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</p:sldIdLst>
  <p:sldSz cx="6858000" cy="9144000" type="screen4x3"/>
  <p:notesSz cx="6870700" cy="100076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178" d="100"/>
          <a:sy n="178" d="100"/>
        </p:scale>
        <p:origin x="-1816" y="43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56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72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4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91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7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01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6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6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16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20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023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8E01-204B-4FCE-A74A-269D27C7C9AE}" type="datetimeFigureOut">
              <a:rPr kumimoji="1" lang="ja-JP" altLang="en-US" smtClean="0"/>
              <a:t>2014/08/01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4C9D7-186E-421B-8420-59891059CD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22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4" y="395536"/>
            <a:ext cx="6130460" cy="854173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412776" y="3419872"/>
            <a:ext cx="1944216" cy="47525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72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32656" y="251520"/>
            <a:ext cx="108234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プレスリリース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73216" y="467544"/>
            <a:ext cx="1126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52736" y="971600"/>
            <a:ext cx="4824536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/>
              <a:t>３</a:t>
            </a:r>
            <a:r>
              <a:rPr lang="en-US" altLang="ja-JP" sz="2000" b="1" dirty="0" smtClean="0"/>
              <a:t>D</a:t>
            </a:r>
            <a:r>
              <a:rPr lang="ja-JP" altLang="en-US" sz="2000" b="1" dirty="0" smtClean="0"/>
              <a:t>プリンターを使って「</a:t>
            </a:r>
            <a:r>
              <a:rPr lang="ja-JP" altLang="en-US" sz="2000" b="1" dirty="0"/>
              <a:t>思い出革命」 </a:t>
            </a:r>
            <a:endParaRPr lang="en-US" altLang="ja-JP" sz="2000" b="1" dirty="0" smtClean="0"/>
          </a:p>
          <a:p>
            <a:pPr algn="ctr"/>
            <a:r>
              <a:rPr lang="ja-JP" altLang="en-US" sz="1400" dirty="0" smtClean="0"/>
              <a:t>お子様やお孫さんの絵や落書きから</a:t>
            </a:r>
            <a:endParaRPr lang="en-US" altLang="ja-JP" sz="1400" dirty="0" smtClean="0"/>
          </a:p>
          <a:p>
            <a:pPr algn="ctr"/>
            <a:r>
              <a:rPr lang="ja-JP" altLang="en-US" sz="1400" dirty="0" smtClean="0"/>
              <a:t>「世界</a:t>
            </a:r>
            <a:r>
              <a:rPr lang="ja-JP" altLang="en-US" sz="1400" dirty="0"/>
              <a:t>に一つだけのオリジナル３Ｄ</a:t>
            </a:r>
            <a:r>
              <a:rPr lang="ja-JP" altLang="en-US" sz="1400" dirty="0" smtClean="0"/>
              <a:t>フィギュア」を作ります。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2696" y="1979712"/>
            <a:ext cx="5606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この度、世広では、創業５０周年未来への挑戦事業として、</a:t>
            </a:r>
            <a:endParaRPr kumimoji="1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 smtClean="0"/>
              <a:t>モノづくりに革命</a:t>
            </a:r>
            <a:r>
              <a:rPr lang="ja-JP" altLang="en-US" sz="1400" dirty="0"/>
              <a:t>を</a:t>
            </a:r>
            <a:r>
              <a:rPr lang="ja-JP" altLang="en-US" sz="1400" dirty="0" smtClean="0"/>
              <a:t>起こしている、最先端３Ｄ</a:t>
            </a:r>
            <a:r>
              <a:rPr lang="ja-JP" altLang="en-US" sz="1400" dirty="0"/>
              <a:t>プリンターを駆使</a:t>
            </a:r>
            <a:r>
              <a:rPr lang="ja-JP" altLang="en-US" sz="1400" dirty="0" smtClean="0"/>
              <a:t>して、</a:t>
            </a:r>
            <a:endParaRPr lang="en-US" altLang="ja-JP" sz="1400" dirty="0" smtClean="0"/>
          </a:p>
          <a:p>
            <a:pPr algn="ctr"/>
            <a:r>
              <a:rPr lang="ja-JP" altLang="en-US" sz="1400" dirty="0" smtClean="0"/>
              <a:t>「</a:t>
            </a:r>
            <a:r>
              <a:rPr lang="ja-JP" altLang="en-US" sz="1400" dirty="0"/>
              <a:t>世界に一つだけのオリジナル３Ｄフィギュア</a:t>
            </a:r>
            <a:r>
              <a:rPr lang="ja-JP" altLang="en-US" sz="1400" dirty="0" smtClean="0"/>
              <a:t>」の</a:t>
            </a:r>
            <a:endParaRPr lang="en-US" altLang="ja-JP" sz="1400" dirty="0" smtClean="0"/>
          </a:p>
          <a:p>
            <a:pPr algn="ctr"/>
            <a:r>
              <a:rPr lang="ja-JP" altLang="en-US" sz="1400" dirty="0" smtClean="0"/>
              <a:t>製作・販売事業を開始しました。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0648" y="7236296"/>
            <a:ext cx="3096344" cy="16158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会社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概要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創　立：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1965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（５０</a:t>
            </a:r>
            <a:r>
              <a:rPr lang="en-US" altLang="ja-JP" sz="1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th</a:t>
            </a:r>
            <a:r>
              <a:rPr lang="ja-JP" altLang="en-US" sz="11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所在地：千葉市稲毛区長沼原町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718-1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事業内容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広告企画・デザイン、製作、施工</a:t>
            </a:r>
            <a:endParaRPr kumimoji="1"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大型グラフィック出力事業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着ぐるみ、ぬいぐるみ、フィギュアの</a:t>
            </a:r>
            <a:endParaRPr kumimoji="1"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デザイン</a:t>
            </a:r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〜</a:t>
            </a:r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製作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クリスマスイルミネーション装飾</a:t>
            </a:r>
            <a:endParaRPr kumimoji="1"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501008" y="7812360"/>
            <a:ext cx="3230521" cy="93871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＜本件に関する問い合わせ＞</a:t>
            </a:r>
            <a:endParaRPr kumimoji="1"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株式会社世広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代表取締役　鈴木　定徳</a:t>
            </a:r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TEL: 043-215-5733  FAX: 043-216-0651</a:t>
            </a:r>
          </a:p>
          <a:p>
            <a:pPr algn="ctr"/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E-mail : </a:t>
            </a:r>
            <a:r>
              <a:rPr lang="en-US" altLang="ja-JP" sz="1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suzuki</a:t>
            </a:r>
            <a:r>
              <a:rPr kumimoji="1" lang="en-US" altLang="ja-JP" sz="1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@sekoh.co.jp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 descr="sekoh logo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08" y="179512"/>
            <a:ext cx="1268760" cy="27645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01208" y="683568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メイリオ"/>
                <a:ea typeface="メイリオ"/>
                <a:cs typeface="メイリオ"/>
              </a:rPr>
              <a:t>株式会社　世広</a:t>
            </a:r>
            <a:endParaRPr kumimoji="1" lang="ja-JP" altLang="en-US" sz="1200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64" y="4716016"/>
            <a:ext cx="4524785" cy="2376264"/>
          </a:xfrm>
          <a:prstGeom prst="rect">
            <a:avLst/>
          </a:prstGeom>
          <a:ln>
            <a:noFill/>
          </a:ln>
        </p:spPr>
      </p:pic>
      <p:sp>
        <p:nvSpPr>
          <p:cNvPr id="17" name="正方形/長方形 16"/>
          <p:cNvSpPr/>
          <p:nvPr/>
        </p:nvSpPr>
        <p:spPr>
          <a:xfrm>
            <a:off x="404664" y="3059832"/>
            <a:ext cx="6165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　国内外</a:t>
            </a:r>
            <a:r>
              <a:rPr lang="en-US" altLang="ja-JP" sz="1100" dirty="0" smtClean="0">
                <a:latin typeface="メイリオ"/>
                <a:ea typeface="メイリオ"/>
                <a:cs typeface="メイリオ"/>
              </a:rPr>
              <a:t>20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名以上の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デザイナー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とパートナー関係を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構築すること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で、ベストプライス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・ハイクオリティを実現（国内相場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の</a:t>
            </a:r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1100" dirty="0" smtClean="0">
                <a:latin typeface="メイリオ"/>
                <a:ea typeface="メイリオ"/>
                <a:cs typeface="メイリオ"/>
              </a:rPr>
              <a:t>/40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～</a:t>
            </a:r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1</a:t>
            </a:r>
            <a:r>
              <a:rPr lang="en-US" altLang="ja-JP" sz="1100" dirty="0" smtClean="0">
                <a:latin typeface="メイリオ"/>
                <a:ea typeface="メイリオ"/>
                <a:cs typeface="メイリオ"/>
              </a:rPr>
              <a:t>/20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の</a:t>
            </a:r>
            <a:r>
              <a:rPr lang="en-US" altLang="ja-JP" sz="1100" dirty="0" smtClean="0">
                <a:latin typeface="メイリオ"/>
                <a:ea typeface="メイリオ"/>
                <a:cs typeface="メイリオ"/>
              </a:rPr>
              <a:t>3D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データ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制作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費用）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。 </a:t>
            </a:r>
            <a:endParaRPr lang="en-US" altLang="ja-JP" sz="11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【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３つのポイント</a:t>
            </a:r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】 </a:t>
            </a:r>
          </a:p>
          <a:p>
            <a:r>
              <a:rPr lang="en-US" altLang="ja-JP" sz="1100" dirty="0" smtClean="0">
                <a:latin typeface="メイリオ"/>
                <a:ea typeface="メイリオ"/>
                <a:cs typeface="メイリオ"/>
              </a:rPr>
              <a:t>①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実績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の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ある</a:t>
            </a:r>
            <a:r>
              <a:rPr lang="en-US" altLang="ja-JP" sz="1100" dirty="0" smtClean="0">
                <a:latin typeface="メイリオ"/>
                <a:ea typeface="メイリオ"/>
                <a:cs typeface="メイリオ"/>
              </a:rPr>
              <a:t>3D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グラフィックデザイナー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（専用ソフトでの実務経験</a:t>
            </a:r>
            <a:r>
              <a:rPr lang="en-US" altLang="ja-JP" sz="1100" dirty="0" smtClean="0">
                <a:latin typeface="メイリオ"/>
                <a:ea typeface="メイリオ"/>
                <a:cs typeface="メイリオ"/>
              </a:rPr>
              <a:t>3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～</a:t>
            </a:r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5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年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以上）と提携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。 </a:t>
            </a:r>
            <a:endParaRPr lang="en-US" altLang="ja-JP" sz="11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100" dirty="0">
                <a:latin typeface="メイリオ"/>
                <a:ea typeface="メイリオ"/>
                <a:cs typeface="メイリオ"/>
              </a:rPr>
              <a:t>②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制作期間や修正頻度、プリンターでのエラー回数、注文回数等のチェックポイントを設け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、</a:t>
            </a:r>
            <a:endParaRPr lang="en-US" altLang="ja-JP" sz="11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　独自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の評価シートに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よるデザイナー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のランクキング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を作成。</a:t>
            </a:r>
            <a:endParaRPr lang="en-US" altLang="ja-JP" sz="1100" dirty="0">
              <a:latin typeface="メイリオ"/>
              <a:ea typeface="メイリオ"/>
              <a:cs typeface="メイリオ"/>
            </a:endParaRPr>
          </a:p>
          <a:p>
            <a:r>
              <a:rPr lang="en-US" altLang="ja-JP" sz="1100" dirty="0" smtClean="0">
                <a:latin typeface="メイリオ"/>
                <a:ea typeface="メイリオ"/>
                <a:cs typeface="メイリオ"/>
              </a:rPr>
              <a:t>③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各デザイナーをそれぞれの得意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分野に配置すること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で、デザイナー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の特性や強みを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活かした</a:t>
            </a:r>
            <a:endParaRPr lang="en-US" altLang="ja-JP" sz="1100" dirty="0" smtClean="0">
              <a:latin typeface="メイリオ"/>
              <a:ea typeface="メイリオ"/>
              <a:cs typeface="メイリオ"/>
            </a:endParaRPr>
          </a:p>
          <a:p>
            <a:r>
              <a:rPr lang="ja-JP" altLang="ja-JP" sz="1100" dirty="0">
                <a:latin typeface="メイリオ"/>
                <a:ea typeface="メイリオ"/>
                <a:cs typeface="メイリオ"/>
              </a:rPr>
              <a:t>　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仕事</a:t>
            </a:r>
            <a:r>
              <a:rPr lang="ja-JP" altLang="en-US" sz="1100" dirty="0">
                <a:latin typeface="メイリオ"/>
                <a:ea typeface="メイリオ"/>
                <a:cs typeface="メイリオ"/>
              </a:rPr>
              <a:t>を配分。そうすることで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ハイクオリティ維持を実現できます。</a:t>
            </a:r>
            <a:endParaRPr lang="ja-JP" altLang="en-US" sz="11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68960" y="5004048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日本に数台しかない</a:t>
            </a:r>
            <a:r>
              <a:rPr lang="en-US" altLang="ja-JP" sz="11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3D</a:t>
            </a:r>
            <a:r>
              <a:rPr lang="ja-JP" altLang="en-US" sz="11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プリンター</a:t>
            </a:r>
            <a:endParaRPr lang="en-US" altLang="ja-JP" sz="1100" dirty="0" smtClean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ja-JP" altLang="en-US" sz="11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を使用</a:t>
            </a:r>
            <a:endParaRPr kumimoji="1" lang="ja-JP" altLang="en-US" sz="1100" dirty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4704" y="5004048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３</a:t>
            </a:r>
            <a:r>
              <a:rPr kumimoji="1" lang="en-US" altLang="ja-JP" sz="11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D</a:t>
            </a:r>
            <a:r>
              <a:rPr kumimoji="1" lang="ja-JP" altLang="en-US" sz="11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グラフィックデザイナーが</a:t>
            </a:r>
            <a:endParaRPr kumimoji="1" lang="en-US" altLang="ja-JP" sz="1100" dirty="0" smtClean="0">
              <a:solidFill>
                <a:srgbClr val="0000FF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ja-JP" altLang="en-US" sz="1100" dirty="0" smtClean="0">
                <a:solidFill>
                  <a:srgbClr val="0000FF"/>
                </a:solidFill>
                <a:latin typeface="メイリオ"/>
                <a:ea typeface="メイリオ"/>
                <a:cs typeface="メイリオ"/>
              </a:rPr>
              <a:t>手を加えます</a:t>
            </a:r>
            <a:r>
              <a:rPr lang="ja-JP" altLang="en-US" sz="1100" dirty="0" smtClean="0">
                <a:latin typeface="メイリオ"/>
                <a:ea typeface="メイリオ"/>
                <a:cs typeface="メイリオ"/>
              </a:rPr>
              <a:t>。</a:t>
            </a:r>
            <a:endParaRPr kumimoji="1" lang="ja-JP" altLang="en-US" sz="1100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168" y="4644008"/>
            <a:ext cx="1460376" cy="109944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314" y="6281172"/>
            <a:ext cx="1838004" cy="1387172"/>
          </a:xfrm>
          <a:prstGeom prst="rect">
            <a:avLst/>
          </a:prstGeom>
        </p:spPr>
      </p:pic>
      <p:sp>
        <p:nvSpPr>
          <p:cNvPr id="23" name="下矢印 22"/>
          <p:cNvSpPr/>
          <p:nvPr/>
        </p:nvSpPr>
        <p:spPr>
          <a:xfrm>
            <a:off x="5517232" y="5796136"/>
            <a:ext cx="288032" cy="36004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 descr="000 50thエンブレム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36" y="221294"/>
            <a:ext cx="621680" cy="6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0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76</Words>
  <Application>Microsoft Macintosh PowerPoint</Application>
  <PresentationFormat>画面に合わせる (4:3)</PresentationFormat>
  <Paragraphs>35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001 鈴木（株）世広 </cp:lastModifiedBy>
  <cp:revision>36</cp:revision>
  <cp:lastPrinted>2014-06-04T02:42:10Z</cp:lastPrinted>
  <dcterms:created xsi:type="dcterms:W3CDTF">2014-06-03T09:09:44Z</dcterms:created>
  <dcterms:modified xsi:type="dcterms:W3CDTF">2014-08-01T04:26:42Z</dcterms:modified>
</cp:coreProperties>
</file>