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80" r:id="rId3"/>
    <p:sldId id="258" r:id="rId4"/>
    <p:sldId id="281" r:id="rId5"/>
    <p:sldId id="282" r:id="rId6"/>
    <p:sldId id="283" r:id="rId7"/>
    <p:sldId id="284" r:id="rId8"/>
    <p:sldId id="285" r:id="rId9"/>
    <p:sldId id="286" r:id="rId10"/>
    <p:sldId id="287" r:id="rId11"/>
    <p:sldId id="289" r:id="rId12"/>
    <p:sldId id="288" r:id="rId13"/>
    <p:sldId id="290" r:id="rId14"/>
    <p:sldId id="291" r:id="rId15"/>
    <p:sldId id="292" r:id="rId16"/>
    <p:sldId id="293" r:id="rId17"/>
    <p:sldId id="294" r:id="rId18"/>
    <p:sldId id="295" r:id="rId19"/>
    <p:sldId id="296" r:id="rId2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9" d="100"/>
          <a:sy n="29" d="100"/>
        </p:scale>
        <p:origin x="84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2017/4/22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2017/4/22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2017/4/22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2017/4/22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2017/4/22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2017/4/22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2017/4/22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2017/4/22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2017/4/22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2017/4/22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2017/4/22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2017/4/22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smtClean="0"/>
              <a:t>Rotary Showcase</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solidFill>
                  <a:schemeClr val="accent1">
                    <a:lumMod val="75000"/>
                  </a:schemeClr>
                </a:solidFill>
              </a:rPr>
              <a:t>国際ロータリー第２７９０地区</a:t>
            </a:r>
            <a:endParaRPr kumimoji="1" lang="en-US" altLang="ja-JP" dirty="0" smtClean="0">
              <a:solidFill>
                <a:schemeClr val="accent1">
                  <a:lumMod val="75000"/>
                </a:schemeClr>
              </a:solidFill>
            </a:endParaRPr>
          </a:p>
          <a:p>
            <a:r>
              <a:rPr lang="ja-JP" altLang="en-US" dirty="0" smtClean="0">
                <a:solidFill>
                  <a:schemeClr val="accent1">
                    <a:lumMod val="75000"/>
                  </a:schemeClr>
                </a:solidFill>
              </a:rPr>
              <a:t>２０１７－２０１８年</a:t>
            </a:r>
            <a:endParaRPr lang="en-US" altLang="ja-JP" dirty="0" smtClean="0">
              <a:solidFill>
                <a:schemeClr val="accent1">
                  <a:lumMod val="75000"/>
                </a:schemeClr>
              </a:solidFill>
            </a:endParaRPr>
          </a:p>
          <a:p>
            <a:r>
              <a:rPr kumimoji="1" lang="ja-JP" altLang="en-US" dirty="0" smtClean="0">
                <a:solidFill>
                  <a:schemeClr val="accent1">
                    <a:lumMod val="75000"/>
                  </a:schemeClr>
                </a:solidFill>
              </a:rPr>
              <a:t>広報・</a:t>
            </a:r>
            <a:r>
              <a:rPr kumimoji="1" lang="ja-JP" altLang="en-US" smtClean="0">
                <a:solidFill>
                  <a:schemeClr val="accent1">
                    <a:lumMod val="75000"/>
                  </a:schemeClr>
                </a:solidFill>
              </a:rPr>
              <a:t>公共</a:t>
            </a:r>
            <a:r>
              <a:rPr kumimoji="1" lang="ja-JP" altLang="en-US" smtClean="0">
                <a:solidFill>
                  <a:schemeClr val="accent1">
                    <a:lumMod val="75000"/>
                  </a:schemeClr>
                </a:solidFill>
              </a:rPr>
              <a:t>イメージ向上委員会</a:t>
            </a:r>
            <a:endParaRPr kumimoji="1" lang="ja-JP" altLang="en-US" dirty="0">
              <a:solidFill>
                <a:schemeClr val="accent1">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340768"/>
            <a:ext cx="3537744"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1033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既</a:t>
            </a:r>
            <a:r>
              <a:rPr lang="ja-JP" altLang="en-US" dirty="0" smtClean="0"/>
              <a:t>に登録されているか確認</a:t>
            </a:r>
            <a:endParaRPr kumimoji="1" lang="ja-JP"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8062292" cy="3878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楕円 3"/>
          <p:cNvSpPr/>
          <p:nvPr/>
        </p:nvSpPr>
        <p:spPr>
          <a:xfrm>
            <a:off x="2051720" y="4509120"/>
            <a:ext cx="3312368" cy="57606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9786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クラブ・セントラルとの連動</a:t>
            </a:r>
            <a:endParaRPr kumimoji="1" lang="ja-JP" altLang="en-US" dirty="0"/>
          </a:p>
        </p:txBody>
      </p:sp>
      <p:sp>
        <p:nvSpPr>
          <p:cNvPr id="3" name="縦書きテキスト プレースホルダー 2"/>
          <p:cNvSpPr>
            <a:spLocks noGrp="1"/>
          </p:cNvSpPr>
          <p:nvPr>
            <p:ph type="body" orient="vert" idx="1"/>
          </p:nvPr>
        </p:nvSpPr>
        <p:spPr/>
        <p:txBody>
          <a:bodyPr vert="horz"/>
          <a:lstStyle/>
          <a:p>
            <a:r>
              <a:rPr kumimoji="1" lang="ja-JP" altLang="en-US" dirty="0" smtClean="0"/>
              <a:t>クラブ・セントラルで掲載したプロジェクトの一覧から</a:t>
            </a:r>
            <a:r>
              <a:rPr kumimoji="1" lang="en-US" altLang="ja-JP" dirty="0" smtClean="0"/>
              <a:t>[</a:t>
            </a:r>
            <a:r>
              <a:rPr kumimoji="1" lang="ja-JP" altLang="en-US" dirty="0" smtClean="0"/>
              <a:t>共有</a:t>
            </a:r>
            <a:r>
              <a:rPr kumimoji="1" lang="en-US" altLang="ja-JP" dirty="0" smtClean="0"/>
              <a:t>]</a:t>
            </a:r>
            <a:r>
              <a:rPr kumimoji="1" lang="ja-JP" altLang="en-US" dirty="0" smtClean="0"/>
              <a:t>ボタンを押せば、ショーケースでも掲載される</a:t>
            </a:r>
            <a:endParaRPr kumimoji="1" lang="en-US" altLang="ja-JP" dirty="0" smtClean="0"/>
          </a:p>
          <a:p>
            <a:r>
              <a:rPr lang="ja-JP" altLang="en-US" dirty="0" smtClean="0"/>
              <a:t>一覧が表示されない場合は新しく「プロジェクト追加」ボタンを押して登録する</a:t>
            </a:r>
            <a:endParaRPr lang="en-US" altLang="ja-JP" dirty="0" smtClean="0"/>
          </a:p>
          <a:p>
            <a:r>
              <a:rPr lang="ja-JP" altLang="en-US" dirty="0" smtClean="0"/>
              <a:t>ただし、クラブ会長など権限のある人のみ追加が可能⇒クラブ会長にクラブセントラルを通して新プロジェクトの登録を依頼</a:t>
            </a:r>
            <a:endParaRPr kumimoji="1" lang="ja-JP" altLang="en-US" dirty="0"/>
          </a:p>
        </p:txBody>
      </p:sp>
    </p:spTree>
    <p:extLst>
      <p:ext uri="{BB962C8B-B14F-4D97-AF65-F5344CB8AC3E}">
        <p14:creationId xmlns:p14="http://schemas.microsoft.com/office/powerpoint/2010/main" val="3652908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04" y="332656"/>
            <a:ext cx="8100392" cy="5994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楕円 3"/>
          <p:cNvSpPr/>
          <p:nvPr/>
        </p:nvSpPr>
        <p:spPr>
          <a:xfrm>
            <a:off x="7380312" y="4769785"/>
            <a:ext cx="864096" cy="57606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56738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8712386" cy="5051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左中かっこ 3"/>
          <p:cNvSpPr/>
          <p:nvPr/>
        </p:nvSpPr>
        <p:spPr>
          <a:xfrm>
            <a:off x="3491880" y="1988840"/>
            <a:ext cx="360040" cy="375550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
        <p:nvSpPr>
          <p:cNvPr id="5" name="テキスト ボックス 4"/>
          <p:cNvSpPr txBox="1"/>
          <p:nvPr/>
        </p:nvSpPr>
        <p:spPr>
          <a:xfrm>
            <a:off x="683568" y="5157192"/>
            <a:ext cx="2448272" cy="369332"/>
          </a:xfrm>
          <a:prstGeom prst="rect">
            <a:avLst/>
          </a:prstGeom>
          <a:noFill/>
        </p:spPr>
        <p:txBody>
          <a:bodyPr wrap="square" rtlCol="0">
            <a:spAutoFit/>
          </a:bodyPr>
          <a:lstStyle/>
          <a:p>
            <a:r>
              <a:rPr kumimoji="1" lang="ja-JP" altLang="en-US" dirty="0" smtClean="0">
                <a:solidFill>
                  <a:srgbClr val="FF0000"/>
                </a:solidFill>
              </a:rPr>
              <a:t>内容を記入する</a:t>
            </a:r>
            <a:endParaRPr kumimoji="1" lang="ja-JP" altLang="en-US" dirty="0">
              <a:solidFill>
                <a:srgbClr val="FF0000"/>
              </a:solidFill>
            </a:endParaRPr>
          </a:p>
        </p:txBody>
      </p:sp>
      <p:cxnSp>
        <p:nvCxnSpPr>
          <p:cNvPr id="7" name="直線矢印コネクタ 6"/>
          <p:cNvCxnSpPr/>
          <p:nvPr/>
        </p:nvCxnSpPr>
        <p:spPr>
          <a:xfrm flipV="1">
            <a:off x="1547664" y="4005064"/>
            <a:ext cx="1944216" cy="11521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951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31072"/>
            <a:ext cx="4768949" cy="617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左中かっこ 2"/>
          <p:cNvSpPr/>
          <p:nvPr/>
        </p:nvSpPr>
        <p:spPr>
          <a:xfrm>
            <a:off x="2339752" y="404664"/>
            <a:ext cx="360040" cy="5832648"/>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
        <p:nvSpPr>
          <p:cNvPr id="4" name="テキスト ボックス 3"/>
          <p:cNvSpPr txBox="1"/>
          <p:nvPr/>
        </p:nvSpPr>
        <p:spPr>
          <a:xfrm>
            <a:off x="323528" y="2997822"/>
            <a:ext cx="1944216" cy="646331"/>
          </a:xfrm>
          <a:prstGeom prst="rect">
            <a:avLst/>
          </a:prstGeom>
          <a:noFill/>
        </p:spPr>
        <p:txBody>
          <a:bodyPr wrap="square" rtlCol="0">
            <a:spAutoFit/>
          </a:bodyPr>
          <a:lstStyle/>
          <a:p>
            <a:r>
              <a:rPr kumimoji="1" lang="ja-JP" altLang="en-US" dirty="0" smtClean="0">
                <a:solidFill>
                  <a:srgbClr val="FF0000"/>
                </a:solidFill>
              </a:rPr>
              <a:t>チェックや担当者など</a:t>
            </a:r>
            <a:r>
              <a:rPr lang="ja-JP" altLang="en-US" dirty="0" smtClean="0">
                <a:solidFill>
                  <a:srgbClr val="FF0000"/>
                </a:solidFill>
              </a:rPr>
              <a:t>追加を</a:t>
            </a:r>
            <a:r>
              <a:rPr kumimoji="1" lang="ja-JP" altLang="en-US" dirty="0" smtClean="0">
                <a:solidFill>
                  <a:srgbClr val="FF0000"/>
                </a:solidFill>
              </a:rPr>
              <a:t>する</a:t>
            </a:r>
            <a:endParaRPr kumimoji="1" lang="ja-JP" altLang="en-US" dirty="0">
              <a:solidFill>
                <a:srgbClr val="FF0000"/>
              </a:solidFill>
            </a:endParaRPr>
          </a:p>
        </p:txBody>
      </p:sp>
    </p:spTree>
    <p:extLst>
      <p:ext uri="{BB962C8B-B14F-4D97-AF65-F5344CB8AC3E}">
        <p14:creationId xmlns:p14="http://schemas.microsoft.com/office/powerpoint/2010/main" val="3904685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48798"/>
            <a:ext cx="8789281"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左中かっこ 3"/>
          <p:cNvSpPr/>
          <p:nvPr/>
        </p:nvSpPr>
        <p:spPr>
          <a:xfrm>
            <a:off x="3419872" y="692696"/>
            <a:ext cx="360040" cy="172819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
        <p:nvSpPr>
          <p:cNvPr id="5" name="テキスト ボックス 4"/>
          <p:cNvSpPr txBox="1"/>
          <p:nvPr/>
        </p:nvSpPr>
        <p:spPr>
          <a:xfrm>
            <a:off x="2051720" y="1372126"/>
            <a:ext cx="1944216" cy="369332"/>
          </a:xfrm>
          <a:prstGeom prst="rect">
            <a:avLst/>
          </a:prstGeom>
          <a:noFill/>
        </p:spPr>
        <p:txBody>
          <a:bodyPr wrap="square" rtlCol="0">
            <a:spAutoFit/>
          </a:bodyPr>
          <a:lstStyle/>
          <a:p>
            <a:r>
              <a:rPr kumimoji="1" lang="ja-JP" altLang="en-US" dirty="0" smtClean="0">
                <a:solidFill>
                  <a:srgbClr val="FF0000"/>
                </a:solidFill>
              </a:rPr>
              <a:t>チェックする</a:t>
            </a:r>
            <a:endParaRPr kumimoji="1" lang="ja-JP" altLang="en-US" dirty="0">
              <a:solidFill>
                <a:srgbClr val="FF0000"/>
              </a:solidFill>
            </a:endParaRPr>
          </a:p>
        </p:txBody>
      </p:sp>
      <p:cxnSp>
        <p:nvCxnSpPr>
          <p:cNvPr id="6" name="直線矢印コネクタ 5"/>
          <p:cNvCxnSpPr/>
          <p:nvPr/>
        </p:nvCxnSpPr>
        <p:spPr>
          <a:xfrm flipV="1">
            <a:off x="7812360" y="3140968"/>
            <a:ext cx="432048" cy="12961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840251" y="4437112"/>
            <a:ext cx="2128541" cy="369332"/>
          </a:xfrm>
          <a:prstGeom prst="rect">
            <a:avLst/>
          </a:prstGeom>
          <a:noFill/>
        </p:spPr>
        <p:txBody>
          <a:bodyPr wrap="square" rtlCol="0">
            <a:spAutoFit/>
          </a:bodyPr>
          <a:lstStyle/>
          <a:p>
            <a:r>
              <a:rPr kumimoji="1" lang="ja-JP" altLang="en-US" dirty="0" smtClean="0">
                <a:solidFill>
                  <a:srgbClr val="FF0000"/>
                </a:solidFill>
              </a:rPr>
              <a:t>写真をアップロード</a:t>
            </a:r>
            <a:endParaRPr kumimoji="1" lang="ja-JP" altLang="en-US" dirty="0">
              <a:solidFill>
                <a:srgbClr val="FF0000"/>
              </a:solidFill>
            </a:endParaRPr>
          </a:p>
        </p:txBody>
      </p:sp>
    </p:spTree>
    <p:extLst>
      <p:ext uri="{BB962C8B-B14F-4D97-AF65-F5344CB8AC3E}">
        <p14:creationId xmlns:p14="http://schemas.microsoft.com/office/powerpoint/2010/main" val="713443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44703" cy="622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8126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90663"/>
            <a:ext cx="6646863"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9958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97" y="548680"/>
            <a:ext cx="8028384" cy="6116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1474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23" y="1461715"/>
            <a:ext cx="8479951" cy="479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円/楕円 2"/>
          <p:cNvSpPr/>
          <p:nvPr/>
        </p:nvSpPr>
        <p:spPr>
          <a:xfrm>
            <a:off x="8100392" y="3645024"/>
            <a:ext cx="864096" cy="57606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英語での表示（自動翻訳）</a:t>
            </a:r>
            <a:endParaRPr kumimoji="1" lang="ja-JP" altLang="en-US" dirty="0"/>
          </a:p>
        </p:txBody>
      </p:sp>
    </p:spTree>
    <p:extLst>
      <p:ext uri="{BB962C8B-B14F-4D97-AF65-F5344CB8AC3E}">
        <p14:creationId xmlns:p14="http://schemas.microsoft.com/office/powerpoint/2010/main" val="1387869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Rotary </a:t>
            </a:r>
            <a:r>
              <a:rPr lang="en-US" altLang="ja-JP" dirty="0" smtClean="0"/>
              <a:t>Showcase</a:t>
            </a:r>
            <a:r>
              <a:rPr lang="ja-JP" altLang="en-US" dirty="0" smtClean="0"/>
              <a:t>とは</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ja-JP" altLang="en-US" dirty="0"/>
              <a:t>クラブや地区の奉仕プロジェクトを紹介する</a:t>
            </a:r>
            <a:r>
              <a:rPr lang="ja-JP" altLang="en-US" dirty="0" smtClean="0"/>
              <a:t>オンラインツール。</a:t>
            </a:r>
            <a:endParaRPr lang="en-US" altLang="ja-JP" dirty="0" smtClean="0"/>
          </a:p>
          <a:p>
            <a:r>
              <a:rPr lang="ja-JP" altLang="en-US" dirty="0" smtClean="0"/>
              <a:t>クラブ</a:t>
            </a:r>
            <a:r>
              <a:rPr lang="ja-JP" altLang="en-US" dirty="0"/>
              <a:t>や地区のプロジェクト情報のほか、写真やビデオを掲載でき、全世界のロータリー・ファミリーに紹介すること</a:t>
            </a:r>
            <a:r>
              <a:rPr lang="ja-JP" altLang="en-US" dirty="0" smtClean="0"/>
              <a:t>ができる。</a:t>
            </a:r>
            <a:endParaRPr lang="en-US" altLang="ja-JP" dirty="0" smtClean="0"/>
          </a:p>
          <a:p>
            <a:r>
              <a:rPr lang="ja-JP" altLang="en-US" dirty="0" smtClean="0"/>
              <a:t>フェイスブック</a:t>
            </a:r>
            <a:r>
              <a:rPr lang="ja-JP" altLang="en-US" dirty="0"/>
              <a:t>やツイッターなどのソーシャルメディアと連動させることもでき、ロータリー内外の多くの人に向けて情報を発信すること</a:t>
            </a:r>
            <a:r>
              <a:rPr lang="ja-JP" altLang="en-US" dirty="0" smtClean="0"/>
              <a:t>ができる。</a:t>
            </a:r>
            <a:endParaRPr lang="en-US" altLang="ja-JP" dirty="0" smtClean="0"/>
          </a:p>
          <a:p>
            <a:r>
              <a:rPr lang="ja-JP" altLang="en-US" dirty="0" smtClean="0"/>
              <a:t>奉仕</a:t>
            </a:r>
            <a:r>
              <a:rPr lang="ja-JP" altLang="en-US" dirty="0"/>
              <a:t>パートナーや会員候補者のほか、ロータリー内外から支援者を探すことも</a:t>
            </a:r>
            <a:r>
              <a:rPr lang="ja-JP" altLang="en-US" dirty="0" smtClean="0"/>
              <a:t>可能。</a:t>
            </a:r>
            <a:endParaRPr lang="en-US" altLang="ja-JP" dirty="0" smtClean="0"/>
          </a:p>
          <a:p>
            <a:r>
              <a:rPr lang="ja-JP" altLang="en-US" dirty="0"/>
              <a:t>プロジェクトの詳細（募金額、現物寄贈額、参加ボランティアの数、費やされた総時間など）を随時、</a:t>
            </a:r>
            <a:r>
              <a:rPr lang="ja-JP" altLang="en-US" dirty="0" smtClean="0"/>
              <a:t>掲載できる。</a:t>
            </a:r>
            <a:endParaRPr lang="en-US" altLang="ja-JP" dirty="0" smtClean="0"/>
          </a:p>
          <a:p>
            <a:endParaRPr kumimoji="1" lang="ja-JP" altLang="en-US" dirty="0"/>
          </a:p>
        </p:txBody>
      </p:sp>
    </p:spTree>
    <p:extLst>
      <p:ext uri="{BB962C8B-B14F-4D97-AF65-F5344CB8AC3E}">
        <p14:creationId xmlns:p14="http://schemas.microsoft.com/office/powerpoint/2010/main" val="780843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02" y="1305293"/>
            <a:ext cx="830580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矢印コネクタ 5"/>
          <p:cNvCxnSpPr/>
          <p:nvPr/>
        </p:nvCxnSpPr>
        <p:spPr>
          <a:xfrm flipH="1">
            <a:off x="3203848" y="972300"/>
            <a:ext cx="2131436" cy="142314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335284" y="692696"/>
            <a:ext cx="432048" cy="369332"/>
          </a:xfrm>
          <a:prstGeom prst="rect">
            <a:avLst/>
          </a:prstGeom>
          <a:noFill/>
        </p:spPr>
        <p:txBody>
          <a:bodyPr wrap="square" rtlCol="0">
            <a:spAutoFit/>
          </a:bodyPr>
          <a:lstStyle/>
          <a:p>
            <a:r>
              <a:rPr lang="ja-JP" altLang="en-US" dirty="0" smtClean="0">
                <a:solidFill>
                  <a:srgbClr val="FF0000"/>
                </a:solidFill>
              </a:rPr>
              <a:t>②</a:t>
            </a:r>
            <a:endParaRPr kumimoji="1" lang="ja-JP" altLang="en-US" dirty="0">
              <a:solidFill>
                <a:srgbClr val="FF0000"/>
              </a:solidFill>
            </a:endParaRPr>
          </a:p>
        </p:txBody>
      </p:sp>
      <p:cxnSp>
        <p:nvCxnSpPr>
          <p:cNvPr id="8" name="直線矢印コネクタ 7"/>
          <p:cNvCxnSpPr/>
          <p:nvPr/>
        </p:nvCxnSpPr>
        <p:spPr>
          <a:xfrm flipH="1" flipV="1">
            <a:off x="4860032" y="5517232"/>
            <a:ext cx="576064" cy="4320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335284" y="5877272"/>
            <a:ext cx="432048" cy="369332"/>
          </a:xfrm>
          <a:prstGeom prst="rect">
            <a:avLst/>
          </a:prstGeom>
          <a:noFill/>
        </p:spPr>
        <p:txBody>
          <a:bodyPr wrap="square" rtlCol="0">
            <a:spAutoFit/>
          </a:bodyPr>
          <a:lstStyle/>
          <a:p>
            <a:r>
              <a:rPr lang="ja-JP" altLang="en-US" dirty="0">
                <a:solidFill>
                  <a:srgbClr val="FF0000"/>
                </a:solidFill>
              </a:rPr>
              <a:t>③</a:t>
            </a:r>
            <a:endParaRPr kumimoji="1" lang="ja-JP" altLang="en-US" dirty="0">
              <a:solidFill>
                <a:srgbClr val="FF0000"/>
              </a:solidFill>
            </a:endParaRPr>
          </a:p>
        </p:txBody>
      </p:sp>
      <p:sp>
        <p:nvSpPr>
          <p:cNvPr id="15" name="テキスト ボックス 14"/>
          <p:cNvSpPr txBox="1"/>
          <p:nvPr/>
        </p:nvSpPr>
        <p:spPr>
          <a:xfrm>
            <a:off x="683568" y="764704"/>
            <a:ext cx="2880320" cy="369332"/>
          </a:xfrm>
          <a:prstGeom prst="rect">
            <a:avLst/>
          </a:prstGeom>
          <a:noFill/>
        </p:spPr>
        <p:txBody>
          <a:bodyPr wrap="square" rtlCol="0">
            <a:spAutoFit/>
          </a:bodyPr>
          <a:lstStyle/>
          <a:p>
            <a:r>
              <a:rPr kumimoji="1" lang="ja-JP" altLang="en-US" dirty="0" smtClean="0">
                <a:solidFill>
                  <a:srgbClr val="FF0000"/>
                </a:solidFill>
              </a:rPr>
              <a:t>①</a:t>
            </a:r>
            <a:r>
              <a:rPr kumimoji="1" lang="en-US" altLang="ja-JP" dirty="0" smtClean="0">
                <a:solidFill>
                  <a:srgbClr val="FF0000"/>
                </a:solidFill>
              </a:rPr>
              <a:t>My Rotary </a:t>
            </a:r>
            <a:r>
              <a:rPr kumimoji="1" lang="ja-JP" altLang="en-US" dirty="0" smtClean="0">
                <a:solidFill>
                  <a:srgbClr val="FF0000"/>
                </a:solidFill>
              </a:rPr>
              <a:t>にログイン</a:t>
            </a:r>
            <a:endParaRPr kumimoji="1" lang="ja-JP" altLang="en-US" dirty="0">
              <a:solidFill>
                <a:srgbClr val="FF0000"/>
              </a:solidFill>
            </a:endParaRPr>
          </a:p>
        </p:txBody>
      </p:sp>
      <p:sp>
        <p:nvSpPr>
          <p:cNvPr id="5" name="円/楕円 4"/>
          <p:cNvSpPr/>
          <p:nvPr/>
        </p:nvSpPr>
        <p:spPr>
          <a:xfrm>
            <a:off x="2339752" y="2204864"/>
            <a:ext cx="115212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203848" y="5157192"/>
            <a:ext cx="234746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3065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76672"/>
            <a:ext cx="9114078" cy="623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9890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772816"/>
            <a:ext cx="8335665" cy="4661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dirty="0" smtClean="0"/>
              <a:t>プロジェクトの検索が可能</a:t>
            </a:r>
            <a:endParaRPr kumimoji="1" lang="ja-JP" altLang="en-US" dirty="0"/>
          </a:p>
        </p:txBody>
      </p:sp>
    </p:spTree>
    <p:extLst>
      <p:ext uri="{BB962C8B-B14F-4D97-AF65-F5344CB8AC3E}">
        <p14:creationId xmlns:p14="http://schemas.microsoft.com/office/powerpoint/2010/main" val="1883282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検索結果</a:t>
            </a:r>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8026159" cy="515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896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活動詳細</a:t>
            </a:r>
            <a:endParaRPr kumimoji="1" lang="ja-JP"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8318083" cy="5099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41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複数の写真や映像が掲載可能</a:t>
            </a:r>
            <a:endParaRPr kumimoji="1"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8159514"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318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プロジェクトの登録の仕方</a:t>
            </a:r>
            <a:endParaRPr kumimoji="1" lang="ja-JP"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786713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楕円 3"/>
          <p:cNvSpPr/>
          <p:nvPr/>
        </p:nvSpPr>
        <p:spPr>
          <a:xfrm>
            <a:off x="6804248" y="4941168"/>
            <a:ext cx="1746454" cy="57606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9618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155</TotalTime>
  <Words>257</Words>
  <Application>Microsoft Office PowerPoint</Application>
  <PresentationFormat>画面に合わせる (4:3)</PresentationFormat>
  <Paragraphs>28</Paragraphs>
  <Slides>19</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19</vt:i4>
      </vt:variant>
    </vt:vector>
  </HeadingPairs>
  <TitlesOfParts>
    <vt:vector size="23" baseType="lpstr">
      <vt:lpstr>ＭＳ Ｐゴシック</vt:lpstr>
      <vt:lpstr>Arial</vt:lpstr>
      <vt:lpstr>Calibri</vt:lpstr>
      <vt:lpstr>Office テーマ</vt:lpstr>
      <vt:lpstr>Rotary Showcase</vt:lpstr>
      <vt:lpstr>Rotary Showcaseとは</vt:lpstr>
      <vt:lpstr>PowerPoint プレゼンテーション</vt:lpstr>
      <vt:lpstr>PowerPoint プレゼンテーション</vt:lpstr>
      <vt:lpstr>プロジェクトの検索が可能</vt:lpstr>
      <vt:lpstr>検索結果</vt:lpstr>
      <vt:lpstr>活動詳細</vt:lpstr>
      <vt:lpstr>複数の写真や映像が掲載可能</vt:lpstr>
      <vt:lpstr>プロジェクトの登録の仕方</vt:lpstr>
      <vt:lpstr>既に登録されているか確認</vt:lpstr>
      <vt:lpstr>クラブ・セントラルとの連動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英語での表示（自動翻訳）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Club Central</dc:title>
  <dc:creator>株式会社新世紀</dc:creator>
  <cp:lastModifiedBy>Rotary</cp:lastModifiedBy>
  <cp:revision>18</cp:revision>
  <dcterms:created xsi:type="dcterms:W3CDTF">2015-03-19T01:09:26Z</dcterms:created>
  <dcterms:modified xsi:type="dcterms:W3CDTF">2017-04-21T23:55:18Z</dcterms:modified>
</cp:coreProperties>
</file>