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73" r:id="rId3"/>
    <p:sldId id="280" r:id="rId4"/>
    <p:sldId id="292" r:id="rId5"/>
    <p:sldId id="289" r:id="rId6"/>
    <p:sldId id="265" r:id="rId7"/>
    <p:sldId id="275" r:id="rId8"/>
    <p:sldId id="276" r:id="rId9"/>
    <p:sldId id="277" r:id="rId10"/>
    <p:sldId id="283" r:id="rId11"/>
    <p:sldId id="284" r:id="rId12"/>
    <p:sldId id="286" r:id="rId13"/>
    <p:sldId id="287" r:id="rId14"/>
    <p:sldId id="288" r:id="rId15"/>
    <p:sldId id="290" r:id="rId16"/>
    <p:sldId id="285" r:id="rId17"/>
    <p:sldId id="293" r:id="rId18"/>
    <p:sldId id="296" r:id="rId19"/>
    <p:sldId id="298" r:id="rId20"/>
    <p:sldId id="297" r:id="rId2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0827" autoAdjust="0"/>
  </p:normalViewPr>
  <p:slideViewPr>
    <p:cSldViewPr snapToGrid="0">
      <p:cViewPr varScale="1">
        <p:scale>
          <a:sx n="65" d="100"/>
          <a:sy n="65" d="100"/>
        </p:scale>
        <p:origin x="78" y="120"/>
      </p:cViewPr>
      <p:guideLst>
        <p:guide pos="3840"/>
        <p:guide orient="horz" pos="2160"/>
      </p:guideLst>
    </p:cSldViewPr>
  </p:slideViewPr>
  <p:outlineViewPr>
    <p:cViewPr>
      <p:scale>
        <a:sx n="33" d="100"/>
        <a:sy n="33" d="100"/>
      </p:scale>
      <p:origin x="0" y="-7410"/>
    </p:cViewPr>
  </p:outlineViewPr>
  <p:notesTextViewPr>
    <p:cViewPr>
      <p:scale>
        <a:sx n="150" d="100"/>
        <a:sy n="150" d="100"/>
      </p:scale>
      <p:origin x="0" y="-846"/>
    </p:cViewPr>
  </p:notesTextViewPr>
  <p:sorterViewPr>
    <p:cViewPr>
      <p:scale>
        <a:sx n="100" d="100"/>
        <a:sy n="100" d="100"/>
      </p:scale>
      <p:origin x="0" y="0"/>
    </p:cViewPr>
  </p:sorter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latinLnBrk="0">
              <a:defRPr kumimoji="1" lang="ja-JP" sz="1200"/>
            </a:lvl1pPr>
          </a:lstStyle>
          <a:p>
            <a:fld id="{20EA5F0D-C1DC-412F-A146-DDB3A74B588F}" type="datetimeFigureOut">
              <a:rPr kumimoji="1" lang="en-US" altLang="ja-JP"/>
              <a:t>9/30/2017</a:t>
            </a:fld>
            <a:endParaRPr kumimoji="1" lang="ja-JP"/>
          </a:p>
        </p:txBody>
      </p:sp>
      <p:sp>
        <p:nvSpPr>
          <p:cNvPr id="4" name="フッター プレースホルダー 3"/>
          <p:cNvSpPr>
            <a:spLocks noGrp="1"/>
          </p:cNvSpPr>
          <p:nvPr>
            <p:ph type="ftr" sz="quarter" idx="2"/>
          </p:nvPr>
        </p:nvSpPr>
        <p:spPr>
          <a:xfrm>
            <a:off x="1" y="9371286"/>
            <a:ext cx="2918830" cy="495028"/>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latinLnBrk="0">
              <a:defRPr kumimoji="1" lang="ja-JP" sz="1200"/>
            </a:lvl1pPr>
          </a:lstStyle>
          <a:p>
            <a:fld id="{7BAE14B8-3CC9-472D-9BC5-A84D80684DE2}" type="slidenum">
              <a:rPr kumimoji="1" lang="ja-JP"/>
              <a:t>‹#›</a:t>
            </a:fld>
            <a:endParaRPr kumimoji="1" lang="ja-JP"/>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latinLnBrk="0">
              <a:defRPr kumimoji="1" lang="ja-JP" sz="1200"/>
            </a:lvl1pPr>
          </a:lstStyle>
          <a:p>
            <a:fld id="{A8CDE508-72C8-4AB5-AA9C-1584D31690E0}" type="datetimeFigureOut">
              <a:t>2017/9/30</a:t>
            </a:fld>
            <a:endParaRPr kumimoji="1" lang="ja-JP"/>
          </a:p>
        </p:txBody>
      </p:sp>
      <p:sp>
        <p:nvSpPr>
          <p:cNvPr id="4" name="スライド イメージ プレースホルダー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73577" y="4748164"/>
            <a:ext cx="5388610" cy="3329881"/>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1440" tIns="45720" rIns="91440" bIns="45720" rtlCol="0" anchor="b"/>
          <a:lstStyle>
            <a:lvl1pPr algn="r" latinLnBrk="0">
              <a:defRPr kumimoji="1" lang="ja-JP" sz="1200"/>
            </a:lvl1pPr>
          </a:lstStyle>
          <a:p>
            <a:fld id="{7FB667E1-E601-4AAF-B95C-B25720D70A60}" type="slidenum">
              <a:t>‹#›</a:t>
            </a:fld>
            <a:endParaRPr kumimoji="1" lang="ja-JP"/>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第〇〇分区の皆様こんにちは。　ただ今ご紹介頂きました地区研究・研修統括委員会に所属する地区〇〇委員会の〇〇〇〇と申します。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所属クラブは〇〇クラブです。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限られた時間ですが精一杯基調発表をさせて頂きますので、宜しくお願い致します。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a:t>
            </a:fld>
            <a:endParaRPr kumimoji="1" lang="ja-JP" altLang="en-US"/>
          </a:p>
        </p:txBody>
      </p:sp>
    </p:spTree>
    <p:extLst>
      <p:ext uri="{BB962C8B-B14F-4D97-AF65-F5344CB8AC3E}">
        <p14:creationId xmlns:p14="http://schemas.microsoft.com/office/powerpoint/2010/main" val="334762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ここまでは、ライズリー</a:t>
            </a:r>
            <a:r>
              <a:rPr kumimoji="1" lang="en-US" altLang="ja-JP" sz="1400" dirty="0" smtClean="0">
                <a:latin typeface="ＭＳ Ｐゴシック" panose="020B0600070205080204" pitchFamily="50" charset="-128"/>
                <a:ea typeface="ＭＳ Ｐゴシック" panose="020B0600070205080204" pitchFamily="50" charset="-128"/>
              </a:rPr>
              <a:t>RI</a:t>
            </a:r>
            <a:r>
              <a:rPr kumimoji="1" lang="ja-JP" altLang="en-US" sz="1400" dirty="0" smtClean="0">
                <a:latin typeface="ＭＳ Ｐゴシック" panose="020B0600070205080204" pitchFamily="50" charset="-128"/>
                <a:ea typeface="ＭＳ Ｐゴシック" panose="020B0600070205080204" pitchFamily="50" charset="-128"/>
              </a:rPr>
              <a:t>会長が語られたロータリの友誌</a:t>
            </a:r>
            <a:r>
              <a:rPr kumimoji="1" lang="en-US" altLang="ja-JP" sz="1400" dirty="0" smtClean="0">
                <a:latin typeface="ＭＳ Ｐゴシック" panose="020B0600070205080204" pitchFamily="50" charset="-128"/>
                <a:ea typeface="ＭＳ Ｐゴシック" panose="020B0600070205080204" pitchFamily="50" charset="-128"/>
              </a:rPr>
              <a:t>7</a:t>
            </a:r>
            <a:r>
              <a:rPr kumimoji="1" lang="ja-JP" altLang="en-US" sz="1400" dirty="0" smtClean="0">
                <a:latin typeface="ＭＳ Ｐゴシック" panose="020B0600070205080204" pitchFamily="50" charset="-128"/>
                <a:ea typeface="ＭＳ Ｐゴシック" panose="020B0600070205080204" pitchFamily="50" charset="-128"/>
              </a:rPr>
              <a:t>月号の記事を紹介しました。</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アンとして充実した活動と納得感を得るためには、手続き要覧やロータリーの友誌、ガバナー月信等からロータリーを柔軟に知って学び、親しみ、より好きになり深く理解し、誇りに思うことが大切にな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私たちはロータリーを学べば学ぶほど、理解をすれば理解するほど、ロータリーからの贈り物として、人間形成の源になる「徳」という、素晴らしい恩恵を自然に受け取ることができるのです。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人様を思い遣り人様に尽くせる実践から、自身の人間性が成長される恩恵を、もっと大切に受け止めて、自らを成長させていきたいものです。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10</a:t>
            </a:fld>
            <a:endParaRPr kumimoji="1" lang="ja-JP" altLang="en-US"/>
          </a:p>
        </p:txBody>
      </p:sp>
    </p:spTree>
    <p:extLst>
      <p:ext uri="{BB962C8B-B14F-4D97-AF65-F5344CB8AC3E}">
        <p14:creationId xmlns:p14="http://schemas.microsoft.com/office/powerpoint/2010/main" val="381094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それでは、ロータリーの理念に精通をするためには、どんな方法があるのでしょうか？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理念に精通するためには、まずはロータリーの基本理念をよく読み解く必要があります。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ーの本質である理念や哲学は、ロータリーが創立以来の歴代の先輩たちが、いろいろと研鑽をする中で、「超我の奉仕」であり、または「最もよく奉仕をするもの最も多く報いられる」の二つの基本理念を公式標語として立派に定めてくれているので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11</a:t>
            </a:fld>
            <a:endParaRPr kumimoji="1" lang="ja-JP" altLang="en-US"/>
          </a:p>
        </p:txBody>
      </p:sp>
    </p:spTree>
    <p:extLst>
      <p:ext uri="{BB962C8B-B14F-4D97-AF65-F5344CB8AC3E}">
        <p14:creationId xmlns:p14="http://schemas.microsoft.com/office/powerpoint/2010/main" val="253295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尚且つ、この二つの標語こそがロータリーの哲学として、利己と利他の矛盾を調和し融和させるのだとして、</a:t>
            </a:r>
            <a:r>
              <a:rPr kumimoji="1" lang="en-US" altLang="ja-JP" sz="1400" dirty="0" smtClean="0">
                <a:latin typeface="ＭＳ Ｐゴシック" panose="020B0600070205080204" pitchFamily="50" charset="-128"/>
                <a:ea typeface="ＭＳ Ｐゴシック" panose="020B0600070205080204" pitchFamily="50" charset="-128"/>
              </a:rPr>
              <a:t>1923</a:t>
            </a:r>
            <a:r>
              <a:rPr kumimoji="1" lang="ja-JP" altLang="en-US" sz="1400" dirty="0" smtClean="0">
                <a:latin typeface="ＭＳ Ｐゴシック" panose="020B0600070205080204" pitchFamily="50" charset="-128"/>
                <a:ea typeface="ＭＳ Ｐゴシック" panose="020B0600070205080204" pitchFamily="50" charset="-128"/>
              </a:rPr>
              <a:t>年決議</a:t>
            </a:r>
            <a:r>
              <a:rPr kumimoji="1" lang="en-US" altLang="ja-JP" sz="1400" dirty="0" smtClean="0">
                <a:latin typeface="ＭＳ Ｐゴシック" panose="020B0600070205080204" pitchFamily="50" charset="-128"/>
                <a:ea typeface="ＭＳ Ｐゴシック" panose="020B0600070205080204" pitchFamily="50" charset="-128"/>
              </a:rPr>
              <a:t>34</a:t>
            </a:r>
            <a:r>
              <a:rPr kumimoji="1" lang="ja-JP" altLang="en-US" sz="1400" dirty="0" smtClean="0">
                <a:latin typeface="ＭＳ Ｐゴシック" panose="020B0600070205080204" pitchFamily="50" charset="-128"/>
                <a:ea typeface="ＭＳ Ｐゴシック" panose="020B0600070205080204" pitchFamily="50" charset="-128"/>
              </a:rPr>
              <a:t>項でも明確に表現されています。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ロータリーの理念に精通するための一つのツールとして、「手続き要覧」の白い色の</a:t>
            </a:r>
            <a:r>
              <a:rPr kumimoji="1" lang="en-US" altLang="ja-JP" sz="1400" dirty="0" smtClean="0">
                <a:latin typeface="ＭＳ Ｐゴシック" panose="020B0600070205080204" pitchFamily="50" charset="-128"/>
                <a:ea typeface="ＭＳ Ｐゴシック" panose="020B0600070205080204" pitchFamily="50" charset="-128"/>
              </a:rPr>
              <a:t>3</a:t>
            </a:r>
            <a:r>
              <a:rPr kumimoji="1" lang="ja-JP" altLang="en-US" sz="1400" dirty="0" smtClean="0">
                <a:latin typeface="ＭＳ Ｐゴシック" panose="020B0600070205080204" pitchFamily="50" charset="-128"/>
                <a:ea typeface="ＭＳ Ｐゴシック" panose="020B0600070205080204" pitchFamily="50" charset="-128"/>
              </a:rPr>
              <a:t>ページ目から記載されている情報が最適ではないでしょうか・・・・・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社会奉仕に関する</a:t>
            </a:r>
            <a:r>
              <a:rPr kumimoji="1" lang="en-US" altLang="ja-JP" sz="1400" dirty="0" smtClean="0">
                <a:latin typeface="ＭＳ Ｐゴシック" panose="020B0600070205080204" pitchFamily="50" charset="-128"/>
                <a:ea typeface="ＭＳ Ｐゴシック" panose="020B0600070205080204" pitchFamily="50" charset="-128"/>
              </a:rPr>
              <a:t>1923</a:t>
            </a:r>
            <a:r>
              <a:rPr kumimoji="1" lang="ja-JP" altLang="en-US" sz="1400" dirty="0" smtClean="0">
                <a:latin typeface="ＭＳ Ｐゴシック" panose="020B0600070205080204" pitchFamily="50" charset="-128"/>
                <a:ea typeface="ＭＳ Ｐゴシック" panose="020B0600070205080204" pitchFamily="50" charset="-128"/>
              </a:rPr>
              <a:t>年の声明や、中核的価値観や、四つのテスト、ロータリーの目的、五大奉仕部門、国際ロータリーの標語等が記載説明されています。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そのトップに掲載されている「社会奉仕に関する</a:t>
            </a:r>
            <a:r>
              <a:rPr kumimoji="1" lang="en-US" altLang="ja-JP" sz="1400" dirty="0" smtClean="0">
                <a:latin typeface="ＭＳ Ｐゴシック" panose="020B0600070205080204" pitchFamily="50" charset="-128"/>
                <a:ea typeface="ＭＳ Ｐゴシック" panose="020B0600070205080204" pitchFamily="50" charset="-128"/>
              </a:rPr>
              <a:t>1923</a:t>
            </a:r>
            <a:r>
              <a:rPr kumimoji="1" lang="ja-JP" altLang="en-US" sz="1400" dirty="0" smtClean="0">
                <a:latin typeface="ＭＳ Ｐゴシック" panose="020B0600070205080204" pitchFamily="50" charset="-128"/>
                <a:ea typeface="ＭＳ Ｐゴシック" panose="020B0600070205080204" pitchFamily="50" charset="-128"/>
              </a:rPr>
              <a:t>年の声明」ですが、一般的には決議</a:t>
            </a:r>
            <a:r>
              <a:rPr kumimoji="1" lang="en-US" altLang="ja-JP" sz="1400" dirty="0" smtClean="0">
                <a:latin typeface="ＭＳ Ｐゴシック" panose="020B0600070205080204" pitchFamily="50" charset="-128"/>
                <a:ea typeface="ＭＳ Ｐゴシック" panose="020B0600070205080204" pitchFamily="50" charset="-128"/>
              </a:rPr>
              <a:t>23-34</a:t>
            </a:r>
            <a:r>
              <a:rPr kumimoji="1" lang="ja-JP" altLang="en-US" sz="1400" dirty="0" err="1" smtClean="0">
                <a:latin typeface="ＭＳ Ｐゴシック" panose="020B0600070205080204" pitchFamily="50" charset="-128"/>
                <a:ea typeface="ＭＳ Ｐゴシック" panose="020B0600070205080204" pitchFamily="50" charset="-128"/>
              </a:rPr>
              <a:t>と呼</a:t>
            </a:r>
            <a:r>
              <a:rPr kumimoji="1" lang="ja-JP" altLang="en-US" sz="1400" dirty="0" smtClean="0">
                <a:latin typeface="ＭＳ Ｐゴシック" panose="020B0600070205080204" pitchFamily="50" charset="-128"/>
                <a:ea typeface="ＭＳ Ｐゴシック" panose="020B0600070205080204" pitchFamily="50" charset="-128"/>
              </a:rPr>
              <a:t>称されて親しまれている方針です。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本来の呼称としては、声明発表当時の表題として書かれた、「ロータリーの目的に基づく諸活動に関するロータリーの原則」が本質であり、とっても解かりやすい表題になっています。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12</a:t>
            </a:fld>
            <a:endParaRPr kumimoji="1" lang="ja-JP" altLang="en-US"/>
          </a:p>
        </p:txBody>
      </p:sp>
    </p:spTree>
    <p:extLst>
      <p:ext uri="{BB962C8B-B14F-4D97-AF65-F5344CB8AC3E}">
        <p14:creationId xmlns:p14="http://schemas.microsoft.com/office/powerpoint/2010/main" val="120360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さて私たちは、クラブ例会によって学び形成された奉仕の心を、それぞれが家庭や事業所、地域社会にその実践を移すことが大切で重要な役目になっています。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人を思い遣り人のために尽くす尊い心をもって、最もよく奉仕をする者、最も多く報いられる二つの標語を信じて学び、身についた理念を実践に移す大きな役目も担っています。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まさしく、「例会活動においては入り</a:t>
            </a:r>
            <a:r>
              <a:rPr kumimoji="1" lang="ja-JP" altLang="en-US" sz="1400" dirty="0" err="1" smtClean="0">
                <a:latin typeface="ＭＳ Ｐゴシック" panose="020B0600070205080204" pitchFamily="50" charset="-128"/>
                <a:ea typeface="ＭＳ Ｐゴシック" panose="020B0600070205080204" pitchFamily="50" charset="-128"/>
              </a:rPr>
              <a:t>て</a:t>
            </a:r>
            <a:r>
              <a:rPr kumimoji="1" lang="ja-JP" altLang="en-US" sz="1400" dirty="0" smtClean="0">
                <a:latin typeface="ＭＳ Ｐゴシック" panose="020B0600070205080204" pitchFamily="50" charset="-128"/>
                <a:ea typeface="ＭＳ Ｐゴシック" panose="020B0600070205080204" pitchFamily="50" charset="-128"/>
              </a:rPr>
              <a:t>学び、社会に出でて実践奉仕せよ」は金言だと思います。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13</a:t>
            </a:fld>
            <a:endParaRPr kumimoji="1" lang="ja-JP" altLang="en-US"/>
          </a:p>
        </p:txBody>
      </p:sp>
    </p:spTree>
    <p:extLst>
      <p:ext uri="{BB962C8B-B14F-4D97-AF65-F5344CB8AC3E}">
        <p14:creationId xmlns:p14="http://schemas.microsoft.com/office/powerpoint/2010/main" val="159089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ロータリーが人間の本質を学び取る場であることの証明として、日本のロータリアンの創始者の一人である東京クラブ初代会長の米山梅吉翁の名言である、「ロータリーの例会は人生道場であり、お互いに切磋琢磨して自己研鑽できる貴重な修練場だと語ってお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また、元</a:t>
            </a:r>
            <a:r>
              <a:rPr kumimoji="1" lang="en-US" altLang="ja-JP" sz="1400" dirty="0" smtClean="0">
                <a:latin typeface="ＭＳ Ｐゴシック" panose="020B0600070205080204" pitchFamily="50" charset="-128"/>
                <a:ea typeface="ＭＳ Ｐゴシック" panose="020B0600070205080204" pitchFamily="50" charset="-128"/>
              </a:rPr>
              <a:t>RI</a:t>
            </a:r>
            <a:r>
              <a:rPr kumimoji="1" lang="ja-JP" altLang="en-US" sz="1400" dirty="0" smtClean="0">
                <a:latin typeface="ＭＳ Ｐゴシック" panose="020B0600070205080204" pitchFamily="50" charset="-128"/>
                <a:ea typeface="ＭＳ Ｐゴシック" panose="020B0600070205080204" pitchFamily="50" charset="-128"/>
              </a:rPr>
              <a:t>会長のウイリアム・ロビンスさんは、ロータリーの目的は親睦と奉仕を通して、人生を育成することであり、クラブの価値はいかなる人材を育てたかによって計られると示唆されています。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皆さんは、ロータリーについてどのような表現の仕方をされるでしょうか？・・・・・・・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14</a:t>
            </a:fld>
            <a:endParaRPr kumimoji="1" lang="ja-JP" altLang="en-US"/>
          </a:p>
        </p:txBody>
      </p:sp>
    </p:spTree>
    <p:extLst>
      <p:ext uri="{BB962C8B-B14F-4D97-AF65-F5344CB8AC3E}">
        <p14:creationId xmlns:p14="http://schemas.microsoft.com/office/powerpoint/2010/main" val="291808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我々の地区ガバナーである寺嶋哲生さんは、年度の行動指針として「理念と実践～</a:t>
            </a:r>
            <a:r>
              <a:rPr kumimoji="1" lang="en-US" altLang="ja-JP" sz="1400" dirty="0" smtClean="0">
                <a:latin typeface="ＭＳ Ｐゴシック" panose="020B0600070205080204" pitchFamily="50" charset="-128"/>
                <a:ea typeface="ＭＳ Ｐゴシック" panose="020B0600070205080204" pitchFamily="50" charset="-128"/>
              </a:rPr>
              <a:t>Think next</a:t>
            </a:r>
            <a:r>
              <a:rPr kumimoji="1" lang="ja-JP" altLang="en-US" sz="1400" dirty="0" smtClean="0">
                <a:latin typeface="ＭＳ Ｐゴシック" panose="020B0600070205080204" pitchFamily="50" charset="-128"/>
                <a:ea typeface="ＭＳ Ｐゴシック" panose="020B0600070205080204" pitchFamily="50" charset="-128"/>
              </a:rPr>
              <a:t>～」を提言されました。</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関口徳雄地区研修リーダーは、ロータリーの核であるロータリー哲学は変わっていないことを明言されました。</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ロータリー理念をしっかり理解する、奉仕活動も積極的に実践に移す中から、新しいロータリーの思考を考えようと前向きな提言をされています。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15</a:t>
            </a:fld>
            <a:endParaRPr kumimoji="1" lang="ja-JP" altLang="en-US"/>
          </a:p>
        </p:txBody>
      </p:sp>
    </p:spTree>
    <p:extLst>
      <p:ext uri="{BB962C8B-B14F-4D97-AF65-F5344CB8AC3E}">
        <p14:creationId xmlns:p14="http://schemas.microsoft.com/office/powerpoint/2010/main" val="173392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そんなロータリーの魅力とは、皆さんそれぞれがご自身の心の中に宿していることなのです。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人様に思い遣りの心や助け合いや尽くしあいの心、多様性や高潔性をもって寛容の精神を育成できたりしていることからは、自分自身の人作りが体感できていることに、ふと気づかされることがあるのではない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我々ロータリアンは例会を通して人作りをして仲間との友情や信頼を深めて、世のために尽くせる徳をもった「思い遣り深い人」であることを改めて認識して誇り合いたいものです。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16</a:t>
            </a:fld>
            <a:endParaRPr kumimoji="1" lang="ja-JP" altLang="en-US"/>
          </a:p>
        </p:txBody>
      </p:sp>
    </p:spTree>
    <p:extLst>
      <p:ext uri="{BB962C8B-B14F-4D97-AF65-F5344CB8AC3E}">
        <p14:creationId xmlns:p14="http://schemas.microsoft.com/office/powerpoint/2010/main" val="1960378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smtClean="0">
                <a:latin typeface="ＭＳ Ｐゴシック" panose="020B0600070205080204" pitchFamily="50" charset="-128"/>
                <a:ea typeface="ＭＳ Ｐゴシック" panose="020B0600070205080204" pitchFamily="50" charset="-128"/>
              </a:rPr>
              <a:t>PROUD MEMBER</a:t>
            </a:r>
            <a:r>
              <a:rPr kumimoji="1" lang="ja-JP" altLang="en-US" sz="1400" dirty="0" smtClean="0">
                <a:latin typeface="ＭＳ Ｐゴシック" panose="020B0600070205080204" pitchFamily="50" charset="-128"/>
                <a:ea typeface="ＭＳ Ｐゴシック" panose="020B0600070205080204" pitchFamily="50" charset="-128"/>
              </a:rPr>
              <a:t>「誇れる会員」、</a:t>
            </a:r>
            <a:r>
              <a:rPr kumimoji="1" lang="en-US" altLang="ja-JP" sz="1400" dirty="0" smtClean="0">
                <a:latin typeface="ＭＳ Ｐゴシック" panose="020B0600070205080204" pitchFamily="50" charset="-128"/>
                <a:ea typeface="ＭＳ Ｐゴシック" panose="020B0600070205080204" pitchFamily="50" charset="-128"/>
              </a:rPr>
              <a:t>YES I AM A  ROTARIAN</a:t>
            </a:r>
            <a:r>
              <a:rPr kumimoji="1" lang="ja-JP" altLang="en-US" sz="1400" dirty="0" smtClean="0">
                <a:latin typeface="ＭＳ Ｐゴシック" panose="020B0600070205080204" pitchFamily="50" charset="-128"/>
                <a:ea typeface="ＭＳ Ｐゴシック" panose="020B0600070205080204" pitchFamily="50" charset="-128"/>
              </a:rPr>
              <a:t>「はい、私はロータリアンです」。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私はロータリアンですよと、いつでも誇れる自信をもって、ロータリーの素晴らしさを学び合って、語り合うことで得た徳を、世のために伝え広めていく役目が私たちロータリアンにはあるのです。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17</a:t>
            </a:fld>
            <a:endParaRPr kumimoji="1" lang="ja-JP" altLang="en-US"/>
          </a:p>
        </p:txBody>
      </p:sp>
    </p:spTree>
    <p:extLst>
      <p:ext uri="{BB962C8B-B14F-4D97-AF65-F5344CB8AC3E}">
        <p14:creationId xmlns:p14="http://schemas.microsoft.com/office/powerpoint/2010/main" val="201728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常に誇りをもってロータリー活動に邁進するためにも、基本的なロータリアンの特徴も知っておきたいものです。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中核的価値観とした、親睦や高潔性や多様性や奉仕やリーダーシップは、私たちロータリアンの五つの基本特徴として、己を律するためにも、大いに理解し活用する必要があります。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よりよい人間を育成し、よりよい人間関係を構築し、信頼できる仲間の輪を広げることにより、よりよい人類社会が構築できるロータリーの環境を誇りあいましょう。</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ロータリーの理念は人間尊重の基本精神であることを確信したいものです。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18</a:t>
            </a:fld>
            <a:endParaRPr kumimoji="1" lang="ja-JP" altLang="en-US"/>
          </a:p>
        </p:txBody>
      </p:sp>
    </p:spTree>
    <p:extLst>
      <p:ext uri="{BB962C8B-B14F-4D97-AF65-F5344CB8AC3E}">
        <p14:creationId xmlns:p14="http://schemas.microsoft.com/office/powerpoint/2010/main" val="235296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ここまで、ロータリーの本質とロータリアンの素晴らしさを確認してきましたが、自らよく学びよく知ってこそ、実践する奉仕活動に活かされ、ロータリーの価値が高まります。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まさしく理念と実践のバランス感覚があればこそ、「ロータリアンの誇り」は真のロータリアンの目標になってくれます。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寺嶋ガバナーの行動指針である理念と実践を心がけた私たちは、もっと自信をもって「ロータリアンであることを誇りにしようではありませんか！！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en-US" altLang="ja-JP" sz="1400" dirty="0" smtClean="0">
                <a:latin typeface="ＭＳ Ｐゴシック" panose="020B0600070205080204" pitchFamily="50" charset="-128"/>
                <a:ea typeface="ＭＳ Ｐゴシック" panose="020B0600070205080204" pitchFamily="50" charset="-128"/>
              </a:rPr>
              <a:t>LET’S BE PROUD TO BE A ROTARIAN</a:t>
            </a:r>
            <a:r>
              <a:rPr kumimoji="1" lang="ja-JP" altLang="en-US" sz="1400" dirty="0" smtClean="0">
                <a:latin typeface="ＭＳ Ｐゴシック" panose="020B0600070205080204" pitchFamily="50" charset="-128"/>
                <a:ea typeface="ＭＳ Ｐゴシック" panose="020B0600070205080204" pitchFamily="50" charset="-128"/>
              </a:rPr>
              <a:t>を自信をもって口ずさみたいものです。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今回のロータリー情報研修会の基調発表が、少しでも皆さんのお役にたてることを願っています。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この分区に属します各クラブのご活躍を期待し、皆様</a:t>
            </a:r>
            <a:r>
              <a:rPr kumimoji="1" lang="ja-JP" altLang="en-US" sz="1400" smtClean="0">
                <a:latin typeface="ＭＳ Ｐゴシック" panose="020B0600070205080204" pitchFamily="50" charset="-128"/>
                <a:ea typeface="ＭＳ Ｐゴシック" panose="020B0600070205080204" pitchFamily="50" charset="-128"/>
              </a:rPr>
              <a:t>のご協力に</a:t>
            </a:r>
            <a:r>
              <a:rPr kumimoji="1" lang="ja-JP" altLang="en-US" sz="1400" dirty="0" smtClean="0">
                <a:latin typeface="ＭＳ Ｐゴシック" panose="020B0600070205080204" pitchFamily="50" charset="-128"/>
                <a:ea typeface="ＭＳ Ｐゴシック" panose="020B0600070205080204" pitchFamily="50" charset="-128"/>
              </a:rPr>
              <a:t>感謝し、お礼を</a:t>
            </a:r>
            <a:r>
              <a:rPr kumimoji="1" lang="ja-JP" altLang="en-US" sz="1400" smtClean="0">
                <a:latin typeface="ＭＳ Ｐゴシック" panose="020B0600070205080204" pitchFamily="50" charset="-128"/>
                <a:ea typeface="ＭＳ Ｐゴシック" panose="020B0600070205080204" pitchFamily="50" charset="-128"/>
              </a:rPr>
              <a:t>申し上げます。ご清聴誠</a:t>
            </a:r>
            <a:r>
              <a:rPr kumimoji="1" lang="ja-JP" altLang="en-US" sz="1400" dirty="0" smtClean="0">
                <a:latin typeface="ＭＳ Ｐゴシック" panose="020B0600070205080204" pitchFamily="50" charset="-128"/>
                <a:ea typeface="ＭＳ Ｐゴシック" panose="020B0600070205080204" pitchFamily="50" charset="-128"/>
              </a:rPr>
              <a:t>にありがとうございました。</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19</a:t>
            </a:fld>
            <a:endParaRPr kumimoji="1" lang="ja-JP" altLang="en-US"/>
          </a:p>
        </p:txBody>
      </p:sp>
    </p:spTree>
    <p:extLst>
      <p:ext uri="{BB962C8B-B14F-4D97-AF65-F5344CB8AC3E}">
        <p14:creationId xmlns:p14="http://schemas.microsoft.com/office/powerpoint/2010/main" val="417472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PROUDTO</a:t>
            </a: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BE</a:t>
            </a: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A</a:t>
            </a: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ROTARIAN</a:t>
            </a:r>
            <a:r>
              <a:rPr kumimoji="1" lang="ja-JP" altLang="en-US" sz="1400" dirty="0" smtClean="0">
                <a:latin typeface="ＭＳ Ｐゴシック" panose="020B0600070205080204" pitchFamily="50" charset="-128"/>
                <a:ea typeface="ＭＳ Ｐゴシック" panose="020B0600070205080204" pitchFamily="50" charset="-128"/>
              </a:rPr>
              <a:t>　ロータリアンであることを誇りに思う」　今日お集まりの皆さんはこのフレーズを観て、聴いて、どのように感じられていますか？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ここの分区の皆様は、きっと、ロータリアンであることを誇りにしている方ばかりだと確信しております・・・・・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今日の基調発表は、このロータリアンの誇りについて、皆さんとご一緒に考えロータリーの本質を身近に学び合いたいと思います。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ロータリーの基本理念である、人を思い遣り、人のために尽くす精神を学び、ロータリアンとして日常の実践活動に活かすことが最も大切であることを改めて学んでみましょう。</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2</a:t>
            </a:fld>
            <a:endParaRPr kumimoji="1" lang="ja-JP" altLang="en-US"/>
          </a:p>
        </p:txBody>
      </p:sp>
    </p:spTree>
    <p:extLst>
      <p:ext uri="{BB962C8B-B14F-4D97-AF65-F5344CB8AC3E}">
        <p14:creationId xmlns:p14="http://schemas.microsoft.com/office/powerpoint/2010/main" val="417692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ここで、少しばかり手続き要覧に書かれている言葉を確認してみましょう。</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ロータリアンが定期的な例会に出席することにより、仲間との友情を育み親睦を深め、ロータリーの哲学である奉仕の心を深め、人生を充実させることが、ロータリー活動の基本であるとしています。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我々ロータリアンは信頼しあい、友情を一層密にさせて尊敬しあえる仲間として、良質な親睦を深めた結果に徳を得ることができます。我々ロータリアンは「奉仕の理念」に自信をもって矜持して、一層向上する役目がありま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3</a:t>
            </a:fld>
            <a:endParaRPr kumimoji="1" lang="ja-JP" altLang="en-US"/>
          </a:p>
        </p:txBody>
      </p:sp>
    </p:spTree>
    <p:extLst>
      <p:ext uri="{BB962C8B-B14F-4D97-AF65-F5344CB8AC3E}">
        <p14:creationId xmlns:p14="http://schemas.microsoft.com/office/powerpoint/2010/main" val="376547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そのためにも、私たちロータリアン一人一人が心がけることがあります。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まずは、誇り高きロータリアンである気概をもつことではないでしょうか・・・・・・・・・・・・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そのためにも、日頃から例会を通して、よき仲間と切磋琢磨をし、信用を積み重ねた信頼と友情を深める心得がとっても大切になってきます。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4</a:t>
            </a:fld>
            <a:endParaRPr kumimoji="1" lang="ja-JP" altLang="en-US"/>
          </a:p>
        </p:txBody>
      </p:sp>
    </p:spTree>
    <p:extLst>
      <p:ext uri="{BB962C8B-B14F-4D97-AF65-F5344CB8AC3E}">
        <p14:creationId xmlns:p14="http://schemas.microsoft.com/office/powerpoint/2010/main" val="238097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さて、私たちロータリアンがロータリーを誇りに思うためには何が必要で条件になるのでしょうか？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それは、一層積極的に、ロータリーを知ること　　ロータリーに興味を深めること　　ロータリーを好きになること　　ロータリーを学ぶこと　どれもが大事なことです。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いつでも、素直な気持ちになってロータリーの本質を学び、ロータリアンの素晴らしさを認識し、仲間との語り合う時間をもっと大切にしたいものです。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5</a:t>
            </a:fld>
            <a:endParaRPr kumimoji="1" lang="ja-JP" altLang="en-US"/>
          </a:p>
        </p:txBody>
      </p:sp>
    </p:spTree>
    <p:extLst>
      <p:ext uri="{BB962C8B-B14F-4D97-AF65-F5344CB8AC3E}">
        <p14:creationId xmlns:p14="http://schemas.microsoft.com/office/powerpoint/2010/main" val="269434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私たちロータリークラブの会員は、毎月国際ロータリーの地域誌である「ロータリーの友」誌を受け取っています。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なおかつ、標準クラブ定款</a:t>
            </a:r>
            <a:r>
              <a:rPr kumimoji="1" lang="en-US" altLang="ja-JP" sz="1400" dirty="0" smtClean="0">
                <a:latin typeface="ＭＳ Ｐゴシック" panose="020B0600070205080204" pitchFamily="50" charset="-128"/>
                <a:ea typeface="ＭＳ Ｐゴシック" panose="020B0600070205080204" pitchFamily="50" charset="-128"/>
              </a:rPr>
              <a:t>17</a:t>
            </a:r>
            <a:r>
              <a:rPr kumimoji="1" lang="ja-JP" altLang="en-US" sz="1400" dirty="0" smtClean="0">
                <a:latin typeface="ＭＳ Ｐゴシック" panose="020B0600070205080204" pitchFamily="50" charset="-128"/>
                <a:ea typeface="ＭＳ Ｐゴシック" panose="020B0600070205080204" pitchFamily="50" charset="-128"/>
              </a:rPr>
              <a:t>条によって購読の義務を担っています。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ここに参加された皆さんと、皆さんのクラブではロータリーの友誌をどのように上手く活用していますか？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クラブ会員としても、クラブ雑誌広報委員会としても、多くの記事を読み解き、会員同士や事業所や家庭で、掲載されているロータリー情報を、価値あるように役立たせる義務があるようです。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en-US" altLang="ja-JP" sz="1400" dirty="0" smtClean="0">
                <a:latin typeface="ＭＳ Ｐゴシック" panose="020B0600070205080204" pitchFamily="50" charset="-128"/>
                <a:ea typeface="ＭＳ Ｐゴシック" panose="020B0600070205080204" pitchFamily="50" charset="-128"/>
              </a:rPr>
              <a:t>RI</a:t>
            </a:r>
            <a:r>
              <a:rPr kumimoji="1" lang="ja-JP" altLang="en-US" sz="1400" dirty="0" smtClean="0">
                <a:latin typeface="ＭＳ Ｐゴシック" panose="020B0600070205080204" pitchFamily="50" charset="-128"/>
                <a:ea typeface="ＭＳ Ｐゴシック" panose="020B0600070205080204" pitchFamily="50" charset="-128"/>
              </a:rPr>
              <a:t>情報や会員投稿によって、各地区での活躍ぶりを参考にして、もっと有効的な活用をクラブで話し合う価値は大きいでしょう！！</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6</a:t>
            </a:fld>
            <a:endParaRPr kumimoji="1" lang="ja-JP" altLang="en-US"/>
          </a:p>
        </p:txBody>
      </p:sp>
    </p:spTree>
    <p:extLst>
      <p:ext uri="{BB962C8B-B14F-4D97-AF65-F5344CB8AC3E}">
        <p14:creationId xmlns:p14="http://schemas.microsoft.com/office/powerpoint/2010/main" val="352552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特に、ロータリーを知り学ぶことができる貴重な情報満載の、ロータリーの友誌</a:t>
            </a:r>
            <a:r>
              <a:rPr kumimoji="1" lang="en-US" altLang="ja-JP" sz="1400" dirty="0" smtClean="0">
                <a:latin typeface="ＭＳ Ｐゴシック" panose="020B0600070205080204" pitchFamily="50" charset="-128"/>
                <a:ea typeface="ＭＳ Ｐゴシック" panose="020B0600070205080204" pitchFamily="50" charset="-128"/>
              </a:rPr>
              <a:t>6</a:t>
            </a:r>
            <a:r>
              <a:rPr kumimoji="1" lang="ja-JP" altLang="en-US" sz="1400" dirty="0" smtClean="0">
                <a:latin typeface="ＭＳ Ｐゴシック" panose="020B0600070205080204" pitchFamily="50" charset="-128"/>
                <a:ea typeface="ＭＳ Ｐゴシック" panose="020B0600070205080204" pitchFamily="50" charset="-128"/>
              </a:rPr>
              <a:t>ページの存在をご存知でしょうか？・・・・・</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その内容は、「ロータリーとは」の歴史背景説明文章から、「</a:t>
            </a:r>
            <a:r>
              <a:rPr kumimoji="1" lang="en-US" altLang="ja-JP" sz="1400" dirty="0" smtClean="0">
                <a:latin typeface="ＭＳ Ｐゴシック" panose="020B0600070205080204" pitchFamily="50" charset="-128"/>
                <a:ea typeface="ＭＳ Ｐゴシック" panose="020B0600070205080204" pitchFamily="50" charset="-128"/>
              </a:rPr>
              <a:t>RI</a:t>
            </a:r>
            <a:r>
              <a:rPr kumimoji="1" lang="ja-JP" altLang="en-US" sz="1400" dirty="0" smtClean="0">
                <a:latin typeface="ＭＳ Ｐゴシック" panose="020B0600070205080204" pitchFamily="50" charset="-128"/>
                <a:ea typeface="ＭＳ Ｐゴシック" panose="020B0600070205080204" pitchFamily="50" charset="-128"/>
              </a:rPr>
              <a:t>テーマ」や「ロータリーの目的」、「四つのテスト」の核心が、毎月掲載されています。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ロータリアンとして、ロータリーの基本的な歴史や本質を繰り返し、読み解き理解を深めることが、とっても大切に感じ取れる内容になっていますので、毎月ロータリーの友誌から、様々な情報を仲間と共有し、身に着ける喜びを新鮮に味わい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特にロータリーの「目的」や「四つのテスト」は最も大事であり最も重要な核心記述であります。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出来る限り慣習的でなく、ロータリーの本質を見直す機会として読み解きたいものです。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何度も読み返す中で、是非とも、ロータリアンとしての徳を磨き人間性を積極的に高めたいものです。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7</a:t>
            </a:fld>
            <a:endParaRPr kumimoji="1" lang="ja-JP" altLang="en-US"/>
          </a:p>
        </p:txBody>
      </p:sp>
    </p:spTree>
    <p:extLst>
      <p:ext uri="{BB962C8B-B14F-4D97-AF65-F5344CB8AC3E}">
        <p14:creationId xmlns:p14="http://schemas.microsoft.com/office/powerpoint/2010/main" val="236718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さて、今年度の国際ロータリーテーマは、皆様ご承知の通り、イアン・ライズリー会長の「ロータリー：変化をもたらす」です。</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8</a:t>
            </a:fld>
            <a:endParaRPr kumimoji="1" lang="ja-JP" altLang="en-US"/>
          </a:p>
        </p:txBody>
      </p:sp>
    </p:spTree>
    <p:extLst>
      <p:ext uri="{BB962C8B-B14F-4D97-AF65-F5344CB8AC3E}">
        <p14:creationId xmlns:p14="http://schemas.microsoft.com/office/powerpoint/2010/main" val="279236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ＭＳ Ｐゴシック" panose="020B0600070205080204" pitchFamily="50" charset="-128"/>
                <a:ea typeface="ＭＳ Ｐゴシック" panose="020B0600070205080204" pitchFamily="50" charset="-128"/>
              </a:rPr>
              <a:t>ライズリー</a:t>
            </a:r>
            <a:r>
              <a:rPr kumimoji="1" lang="en-US" altLang="ja-JP" sz="1400" dirty="0" smtClean="0">
                <a:latin typeface="ＭＳ Ｐゴシック" panose="020B0600070205080204" pitchFamily="50" charset="-128"/>
                <a:ea typeface="ＭＳ Ｐゴシック" panose="020B0600070205080204" pitchFamily="50" charset="-128"/>
              </a:rPr>
              <a:t>RI</a:t>
            </a:r>
            <a:r>
              <a:rPr kumimoji="1" lang="ja-JP" altLang="en-US" sz="1400" dirty="0" smtClean="0">
                <a:latin typeface="ＭＳ Ｐゴシック" panose="020B0600070205080204" pitchFamily="50" charset="-128"/>
                <a:ea typeface="ＭＳ Ｐゴシック" panose="020B0600070205080204" pitchFamily="50" charset="-128"/>
              </a:rPr>
              <a:t>会長は、私たちロータリアンが充実感と変化をもたらす恩恵を得られていることこそ、ロータリアンとしての存在価値があるのだと評価されています。</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今年度のテーマとなった理由を、「奉仕を通じて人々の心に変化をもたらせ、誰かの人生を豊かにしている原因となっているからです」と、その理由を述べております。</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9</a:t>
            </a:fld>
            <a:endParaRPr kumimoji="1" lang="ja-JP" altLang="en-US"/>
          </a:p>
        </p:txBody>
      </p:sp>
    </p:spTree>
    <p:extLst>
      <p:ext uri="{BB962C8B-B14F-4D97-AF65-F5344CB8AC3E}">
        <p14:creationId xmlns:p14="http://schemas.microsoft.com/office/powerpoint/2010/main" val="2413302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1" name="長方形 2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20" name="長方形 19"/>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nvGrpSpPr>
          <p:cNvPr id="6" name="グループ 5"/>
          <p:cNvGrpSpPr/>
          <p:nvPr/>
        </p:nvGrpSpPr>
        <p:grpSpPr>
          <a:xfrm>
            <a:off x="0" y="0"/>
            <a:ext cx="12188825" cy="713232"/>
            <a:chOff x="0" y="0"/>
            <a:chExt cx="12188825" cy="713232"/>
          </a:xfrm>
        </p:grpSpPr>
        <p:sp>
          <p:nvSpPr>
            <p:cNvPr id="7" name="長方形 6"/>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11" name="グループ 10"/>
          <p:cNvGrpSpPr/>
          <p:nvPr/>
        </p:nvGrpSpPr>
        <p:grpSpPr>
          <a:xfrm>
            <a:off x="0" y="0"/>
            <a:ext cx="713232" cy="6858000"/>
            <a:chOff x="0" y="0"/>
            <a:chExt cx="713232" cy="6858000"/>
          </a:xfrm>
        </p:grpSpPr>
        <p:sp>
          <p:nvSpPr>
            <p:cNvPr id="12" name="長方形 11"/>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3" name="長方形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22" name="グループ 21"/>
          <p:cNvGrpSpPr/>
          <p:nvPr/>
        </p:nvGrpSpPr>
        <p:grpSpPr>
          <a:xfrm rot="10800000">
            <a:off x="11478768" y="0"/>
            <a:ext cx="713232" cy="6858000"/>
            <a:chOff x="0" y="0"/>
            <a:chExt cx="713232" cy="6858000"/>
          </a:xfrm>
        </p:grpSpPr>
        <p:sp>
          <p:nvSpPr>
            <p:cNvPr id="23" name="長方形 22"/>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24" name="長方形 23"/>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17" name="グループ 16"/>
          <p:cNvGrpSpPr/>
          <p:nvPr/>
        </p:nvGrpSpPr>
        <p:grpSpPr>
          <a:xfrm flipV="1">
            <a:off x="0" y="6144768"/>
            <a:ext cx="12188825" cy="713232"/>
            <a:chOff x="0" y="0"/>
            <a:chExt cx="12188825" cy="713232"/>
          </a:xfrm>
        </p:grpSpPr>
        <p:sp>
          <p:nvSpPr>
            <p:cNvPr id="18" name="長方形 17"/>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9" name="長方形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sp>
        <p:nvSpPr>
          <p:cNvPr id="2" name="タイトル 1"/>
          <p:cNvSpPr>
            <a:spLocks noGrp="1"/>
          </p:cNvSpPr>
          <p:nvPr>
            <p:ph type="ctrTitle" hasCustomPrompt="1"/>
          </p:nvPr>
        </p:nvSpPr>
        <p:spPr>
          <a:xfrm>
            <a:off x="1112520" y="1188720"/>
            <a:ext cx="9966960" cy="2514600"/>
          </a:xfrm>
        </p:spPr>
        <p:txBody>
          <a:bodyPr anchor="b">
            <a:noAutofit/>
          </a:bodyPr>
          <a:lstStyle>
            <a:lvl1pPr algn="ctr" latinLnBrk="0">
              <a:defRPr kumimoji="1" lang="ja-JP" sz="5400"/>
            </a:lvl1pPr>
          </a:lstStyle>
          <a:p>
            <a:r>
              <a:rPr kumimoji="1" lang="ja-JP" altLang="en-US" dirty="0" smtClean="0"/>
              <a:t>タイトルを入力</a:t>
            </a:r>
            <a:endParaRPr kumimoji="1" lang="ja-JP" dirty="0"/>
          </a:p>
        </p:txBody>
      </p:sp>
      <p:sp>
        <p:nvSpPr>
          <p:cNvPr id="3" name="サブタイトル 2"/>
          <p:cNvSpPr>
            <a:spLocks noGrp="1"/>
          </p:cNvSpPr>
          <p:nvPr>
            <p:ph type="subTitle" idx="1" hasCustomPrompt="1"/>
          </p:nvPr>
        </p:nvSpPr>
        <p:spPr>
          <a:xfrm>
            <a:off x="1112520" y="3749040"/>
            <a:ext cx="9966960" cy="914400"/>
          </a:xfrm>
        </p:spPr>
        <p:txBody>
          <a:bodyPr>
            <a:normAutofit/>
          </a:bodyPr>
          <a:lstStyle>
            <a:lvl1pPr marL="0" indent="0" algn="ctr" latinLnBrk="0">
              <a:spcBef>
                <a:spcPts val="0"/>
              </a:spcBef>
              <a:buNone/>
              <a:defRPr kumimoji="1" lang="ja-JP" sz="2400" cap="all" baseline="0"/>
            </a:lvl1pPr>
            <a:lvl2pPr marL="457200" indent="0" algn="ctr" latinLnBrk="0">
              <a:buNone/>
              <a:defRPr kumimoji="1" lang="ja-JP" sz="2800"/>
            </a:lvl2pPr>
            <a:lvl3pPr marL="914400" indent="0" algn="ctr" latinLnBrk="0">
              <a:buNone/>
              <a:defRPr kumimoji="1" lang="ja-JP" sz="2400"/>
            </a:lvl3pPr>
            <a:lvl4pPr marL="1371600" indent="0" algn="ctr" latinLnBrk="0">
              <a:buNone/>
              <a:defRPr kumimoji="1" lang="ja-JP" sz="2000"/>
            </a:lvl4pPr>
            <a:lvl5pPr marL="1828800" indent="0" algn="ctr" latinLnBrk="0">
              <a:buNone/>
              <a:defRPr kumimoji="1" lang="ja-JP" sz="2000"/>
            </a:lvl5pPr>
            <a:lvl6pPr marL="2286000" indent="0" algn="ctr" latinLnBrk="0">
              <a:buNone/>
              <a:defRPr kumimoji="1" lang="ja-JP" sz="2000"/>
            </a:lvl6pPr>
            <a:lvl7pPr marL="2743200" indent="0" algn="ctr" latinLnBrk="0">
              <a:buNone/>
              <a:defRPr kumimoji="1" lang="ja-JP" sz="2000"/>
            </a:lvl7pPr>
            <a:lvl8pPr marL="3200400" indent="0" algn="ctr" latinLnBrk="0">
              <a:buNone/>
              <a:defRPr kumimoji="1" lang="ja-JP" sz="2000"/>
            </a:lvl8pPr>
            <a:lvl9pPr marL="3657600" indent="0" algn="ctr" latinLnBrk="0">
              <a:buNone/>
              <a:defRPr kumimoji="1" lang="ja-JP" sz="2000"/>
            </a:lvl9pPr>
          </a:lstStyle>
          <a:p>
            <a:r>
              <a:rPr kumimoji="1" lang="ja-JP" altLang="en-US" dirty="0" smtClean="0"/>
              <a:t>サブタイトルを入力</a:t>
            </a:r>
            <a:endParaRPr kumimoji="1" lang="ja-JP"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縦書きテキスト プレースホルダー 2"/>
          <p:cNvSpPr>
            <a:spLocks noGrp="1"/>
          </p:cNvSpPr>
          <p:nvPr>
            <p:ph type="body" orient="vert" idx="1" hasCustomPrompt="1"/>
          </p:nvPr>
        </p:nvSpPr>
        <p:spPr/>
        <p:txBody>
          <a:bodyPr vert="vert"/>
          <a:lstStyle/>
          <a:p>
            <a:pPr lvl="0"/>
            <a:r>
              <a:rPr kumimoji="1" lang="ja-JP" altLang="en-US" dirty="0" smtClean="0"/>
              <a:t>サブタイトルを入力</a:t>
            </a:r>
            <a:endParaRPr kumimoji="1" lang="ja-JP" dirty="0"/>
          </a:p>
          <a:p>
            <a:pPr lvl="1"/>
            <a:r>
              <a:rPr kumimoji="1" lang="ja-JP" dirty="0" smtClean="0"/>
              <a:t>第 </a:t>
            </a:r>
            <a:r>
              <a:rPr kumimoji="1" lang="ja-JP" dirty="0"/>
              <a:t>2 </a:t>
            </a:r>
            <a:r>
              <a:rPr kumimoji="1" lang="ja-JP" dirty="0" smtClean="0"/>
              <a:t>レベル                      </a:t>
            </a:r>
            <a:endParaRPr kumimoji="1" lang="ja-JP" dirty="0"/>
          </a:p>
          <a:p>
            <a:pPr lvl="2"/>
            <a:r>
              <a:rPr kumimoji="1" lang="ja-JP" dirty="0" smtClean="0"/>
              <a:t>第 </a:t>
            </a:r>
            <a:r>
              <a:rPr kumimoji="1" lang="ja-JP" dirty="0"/>
              <a:t>3 </a:t>
            </a:r>
            <a:r>
              <a:rPr kumimoji="1" lang="ja-JP" dirty="0" smtClean="0"/>
              <a:t>レベル                    </a:t>
            </a:r>
            <a:endParaRPr kumimoji="1" lang="ja-JP" dirty="0"/>
          </a:p>
          <a:p>
            <a:pPr lvl="3"/>
            <a:r>
              <a:rPr kumimoji="1" lang="ja-JP" dirty="0" smtClean="0"/>
              <a:t>第 </a:t>
            </a:r>
            <a:r>
              <a:rPr kumimoji="1" lang="ja-JP" dirty="0"/>
              <a:t>4 </a:t>
            </a:r>
            <a:r>
              <a:rPr kumimoji="1" lang="ja-JP" dirty="0" smtClean="0"/>
              <a:t>レベル</a:t>
            </a:r>
          </a:p>
          <a:p>
            <a:pPr lvl="4"/>
            <a:r>
              <a:rPr kumimoji="1" lang="ja-JP" dirty="0" smtClean="0"/>
              <a:t>第 5 レベル</a:t>
            </a:r>
            <a:endParaRPr kumimoji="1" lang="ja-JP" dirty="0"/>
          </a:p>
        </p:txBody>
      </p:sp>
      <p:sp>
        <p:nvSpPr>
          <p:cNvPr id="4" name="日付プレースホルダー 3"/>
          <p:cNvSpPr>
            <a:spLocks noGrp="1"/>
          </p:cNvSpPr>
          <p:nvPr>
            <p:ph type="dt" sz="half" idx="10"/>
          </p:nvPr>
        </p:nvSpPr>
        <p:spPr/>
        <p:txBody>
          <a:bodyPr/>
          <a:lstStyle/>
          <a:p>
            <a:fld id="{9E583DDF-CA54-461A-A486-592D2374C532}" type="datetimeFigureOut">
              <a:rPr lang="ja-JP" altLang="en-US" smtClean="0"/>
              <a:t>2017/9/30</a:t>
            </a:fld>
            <a:endParaRPr kumimoji="1" lang="ja-JP" dirty="0"/>
          </a:p>
        </p:txBody>
      </p:sp>
      <p:sp>
        <p:nvSpPr>
          <p:cNvPr id="5" name="フッター プレースホルダー 4"/>
          <p:cNvSpPr>
            <a:spLocks noGrp="1"/>
          </p:cNvSpPr>
          <p:nvPr>
            <p:ph type="ftr" sz="quarter" idx="11"/>
          </p:nvPr>
        </p:nvSpPr>
        <p:spPr/>
        <p:txBody>
          <a:bodyPr/>
          <a:lstStyle/>
          <a:p>
            <a:endParaRPr lang="pt-BR" dirty="0"/>
          </a:p>
        </p:txBody>
      </p:sp>
      <p:sp>
        <p:nvSpPr>
          <p:cNvPr id="6" name="スライド番号プレースホルダー 5"/>
          <p:cNvSpPr>
            <a:spLocks noGrp="1"/>
          </p:cNvSpPr>
          <p:nvPr>
            <p:ph type="sldNum" sz="quarter" idx="12"/>
          </p:nvPr>
        </p:nvSpPr>
        <p:spPr/>
        <p:txBody>
          <a:bodyPr/>
          <a:lstStyle/>
          <a:p>
            <a:fld id="{CA8D9AD5-F248-4919-864A-CFD76CC027D6}" type="slidenum">
              <a:rPr smtClean="0"/>
              <a:t>‹#›</a:t>
            </a:fld>
            <a:endParaRPr kumimoji="1" lang="ja-JP"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hasCustomPrompt="1"/>
          </p:nvPr>
        </p:nvSpPr>
        <p:spPr>
          <a:xfrm>
            <a:off x="8724900" y="274638"/>
            <a:ext cx="2628900" cy="5897562"/>
          </a:xfrm>
        </p:spPr>
        <p:txBody>
          <a:bodyPr vert="vert"/>
          <a:lstStyle/>
          <a:p>
            <a:r>
              <a:rPr kumimoji="1" lang="ja-JP" altLang="en-US" dirty="0" smtClean="0"/>
              <a:t>タイトルを入力</a:t>
            </a:r>
            <a:endParaRPr kumimoji="1" lang="ja-JP" dirty="0"/>
          </a:p>
        </p:txBody>
      </p:sp>
      <p:sp>
        <p:nvSpPr>
          <p:cNvPr id="3" name="縦書きテキスト プレースホルダー 2"/>
          <p:cNvSpPr>
            <a:spLocks noGrp="1"/>
          </p:cNvSpPr>
          <p:nvPr>
            <p:ph type="body" orient="vert" idx="1" hasCustomPrompt="1"/>
          </p:nvPr>
        </p:nvSpPr>
        <p:spPr>
          <a:xfrm>
            <a:off x="838200" y="274638"/>
            <a:ext cx="7734300" cy="5897562"/>
          </a:xfrm>
        </p:spPr>
        <p:txBody>
          <a:bodyPr vert="vert"/>
          <a:lstStyle/>
          <a:p>
            <a:pPr lvl="0"/>
            <a:r>
              <a:rPr kumimoji="1" lang="ja-JP" altLang="en-US" dirty="0" smtClean="0"/>
              <a:t>サブタイトルを入力</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第 </a:t>
            </a:r>
            <a:r>
              <a:rPr kumimoji="1" lang="ja-JP" dirty="0"/>
              <a:t>5 </a:t>
            </a:r>
            <a:r>
              <a:rPr kumimoji="1" lang="ja-JP" dirty="0" smtClean="0"/>
              <a:t>レベル</a:t>
            </a:r>
            <a:endParaRPr kumimoji="1" lang="ja-JP" dirty="0"/>
          </a:p>
        </p:txBody>
      </p:sp>
      <p:sp>
        <p:nvSpPr>
          <p:cNvPr id="4" name="日付プレースホルダー 3"/>
          <p:cNvSpPr>
            <a:spLocks noGrp="1"/>
          </p:cNvSpPr>
          <p:nvPr>
            <p:ph type="dt" sz="half" idx="10"/>
          </p:nvPr>
        </p:nvSpPr>
        <p:spPr/>
        <p:txBody>
          <a:bodyPr/>
          <a:lstStyle/>
          <a:p>
            <a:fld id="{9E583DDF-CA54-461A-A486-592D2374C532}" type="datetimeFigureOut">
              <a:rPr lang="ja-JP" altLang="en-US" smtClean="0"/>
              <a:t>2017/9/30</a:t>
            </a:fld>
            <a:endParaRPr kumimoji="1" lang="ja-JP" dirty="0"/>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CA8D9AD5-F248-4919-864A-CFD76CC027D6}" type="slidenum">
              <a:rPr smtClean="0"/>
              <a:t>‹#›</a:t>
            </a:fld>
            <a:endParaRPr kumimoji="1" lang="ja-JP"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コンテンツ プレースホルダー 2"/>
          <p:cNvSpPr>
            <a:spLocks noGrp="1"/>
          </p:cNvSpPr>
          <p:nvPr>
            <p:ph idx="1" hasCustomPrompt="1"/>
          </p:nvPr>
        </p:nvSpPr>
        <p:spPr/>
        <p:txBody>
          <a:bodyPr/>
          <a:lstStyle/>
          <a:p>
            <a:pPr lvl="0"/>
            <a:r>
              <a:rPr kumimoji="1" lang="ja-JP" altLang="en-US" dirty="0" smtClean="0"/>
              <a:t>サブタイトルを入力</a:t>
            </a:r>
            <a:endParaRPr kumimoji="1" lang="ja-JP" altLang="ja-JP" dirty="0" smtClean="0"/>
          </a:p>
          <a:p>
            <a:pPr lvl="1"/>
            <a:r>
              <a:rPr kumimoji="1" lang="ja-JP" altLang="ja-JP" dirty="0" smtClean="0"/>
              <a:t>第 2 レベル</a:t>
            </a:r>
          </a:p>
          <a:p>
            <a:pPr lvl="2"/>
            <a:r>
              <a:rPr kumimoji="1" lang="ja-JP" altLang="ja-JP" dirty="0" smtClean="0"/>
              <a:t>第 3 レベル</a:t>
            </a:r>
          </a:p>
          <a:p>
            <a:pPr lvl="3"/>
            <a:r>
              <a:rPr kumimoji="1" lang="ja-JP" altLang="ja-JP" dirty="0" smtClean="0"/>
              <a:t>第 4 レベル</a:t>
            </a:r>
          </a:p>
          <a:p>
            <a:pPr lvl="4"/>
            <a:r>
              <a:rPr kumimoji="1" lang="ja-JP" altLang="ja-JP" dirty="0" smtClean="0"/>
              <a:t>第 5 レベル</a:t>
            </a:r>
          </a:p>
          <a:p>
            <a:pPr lvl="0"/>
            <a:endParaRPr kumimoji="1" lang="ja-JP" dirty="0"/>
          </a:p>
        </p:txBody>
      </p:sp>
      <p:sp>
        <p:nvSpPr>
          <p:cNvPr id="4" name="日付プレースホルダー 3"/>
          <p:cNvSpPr>
            <a:spLocks noGrp="1"/>
          </p:cNvSpPr>
          <p:nvPr>
            <p:ph type="dt" sz="half" idx="10"/>
          </p:nvPr>
        </p:nvSpPr>
        <p:spPr/>
        <p:txBody>
          <a:bodyPr/>
          <a:lstStyle/>
          <a:p>
            <a:r>
              <a:rPr kumimoji="1" lang="ja-JP"/>
              <a:t>
            </a:t>
            </a:r>
            <a:fld id="{9E583DDF-CA54-461A-A486-592D2374C532}" type="datetimeFigureOut">
              <a:t>2017/9/30</a:t>
            </a:fld>
            <a:r>
              <a:rPr kumimoji="1" lang="ja-JP"/>
              <a:t>
            </a:t>
            </a:r>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r>
              <a:rPr kumimoji="1" lang="ja-JP"/>
              <a:t>
            </a:t>
            </a:r>
            <a:fld id="{CA8D9AD5-F248-4919-864A-CFD76CC027D6}" type="slidenum">
              <a:t>‹#›</a:t>
            </a:fld>
            <a:r>
              <a:rPr kumimoji="1" lang="ja-JP"/>
              <a:t>
            </a:t>
            </a: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長方形 13"/>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5" name="長方形 14"/>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nvGrpSpPr>
          <p:cNvPr id="8" name="グループ 7"/>
          <p:cNvGrpSpPr/>
          <p:nvPr/>
        </p:nvGrpSpPr>
        <p:grpSpPr>
          <a:xfrm flipV="1">
            <a:off x="0" y="6309360"/>
            <a:ext cx="12188825" cy="548640"/>
            <a:chOff x="0" y="0"/>
            <a:chExt cx="12188825" cy="713232"/>
          </a:xfrm>
        </p:grpSpPr>
        <p:sp>
          <p:nvSpPr>
            <p:cNvPr id="9" name="長方形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11" name="グループ 10"/>
          <p:cNvGrpSpPr/>
          <p:nvPr/>
        </p:nvGrpSpPr>
        <p:grpSpPr>
          <a:xfrm>
            <a:off x="16736" y="0"/>
            <a:ext cx="12188825" cy="548640"/>
            <a:chOff x="0" y="0"/>
            <a:chExt cx="12188825" cy="713232"/>
          </a:xfrm>
        </p:grpSpPr>
        <p:sp>
          <p:nvSpPr>
            <p:cNvPr id="12" name="長方形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3" name="長方形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sp>
        <p:nvSpPr>
          <p:cNvPr id="4" name="日付プレースホルダー 3"/>
          <p:cNvSpPr>
            <a:spLocks noGrp="1"/>
          </p:cNvSpPr>
          <p:nvPr>
            <p:ph type="dt" sz="half" idx="10"/>
          </p:nvPr>
        </p:nvSpPr>
        <p:spPr/>
        <p:txBody>
          <a:bodyPr/>
          <a:lstStyle/>
          <a:p>
            <a:r>
              <a:rPr kumimoji="1" lang="ja-JP"/>
              <a:t>
            </a:t>
            </a:r>
            <a:fld id="{9E583DDF-CA54-461A-A486-592D2374C532}" type="datetimeFigureOut">
              <a:t>2017/9/30</a:t>
            </a:fld>
            <a:r>
              <a:rPr kumimoji="1" lang="ja-JP"/>
              <a:t>
            </a:t>
            </a:r>
          </a:p>
        </p:txBody>
      </p:sp>
      <p:sp>
        <p:nvSpPr>
          <p:cNvPr id="5" name="フッター プレースホルダー 4"/>
          <p:cNvSpPr>
            <a:spLocks noGrp="1"/>
          </p:cNvSpPr>
          <p:nvPr>
            <p:ph type="ftr" sz="quarter" idx="11"/>
          </p:nvPr>
        </p:nvSpPr>
        <p:spPr/>
        <p:txBody>
          <a:bodyPr/>
          <a:lstStyle/>
          <a:p>
            <a:endParaRPr lang="pt-BR" dirty="0"/>
          </a:p>
        </p:txBody>
      </p:sp>
      <p:sp>
        <p:nvSpPr>
          <p:cNvPr id="6" name="スライド番号プレースホルダー 5"/>
          <p:cNvSpPr>
            <a:spLocks noGrp="1"/>
          </p:cNvSpPr>
          <p:nvPr>
            <p:ph type="sldNum" sz="quarter" idx="12"/>
          </p:nvPr>
        </p:nvSpPr>
        <p:spPr/>
        <p:txBody>
          <a:bodyPr/>
          <a:lstStyle/>
          <a:p>
            <a:r>
              <a:rPr kumimoji="1" lang="ja-JP"/>
              <a:t>
            </a:t>
            </a:r>
            <a:fld id="{CA8D9AD5-F248-4919-864A-CFD76CC027D6}" type="slidenum">
              <a:t>‹#›</a:t>
            </a:fld>
            <a:r>
              <a:rPr kumimoji="1" lang="ja-JP"/>
              <a:t>
            </a:t>
            </a:r>
          </a:p>
        </p:txBody>
      </p:sp>
      <p:sp>
        <p:nvSpPr>
          <p:cNvPr id="2" name="タイトル 1"/>
          <p:cNvSpPr>
            <a:spLocks noGrp="1"/>
          </p:cNvSpPr>
          <p:nvPr>
            <p:ph type="title" hasCustomPrompt="1"/>
          </p:nvPr>
        </p:nvSpPr>
        <p:spPr>
          <a:xfrm>
            <a:off x="1112520" y="1188720"/>
            <a:ext cx="9966960" cy="2514600"/>
          </a:xfrm>
        </p:spPr>
        <p:txBody>
          <a:bodyPr anchor="b">
            <a:normAutofit/>
          </a:bodyPr>
          <a:lstStyle>
            <a:lvl1pPr algn="ctr" latinLnBrk="0">
              <a:defRPr kumimoji="1" lang="ja-JP" sz="5400" b="0">
                <a:solidFill>
                  <a:schemeClr val="tx1">
                    <a:lumMod val="75000"/>
                  </a:schemeClr>
                </a:solidFill>
              </a:defRPr>
            </a:lvl1pPr>
          </a:lstStyle>
          <a:p>
            <a:r>
              <a:rPr kumimoji="1" lang="ja-JP" altLang="en-US" dirty="0" smtClean="0"/>
              <a:t>タイトルを入力</a:t>
            </a:r>
            <a:endParaRPr kumimoji="1" lang="ja-JP" dirty="0"/>
          </a:p>
        </p:txBody>
      </p:sp>
      <p:sp>
        <p:nvSpPr>
          <p:cNvPr id="3" name="テキスト プレースホルダー 2"/>
          <p:cNvSpPr>
            <a:spLocks noGrp="1"/>
          </p:cNvSpPr>
          <p:nvPr>
            <p:ph type="body" idx="1" hasCustomPrompt="1"/>
          </p:nvPr>
        </p:nvSpPr>
        <p:spPr>
          <a:xfrm>
            <a:off x="1112520" y="3749040"/>
            <a:ext cx="9966960" cy="914400"/>
          </a:xfrm>
        </p:spPr>
        <p:txBody>
          <a:bodyPr anchor="t"/>
          <a:lstStyle>
            <a:lvl1pPr marL="0" indent="0" algn="ctr" latinLnBrk="0">
              <a:spcBef>
                <a:spcPts val="0"/>
              </a:spcBef>
              <a:buNone/>
              <a:defRPr kumimoji="1" lang="ja-JP" sz="2000" cap="all" baseline="0">
                <a:solidFill>
                  <a:schemeClr val="tx1"/>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dirty="0" smtClean="0"/>
              <a:t>サブタイトルを入力</a:t>
            </a:r>
            <a:endParaRPr kumimoji="1" lang="ja-JP"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コンテンツ プレースホルダー 2"/>
          <p:cNvSpPr>
            <a:spLocks noGrp="1"/>
          </p:cNvSpPr>
          <p:nvPr>
            <p:ph sz="half" idx="1" hasCustomPrompt="1"/>
          </p:nvPr>
        </p:nvSpPr>
        <p:spPr>
          <a:xfrm>
            <a:off x="1341120" y="1673352"/>
            <a:ext cx="4572000" cy="4343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dirty="0" smtClean="0"/>
              <a:t>マスター </a:t>
            </a:r>
            <a:r>
              <a:rPr kumimoji="1" lang="ja-JP" dirty="0"/>
              <a:t>テキストのスタイルを編集するには、ここを</a:t>
            </a:r>
            <a:r>
              <a:rPr kumimoji="1" lang="ja-JP" dirty="0" smtClean="0"/>
              <a:t>クリック                 </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                    </a:t>
            </a:r>
            <a:endParaRPr kumimoji="1" lang="ja-JP" dirty="0"/>
          </a:p>
          <a:p>
            <a:pPr lvl="4"/>
            <a:r>
              <a:rPr kumimoji="1" lang="ja-JP" dirty="0" smtClean="0"/>
              <a:t>第 </a:t>
            </a:r>
            <a:r>
              <a:rPr kumimoji="1" lang="ja-JP" dirty="0"/>
              <a:t>5 </a:t>
            </a:r>
            <a:r>
              <a:rPr kumimoji="1" lang="ja-JP" dirty="0" smtClean="0"/>
              <a:t>レベル</a:t>
            </a:r>
            <a:endParaRPr kumimoji="1" lang="ja-JP" dirty="0"/>
          </a:p>
        </p:txBody>
      </p:sp>
      <p:sp>
        <p:nvSpPr>
          <p:cNvPr id="5" name="日付プレースホルダー 4"/>
          <p:cNvSpPr>
            <a:spLocks noGrp="1"/>
          </p:cNvSpPr>
          <p:nvPr>
            <p:ph type="dt" sz="half" idx="10"/>
          </p:nvPr>
        </p:nvSpPr>
        <p:spPr/>
        <p:txBody>
          <a:bodyPr/>
          <a:lstStyle/>
          <a:p>
            <a:r>
              <a:rPr kumimoji="1" lang="ja-JP"/>
              <a:t>
            </a:t>
            </a:r>
            <a:fld id="{0A879FD0-C37A-4F50-8F3B-5FA0D9D0B42F}" type="datetimeFigureOut">
              <a:t>2017/9/30</a:t>
            </a:fld>
            <a:r>
              <a:rPr kumimoji="1" lang="ja-JP"/>
              <a:t>
            </a:t>
            </a:r>
          </a:p>
        </p:txBody>
      </p:sp>
      <p:sp>
        <p:nvSpPr>
          <p:cNvPr id="6" name="フッター プレースホルダー 5"/>
          <p:cNvSpPr>
            <a:spLocks noGrp="1"/>
          </p:cNvSpPr>
          <p:nvPr>
            <p:ph type="ftr" sz="quarter" idx="11"/>
          </p:nvPr>
        </p:nvSpPr>
        <p:spPr/>
        <p:txBody>
          <a:bodyPr/>
          <a:lstStyle/>
          <a:p>
            <a:endParaRPr lang="pt-BR" dirty="0"/>
          </a:p>
        </p:txBody>
      </p:sp>
      <p:sp>
        <p:nvSpPr>
          <p:cNvPr id="7" name="スライド番号プレースホルダー 6"/>
          <p:cNvSpPr>
            <a:spLocks noGrp="1"/>
          </p:cNvSpPr>
          <p:nvPr>
            <p:ph type="sldNum" sz="quarter" idx="12"/>
          </p:nvPr>
        </p:nvSpPr>
        <p:spPr/>
        <p:txBody>
          <a:bodyPr/>
          <a:lstStyle/>
          <a:p>
            <a:r>
              <a:rPr kumimoji="1" lang="ja-JP"/>
              <a:t>
            </a:t>
            </a:r>
            <a:fld id="{0D06EF73-9DB8-4763-865F-2F88181A4732}" type="slidenum">
              <a:t>‹#›</a:t>
            </a:fld>
            <a:r>
              <a:rPr kumimoji="1" lang="ja-JP"/>
              <a:t>
            </a:t>
            </a:r>
          </a:p>
        </p:txBody>
      </p:sp>
      <p:sp>
        <p:nvSpPr>
          <p:cNvPr id="8" name="コンテンツ プレースホルダー 2"/>
          <p:cNvSpPr>
            <a:spLocks noGrp="1"/>
          </p:cNvSpPr>
          <p:nvPr>
            <p:ph sz="half" idx="13" hasCustomPrompt="1"/>
          </p:nvPr>
        </p:nvSpPr>
        <p:spPr>
          <a:xfrm>
            <a:off x="6278880" y="1673352"/>
            <a:ext cx="4572000" cy="4343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dirty="0" smtClean="0"/>
              <a:t>マスター </a:t>
            </a:r>
            <a:r>
              <a:rPr kumimoji="1" lang="ja-JP" dirty="0"/>
              <a:t>テキストのスタイルを編集するには、ここを</a:t>
            </a:r>
            <a:r>
              <a:rPr kumimoji="1" lang="ja-JP" dirty="0" smtClean="0"/>
              <a:t>クリック                 </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                    </a:t>
            </a:r>
            <a:endParaRPr kumimoji="1" lang="ja-JP" dirty="0"/>
          </a:p>
          <a:p>
            <a:pPr lvl="4"/>
            <a:r>
              <a:rPr kumimoji="1" lang="ja-JP" dirty="0" smtClean="0"/>
              <a:t>第 </a:t>
            </a:r>
            <a:r>
              <a:rPr kumimoji="1" lang="ja-JP" dirty="0"/>
              <a:t>5 </a:t>
            </a:r>
            <a:r>
              <a:rPr kumimoji="1" lang="ja-JP" dirty="0" smtClean="0"/>
              <a:t>レベル</a:t>
            </a:r>
            <a:endParaRPr kumimoji="1" lang="ja-JP"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テキスト プレースホルダー 2"/>
          <p:cNvSpPr>
            <a:spLocks noGrp="1"/>
          </p:cNvSpPr>
          <p:nvPr>
            <p:ph type="body" idx="1" hasCustomPrompt="1"/>
          </p:nvPr>
        </p:nvSpPr>
        <p:spPr>
          <a:xfrm>
            <a:off x="1341120" y="1600200"/>
            <a:ext cx="4572000" cy="758952"/>
          </a:xfrm>
        </p:spPr>
        <p:txBody>
          <a:bodyPr anchor="ctr">
            <a:normAutofit/>
          </a:bodyPr>
          <a:lstStyle>
            <a:lvl1pPr marL="0" indent="0" latinLnBrk="0">
              <a:spcBef>
                <a:spcPts val="0"/>
              </a:spcBef>
              <a:buNone/>
              <a:defRPr kumimoji="1" lang="ja-JP" sz="2000" b="0"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dirty="0" smtClean="0"/>
              <a:t>サブタイトルを入力</a:t>
            </a:r>
            <a:endParaRPr kumimoji="1" lang="ja-JP" dirty="0"/>
          </a:p>
        </p:txBody>
      </p:sp>
      <p:sp>
        <p:nvSpPr>
          <p:cNvPr id="4" name="コンテンツ プレースホルダー 3"/>
          <p:cNvSpPr>
            <a:spLocks noGrp="1"/>
          </p:cNvSpPr>
          <p:nvPr>
            <p:ph sz="half" idx="2" hasCustomPrompt="1"/>
          </p:nvPr>
        </p:nvSpPr>
        <p:spPr>
          <a:xfrm>
            <a:off x="1341120" y="2441448"/>
            <a:ext cx="4572000" cy="3584448"/>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dirty="0" smtClean="0"/>
              <a:t>サブタイトルを入力</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 第 </a:t>
            </a:r>
            <a:r>
              <a:rPr kumimoji="1" lang="ja-JP" dirty="0"/>
              <a:t>5 </a:t>
            </a:r>
            <a:r>
              <a:rPr kumimoji="1" lang="ja-JP" dirty="0" smtClean="0"/>
              <a:t>レベル</a:t>
            </a:r>
            <a:endParaRPr kumimoji="1" lang="ja-JP" dirty="0"/>
          </a:p>
        </p:txBody>
      </p:sp>
      <p:sp>
        <p:nvSpPr>
          <p:cNvPr id="7" name="日付プレースホルダー 6"/>
          <p:cNvSpPr>
            <a:spLocks noGrp="1"/>
          </p:cNvSpPr>
          <p:nvPr>
            <p:ph type="dt" sz="half" idx="10"/>
          </p:nvPr>
        </p:nvSpPr>
        <p:spPr/>
        <p:txBody>
          <a:bodyPr/>
          <a:lstStyle/>
          <a:p>
            <a:r>
              <a:rPr kumimoji="1" lang="ja-JP"/>
              <a:t>
            </a:t>
            </a:r>
            <a:fld id="{9E583DDF-CA54-461A-A486-592D2374C532}" type="datetimeFigureOut">
              <a:t>2017/9/30</a:t>
            </a:fld>
            <a:r>
              <a:rPr kumimoji="1" lang="ja-JP"/>
              <a:t>
            </a:t>
            </a:r>
          </a:p>
        </p:txBody>
      </p:sp>
      <p:sp>
        <p:nvSpPr>
          <p:cNvPr id="8" name="フッター プレースホルダー 7"/>
          <p:cNvSpPr>
            <a:spLocks noGrp="1"/>
          </p:cNvSpPr>
          <p:nvPr>
            <p:ph type="ftr" sz="quarter" idx="11"/>
          </p:nvPr>
        </p:nvSpPr>
        <p:spPr/>
        <p:txBody>
          <a:bodyPr/>
          <a:lstStyle/>
          <a:p>
            <a:endParaRPr kumimoji="1" lang="ja-JP" dirty="0"/>
          </a:p>
        </p:txBody>
      </p:sp>
      <p:sp>
        <p:nvSpPr>
          <p:cNvPr id="9" name="スライド番号プレースホルダー 8"/>
          <p:cNvSpPr>
            <a:spLocks noGrp="1"/>
          </p:cNvSpPr>
          <p:nvPr>
            <p:ph type="sldNum" sz="quarter" idx="12"/>
          </p:nvPr>
        </p:nvSpPr>
        <p:spPr/>
        <p:txBody>
          <a:bodyPr/>
          <a:lstStyle/>
          <a:p>
            <a:r>
              <a:rPr kumimoji="1" lang="ja-JP"/>
              <a:t>
            </a:t>
            </a:r>
            <a:fld id="{CA8D9AD5-F248-4919-864A-CFD76CC027D6}" type="slidenum">
              <a:t>‹#›</a:t>
            </a:fld>
            <a:r>
              <a:rPr kumimoji="1" lang="ja-JP"/>
              <a:t>
            </a:t>
            </a:r>
          </a:p>
        </p:txBody>
      </p:sp>
      <p:sp>
        <p:nvSpPr>
          <p:cNvPr id="10" name="テキスト プレースホルダー 2"/>
          <p:cNvSpPr>
            <a:spLocks noGrp="1"/>
          </p:cNvSpPr>
          <p:nvPr>
            <p:ph type="body" idx="13" hasCustomPrompt="1"/>
          </p:nvPr>
        </p:nvSpPr>
        <p:spPr>
          <a:xfrm>
            <a:off x="6278880" y="1600200"/>
            <a:ext cx="4572000" cy="758952"/>
          </a:xfrm>
        </p:spPr>
        <p:txBody>
          <a:bodyPr anchor="ctr">
            <a:normAutofit/>
          </a:bodyPr>
          <a:lstStyle>
            <a:lvl1pPr marL="0" indent="0" latinLnBrk="0">
              <a:spcBef>
                <a:spcPts val="0"/>
              </a:spcBef>
              <a:buNone/>
              <a:defRPr kumimoji="1" lang="ja-JP" sz="2000" b="0"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dirty="0" smtClean="0"/>
              <a:t>サブタイトルを入力</a:t>
            </a:r>
            <a:endParaRPr kumimoji="1" lang="ja-JP" dirty="0"/>
          </a:p>
        </p:txBody>
      </p:sp>
      <p:sp>
        <p:nvSpPr>
          <p:cNvPr id="11" name="コンテンツ プレースホルダー 3"/>
          <p:cNvSpPr>
            <a:spLocks noGrp="1"/>
          </p:cNvSpPr>
          <p:nvPr>
            <p:ph sz="half" idx="14" hasCustomPrompt="1"/>
          </p:nvPr>
        </p:nvSpPr>
        <p:spPr>
          <a:xfrm>
            <a:off x="6278880" y="2441448"/>
            <a:ext cx="4572000" cy="3584448"/>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dirty="0" smtClean="0"/>
              <a:t>サブタイトルを入力</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 第 </a:t>
            </a:r>
            <a:r>
              <a:rPr kumimoji="1" lang="ja-JP" dirty="0"/>
              <a:t>5 </a:t>
            </a:r>
            <a:r>
              <a:rPr kumimoji="1" lang="ja-JP" dirty="0" smtClean="0"/>
              <a:t>レベル</a:t>
            </a:r>
            <a:endParaRPr kumimoji="1" lang="ja-JP"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日付プレースホルダー 2"/>
          <p:cNvSpPr>
            <a:spLocks noGrp="1"/>
          </p:cNvSpPr>
          <p:nvPr>
            <p:ph type="dt" sz="half" idx="10"/>
          </p:nvPr>
        </p:nvSpPr>
        <p:spPr/>
        <p:txBody>
          <a:bodyPr/>
          <a:lstStyle/>
          <a:p>
            <a:r>
              <a:rPr kumimoji="1" lang="ja-JP"/>
              <a:t>
            </a:t>
            </a:r>
            <a:fld id="{9E583DDF-CA54-461A-A486-592D2374C532}" type="datetimeFigureOut">
              <a:t>2017/9/30</a:t>
            </a:fld>
            <a:r>
              <a:rPr kumimoji="1" lang="ja-JP"/>
              <a:t>
            </a:t>
            </a:r>
          </a:p>
        </p:txBody>
      </p:sp>
      <p:sp>
        <p:nvSpPr>
          <p:cNvPr id="4" name="フッター プレースホルダー 3"/>
          <p:cNvSpPr>
            <a:spLocks noGrp="1"/>
          </p:cNvSpPr>
          <p:nvPr>
            <p:ph type="ftr" sz="quarter" idx="11"/>
          </p:nvPr>
        </p:nvSpPr>
        <p:spPr/>
        <p:txBody>
          <a:bodyPr/>
          <a:lstStyle/>
          <a:p>
            <a:endParaRPr lang="pt-BR" dirty="0"/>
          </a:p>
        </p:txBody>
      </p:sp>
      <p:sp>
        <p:nvSpPr>
          <p:cNvPr id="5" name="スライド番号プレースホルダー 4"/>
          <p:cNvSpPr>
            <a:spLocks noGrp="1"/>
          </p:cNvSpPr>
          <p:nvPr>
            <p:ph type="sldNum" sz="quarter" idx="12"/>
          </p:nvPr>
        </p:nvSpPr>
        <p:spPr/>
        <p:txBody>
          <a:bodyPr/>
          <a:lstStyle/>
          <a:p>
            <a:r>
              <a:rPr kumimoji="1" lang="ja-JP"/>
              <a:t>
            </a:t>
            </a:r>
            <a:fld id="{CA8D9AD5-F248-4919-864A-CFD76CC027D6}" type="slidenum">
              <a:t>‹#›</a:t>
            </a:fld>
            <a:r>
              <a:rPr kumimoji="1" lang="ja-JP"/>
              <a:t>
            </a:t>
            </a: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長方形 4"/>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6" name="長方形 5"/>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2" name="日付プレースホルダー 1"/>
          <p:cNvSpPr>
            <a:spLocks noGrp="1"/>
          </p:cNvSpPr>
          <p:nvPr>
            <p:ph type="dt" sz="half" idx="10"/>
          </p:nvPr>
        </p:nvSpPr>
        <p:spPr/>
        <p:txBody>
          <a:bodyPr/>
          <a:lstStyle/>
          <a:p>
            <a:r>
              <a:rPr kumimoji="1" lang="ja-JP"/>
              <a:t>
            </a:t>
            </a:r>
            <a:fld id="{9E583DDF-CA54-461A-A486-592D2374C532}" type="datetimeFigureOut">
              <a:t>2017/9/30</a:t>
            </a:fld>
            <a:r>
              <a:rPr kumimoji="1" lang="ja-JP"/>
              <a:t>
            </a:t>
            </a:r>
          </a:p>
        </p:txBody>
      </p:sp>
      <p:sp>
        <p:nvSpPr>
          <p:cNvPr id="3" name="フッター プレースホルダー 2"/>
          <p:cNvSpPr>
            <a:spLocks noGrp="1"/>
          </p:cNvSpPr>
          <p:nvPr>
            <p:ph type="ftr" sz="quarter" idx="11"/>
          </p:nvPr>
        </p:nvSpPr>
        <p:spPr/>
        <p:txBody>
          <a:bodyPr/>
          <a:lstStyle/>
          <a:p>
            <a:endParaRPr kumimoji="1" lang="ja-JP" dirty="0"/>
          </a:p>
        </p:txBody>
      </p:sp>
      <p:sp>
        <p:nvSpPr>
          <p:cNvPr id="4" name="スライド番号プレースホルダー 3"/>
          <p:cNvSpPr>
            <a:spLocks noGrp="1"/>
          </p:cNvSpPr>
          <p:nvPr>
            <p:ph type="sldNum" sz="quarter" idx="12"/>
          </p:nvPr>
        </p:nvSpPr>
        <p:spPr/>
        <p:txBody>
          <a:bodyPr/>
          <a:lstStyle/>
          <a:p>
            <a:r>
              <a:rPr kumimoji="1" lang="ja-JP"/>
              <a:t>
            </a:t>
            </a:r>
            <a:fld id="{CA8D9AD5-F248-4919-864A-CFD76CC027D6}" type="slidenum">
              <a:t>‹#›</a:t>
            </a:fld>
            <a:r>
              <a:rPr kumimoji="1" lang="ja-JP"/>
              <a:t>
            </a:t>
            </a: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11" name="長方形 1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2" name="長方形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nvGrpSpPr>
          <p:cNvPr id="8" name="グループ 7"/>
          <p:cNvGrpSpPr/>
          <p:nvPr/>
        </p:nvGrpSpPr>
        <p:grpSpPr>
          <a:xfrm>
            <a:off x="0" y="0"/>
            <a:ext cx="12188825" cy="548640"/>
            <a:chOff x="0" y="0"/>
            <a:chExt cx="12188825" cy="713232"/>
          </a:xfrm>
        </p:grpSpPr>
        <p:sp>
          <p:nvSpPr>
            <p:cNvPr id="9" name="長方形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sp>
        <p:nvSpPr>
          <p:cNvPr id="2" name="タイトル 1"/>
          <p:cNvSpPr>
            <a:spLocks noGrp="1"/>
          </p:cNvSpPr>
          <p:nvPr>
            <p:ph type="title" hasCustomPrompt="1"/>
          </p:nvPr>
        </p:nvSpPr>
        <p:spPr>
          <a:xfrm>
            <a:off x="8138160" y="1828800"/>
            <a:ext cx="3657600" cy="2286000"/>
          </a:xfrm>
        </p:spPr>
        <p:txBody>
          <a:bodyPr anchor="b">
            <a:noAutofit/>
          </a:bodyPr>
          <a:lstStyle>
            <a:lvl1pPr latinLnBrk="0">
              <a:defRPr kumimoji="1" lang="ja-JP" sz="3200" b="0"/>
            </a:lvl1pPr>
          </a:lstStyle>
          <a:p>
            <a:r>
              <a:rPr kumimoji="1" lang="ja-JP" altLang="en-US" dirty="0" smtClean="0"/>
              <a:t>タイトルを入力</a:t>
            </a:r>
            <a:endParaRPr kumimoji="1" lang="ja-JP" dirty="0"/>
          </a:p>
        </p:txBody>
      </p:sp>
      <p:sp>
        <p:nvSpPr>
          <p:cNvPr id="3" name="コンテンツ プレースホルダー 2"/>
          <p:cNvSpPr>
            <a:spLocks noGrp="1"/>
          </p:cNvSpPr>
          <p:nvPr>
            <p:ph idx="1" hasCustomPrompt="1"/>
          </p:nvPr>
        </p:nvSpPr>
        <p:spPr>
          <a:xfrm>
            <a:off x="548640" y="1005840"/>
            <a:ext cx="7223760" cy="493776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dirty="0" smtClean="0"/>
              <a:t>マスター </a:t>
            </a:r>
            <a:r>
              <a:rPr kumimoji="1" lang="ja-JP" dirty="0"/>
              <a:t>テキストのスタイルを編集するには、ここを</a:t>
            </a:r>
            <a:r>
              <a:rPr kumimoji="1" lang="ja-JP" dirty="0" smtClean="0"/>
              <a:t>クリック</a:t>
            </a:r>
            <a:endParaRPr kumimoji="1" lang="ja-JP" dirty="0"/>
          </a:p>
          <a:p>
            <a:pPr lvl="1"/>
            <a:r>
              <a:rPr kumimoji="1" lang="ja-JP" dirty="0" smtClean="0"/>
              <a:t>第 </a:t>
            </a:r>
            <a:r>
              <a:rPr kumimoji="1" lang="ja-JP" dirty="0"/>
              <a:t>2 </a:t>
            </a:r>
            <a:r>
              <a:rPr kumimoji="1" lang="ja-JP" dirty="0" smtClean="0"/>
              <a:t>レベル         </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第 </a:t>
            </a:r>
            <a:r>
              <a:rPr kumimoji="1" lang="ja-JP" dirty="0"/>
              <a:t>5 </a:t>
            </a:r>
            <a:r>
              <a:rPr kumimoji="1" lang="ja-JP" dirty="0" smtClean="0"/>
              <a:t>レベル</a:t>
            </a:r>
            <a:endParaRPr kumimoji="1" lang="ja-JP" dirty="0"/>
          </a:p>
        </p:txBody>
      </p:sp>
      <p:sp>
        <p:nvSpPr>
          <p:cNvPr id="4" name="テキスト プレースホルダー 3"/>
          <p:cNvSpPr>
            <a:spLocks noGrp="1"/>
          </p:cNvSpPr>
          <p:nvPr>
            <p:ph type="body" sz="half" idx="2" hasCustomPrompt="1"/>
          </p:nvPr>
        </p:nvSpPr>
        <p:spPr>
          <a:xfrm>
            <a:off x="8138160" y="4206240"/>
            <a:ext cx="3657600" cy="1645920"/>
          </a:xfrm>
        </p:spPr>
        <p:txBody>
          <a:bodyPr>
            <a:normAutofit/>
          </a:bodyPr>
          <a:lstStyle>
            <a:lvl1pPr marL="0" indent="0" latinLnBrk="0">
              <a:spcBef>
                <a:spcPts val="12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dirty="0" smtClean="0"/>
              <a:t>サブタイトルを入力</a:t>
            </a:r>
            <a:endParaRPr kumimoji="1" lang="ja-JP" dirty="0"/>
          </a:p>
        </p:txBody>
      </p:sp>
      <p:sp>
        <p:nvSpPr>
          <p:cNvPr id="5" name="日付プレースホルダー 4"/>
          <p:cNvSpPr>
            <a:spLocks noGrp="1"/>
          </p:cNvSpPr>
          <p:nvPr>
            <p:ph type="dt" sz="half" idx="10"/>
          </p:nvPr>
        </p:nvSpPr>
        <p:spPr/>
        <p:txBody>
          <a:bodyPr/>
          <a:lstStyle/>
          <a:p>
            <a:r>
              <a:rPr kumimoji="1" lang="ja-JP"/>
              <a:t>
            </a:t>
            </a:r>
            <a:fld id="{9E583DDF-CA54-461A-A486-592D2374C532}" type="datetimeFigureOut">
              <a:t>2017/9/30</a:t>
            </a:fld>
            <a:r>
              <a:rPr kumimoji="1" lang="ja-JP"/>
              <a:t>
            </a:t>
            </a:r>
          </a:p>
        </p:txBody>
      </p:sp>
      <p:sp>
        <p:nvSpPr>
          <p:cNvPr id="6" name="フッター プレースホルダー 5"/>
          <p:cNvSpPr>
            <a:spLocks noGrp="1"/>
          </p:cNvSpPr>
          <p:nvPr>
            <p:ph type="ftr" sz="quarter" idx="11"/>
          </p:nvPr>
        </p:nvSpPr>
        <p:spPr/>
        <p:txBody>
          <a:bodyPr/>
          <a:lstStyle/>
          <a:p>
            <a:endParaRPr kumimoji="1" lang="ja-JP" dirty="0"/>
          </a:p>
        </p:txBody>
      </p:sp>
      <p:sp>
        <p:nvSpPr>
          <p:cNvPr id="7" name="スライド番号プレースホルダー 6"/>
          <p:cNvSpPr>
            <a:spLocks noGrp="1"/>
          </p:cNvSpPr>
          <p:nvPr>
            <p:ph type="sldNum" sz="quarter" idx="12"/>
          </p:nvPr>
        </p:nvSpPr>
        <p:spPr/>
        <p:txBody>
          <a:bodyPr/>
          <a:lstStyle/>
          <a:p>
            <a:r>
              <a:rPr kumimoji="1" lang="ja-JP"/>
              <a:t>
            </a:t>
            </a:r>
            <a:fld id="{CA8D9AD5-F248-4919-864A-CFD76CC027D6}" type="slidenum">
              <a:t>‹#›</a:t>
            </a:fld>
            <a:r>
              <a:rPr kumimoji="1" lang="ja-JP"/>
              <a:t>
            </a:t>
            </a: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画像とキャプション">
    <p:spTree>
      <p:nvGrpSpPr>
        <p:cNvPr id="1" name=""/>
        <p:cNvGrpSpPr/>
        <p:nvPr/>
      </p:nvGrpSpPr>
      <p:grpSpPr>
        <a:xfrm>
          <a:off x="0" y="0"/>
          <a:ext cx="0" cy="0"/>
          <a:chOff x="0" y="0"/>
          <a:chExt cx="0" cy="0"/>
        </a:xfrm>
      </p:grpSpPr>
      <p:sp>
        <p:nvSpPr>
          <p:cNvPr id="20" name="長方形 19"/>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21" name="長方形 20"/>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2" name="タイトル 1"/>
          <p:cNvSpPr>
            <a:spLocks noGrp="1"/>
          </p:cNvSpPr>
          <p:nvPr>
            <p:ph type="title" hasCustomPrompt="1"/>
          </p:nvPr>
        </p:nvSpPr>
        <p:spPr>
          <a:xfrm>
            <a:off x="8138160" y="1828800"/>
            <a:ext cx="3657600" cy="2286000"/>
          </a:xfrm>
        </p:spPr>
        <p:txBody>
          <a:bodyPr anchor="b">
            <a:normAutofit/>
          </a:bodyPr>
          <a:lstStyle>
            <a:lvl1pPr latinLnBrk="0">
              <a:defRPr kumimoji="1" lang="ja-JP" sz="3400" b="0"/>
            </a:lvl1pPr>
          </a:lstStyle>
          <a:p>
            <a:r>
              <a:rPr kumimoji="1" lang="ja-JP" altLang="en-US" dirty="0" smtClean="0"/>
              <a:t>タイトルを入力</a:t>
            </a:r>
            <a:endParaRPr kumimoji="1" lang="ja-JP" dirty="0"/>
          </a:p>
        </p:txBody>
      </p:sp>
      <p:sp>
        <p:nvSpPr>
          <p:cNvPr id="3" name="画像プレースホルダー 2"/>
          <p:cNvSpPr>
            <a:spLocks noGrp="1"/>
          </p:cNvSpPr>
          <p:nvPr>
            <p:ph type="pic" idx="1" hasCustomPrompt="1"/>
          </p:nvPr>
        </p:nvSpPr>
        <p:spPr>
          <a:xfrm>
            <a:off x="548640" y="548640"/>
            <a:ext cx="6675120" cy="5760720"/>
          </a:xfrm>
          <a:solidFill>
            <a:schemeClr val="bg1">
              <a:lumMod val="95000"/>
            </a:schemeClr>
          </a:solidFill>
        </p:spPr>
        <p:txBody>
          <a:bodyPr/>
          <a:lstStyle>
            <a:lvl1pPr marL="0" indent="0" algn="ctr" latinLnBrk="0">
              <a:buNone/>
              <a:defRPr kumimoji="1" lang="ja-JP" sz="3200">
                <a:solidFill>
                  <a:schemeClr val="tx1">
                    <a:lumMod val="75000"/>
                    <a:lumOff val="25000"/>
                  </a:schemeClr>
                </a:solidFill>
              </a:defRPr>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dirty="0" smtClean="0"/>
              <a:t>アイコン</a:t>
            </a:r>
            <a:r>
              <a:rPr kumimoji="1" lang="ja-JP" dirty="0"/>
              <a:t>をクリックして画像を追加
          </a:t>
            </a:r>
          </a:p>
        </p:txBody>
      </p:sp>
      <p:sp>
        <p:nvSpPr>
          <p:cNvPr id="4" name="テキスト プレースホルダー 3"/>
          <p:cNvSpPr>
            <a:spLocks noGrp="1"/>
          </p:cNvSpPr>
          <p:nvPr>
            <p:ph type="body" sz="half" idx="2" hasCustomPrompt="1"/>
          </p:nvPr>
        </p:nvSpPr>
        <p:spPr>
          <a:xfrm>
            <a:off x="8138160" y="4206240"/>
            <a:ext cx="3657600" cy="1645920"/>
          </a:xfrm>
        </p:spPr>
        <p:txBody>
          <a:bodyPr>
            <a:normAutofit/>
          </a:bodyPr>
          <a:lstStyle>
            <a:lvl1pPr marL="0" indent="0" latinLnBrk="0">
              <a:spcBef>
                <a:spcPts val="12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dirty="0" smtClean="0"/>
              <a:t>サブタイトルを入力</a:t>
            </a:r>
            <a:endParaRPr kumimoji="1" lang="ja-JP" dirty="0"/>
          </a:p>
        </p:txBody>
      </p:sp>
      <p:sp>
        <p:nvSpPr>
          <p:cNvPr id="5" name="日付プレースホルダー 4"/>
          <p:cNvSpPr>
            <a:spLocks noGrp="1"/>
          </p:cNvSpPr>
          <p:nvPr>
            <p:ph type="dt" sz="half" idx="10"/>
          </p:nvPr>
        </p:nvSpPr>
        <p:spPr/>
        <p:txBody>
          <a:bodyPr/>
          <a:lstStyle/>
          <a:p>
            <a:fld id="{9E583DDF-CA54-461A-A486-592D2374C532}" type="datetimeFigureOut">
              <a:rPr lang="ja-JP" altLang="en-US" smtClean="0"/>
              <a:t>2017/9/30</a:t>
            </a:fld>
            <a:endParaRPr kumimoji="1" lang="ja-JP" dirty="0"/>
          </a:p>
        </p:txBody>
      </p:sp>
      <p:sp>
        <p:nvSpPr>
          <p:cNvPr id="6" name="フッター プレースホルダー 5"/>
          <p:cNvSpPr>
            <a:spLocks noGrp="1"/>
          </p:cNvSpPr>
          <p:nvPr>
            <p:ph type="ftr" sz="quarter" idx="11"/>
          </p:nvPr>
        </p:nvSpPr>
        <p:spPr>
          <a:xfrm>
            <a:off x="1341120" y="6382561"/>
            <a:ext cx="7159752" cy="237744"/>
          </a:xfrm>
        </p:spPr>
        <p:txBody>
          <a:bodyPr/>
          <a:lstStyle/>
          <a:p>
            <a:endParaRPr lang="pt-BR" dirty="0"/>
          </a:p>
        </p:txBody>
      </p:sp>
      <p:sp>
        <p:nvSpPr>
          <p:cNvPr id="7" name="スライド番号プレースホルダー 6"/>
          <p:cNvSpPr>
            <a:spLocks noGrp="1"/>
          </p:cNvSpPr>
          <p:nvPr>
            <p:ph type="sldNum" sz="quarter" idx="12"/>
          </p:nvPr>
        </p:nvSpPr>
        <p:spPr/>
        <p:txBody>
          <a:bodyPr/>
          <a:lstStyle/>
          <a:p>
            <a:fld id="{CA8D9AD5-F248-4919-864A-CFD76CC027D6}" type="slidenum">
              <a:rPr smtClean="0"/>
              <a:t>‹#›</a:t>
            </a:fld>
            <a:endParaRPr kumimoji="1" lang="ja-JP" dirty="0"/>
          </a:p>
        </p:txBody>
      </p:sp>
      <p:grpSp>
        <p:nvGrpSpPr>
          <p:cNvPr id="8" name="グループ 7"/>
          <p:cNvGrpSpPr/>
          <p:nvPr/>
        </p:nvGrpSpPr>
        <p:grpSpPr>
          <a:xfrm>
            <a:off x="0" y="0"/>
            <a:ext cx="7772400" cy="548640"/>
            <a:chOff x="0" y="0"/>
            <a:chExt cx="12188825" cy="713232"/>
          </a:xfrm>
        </p:grpSpPr>
        <p:sp>
          <p:nvSpPr>
            <p:cNvPr id="9" name="長方形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11" name="グループ 10"/>
          <p:cNvGrpSpPr/>
          <p:nvPr/>
        </p:nvGrpSpPr>
        <p:grpSpPr>
          <a:xfrm flipV="1">
            <a:off x="0" y="6309360"/>
            <a:ext cx="7772400" cy="548640"/>
            <a:chOff x="0" y="0"/>
            <a:chExt cx="12188825" cy="713232"/>
          </a:xfrm>
        </p:grpSpPr>
        <p:sp>
          <p:nvSpPr>
            <p:cNvPr id="12" name="長方形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3" name="長方形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14" name="グループ 13"/>
          <p:cNvGrpSpPr/>
          <p:nvPr/>
        </p:nvGrpSpPr>
        <p:grpSpPr>
          <a:xfrm rot="5400000" flipV="1">
            <a:off x="-3154680" y="3154680"/>
            <a:ext cx="6858000" cy="548640"/>
            <a:chOff x="0" y="0"/>
            <a:chExt cx="12188825" cy="713232"/>
          </a:xfrm>
        </p:grpSpPr>
        <p:sp>
          <p:nvSpPr>
            <p:cNvPr id="15" name="長方形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6" name="長方形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grpSp>
        <p:nvGrpSpPr>
          <p:cNvPr id="17" name="グループ 16"/>
          <p:cNvGrpSpPr/>
          <p:nvPr/>
        </p:nvGrpSpPr>
        <p:grpSpPr>
          <a:xfrm rot="16200000" flipH="1" flipV="1">
            <a:off x="4069079" y="3154681"/>
            <a:ext cx="6858000" cy="548640"/>
            <a:chOff x="0" y="0"/>
            <a:chExt cx="12188825" cy="713232"/>
          </a:xfrm>
        </p:grpSpPr>
        <p:sp>
          <p:nvSpPr>
            <p:cNvPr id="18" name="長方形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sp>
          <p:nvSpPr>
            <p:cNvPr id="19" name="長方形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t>
              </a:t>
              </a: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2" name="長方形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長方形 8"/>
          <p:cNvSpPr/>
          <p:nvPr/>
        </p:nvSpPr>
        <p:spPr bwMode="auto">
          <a:xfrm>
            <a:off x="0" y="6309360"/>
            <a:ext cx="12188825" cy="50292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長方形 9"/>
          <p:cNvSpPr/>
          <p:nvPr/>
        </p:nvSpPr>
        <p:spPr bwMode="auto">
          <a:xfrm>
            <a:off x="0" y="6703255"/>
            <a:ext cx="12188825" cy="154745"/>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タイトル プレースホルダー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kumimoji="1" lang="ja-JP" dirty="0"/>
              <a:t>
</a:t>
            </a:r>
            <a:r>
              <a:rPr kumimoji="1" lang="ja-JP" dirty="0" smtClean="0"/>
              <a:t>マスター </a:t>
            </a:r>
            <a:r>
              <a:rPr kumimoji="1" lang="ja-JP" dirty="0"/>
              <a:t>タイトルのスタイルを編集するには、ここを</a:t>
            </a:r>
            <a:r>
              <a:rPr kumimoji="1" lang="ja-JP" dirty="0" smtClean="0"/>
              <a:t>クリック</a:t>
            </a:r>
            <a:endParaRPr kumimoji="1" lang="ja-JP" dirty="0"/>
          </a:p>
        </p:txBody>
      </p:sp>
      <p:sp>
        <p:nvSpPr>
          <p:cNvPr id="3" name="テキスト プレースホルダー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kumimoji="1" lang="ja-JP" dirty="0" smtClean="0"/>
              <a:t>マスター </a:t>
            </a:r>
            <a:r>
              <a:rPr kumimoji="1" lang="ja-JP" dirty="0"/>
              <a:t>テキストのスタイルを編集するには、ここを</a:t>
            </a:r>
            <a:r>
              <a:rPr kumimoji="1" lang="ja-JP" dirty="0" smtClean="0"/>
              <a:t>クリック</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第 </a:t>
            </a:r>
            <a:r>
              <a:rPr kumimoji="1" lang="ja-JP" dirty="0"/>
              <a:t>5 </a:t>
            </a:r>
            <a:r>
              <a:rPr kumimoji="1" lang="ja-JP" dirty="0" smtClean="0"/>
              <a:t>レベル</a:t>
            </a:r>
            <a:endParaRPr kumimoji="1" lang="ja-JP" dirty="0"/>
          </a:p>
        </p:txBody>
      </p:sp>
      <p:sp>
        <p:nvSpPr>
          <p:cNvPr id="4" name="日付プレースホルダー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latinLnBrk="0">
              <a:defRPr kumimoji="1" 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
            </a:t>
            </a:r>
            <a:fld id="{9E583DDF-CA54-461A-A486-592D2374C532}" type="datetimeFigureOut">
              <a:rPr lang="ja-JP" altLang="en-US" smtClean="0"/>
              <a:pPr/>
              <a:t>2017/9/30</a:t>
            </a:fld>
            <a:r>
              <a:rPr dirty="0" smtClean="0"/>
              <a:t>
            </a:t>
            </a:r>
            <a:endParaRPr dirty="0"/>
          </a:p>
        </p:txBody>
      </p:sp>
      <p:sp>
        <p:nvSpPr>
          <p:cNvPr id="5" name="フッター プレースホルダー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latinLnBrk="0">
              <a:defRPr kumimoji="1" lang="ja-JP" sz="800" cap="all"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フッター</a:t>
            </a:r>
            <a:endParaRPr lang="ja-JP" altLang="en-US" dirty="0"/>
          </a:p>
        </p:txBody>
      </p:sp>
      <p:sp>
        <p:nvSpPr>
          <p:cNvPr id="6" name="スライド番号プレースホルダー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latinLnBrk="0">
              <a:defRPr kumimoji="1" 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kumimoji="1" lang="ja-JP" sz="3400"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39531" y="4308005"/>
            <a:ext cx="8512935" cy="1854558"/>
          </a:xfrm>
        </p:spPr>
        <p:txBody>
          <a:bodyPr/>
          <a:lstStyle/>
          <a:p>
            <a:r>
              <a:rPr kumimoji="1" lang="en-US" altLang="ja-JP" sz="3200" dirty="0" smtClean="0">
                <a:solidFill>
                  <a:srgbClr val="0070C0"/>
                </a:solidFill>
              </a:rPr>
              <a:t/>
            </a:r>
            <a:br>
              <a:rPr kumimoji="1"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ja-JP" altLang="en-US" sz="3200" dirty="0">
                <a:solidFill>
                  <a:srgbClr val="0070C0"/>
                </a:solidFill>
              </a:rPr>
              <a:t>　</a:t>
            </a:r>
            <a:r>
              <a:rPr lang="ja-JP" altLang="en-US" sz="3200" dirty="0" smtClean="0">
                <a:solidFill>
                  <a:srgbClr val="0070C0"/>
                </a:solidFill>
              </a:rPr>
              <a:t>　　　　　　　　　　　　　　　　　　　　　　　　　　　　　　　　　　　</a:t>
            </a:r>
            <a:r>
              <a:rPr lang="en-US" altLang="ja-JP" sz="3200" dirty="0" smtClean="0">
                <a:solidFill>
                  <a:srgbClr val="0070C0"/>
                </a:solidFill>
              </a:rPr>
              <a:t/>
            </a:r>
            <a:br>
              <a:rPr lang="en-US" altLang="ja-JP" sz="3200" dirty="0" smtClean="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b="1" dirty="0">
                <a:solidFill>
                  <a:srgbClr val="0070C0"/>
                </a:solidFill>
              </a:rPr>
              <a:t/>
            </a:r>
            <a:br>
              <a:rPr lang="en-US" altLang="ja-JP" sz="3200" b="1"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lang="en-US" altLang="ja-JP" sz="3200" dirty="0" smtClean="0">
                <a:solidFill>
                  <a:srgbClr val="0070C0"/>
                </a:solidFill>
              </a:rPr>
              <a:t/>
            </a:r>
            <a:br>
              <a:rPr lang="en-US" altLang="ja-JP" sz="3200" dirty="0" smtClean="0">
                <a:solidFill>
                  <a:srgbClr val="0070C0"/>
                </a:solidFill>
              </a:rPr>
            </a:br>
            <a:r>
              <a:rPr lang="en-US" altLang="ja-JP" sz="3200" dirty="0">
                <a:solidFill>
                  <a:srgbClr val="0070C0"/>
                </a:solidFill>
              </a:rPr>
              <a:t/>
            </a:r>
            <a:br>
              <a:rPr lang="en-US" altLang="ja-JP" sz="3200" dirty="0">
                <a:solidFill>
                  <a:srgbClr val="0070C0"/>
                </a:solidFill>
              </a:rPr>
            </a:br>
            <a:r>
              <a:rPr kumimoji="1" lang="ja-JP" altLang="en-US" sz="3200" b="1" dirty="0" smtClean="0">
                <a:solidFill>
                  <a:srgbClr val="0070C0"/>
                </a:solidFill>
              </a:rPr>
              <a:t>分区ガバナー補佐　　地区研究・研修統括委員会</a:t>
            </a:r>
            <a:r>
              <a:rPr kumimoji="1" lang="en-US" altLang="ja-JP" sz="2400" b="1" dirty="0" smtClean="0">
                <a:solidFill>
                  <a:srgbClr val="0070C0"/>
                </a:solidFill>
              </a:rPr>
              <a:t/>
            </a:r>
            <a:br>
              <a:rPr kumimoji="1" lang="en-US" altLang="ja-JP" sz="2400" b="1" dirty="0" smtClean="0">
                <a:solidFill>
                  <a:srgbClr val="0070C0"/>
                </a:solidFill>
              </a:rPr>
            </a:br>
            <a:r>
              <a:rPr lang="en-US" altLang="ja-JP" sz="2400" b="1" dirty="0" smtClean="0">
                <a:solidFill>
                  <a:srgbClr val="0070C0"/>
                </a:solidFill>
              </a:rPr>
              <a:t>(</a:t>
            </a:r>
            <a:r>
              <a:rPr lang="ja-JP" altLang="en-US" sz="2400" b="1" dirty="0" smtClean="0">
                <a:solidFill>
                  <a:srgbClr val="0070C0"/>
                </a:solidFill>
              </a:rPr>
              <a:t>理念研究委員会・ロータリー研修委員会・</a:t>
            </a:r>
            <a:r>
              <a:rPr lang="en-US" altLang="ja-JP" sz="2400" b="1" dirty="0" smtClean="0">
                <a:solidFill>
                  <a:srgbClr val="0070C0"/>
                </a:solidFill>
              </a:rPr>
              <a:t>RLI</a:t>
            </a:r>
            <a:r>
              <a:rPr lang="ja-JP" altLang="en-US" sz="2400" b="1" dirty="0" smtClean="0">
                <a:solidFill>
                  <a:srgbClr val="0070C0"/>
                </a:solidFill>
              </a:rPr>
              <a:t>推進委員会</a:t>
            </a:r>
            <a:r>
              <a:rPr lang="en-US" altLang="ja-JP" sz="2400" b="1" dirty="0" smtClean="0">
                <a:solidFill>
                  <a:srgbClr val="0070C0"/>
                </a:solidFill>
              </a:rPr>
              <a:t>)</a:t>
            </a:r>
            <a:endParaRPr kumimoji="1" lang="ja-JP" sz="2400" b="1" dirty="0">
              <a:solidFill>
                <a:srgbClr val="0070C0"/>
              </a:solidFill>
            </a:endParaRPr>
          </a:p>
        </p:txBody>
      </p:sp>
      <p:sp>
        <p:nvSpPr>
          <p:cNvPr id="3" name="サブタイトル 2"/>
          <p:cNvSpPr>
            <a:spLocks noGrp="1"/>
          </p:cNvSpPr>
          <p:nvPr>
            <p:ph type="subTitle" idx="1"/>
          </p:nvPr>
        </p:nvSpPr>
        <p:spPr>
          <a:xfrm>
            <a:off x="1112518" y="2343981"/>
            <a:ext cx="9966960" cy="914400"/>
          </a:xfrm>
        </p:spPr>
        <p:txBody>
          <a:bodyPr>
            <a:noAutofit/>
          </a:bodyPr>
          <a:lstStyle/>
          <a:p>
            <a:r>
              <a:rPr kumimoji="1" lang="ja-JP" altLang="en-US" sz="7200" b="1" cap="none" dirty="0" smtClean="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ロータリー情報研修会</a:t>
            </a:r>
            <a:endParaRPr kumimoji="1" lang="ja-JP" sz="7200" b="1" cap="none" dirty="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744730" y="794869"/>
            <a:ext cx="6120156" cy="1077218"/>
          </a:xfrm>
          <a:prstGeom prst="rect">
            <a:avLst/>
          </a:prstGeom>
          <a:noFill/>
        </p:spPr>
        <p:txBody>
          <a:bodyPr wrap="square" rtlCol="0">
            <a:spAutoFit/>
          </a:bodyPr>
          <a:lstStyle/>
          <a:p>
            <a:r>
              <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2017-18</a:t>
            </a:r>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寺嶋哲生ガバナー年度</a:t>
            </a:r>
            <a:endPar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国際ロータリー第</a:t>
            </a:r>
            <a:r>
              <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2790</a:t>
            </a:r>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地区</a:t>
            </a:r>
            <a:endPar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950" y="3836111"/>
            <a:ext cx="2829716" cy="1063137"/>
          </a:xfrm>
          <a:prstGeom prst="rect">
            <a:avLst/>
          </a:prstGeom>
        </p:spPr>
      </p:pic>
    </p:spTree>
    <p:extLst>
      <p:ext uri="{BB962C8B-B14F-4D97-AF65-F5344CB8AC3E}">
        <p14:creationId xmlns:p14="http://schemas.microsoft.com/office/powerpoint/2010/main" val="21048749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4909" y="659426"/>
            <a:ext cx="11126177" cy="1323439"/>
          </a:xfrm>
          <a:prstGeom prst="rect">
            <a:avLst/>
          </a:prstGeom>
          <a:noFill/>
        </p:spPr>
        <p:txBody>
          <a:bodyPr wrap="square" rtlCol="0">
            <a:spAutoFit/>
          </a:bodyPr>
          <a:lstStyle/>
          <a:p>
            <a:r>
              <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・ロータリーの一員となるためには</a:t>
            </a: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・ロータリーで充実感を得るためには</a:t>
            </a:r>
            <a:endPar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063103" y="2098770"/>
            <a:ext cx="9909698" cy="3631763"/>
          </a:xfrm>
          <a:prstGeom prst="rect">
            <a:avLst/>
          </a:prstGeom>
          <a:noFill/>
        </p:spPr>
        <p:txBody>
          <a:bodyPr wrap="square" rtlCol="0">
            <a:spAutoFit/>
          </a:bodyPr>
          <a:lstStyle/>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・ロータリーを知り学び　　　</a:t>
            </a:r>
            <a:endParaRPr kumimoji="1" lang="en-US" altLang="ja-JP"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ロータリーを親しみ</a:t>
            </a:r>
            <a:endParaRPr kumimoji="1" lang="en-US" altLang="ja-JP"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・ロータリーを好きになり</a:t>
            </a:r>
            <a:endParaRPr kumimoji="1" lang="en-US" altLang="ja-JP"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・ロータリーを広く深く理解し</a:t>
            </a:r>
            <a:endParaRPr kumimoji="1" lang="en-US" altLang="ja-JP"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・ロータリーを心から誇りに思う</a:t>
            </a:r>
            <a:endParaRPr kumimoji="1" lang="en-US" altLang="ja-JP"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・ロータリーからの贈り物を享受する</a:t>
            </a:r>
            <a:endParaRPr kumimoji="1" lang="ja-JP" altLang="en-US" sz="3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73422" y="5730533"/>
            <a:ext cx="12393136" cy="523220"/>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手続き要覧やロータリーの友、ガバナー月信に親しみ読み解きましょう！</a:t>
            </a:r>
            <a:endParaRPr kumimoji="1"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2081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4198" y="485230"/>
            <a:ext cx="9212778" cy="769441"/>
          </a:xfrm>
          <a:prstGeom prst="rect">
            <a:avLst/>
          </a:prstGeom>
          <a:noFill/>
        </p:spPr>
        <p:txBody>
          <a:bodyPr wrap="none" rtlCol="0">
            <a:spAutoFit/>
          </a:bodyPr>
          <a:lstStyle/>
          <a:p>
            <a:r>
              <a:rPr kumimoji="1"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ロータリ</a:t>
            </a:r>
            <a:r>
              <a:rPr kumimoji="1" lang="ja-JP" altLang="en-US" sz="4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ーの理念を精通するために</a:t>
            </a:r>
            <a:endParaRPr kumimoji="1"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89941" y="1367213"/>
            <a:ext cx="10341293" cy="5078313"/>
          </a:xfrm>
          <a:prstGeom prst="rect">
            <a:avLst/>
          </a:prstGeom>
          <a:noFill/>
        </p:spPr>
        <p:txBody>
          <a:bodyPr wrap="none" rtlCol="0">
            <a:spAutoFit/>
          </a:bodyPr>
          <a:lstStyle/>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基本理念</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職業</a:t>
            </a:r>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が一体となって、スキルと情熱をもって</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地域社会に変化をもたらしてきた</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ロータリーの１１２年間の実績は、世界中の</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ロータリアンの誇りを高めてきた</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ロータリーが受け継いできた職業人精神と</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奉仕の歴史を理解するために、ロータリーの</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基本理念に精通すべ</a:t>
            </a:r>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き</a:t>
            </a:r>
          </a:p>
        </p:txBody>
      </p:sp>
    </p:spTree>
    <p:extLst>
      <p:ext uri="{BB962C8B-B14F-4D97-AF65-F5344CB8AC3E}">
        <p14:creationId xmlns:p14="http://schemas.microsoft.com/office/powerpoint/2010/main" val="18450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784" y="845322"/>
            <a:ext cx="11491416" cy="1046440"/>
          </a:xfrm>
          <a:prstGeom prst="rect">
            <a:avLst/>
          </a:prstGeom>
          <a:noFill/>
        </p:spPr>
        <p:txBody>
          <a:bodyPr wrap="square" rtlCol="0">
            <a:spAutoFit/>
          </a:bodyPr>
          <a:lstStyle/>
          <a:p>
            <a:r>
              <a:rPr kumimoji="1" lang="ja-JP" altLang="en-US" sz="3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－国際ロータリー並びにロータリークラブの</a:t>
            </a:r>
            <a:r>
              <a:rPr kumimoji="1" lang="ja-JP" altLang="en-US"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今後</a:t>
            </a:r>
            <a:r>
              <a:rPr kumimoji="1" lang="ja-JP" altLang="en-US" sz="3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の手引きとして、</a:t>
            </a:r>
            <a:endParaRPr kumimoji="1" lang="en-US" altLang="ja-JP" sz="3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綱領</a:t>
            </a:r>
            <a:r>
              <a:rPr kumimoji="1"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目的</a:t>
            </a:r>
            <a:r>
              <a:rPr kumimoji="1"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に基づく諸活動に関するロータリーの</a:t>
            </a:r>
            <a:r>
              <a:rPr kumimoji="1"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原則</a:t>
            </a:r>
            <a:r>
              <a:rPr kumimoji="1"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037230" y="2961563"/>
            <a:ext cx="10140286" cy="3046988"/>
          </a:xfrm>
          <a:prstGeom prst="rect">
            <a:avLst/>
          </a:prstGeom>
          <a:noFill/>
        </p:spPr>
        <p:txBody>
          <a:bodyPr wrap="square" rtlCol="0">
            <a:spAutoFit/>
          </a:bodyPr>
          <a:lstStyle/>
          <a:p>
            <a:pPr marL="514350" indent="-514350">
              <a:buAutoNum type="arabicParenR"/>
            </a:pPr>
            <a:r>
              <a:rPr kumimoji="1" lang="ja-JP" altLang="en-US" sz="32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ロータリーは、基本的には、一つの人生哲学</a:t>
            </a:r>
            <a:r>
              <a:rPr kumimoji="1" lang="ja-JP" altLang="en-US"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であり</a:t>
            </a:r>
            <a:endParaRPr kumimoji="1" lang="en-US" altLang="ja-JP"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利己的な要求と義務、これに伴う他人のために奉仕</a:t>
            </a:r>
            <a:endParaRPr kumimoji="1" lang="en-US" altLang="ja-JP"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したいという感情との矛盾を和らげようとするもの</a:t>
            </a:r>
            <a:endParaRPr kumimoji="1" lang="en-US" altLang="ja-JP"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この人生哲学は、</a:t>
            </a:r>
            <a:r>
              <a:rPr kumimoji="1" lang="ja-JP" altLang="en-US" sz="3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「超我の奉仕」</a:t>
            </a:r>
            <a:r>
              <a:rPr kumimoji="1" lang="ja-JP" altLang="en-US" sz="3200"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哲学である</a:t>
            </a:r>
            <a:endParaRPr kumimoji="1" lang="en-US" altLang="ja-JP" sz="3200"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「最もよく奉仕をする者、最も多く報いられる」</a:t>
            </a:r>
            <a:endParaRPr kumimoji="1"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という</a:t>
            </a:r>
            <a:r>
              <a:rPr kumimoji="1" lang="ja-JP" altLang="en-US" sz="3200"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実践的な倫理原則に基づいている</a:t>
            </a:r>
            <a:endParaRPr kumimoji="1" lang="ja-JP" altLang="en-US" sz="3200"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037230" y="2088108"/>
            <a:ext cx="9270487" cy="707886"/>
          </a:xfrm>
          <a:prstGeom prst="rect">
            <a:avLst/>
          </a:prstGeom>
          <a:noFill/>
        </p:spPr>
        <p:txBody>
          <a:bodyPr wrap="none" rtlCol="0">
            <a:spAutoFit/>
          </a:bodyPr>
          <a:lstStyle/>
          <a:p>
            <a:r>
              <a:rPr kumimoji="1" lang="ja-JP" altLang="en-US" sz="4000" b="1" dirty="0" smtClean="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社会奉仕に関する</a:t>
            </a:r>
            <a:r>
              <a:rPr kumimoji="1" lang="en-US" altLang="ja-JP" sz="4000" b="1" dirty="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1923</a:t>
            </a:r>
            <a:r>
              <a:rPr kumimoji="1" lang="ja-JP" altLang="en-US" sz="4000" b="1" dirty="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年の声明</a:t>
            </a:r>
            <a:r>
              <a:rPr kumimoji="1" lang="ja-JP" altLang="en-US" sz="4000" b="1" dirty="0" smtClean="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000" b="1" dirty="0">
              <a:ln w="22225">
                <a:solidFill>
                  <a:schemeClr val="accent2"/>
                </a:solidFill>
                <a:prstDash val="solid"/>
              </a:ln>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20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4119" y="534485"/>
            <a:ext cx="8415937" cy="1323439"/>
          </a:xfrm>
          <a:prstGeom prst="rect">
            <a:avLst/>
          </a:prstGeom>
          <a:noFill/>
        </p:spPr>
        <p:txBody>
          <a:bodyPr wrap="square" rtlCol="0">
            <a:spAutoFit/>
          </a:bodyPr>
          <a:lstStyle/>
          <a:p>
            <a:r>
              <a:rPr kumimoji="1" lang="ja-JP" altLang="en-US" sz="4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入り</a:t>
            </a:r>
            <a:r>
              <a:rPr kumimoji="1" lang="ja-JP" altLang="en-US" sz="4800" b="1"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て</a:t>
            </a:r>
            <a:r>
              <a:rPr kumimoji="1" lang="ja-JP" altLang="en-US" sz="4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学び　出でて奉仕せよ</a:t>
            </a:r>
            <a:endParaRPr kumimoji="1" lang="en-US" altLang="ja-JP" sz="4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Enter to learn Go forth to serve.</a:t>
            </a:r>
            <a:endParaRPr kumimoji="1"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293107" y="1733075"/>
            <a:ext cx="9417963" cy="2554545"/>
          </a:xfrm>
          <a:prstGeom prst="rect">
            <a:avLst/>
          </a:prstGeom>
          <a:noFill/>
        </p:spPr>
        <p:txBody>
          <a:bodyPr wrap="none" rtlCol="0">
            <a:spAutoFit/>
          </a:bodyPr>
          <a:lstStyle/>
          <a:p>
            <a:r>
              <a:rPr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例会出席によって形成された奉仕の心</a:t>
            </a:r>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ロータリアン</a:t>
            </a:r>
            <a:r>
              <a:rPr lang="ja-JP" altLang="en-US" sz="4000" b="1" dirty="0" err="1"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個人個人</a:t>
            </a:r>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それぞれの</a:t>
            </a:r>
            <a:endParaRPr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家庭、地域</a:t>
            </a:r>
            <a:r>
              <a:rPr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社会、国際</a:t>
            </a:r>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社会において</a:t>
            </a:r>
            <a:endParaRPr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実践</a:t>
            </a:r>
            <a:r>
              <a:rPr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に移す</a:t>
            </a:r>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ことが大切に</a:t>
            </a:r>
            <a:r>
              <a:rPr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なります</a:t>
            </a:r>
            <a:r>
              <a:rPr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682388" y="4362825"/>
            <a:ext cx="10956846" cy="2246769"/>
          </a:xfrm>
          <a:prstGeom prst="rect">
            <a:avLst/>
          </a:prstGeom>
          <a:noFill/>
        </p:spPr>
        <p:txBody>
          <a:bodyPr wrap="none" rtlCol="0">
            <a:spAutoFit/>
          </a:bodyPr>
          <a:lstStyle/>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ロータリー理念</a:t>
            </a:r>
            <a:endParaRPr kumimoji="1"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「超我の奉仕」</a:t>
            </a:r>
            <a:r>
              <a:rPr kumimoji="1"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人を思い遣り人のために尽くす尊い心</a:t>
            </a:r>
            <a:endParaRPr kumimoji="1" lang="en-US" altLang="ja-JP"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実践原理</a:t>
            </a:r>
            <a:r>
              <a:rPr kumimoji="1"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アーサーフレドリックシェルドン</a:t>
            </a:r>
            <a:r>
              <a:rPr kumimoji="1"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「最もよく奉仕する者、最も多く報いられる」</a:t>
            </a:r>
            <a:endPar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5314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9934" y="477672"/>
            <a:ext cx="10341293" cy="6186309"/>
          </a:xfrm>
          <a:prstGeom prst="rect">
            <a:avLst/>
          </a:prstGeom>
          <a:noFill/>
        </p:spPr>
        <p:txBody>
          <a:bodyPr wrap="none" rtlCol="0">
            <a:spAutoFit/>
          </a:bodyPr>
          <a:lstStyle/>
          <a:p>
            <a:r>
              <a:rPr kumimoji="1" lang="en-US" altLang="ja-JP"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1920</a:t>
            </a:r>
            <a:r>
              <a:rPr kumimoji="1" lang="ja-JP" altLang="en-US"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年東京ロータリークラブ創設</a:t>
            </a:r>
            <a:endParaRPr kumimoji="1" lang="en-US" altLang="ja-JP"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米山梅吉翁のことば</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「ロータリーの例会は人生道場であり、お互いに</a:t>
            </a:r>
            <a:endPar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切磋琢磨して自己研鑽に励む貴重な修練場」</a:t>
            </a:r>
            <a:endPar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6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240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1974-75</a:t>
            </a:r>
            <a:r>
              <a:rPr kumimoji="1" lang="ja-JP" altLang="en-US"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国際ロータリー会長</a:t>
            </a:r>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ウイリアム　ロビンス氏のことば</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ロータリーの第</a:t>
            </a:r>
            <a:r>
              <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の目的は、親睦と奉仕を通して</a:t>
            </a:r>
            <a:endPar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人生を育成することである</a:t>
            </a:r>
            <a:endPar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クラブの価値は、そのクラブがいかなる人材を</a:t>
            </a:r>
            <a:endParaRPr kumimoji="1" lang="en-US" altLang="ja-JP"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育てたかによって計られる</a:t>
            </a:r>
            <a:endParaRPr kumimoji="1" lang="ja-JP" altLang="en-US" sz="36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4746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0060" y="900752"/>
            <a:ext cx="10604310" cy="2215991"/>
          </a:xfrm>
          <a:prstGeom prst="rect">
            <a:avLst/>
          </a:prstGeom>
          <a:noFill/>
        </p:spPr>
        <p:txBody>
          <a:bodyPr wrap="square" rtlCol="0">
            <a:spAutoFit/>
          </a:bodyPr>
          <a:lstStyle/>
          <a:p>
            <a:r>
              <a:rPr kumimoji="1" lang="ja-JP" altLang="en-US" sz="40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寺嶋哲生ガバナー</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は、地区運営方針の中で</a:t>
            </a:r>
            <a:endParaRPr kumimoji="1" lang="en-US" altLang="ja-JP"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2017-18</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年度行動指針を提示されました</a:t>
            </a:r>
            <a:endParaRPr kumimoji="1" lang="en-US" altLang="ja-JP"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「理念と実践～</a:t>
            </a:r>
            <a:r>
              <a:rPr kumimoji="1" lang="en-US" altLang="ja-JP"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Think Next</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p>
          <a:p>
            <a:endParaRPr kumimoji="1" lang="ja-JP" altLang="en-US" dirty="0"/>
          </a:p>
        </p:txBody>
      </p:sp>
      <p:sp>
        <p:nvSpPr>
          <p:cNvPr id="3" name="正方形/長方形 2"/>
          <p:cNvSpPr/>
          <p:nvPr/>
        </p:nvSpPr>
        <p:spPr>
          <a:xfrm>
            <a:off x="209604" y="2716983"/>
            <a:ext cx="11554766" cy="1015663"/>
          </a:xfrm>
          <a:prstGeom prst="rect">
            <a:avLst/>
          </a:prstGeom>
          <a:noFill/>
        </p:spPr>
        <p:txBody>
          <a:bodyPr wrap="none" lIns="91440" tIns="45720" rIns="91440" bIns="45720">
            <a:spAutoFit/>
          </a:bodyPr>
          <a:lstStyle/>
          <a:p>
            <a:pPr algn="ctr"/>
            <a:r>
              <a:rPr kumimoji="1" lang="ja-JP" altLang="en-US" sz="6000" b="1" cap="none" spc="0" dirty="0">
                <a:ln w="22225">
                  <a:solidFill>
                    <a:schemeClr val="accent2"/>
                  </a:solidFill>
                  <a:prstDash val="solid"/>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「理念と実践～</a:t>
            </a:r>
            <a:r>
              <a:rPr kumimoji="1" lang="en-US" altLang="ja-JP" sz="6000" b="1" cap="none" spc="0" dirty="0">
                <a:ln w="22225">
                  <a:solidFill>
                    <a:schemeClr val="accent2"/>
                  </a:solidFill>
                  <a:prstDash val="solid"/>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Think Next</a:t>
            </a:r>
            <a:r>
              <a:rPr kumimoji="1" lang="ja-JP" altLang="en-US" sz="6000" b="1" cap="none" spc="0" dirty="0">
                <a:ln w="22225">
                  <a:solidFill>
                    <a:schemeClr val="accent2"/>
                  </a:solidFill>
                  <a:prstDash val="solid"/>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6000" b="1" cap="none" spc="0" dirty="0">
              <a:ln w="22225">
                <a:solidFill>
                  <a:schemeClr val="accent2"/>
                </a:solidFill>
                <a:prstDash val="solid"/>
              </a:ln>
              <a:solidFill>
                <a:schemeClr val="accent1"/>
              </a:solidFill>
              <a:effectLst/>
            </a:endParaRPr>
          </a:p>
        </p:txBody>
      </p:sp>
      <p:sp>
        <p:nvSpPr>
          <p:cNvPr id="4" name="テキスト ボックス 3"/>
          <p:cNvSpPr txBox="1"/>
          <p:nvPr/>
        </p:nvSpPr>
        <p:spPr>
          <a:xfrm>
            <a:off x="929409" y="3548417"/>
            <a:ext cx="10469659" cy="2923877"/>
          </a:xfrm>
          <a:prstGeom prst="rect">
            <a:avLst/>
          </a:prstGeom>
          <a:noFill/>
        </p:spPr>
        <p:txBody>
          <a:bodyPr wrap="square" rtlCol="0">
            <a:spAutoFit/>
          </a:bodyPr>
          <a:lstStyle/>
          <a:p>
            <a:r>
              <a:rPr kumimoji="1" lang="ja-JP" altLang="en-US" sz="40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関口徳雄研修リーダー</a:t>
            </a:r>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ロータリーの</a:t>
            </a:r>
            <a:endParaRPr kumimoji="1" lang="en-US" altLang="ja-JP"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核にある固有の奉仕理念や</a:t>
            </a:r>
            <a:endParaRPr kumimoji="1" lang="en-US" altLang="ja-JP"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ロータリー哲学は変わっていない</a:t>
            </a:r>
            <a:endParaRPr kumimoji="1" lang="en-US" altLang="ja-JP"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ことは、誰しもが認めることです</a:t>
            </a:r>
            <a:endPar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8886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55075" y="538033"/>
            <a:ext cx="5750292" cy="923330"/>
          </a:xfrm>
          <a:prstGeom prst="rect">
            <a:avLst/>
          </a:prstGeom>
          <a:noFill/>
        </p:spPr>
        <p:txBody>
          <a:bodyPr wrap="none" lIns="91440" tIns="45720" rIns="91440" bIns="45720">
            <a:spAutoFit/>
          </a:bodyPr>
          <a:lstStyle/>
          <a:p>
            <a:pPr algn="ctr"/>
            <a:r>
              <a:rPr kumimoji="1" lang="ja-JP" altLang="en-US" sz="5400" b="1" cap="none" spc="0" dirty="0" smtClean="0">
                <a:ln w="22225">
                  <a:solidFill>
                    <a:schemeClr val="accent2"/>
                  </a:solidFill>
                  <a:prstDash val="solid"/>
                </a:ln>
                <a:solidFill>
                  <a:schemeClr val="accent2">
                    <a:lumMod val="40000"/>
                    <a:lumOff val="60000"/>
                  </a:schemeClr>
                </a:solidFill>
                <a:effectLst/>
              </a:rPr>
              <a:t>ロータリーの魅力</a:t>
            </a:r>
            <a:endParaRPr lang="ja-JP" altLang="en-US" sz="5400" b="1" cap="none" spc="0" dirty="0">
              <a:ln w="22225">
                <a:solidFill>
                  <a:schemeClr val="accent2"/>
                </a:solidFill>
                <a:prstDash val="solid"/>
              </a:ln>
              <a:solidFill>
                <a:schemeClr val="accent2">
                  <a:lumMod val="40000"/>
                  <a:lumOff val="60000"/>
                </a:schemeClr>
              </a:solidFill>
              <a:effectLst/>
            </a:endParaRPr>
          </a:p>
        </p:txBody>
      </p:sp>
      <p:sp>
        <p:nvSpPr>
          <p:cNvPr id="4" name="テキスト ボックス 3"/>
          <p:cNvSpPr txBox="1"/>
          <p:nvPr/>
        </p:nvSpPr>
        <p:spPr>
          <a:xfrm>
            <a:off x="1023565" y="1461363"/>
            <a:ext cx="9777035" cy="4832092"/>
          </a:xfrm>
          <a:prstGeom prst="rect">
            <a:avLst/>
          </a:prstGeom>
          <a:noFill/>
        </p:spPr>
        <p:txBody>
          <a:bodyPr wrap="none" rtlCol="0">
            <a:spAutoFit/>
          </a:bodyPr>
          <a:lstStyle/>
          <a:p>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知らず知らずのうちに、他人に対する</a:t>
            </a:r>
            <a:endParaRPr kumimoji="1" lang="en-US" altLang="ja-JP"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4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「思いやりの心」　「助け合いの心」</a:t>
            </a:r>
            <a:endParaRPr kumimoji="1" lang="en-US" altLang="ja-JP" sz="44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4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「尽くしあいの心」</a:t>
            </a:r>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をもって、相手を</a:t>
            </a:r>
            <a:endParaRPr kumimoji="1" lang="en-US" altLang="ja-JP"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理解しようとする</a:t>
            </a:r>
            <a:r>
              <a:rPr kumimoji="1" lang="ja-JP" altLang="en-US" sz="44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「寛容の精神」</a:t>
            </a:r>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a:t>
            </a:r>
            <a:endParaRPr kumimoji="1" lang="en-US" altLang="ja-JP"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育成され自分自身の</a:t>
            </a:r>
            <a:r>
              <a:rPr kumimoji="1" lang="ja-JP" altLang="en-US" sz="44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「人作り」</a:t>
            </a:r>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の場</a:t>
            </a:r>
            <a:endParaRPr kumimoji="1" lang="en-US" altLang="ja-JP"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ロータリアンは</a:t>
            </a:r>
            <a:r>
              <a:rPr kumimoji="1" lang="ja-JP" altLang="en-US" sz="44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「思い遣り深い人」</a:t>
            </a:r>
            <a:endParaRPr kumimoji="1" lang="ja-JP" altLang="en-US" sz="4400"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772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41" y="503974"/>
            <a:ext cx="6653754" cy="2833048"/>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280" y="503974"/>
            <a:ext cx="2833048" cy="2833048"/>
          </a:xfrm>
          <a:prstGeom prst="rect">
            <a:avLst/>
          </a:prstGeom>
        </p:spPr>
      </p:pic>
      <p:sp>
        <p:nvSpPr>
          <p:cNvPr id="5" name="テキスト ボックス 4"/>
          <p:cNvSpPr txBox="1"/>
          <p:nvPr/>
        </p:nvSpPr>
        <p:spPr>
          <a:xfrm>
            <a:off x="635912" y="3657601"/>
            <a:ext cx="10956846" cy="2831544"/>
          </a:xfrm>
          <a:prstGeom prst="rect">
            <a:avLst/>
          </a:prstGeom>
          <a:noFill/>
        </p:spPr>
        <p:txBody>
          <a:bodyPr wrap="none" rtlCol="0">
            <a:spAutoFit/>
          </a:bodyPr>
          <a:lstStyle/>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私はロータリアンであると、常に誇りと自信を</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もっています</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ロータリーのすばらしさを学び合い語り合い、</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世</a:t>
            </a:r>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のため人のために伝搬していきます</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13864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849" y="657226"/>
            <a:ext cx="9212778" cy="1077218"/>
          </a:xfrm>
          <a:prstGeom prst="rect">
            <a:avLst/>
          </a:prstGeom>
          <a:noFill/>
        </p:spPr>
        <p:txBody>
          <a:bodyPr wrap="none" rtlCol="0">
            <a:spAutoFit/>
          </a:bodyPr>
          <a:lstStyle/>
          <a:p>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誇りをもってロータリー活動を邁進することが</a:t>
            </a:r>
            <a:endPar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ロータリアンの目標であり、責務であります。</a:t>
            </a:r>
            <a:endPar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437145" y="3200399"/>
            <a:ext cx="7167411" cy="3416320"/>
          </a:xfrm>
          <a:prstGeom prst="rect">
            <a:avLst/>
          </a:prstGeom>
          <a:noFill/>
        </p:spPr>
        <p:txBody>
          <a:bodyPr wrap="none" rtlCol="0">
            <a:spAutoFit/>
          </a:bodyPr>
          <a:lstStyle/>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中核的価値観</a:t>
            </a:r>
            <a:r>
              <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(CORE VALUES)</a:t>
            </a: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・親睦</a:t>
            </a:r>
            <a:r>
              <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(Fellowship)</a:t>
            </a: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・高潔性</a:t>
            </a:r>
            <a:r>
              <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(Integrity)</a:t>
            </a: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多</a:t>
            </a:r>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様</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性</a:t>
            </a:r>
            <a:r>
              <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(Diversity)</a:t>
            </a: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・奉仕</a:t>
            </a:r>
            <a:r>
              <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(Service)</a:t>
            </a: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・リーダーシップ</a:t>
            </a:r>
            <a:r>
              <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(Leadership)</a:t>
            </a:r>
          </a:p>
        </p:txBody>
      </p:sp>
      <p:sp>
        <p:nvSpPr>
          <p:cNvPr id="5" name="テキスト ボックス 4"/>
          <p:cNvSpPr txBox="1"/>
          <p:nvPr/>
        </p:nvSpPr>
        <p:spPr>
          <a:xfrm>
            <a:off x="1085849" y="1959590"/>
            <a:ext cx="10229082" cy="1015663"/>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6000" b="1" dirty="0">
                <a:ln w="22225">
                  <a:solidFill>
                    <a:schemeClr val="accent2"/>
                  </a:solidFill>
                  <a:prstDash val="solid"/>
                </a:ln>
                <a:solidFill>
                  <a:srgbClr val="0070C0"/>
                </a:solidFill>
              </a:rPr>
              <a:t>ロータリアン</a:t>
            </a:r>
            <a:r>
              <a:rPr kumimoji="1" lang="ja-JP" altLang="en-US" sz="6000" b="1" dirty="0" smtClean="0">
                <a:ln w="22225">
                  <a:solidFill>
                    <a:schemeClr val="accent2"/>
                  </a:solidFill>
                  <a:prstDash val="solid"/>
                </a:ln>
                <a:solidFill>
                  <a:srgbClr val="0070C0"/>
                </a:solidFill>
              </a:rPr>
              <a:t>の基本的な特徴</a:t>
            </a:r>
            <a:endParaRPr kumimoji="1" lang="ja-JP" altLang="en-US" sz="6000" b="1" dirty="0">
              <a:solidFill>
                <a:srgbClr val="0070C0"/>
              </a:solidFill>
            </a:endParaRPr>
          </a:p>
        </p:txBody>
      </p:sp>
    </p:spTree>
    <p:extLst>
      <p:ext uri="{BB962C8B-B14F-4D97-AF65-F5344CB8AC3E}">
        <p14:creationId xmlns:p14="http://schemas.microsoft.com/office/powerpoint/2010/main" val="8503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8280" y="2404268"/>
            <a:ext cx="10816230" cy="2954655"/>
          </a:xfrm>
          <a:prstGeom prst="rect">
            <a:avLst/>
          </a:prstGeom>
          <a:noFill/>
        </p:spPr>
        <p:txBody>
          <a:bodyPr wrap="none" lIns="91440" tIns="45720" rIns="91440" bIns="45720">
            <a:spAutoFit/>
          </a:bodyPr>
          <a:lstStyle/>
          <a:p>
            <a:pPr algn="ctr"/>
            <a:r>
              <a:rPr lang="en-US" altLang="ja-JP" sz="5400" b="1" dirty="0" smtClean="0">
                <a:ln w="9525">
                  <a:solidFill>
                    <a:schemeClr val="bg1"/>
                  </a:solidFill>
                  <a:prstDash val="solid"/>
                </a:ln>
                <a:solidFill>
                  <a:srgbClr val="00B050"/>
                </a:solidFill>
                <a:effectLst>
                  <a:outerShdw blurRad="12700" dist="38100" dir="2700000" algn="tl" rotWithShape="0">
                    <a:schemeClr val="bg1">
                      <a:lumMod val="50000"/>
                    </a:schemeClr>
                  </a:outerShdw>
                </a:effectLst>
              </a:rPr>
              <a:t>Let’s be proud to be a ROTARIAN</a:t>
            </a:r>
          </a:p>
          <a:p>
            <a:pPr algn="ctr"/>
            <a:r>
              <a:rPr lang="ja-JP" altLang="en-US"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ロータリアン</a:t>
            </a:r>
            <a:r>
              <a:rPr lang="ja-JP" altLang="en-US" sz="6600" b="1"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であることを</a:t>
            </a:r>
            <a:endParaRPr lang="en-US" altLang="ja-JP" sz="6600" b="1" dirty="0" smtClean="0">
              <a:ln w="9525">
                <a:solidFill>
                  <a:schemeClr val="bg1"/>
                </a:solidFill>
                <a:prstDash val="solid"/>
              </a:ln>
              <a:solidFill>
                <a:srgbClr val="0070C0"/>
              </a:solidFill>
              <a:effectLst>
                <a:outerShdw blurRad="12700" dist="38100" dir="2700000" algn="tl" rotWithShape="0">
                  <a:schemeClr val="bg1">
                    <a:lumMod val="50000"/>
                  </a:schemeClr>
                </a:outerShdw>
              </a:effectLst>
            </a:endParaRPr>
          </a:p>
          <a:p>
            <a:pPr algn="ctr"/>
            <a:r>
              <a:rPr lang="ja-JP" altLang="en-US" sz="66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誇</a:t>
            </a:r>
            <a:r>
              <a:rPr lang="ja-JP" altLang="en-US" sz="6600" b="1" cap="none" spc="0" dirty="0" smtClean="0">
                <a:ln w="9525">
                  <a:solidFill>
                    <a:schemeClr val="bg1"/>
                  </a:solidFill>
                  <a:prstDash val="solid"/>
                </a:ln>
                <a:solidFill>
                  <a:srgbClr val="0070C0"/>
                </a:solidFill>
                <a:effectLst>
                  <a:outerShdw blurRad="12700" dist="38100" dir="2700000" algn="tl" rotWithShape="0">
                    <a:schemeClr val="bg1">
                      <a:lumMod val="50000"/>
                    </a:schemeClr>
                  </a:outerShdw>
                </a:effectLst>
              </a:rPr>
              <a:t>りにしよう</a:t>
            </a:r>
            <a:endParaRPr lang="ja-JP" altLang="en-US" sz="66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2" name="正方形/長方形 1"/>
          <p:cNvSpPr/>
          <p:nvPr/>
        </p:nvSpPr>
        <p:spPr>
          <a:xfrm>
            <a:off x="1152629" y="896918"/>
            <a:ext cx="9258945" cy="1569660"/>
          </a:xfrm>
          <a:prstGeom prst="rect">
            <a:avLst/>
          </a:prstGeom>
        </p:spPr>
        <p:txBody>
          <a:bodyPr wrap="none">
            <a:spAutoFit/>
          </a:bodyPr>
          <a:lstStyle/>
          <a:p>
            <a:pPr marL="45720" indent="0" algn="ctr">
              <a:buNone/>
            </a:pP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ロータリーの本質とロータリアンの</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素晴らしさを</a:t>
            </a:r>
            <a:endParaRPr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 indent="0" algn="ctr">
              <a:buNone/>
            </a:pP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よく学びよ</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く</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知ってこそ奉仕活動に結びつき　</a:t>
            </a:r>
            <a:endParaRPr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 indent="0" algn="ctr">
              <a:buNone/>
            </a:pP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理念と実践は真のロータリアンの目標である</a:t>
            </a:r>
            <a:endPar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95442" y="5742633"/>
            <a:ext cx="11276805" cy="400110"/>
          </a:xfrm>
          <a:prstGeom prst="rect">
            <a:avLst/>
          </a:prstGeom>
          <a:noFill/>
        </p:spPr>
        <p:txBody>
          <a:bodyPr wrap="none" rtlCol="0">
            <a:spAutoFit/>
          </a:bodyPr>
          <a:lstStyle/>
          <a:p>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参考資料＝　手続き要覧　</a:t>
            </a:r>
            <a:r>
              <a:rPr kumimoji="1"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MY </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ROTARY</a:t>
            </a:r>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ロータリーの友</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月号　ガバナー月信</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号</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960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745" y="1321521"/>
            <a:ext cx="9549894" cy="2490059"/>
          </a:xfrm>
          <a:prstGeom prst="rect">
            <a:avLst/>
          </a:prstGeom>
        </p:spPr>
      </p:pic>
      <p:sp>
        <p:nvSpPr>
          <p:cNvPr id="5" name="正方形/長方形 4"/>
          <p:cNvSpPr/>
          <p:nvPr/>
        </p:nvSpPr>
        <p:spPr>
          <a:xfrm>
            <a:off x="789907" y="4511006"/>
            <a:ext cx="10703571" cy="830997"/>
          </a:xfrm>
          <a:prstGeom prst="rect">
            <a:avLst/>
          </a:prstGeom>
          <a:noFill/>
        </p:spPr>
        <p:txBody>
          <a:bodyPr wrap="none" lIns="91440" tIns="45720" rIns="91440" bIns="45720">
            <a:spAutoFit/>
          </a:bodyPr>
          <a:lstStyle/>
          <a:p>
            <a:pPr algn="ctr"/>
            <a:r>
              <a:rPr kumimoji="1" lang="ja-JP" altLang="en-US" sz="4800" b="1" u="sng"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ロータリアンであることを誇りに思う</a:t>
            </a:r>
            <a:endParaRPr lang="ja-JP" altLang="en-US" sz="4800" b="1" u="sng" cap="none" spc="0"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Tree>
    <p:extLst>
      <p:ext uri="{BB962C8B-B14F-4D97-AF65-F5344CB8AC3E}">
        <p14:creationId xmlns:p14="http://schemas.microsoft.com/office/powerpoint/2010/main" val="776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8108" y="755959"/>
            <a:ext cx="11264622" cy="5632311"/>
          </a:xfrm>
          <a:prstGeom prst="rect">
            <a:avLst/>
          </a:prstGeom>
          <a:noFill/>
        </p:spPr>
        <p:txBody>
          <a:bodyPr wrap="none" rtlCol="0">
            <a:spAutoFit/>
          </a:bodyPr>
          <a:lstStyle/>
          <a:p>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a:t>
            </a: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活動の基本は</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、人格形成を目指すこと</a:t>
            </a:r>
            <a:endParaRPr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・ロータリアン</a:t>
            </a: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、定期的例会</a:t>
            </a: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に出席</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し友情を育む</a:t>
            </a:r>
            <a:endParaRPr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a:t>
            </a: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の哲学である奉仕の心を</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学び合う</a:t>
            </a:r>
            <a:endParaRPr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・親睦</a:t>
            </a: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を深め、それによってさらに</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、奉仕</a:t>
            </a: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の心</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を磨く</a:t>
            </a:r>
            <a:endParaRPr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職業人生を充実させる理念と実践は本質が核です</a:t>
            </a:r>
            <a:endParaRPr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ロータリアンは信頼しあい</a:t>
            </a:r>
            <a:r>
              <a:rPr lang="ja-JP" altLang="en-US" sz="36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友情を一層密にしてこそ</a:t>
            </a:r>
            <a:endParaRPr lang="en-US" altLang="ja-JP"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尊敬する素晴らしい仲間となることができます。</a:t>
            </a:r>
            <a:endParaRPr lang="en-US" altLang="ja-JP"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良質な親睦からは</a:t>
            </a:r>
            <a:r>
              <a:rPr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「奉仕の理念」</a:t>
            </a:r>
            <a:r>
              <a:rPr lang="ja-JP" altLang="en-US"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が輝く徳となって</a:t>
            </a:r>
            <a:endParaRPr lang="en-US" altLang="ja-JP"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人間性を磨き上げてくれます。</a:t>
            </a:r>
            <a:endParaRPr lang="en-US" altLang="ja-JP" sz="36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796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25" y="284292"/>
            <a:ext cx="6239337" cy="6239337"/>
          </a:xfrm>
          <a:prstGeom prst="rect">
            <a:avLst/>
          </a:prstGeom>
        </p:spPr>
      </p:pic>
      <p:sp>
        <p:nvSpPr>
          <p:cNvPr id="5" name="テキスト ボックス 4"/>
          <p:cNvSpPr txBox="1"/>
          <p:nvPr/>
        </p:nvSpPr>
        <p:spPr>
          <a:xfrm>
            <a:off x="6762162" y="404884"/>
            <a:ext cx="4801314" cy="6001643"/>
          </a:xfrm>
          <a:prstGeom prst="rect">
            <a:avLst/>
          </a:prstGeom>
          <a:noFill/>
        </p:spPr>
        <p:txBody>
          <a:bodyPr wrap="none" rtlCol="0">
            <a:spAutoFit/>
          </a:bodyPr>
          <a:lstStyle/>
          <a:p>
            <a:r>
              <a:rPr kumimoji="1" lang="ja-JP" altLang="en-US"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一人一人が</a:t>
            </a:r>
            <a:endParaRPr kumimoji="1" lang="en-US" altLang="ja-JP"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心がけること</a:t>
            </a:r>
            <a:endParaRPr kumimoji="1" lang="en-US" altLang="ja-JP" sz="4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5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5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6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誇りたかき</a:t>
            </a:r>
            <a:endParaRPr kumimoji="1" lang="en-US" altLang="ja-JP" sz="6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6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ロータリアン</a:t>
            </a:r>
            <a:endParaRPr kumimoji="1" lang="en-US" altLang="ja-JP" sz="6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6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であ</a:t>
            </a:r>
            <a:r>
              <a:rPr kumimoji="1" lang="ja-JP" altLang="en-US" sz="6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6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ja-JP" altLang="en-US" sz="6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47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355026" y="1614188"/>
            <a:ext cx="11430430" cy="4672311"/>
          </a:xfrm>
        </p:spPr>
        <p:txBody>
          <a:bodyPr>
            <a:normAutofit/>
          </a:bodyPr>
          <a:lstStyle/>
          <a:p>
            <a:pPr marL="45720" indent="0">
              <a:buNone/>
            </a:pPr>
            <a:endParaRPr kumimoji="1" lang="en-US" altLang="ja-JP" dirty="0" smtClean="0"/>
          </a:p>
          <a:p>
            <a:pPr marL="45720" indent="0">
              <a:buNone/>
            </a:pPr>
            <a:r>
              <a:rPr lang="ja-JP" altLang="en-US" sz="4400" dirty="0" smtClean="0"/>
              <a:t>　　</a:t>
            </a:r>
            <a:r>
              <a:rPr lang="ja-JP" altLang="en-US" sz="4400" b="1" dirty="0" smtClean="0">
                <a:solidFill>
                  <a:srgbClr val="0070C0"/>
                </a:solidFill>
              </a:rPr>
              <a:t>　　　　　「より</a:t>
            </a:r>
            <a:r>
              <a:rPr lang="ja-JP" altLang="en-US" sz="4400" b="1" dirty="0">
                <a:solidFill>
                  <a:srgbClr val="0070C0"/>
                </a:solidFill>
              </a:rPr>
              <a:t>積極的に・・・</a:t>
            </a:r>
            <a:r>
              <a:rPr lang="ja-JP" altLang="en-US" sz="4400" b="1" dirty="0" smtClean="0">
                <a:solidFill>
                  <a:srgbClr val="0070C0"/>
                </a:solidFill>
              </a:rPr>
              <a:t>・」</a:t>
            </a:r>
            <a:endParaRPr lang="en-US" altLang="ja-JP" sz="4400" b="1" dirty="0">
              <a:solidFill>
                <a:srgbClr val="0070C0"/>
              </a:solidFill>
            </a:endParaRPr>
          </a:p>
          <a:p>
            <a:pPr marL="45720" indent="0">
              <a:buNone/>
            </a:pPr>
            <a:r>
              <a:rPr lang="ja-JP" altLang="en-US" sz="4400" b="1" dirty="0" smtClean="0">
                <a:solidFill>
                  <a:srgbClr val="0070C0"/>
                </a:solidFill>
              </a:rPr>
              <a:t>　　　　　・知ること</a:t>
            </a:r>
            <a:r>
              <a:rPr lang="ja-JP" altLang="en-US" sz="4400" b="1" dirty="0">
                <a:solidFill>
                  <a:srgbClr val="0070C0"/>
                </a:solidFill>
              </a:rPr>
              <a:t>　</a:t>
            </a:r>
            <a:r>
              <a:rPr lang="ja-JP" altLang="en-US" sz="4400" b="1" dirty="0" smtClean="0">
                <a:solidFill>
                  <a:srgbClr val="0070C0"/>
                </a:solidFill>
              </a:rPr>
              <a:t>　　・興味を深める</a:t>
            </a:r>
            <a:endParaRPr lang="en-US" altLang="ja-JP" sz="4400" b="1" dirty="0">
              <a:solidFill>
                <a:srgbClr val="0070C0"/>
              </a:solidFill>
            </a:endParaRPr>
          </a:p>
          <a:p>
            <a:pPr marL="45720" indent="0">
              <a:buNone/>
            </a:pPr>
            <a:r>
              <a:rPr lang="ja-JP" altLang="en-US" sz="4400" b="1" dirty="0" smtClean="0">
                <a:solidFill>
                  <a:srgbClr val="0070C0"/>
                </a:solidFill>
              </a:rPr>
              <a:t>　　　　　・好きになること</a:t>
            </a:r>
            <a:r>
              <a:rPr lang="ja-JP" altLang="en-US" sz="4400" b="1" dirty="0">
                <a:solidFill>
                  <a:srgbClr val="0070C0"/>
                </a:solidFill>
              </a:rPr>
              <a:t>　</a:t>
            </a:r>
            <a:r>
              <a:rPr lang="ja-JP" altLang="en-US" sz="4400" b="1" dirty="0" smtClean="0">
                <a:solidFill>
                  <a:srgbClr val="0070C0"/>
                </a:solidFill>
              </a:rPr>
              <a:t>　・</a:t>
            </a:r>
            <a:r>
              <a:rPr kumimoji="1" lang="ja-JP" altLang="en-US" sz="4400" b="1" dirty="0" smtClean="0">
                <a:solidFill>
                  <a:srgbClr val="0070C0"/>
                </a:solidFill>
              </a:rPr>
              <a:t>学ぶこと</a:t>
            </a:r>
            <a:endParaRPr kumimoji="1" lang="en-US" altLang="ja-JP" sz="4400" b="1" dirty="0">
              <a:solidFill>
                <a:srgbClr val="0070C0"/>
              </a:solidFill>
            </a:endParaRPr>
          </a:p>
          <a:p>
            <a:pPr marL="45720" indent="0" algn="ctr">
              <a:buNone/>
            </a:pPr>
            <a:endParaRPr lang="en-US" altLang="ja-JP" dirty="0"/>
          </a:p>
          <a:p>
            <a:pPr marL="45720" indent="0" algn="ctr">
              <a:buNone/>
            </a:pPr>
            <a:r>
              <a:rPr lang="ja-JP" altLang="en-US" sz="4400" b="1" dirty="0" smtClean="0">
                <a:solidFill>
                  <a:srgbClr val="FF0000"/>
                </a:solidFill>
              </a:rPr>
              <a:t>ロータリー</a:t>
            </a:r>
            <a:r>
              <a:rPr lang="ja-JP" altLang="en-US" sz="4400" b="1" dirty="0">
                <a:solidFill>
                  <a:srgbClr val="FF0000"/>
                </a:solidFill>
              </a:rPr>
              <a:t>の</a:t>
            </a:r>
            <a:r>
              <a:rPr lang="ja-JP" altLang="en-US" sz="6000" b="1" dirty="0">
                <a:solidFill>
                  <a:srgbClr val="FF0000"/>
                </a:solidFill>
              </a:rPr>
              <a:t>本質</a:t>
            </a:r>
            <a:r>
              <a:rPr lang="ja-JP" altLang="en-US" sz="4400" b="1" dirty="0">
                <a:solidFill>
                  <a:srgbClr val="FF0000"/>
                </a:solidFill>
              </a:rPr>
              <a:t>とロータリアンの</a:t>
            </a:r>
            <a:r>
              <a:rPr lang="ja-JP" altLang="en-US" sz="6000" b="1" dirty="0">
                <a:solidFill>
                  <a:srgbClr val="FF0000"/>
                </a:solidFill>
              </a:rPr>
              <a:t>素晴らしさ</a:t>
            </a:r>
            <a:endParaRPr lang="en-US" altLang="ja-JP" sz="6000" b="1" dirty="0">
              <a:solidFill>
                <a:srgbClr val="FF0000"/>
              </a:solidFill>
            </a:endParaRPr>
          </a:p>
          <a:p>
            <a:pPr marL="45720" indent="0">
              <a:buNone/>
            </a:pPr>
            <a:endParaRPr kumimoji="1" lang="ja-JP" dirty="0"/>
          </a:p>
        </p:txBody>
      </p:sp>
      <p:sp>
        <p:nvSpPr>
          <p:cNvPr id="2" name="タイトル 1"/>
          <p:cNvSpPr>
            <a:spLocks noGrp="1"/>
          </p:cNvSpPr>
          <p:nvPr>
            <p:ph type="title"/>
          </p:nvPr>
        </p:nvSpPr>
        <p:spPr>
          <a:xfrm>
            <a:off x="534902" y="463769"/>
            <a:ext cx="11070679" cy="939127"/>
          </a:xfrm>
        </p:spPr>
        <p:txBody>
          <a:bodyPr>
            <a:noAutofit/>
          </a:bodyPr>
          <a:lstStyle/>
          <a:p>
            <a:pPr algn="ctr"/>
            <a:r>
              <a:rPr kumimoji="1" lang="ja-JP" altLang="en-US" sz="4000" b="1" dirty="0" smtClean="0">
                <a:solidFill>
                  <a:srgbClr val="0070C0"/>
                </a:solidFill>
              </a:rPr>
              <a:t>ロータリーを誇りに思うためには何が必要でしょうか？</a:t>
            </a:r>
            <a:endParaRPr kumimoji="1" lang="ja-JP" altLang="en-US" sz="4000" b="1" dirty="0">
              <a:solidFill>
                <a:srgbClr val="0070C0"/>
              </a:solidFill>
            </a:endParaRP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83455" y="443608"/>
            <a:ext cx="5489358" cy="704710"/>
          </a:xfrm>
        </p:spPr>
        <p:txBody>
          <a:bodyPr>
            <a:normAutofit fontScale="90000"/>
          </a:bodyPr>
          <a:lstStyle/>
          <a:p>
            <a:r>
              <a:rPr lang="ja-JP" altLang="en-US" sz="4900" b="1" dirty="0" smtClean="0">
                <a:solidFill>
                  <a:srgbClr val="FF0000"/>
                </a:solidFill>
              </a:rPr>
              <a:t>ロータリーを知るために</a:t>
            </a:r>
            <a:endParaRPr kumimoji="1" lang="ja-JP" altLang="en-US" sz="4900" b="1" dirty="0">
              <a:solidFill>
                <a:srgbClr val="FF0000"/>
              </a:solidFill>
            </a:endParaRPr>
          </a:p>
        </p:txBody>
      </p:sp>
      <p:sp>
        <p:nvSpPr>
          <p:cNvPr id="7" name="AutoShape 2" descr="「ロータリーの友」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図 8"/>
          <p:cNvPicPr>
            <a:picLocks noChangeAspect="1"/>
          </p:cNvPicPr>
          <p:nvPr/>
        </p:nvPicPr>
        <p:blipFill>
          <a:blip r:embed="rId3"/>
          <a:stretch>
            <a:fillRect/>
          </a:stretch>
        </p:blipFill>
        <p:spPr>
          <a:xfrm>
            <a:off x="5147481" y="1148318"/>
            <a:ext cx="6283530" cy="2481730"/>
          </a:xfrm>
          <a:prstGeom prst="rect">
            <a:avLst/>
          </a:prstGeom>
        </p:spPr>
      </p:pic>
      <p:pic>
        <p:nvPicPr>
          <p:cNvPr id="10" name="図 9"/>
          <p:cNvPicPr>
            <a:picLocks noChangeAspect="1"/>
          </p:cNvPicPr>
          <p:nvPr/>
        </p:nvPicPr>
        <p:blipFill>
          <a:blip r:embed="rId4"/>
          <a:stretch>
            <a:fillRect/>
          </a:stretch>
        </p:blipFill>
        <p:spPr>
          <a:xfrm>
            <a:off x="549470" y="443608"/>
            <a:ext cx="4094239" cy="5807429"/>
          </a:xfrm>
          <a:prstGeom prst="rect">
            <a:avLst/>
          </a:prstGeom>
        </p:spPr>
      </p:pic>
      <p:sp>
        <p:nvSpPr>
          <p:cNvPr id="12" name="テキスト ボックス 11"/>
          <p:cNvSpPr txBox="1"/>
          <p:nvPr/>
        </p:nvSpPr>
        <p:spPr>
          <a:xfrm>
            <a:off x="5147481" y="3735569"/>
            <a:ext cx="6960359" cy="830997"/>
          </a:xfrm>
          <a:prstGeom prst="rect">
            <a:avLst/>
          </a:prstGeom>
          <a:noFill/>
        </p:spPr>
        <p:txBody>
          <a:bodyPr wrap="square" rtlCol="0">
            <a:spAutoFit/>
          </a:bodyPr>
          <a:lstStyle/>
          <a:p>
            <a:r>
              <a:rPr kumimoji="1"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標準クラブ定款　第</a:t>
            </a:r>
            <a:r>
              <a:rPr kumimoji="1"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条　ロータリーの雑誌</a:t>
            </a:r>
            <a:endParaRPr kumimoji="1"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節</a:t>
            </a:r>
            <a:r>
              <a:rPr kumimoji="1"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購読義務</a:t>
            </a:r>
            <a:endParaRPr kumimoji="1"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4643709" y="4902283"/>
            <a:ext cx="7291074" cy="1077218"/>
          </a:xfrm>
          <a:prstGeom prst="rect">
            <a:avLst/>
          </a:prstGeom>
          <a:noFill/>
        </p:spPr>
        <p:txBody>
          <a:bodyPr wrap="square" rtlCol="0">
            <a:spAutoFit/>
          </a:bodyPr>
          <a:lstStyle/>
          <a:p>
            <a:r>
              <a:rPr kumimoji="1" lang="ja-JP" altLang="en-US" sz="3200" b="1" dirty="0" smtClean="0">
                <a:solidFill>
                  <a:srgbClr val="0070C0"/>
                </a:solidFill>
              </a:rPr>
              <a:t>「ロータリの友」誌をどれほど</a:t>
            </a:r>
            <a:endParaRPr kumimoji="1" lang="en-US" altLang="ja-JP" sz="3200" b="1" dirty="0" smtClean="0">
              <a:solidFill>
                <a:srgbClr val="0070C0"/>
              </a:solidFill>
            </a:endParaRPr>
          </a:p>
          <a:p>
            <a:r>
              <a:rPr kumimoji="1" lang="ja-JP" altLang="en-US" sz="3200" b="1" dirty="0">
                <a:solidFill>
                  <a:srgbClr val="0070C0"/>
                </a:solidFill>
              </a:rPr>
              <a:t>　</a:t>
            </a:r>
            <a:r>
              <a:rPr kumimoji="1" lang="ja-JP" altLang="en-US" sz="3200" b="1" dirty="0" smtClean="0">
                <a:solidFill>
                  <a:srgbClr val="0070C0"/>
                </a:solidFill>
              </a:rPr>
              <a:t>　　　　　　　活用していますか？</a:t>
            </a:r>
            <a:endParaRPr kumimoji="1" lang="en-US" altLang="ja-JP" sz="3200" b="1" dirty="0" smtClean="0">
              <a:solidFill>
                <a:srgbClr val="0070C0"/>
              </a:solidFill>
            </a:endParaRPr>
          </a:p>
        </p:txBody>
      </p:sp>
    </p:spTree>
    <p:extLst>
      <p:ext uri="{BB962C8B-B14F-4D97-AF65-F5344CB8AC3E}">
        <p14:creationId xmlns:p14="http://schemas.microsoft.com/office/powerpoint/2010/main" val="12371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92296" y="370673"/>
            <a:ext cx="1538558" cy="461840"/>
          </a:xfrm>
        </p:spPr>
        <p:txBody>
          <a:bodyPr>
            <a:normAutofit fontScale="90000"/>
          </a:bodyPr>
          <a:lstStyle/>
          <a:p>
            <a:pPr algn="ctr"/>
            <a:r>
              <a:rPr lang="en-US" altLang="ja-JP" sz="3600" b="1" dirty="0">
                <a:solidFill>
                  <a:srgbClr val="FF0000"/>
                </a:solidFill>
              </a:rPr>
              <a:t/>
            </a:r>
            <a:br>
              <a:rPr lang="en-US" altLang="ja-JP" sz="3600" b="1" dirty="0">
                <a:solidFill>
                  <a:srgbClr val="FF0000"/>
                </a:solidFill>
              </a:rPr>
            </a:br>
            <a:endParaRPr kumimoji="1" lang="ja-JP" altLang="en-US" dirty="0"/>
          </a:p>
        </p:txBody>
      </p:sp>
      <p:sp>
        <p:nvSpPr>
          <p:cNvPr id="5" name="テキスト ボックス 4"/>
          <p:cNvSpPr txBox="1"/>
          <p:nvPr/>
        </p:nvSpPr>
        <p:spPr>
          <a:xfrm>
            <a:off x="5296605" y="254059"/>
            <a:ext cx="6662033" cy="5878532"/>
          </a:xfrm>
          <a:prstGeom prst="rect">
            <a:avLst/>
          </a:prstGeom>
          <a:noFill/>
        </p:spPr>
        <p:txBody>
          <a:bodyPr wrap="square" rtlCol="0">
            <a:spAutoFit/>
          </a:bodyPr>
          <a:lstStyle/>
          <a:p>
            <a:pPr algn="ctr"/>
            <a:r>
              <a:rPr kumimoji="1" lang="ja-JP" altLang="en-US"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読む大切さを毎月学ぶ</a:t>
            </a:r>
            <a:endParaRPr kumimoji="1"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とは</a:t>
            </a:r>
            <a:endParaRPr kumimoji="1" lang="en-US" altLang="ja-JP"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smtClean="0"/>
              <a:t>　</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目的</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四つ</a:t>
            </a:r>
            <a:r>
              <a:rPr kumimoji="1" lang="ja-JP" altLang="en-US" sz="4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テスト</a:t>
            </a:r>
            <a:r>
              <a:rPr kumimoji="1" lang="ja-JP" altLang="en-US" sz="2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言行はこれに照らしてから</a:t>
            </a:r>
            <a:endParaRPr kumimoji="1" lang="en-US" altLang="ja-JP" sz="2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国際ロータリー</a:t>
            </a:r>
            <a:r>
              <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テーマ</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357750519"/>
              </p:ext>
            </p:extLst>
          </p:nvPr>
        </p:nvGraphicFramePr>
        <p:xfrm>
          <a:off x="635000" y="254059"/>
          <a:ext cx="4508500" cy="6379565"/>
        </p:xfrm>
        <a:graphic>
          <a:graphicData uri="http://schemas.openxmlformats.org/presentationml/2006/ole">
            <mc:AlternateContent xmlns:mc="http://schemas.openxmlformats.org/markup-compatibility/2006">
              <mc:Choice xmlns:v="urn:schemas-microsoft-com:vml" Requires="v">
                <p:oleObj spid="_x0000_s1308" name="Acrobat Document" r:id="rId4" imgW="5667139" imgH="8019997" progId="AcroExch.Document.DC">
                  <p:embed/>
                </p:oleObj>
              </mc:Choice>
              <mc:Fallback>
                <p:oleObj name="Acrobat Document" r:id="rId4" imgW="5667139" imgH="8019997" progId="AcroExch.Document.DC">
                  <p:embed/>
                  <p:pic>
                    <p:nvPicPr>
                      <p:cNvPr id="0" name=""/>
                      <p:cNvPicPr/>
                      <p:nvPr/>
                    </p:nvPicPr>
                    <p:blipFill>
                      <a:blip r:embed="rId5"/>
                      <a:stretch>
                        <a:fillRect/>
                      </a:stretch>
                    </p:blipFill>
                    <p:spPr>
                      <a:xfrm>
                        <a:off x="635000" y="254059"/>
                        <a:ext cx="4508500" cy="6379565"/>
                      </a:xfrm>
                      <a:prstGeom prst="rect">
                        <a:avLst/>
                      </a:prstGeom>
                    </p:spPr>
                  </p:pic>
                </p:oleObj>
              </mc:Fallback>
            </mc:AlternateContent>
          </a:graphicData>
        </a:graphic>
      </p:graphicFrame>
    </p:spTree>
    <p:extLst>
      <p:ext uri="{BB962C8B-B14F-4D97-AF65-F5344CB8AC3E}">
        <p14:creationId xmlns:p14="http://schemas.microsoft.com/office/powerpoint/2010/main" val="20926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259" y="160220"/>
            <a:ext cx="7486720" cy="4346137"/>
          </a:xfrm>
          <a:prstGeom prst="rect">
            <a:avLst/>
          </a:prstGeom>
        </p:spPr>
      </p:pic>
      <p:sp>
        <p:nvSpPr>
          <p:cNvPr id="3" name="テキスト ボックス 2"/>
          <p:cNvSpPr txBox="1"/>
          <p:nvPr/>
        </p:nvSpPr>
        <p:spPr>
          <a:xfrm>
            <a:off x="1893164" y="4623113"/>
            <a:ext cx="9198591" cy="1815882"/>
          </a:xfrm>
          <a:prstGeom prst="rect">
            <a:avLst/>
          </a:prstGeom>
          <a:noFill/>
        </p:spPr>
        <p:txBody>
          <a:bodyPr wrap="square" rtlCol="0">
            <a:spAutoFit/>
          </a:bodyPr>
          <a:lstStyle/>
          <a:p>
            <a:r>
              <a:rPr kumimoji="1"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rPr>
              <a:t>2017-18</a:t>
            </a:r>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年度国際ロータリーテーマ　　　　　　　　　　　　　　　　　　　　　　　　</a:t>
            </a:r>
            <a:r>
              <a:rPr kumimoji="1" lang="ja-JP" altLang="en-US"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ロータリー：変化をもたらす</a:t>
            </a:r>
            <a:endParaRPr kumimoji="1" lang="en-US" altLang="ja-JP" sz="4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イアン</a:t>
            </a:r>
            <a:r>
              <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H.S</a:t>
            </a:r>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ライズリー</a:t>
            </a:r>
            <a:r>
              <a:rPr kumimoji="1" lang="en-US" altLang="ja-JP"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会長</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オーストラリア</a:t>
            </a:r>
            <a:r>
              <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648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14475" y="2218310"/>
            <a:ext cx="5672750" cy="4262705"/>
          </a:xfrm>
          <a:prstGeom prst="rect">
            <a:avLst/>
          </a:prstGeom>
          <a:noFill/>
        </p:spPr>
        <p:txBody>
          <a:bodyPr wrap="square" rtlCol="0">
            <a:spAutoFit/>
          </a:bodyPr>
          <a:lstStyle/>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この充実感は、毎週、</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毎年、「変化をもたらす」</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ロータリーの一員である</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ことから湧き出てくる</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ものなのです</a:t>
            </a:r>
            <a:endParaRPr kumimoji="1" lang="en-US" altLang="ja-JP"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99" y="2374710"/>
            <a:ext cx="5746732" cy="3832352"/>
          </a:xfrm>
          <a:prstGeom prst="rect">
            <a:avLst/>
          </a:prstGeom>
        </p:spPr>
      </p:pic>
      <p:sp>
        <p:nvSpPr>
          <p:cNvPr id="7" name="テキスト ボックス 6"/>
          <p:cNvSpPr txBox="1"/>
          <p:nvPr/>
        </p:nvSpPr>
        <p:spPr>
          <a:xfrm>
            <a:off x="1786920" y="439168"/>
            <a:ext cx="8956298" cy="646331"/>
          </a:xfrm>
          <a:prstGeom prst="rect">
            <a:avLst/>
          </a:prstGeom>
          <a:noFill/>
        </p:spPr>
        <p:txBody>
          <a:bodyPr wrap="none" rtlCol="0">
            <a:spAutoFit/>
          </a:bodyPr>
          <a:lstStyle/>
          <a:p>
            <a:r>
              <a:rPr kumimoji="1"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私たちがロータリーにとどまり続けるの</a:t>
            </a:r>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a:t>
            </a:r>
            <a:endParaRPr kumimoji="1" lang="en-US" altLang="ja-JP"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085850" y="1328739"/>
            <a:ext cx="10358438" cy="646331"/>
          </a:xfrm>
          <a:prstGeom prst="rect">
            <a:avLst/>
          </a:prstGeom>
          <a:noFill/>
        </p:spPr>
        <p:txBody>
          <a:bodyPr wrap="square" rtlCol="0">
            <a:spAutoFit/>
          </a:bodyPr>
          <a:lstStyle/>
          <a:p>
            <a:r>
              <a:rPr kumimoji="1"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ロータリーで充実感を得ることができるから</a:t>
            </a:r>
            <a:r>
              <a:rPr kumimoji="1" lang="ja-JP" altLang="en-US" sz="36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5107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Blu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80E2-BC63-4DD4-B0C8-1971B89A2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薄青色の枠線デザインのプレゼンテーション (ワイドスクリーン)</Template>
  <TotalTime>0</TotalTime>
  <Words>2493</Words>
  <Application>Microsoft Office PowerPoint</Application>
  <PresentationFormat>ワイド画面</PresentationFormat>
  <Paragraphs>230</Paragraphs>
  <Slides>19</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7" baseType="lpstr">
      <vt:lpstr>Meiryo UI</vt:lpstr>
      <vt:lpstr>ＭＳ Ｐゴシック</vt:lpstr>
      <vt:lpstr>ＭＳ ゴシック</vt:lpstr>
      <vt:lpstr>メイリオ</vt:lpstr>
      <vt:lpstr>Arial</vt:lpstr>
      <vt:lpstr>Constantia</vt:lpstr>
      <vt:lpstr>Sheer Blue 16x9</vt:lpstr>
      <vt:lpstr>Acrobat Document</vt:lpstr>
      <vt:lpstr>             　　　　　　　　　　　　　　　　　　　　　　　　　　　　　　　　　　　　                                                    分区ガバナー補佐　　地区研究・研修統括委員会 (理念研究委員会・ロータリー研修委員会・RLI推進委員会)</vt:lpstr>
      <vt:lpstr>PowerPoint プレゼンテーション</vt:lpstr>
      <vt:lpstr>PowerPoint プレゼンテーション</vt:lpstr>
      <vt:lpstr>PowerPoint プレゼンテーション</vt:lpstr>
      <vt:lpstr>ロータリーを誇りに思うためには何が必要でしょうか？</vt:lpstr>
      <vt:lpstr>ロータリーを知るために</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2017-07-30T04:55:14Z</dcterms:created>
  <dcterms:modified xsi:type="dcterms:W3CDTF">2017-09-30T09:55:43Z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TC032134699991</vt:lpwstr>
  </property>
</Properties>
</file>