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1.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theme/themeOverride1.xml" ContentType="application/vnd.openxmlformats-officedocument.themeOverr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118"/>
  </p:notesMasterIdLst>
  <p:handoutMasterIdLst>
    <p:handoutMasterId r:id="rId119"/>
  </p:handoutMasterIdLst>
  <p:sldIdLst>
    <p:sldId id="256" r:id="rId2"/>
    <p:sldId id="535" r:id="rId3"/>
    <p:sldId id="412" r:id="rId4"/>
    <p:sldId id="493" r:id="rId5"/>
    <p:sldId id="293" r:id="rId6"/>
    <p:sldId id="294" r:id="rId7"/>
    <p:sldId id="295" r:id="rId8"/>
    <p:sldId id="298" r:id="rId9"/>
    <p:sldId id="300" r:id="rId10"/>
    <p:sldId id="291" r:id="rId11"/>
    <p:sldId id="292" r:id="rId12"/>
    <p:sldId id="387" r:id="rId13"/>
    <p:sldId id="305" r:id="rId14"/>
    <p:sldId id="411" r:id="rId15"/>
    <p:sldId id="405" r:id="rId16"/>
    <p:sldId id="406" r:id="rId17"/>
    <p:sldId id="420" r:id="rId18"/>
    <p:sldId id="429" r:id="rId19"/>
    <p:sldId id="430" r:id="rId20"/>
    <p:sldId id="431" r:id="rId21"/>
    <p:sldId id="432" r:id="rId22"/>
    <p:sldId id="433" r:id="rId23"/>
    <p:sldId id="434" r:id="rId24"/>
    <p:sldId id="436" r:id="rId25"/>
    <p:sldId id="530" r:id="rId26"/>
    <p:sldId id="657" r:id="rId27"/>
    <p:sldId id="658" r:id="rId28"/>
    <p:sldId id="437" r:id="rId29"/>
    <p:sldId id="438" r:id="rId30"/>
    <p:sldId id="514" r:id="rId31"/>
    <p:sldId id="511" r:id="rId32"/>
    <p:sldId id="506" r:id="rId33"/>
    <p:sldId id="509" r:id="rId34"/>
    <p:sldId id="510" r:id="rId35"/>
    <p:sldId id="440" r:id="rId36"/>
    <p:sldId id="381" r:id="rId37"/>
    <p:sldId id="674" r:id="rId38"/>
    <p:sldId id="593" r:id="rId39"/>
    <p:sldId id="374" r:id="rId40"/>
    <p:sldId id="354" r:id="rId41"/>
    <p:sldId id="356" r:id="rId42"/>
    <p:sldId id="357" r:id="rId43"/>
    <p:sldId id="373" r:id="rId44"/>
    <p:sldId id="513" r:id="rId45"/>
    <p:sldId id="362" r:id="rId46"/>
    <p:sldId id="363" r:id="rId47"/>
    <p:sldId id="360" r:id="rId48"/>
    <p:sldId id="375" r:id="rId49"/>
    <p:sldId id="376" r:id="rId50"/>
    <p:sldId id="494" r:id="rId51"/>
    <p:sldId id="385" r:id="rId52"/>
    <p:sldId id="407" r:id="rId53"/>
    <p:sldId id="388" r:id="rId54"/>
    <p:sldId id="389" r:id="rId55"/>
    <p:sldId id="519" r:id="rId56"/>
    <p:sldId id="652" r:id="rId57"/>
    <p:sldId id="653" r:id="rId58"/>
    <p:sldId id="654" r:id="rId59"/>
    <p:sldId id="518" r:id="rId60"/>
    <p:sldId id="522" r:id="rId61"/>
    <p:sldId id="668" r:id="rId62"/>
    <p:sldId id="669" r:id="rId63"/>
    <p:sldId id="670" r:id="rId64"/>
    <p:sldId id="671" r:id="rId65"/>
    <p:sldId id="386" r:id="rId66"/>
    <p:sldId id="592" r:id="rId67"/>
    <p:sldId id="505" r:id="rId68"/>
    <p:sldId id="307" r:id="rId69"/>
    <p:sldId id="308" r:id="rId70"/>
    <p:sldId id="309" r:id="rId71"/>
    <p:sldId id="310" r:id="rId72"/>
    <p:sldId id="311" r:id="rId73"/>
    <p:sldId id="312" r:id="rId74"/>
    <p:sldId id="314" r:id="rId75"/>
    <p:sldId id="315" r:id="rId76"/>
    <p:sldId id="316" r:id="rId77"/>
    <p:sldId id="317" r:id="rId78"/>
    <p:sldId id="318" r:id="rId79"/>
    <p:sldId id="319" r:id="rId80"/>
    <p:sldId id="320" r:id="rId81"/>
    <p:sldId id="321" r:id="rId82"/>
    <p:sldId id="322" r:id="rId83"/>
    <p:sldId id="323" r:id="rId84"/>
    <p:sldId id="324" r:id="rId85"/>
    <p:sldId id="325" r:id="rId86"/>
    <p:sldId id="326" r:id="rId87"/>
    <p:sldId id="327" r:id="rId88"/>
    <p:sldId id="328" r:id="rId89"/>
    <p:sldId id="329" r:id="rId90"/>
    <p:sldId id="340" r:id="rId91"/>
    <p:sldId id="341" r:id="rId92"/>
    <p:sldId id="342" r:id="rId93"/>
    <p:sldId id="344" r:id="rId94"/>
    <p:sldId id="345" r:id="rId95"/>
    <p:sldId id="346" r:id="rId96"/>
    <p:sldId id="347" r:id="rId97"/>
    <p:sldId id="348" r:id="rId98"/>
    <p:sldId id="349" r:id="rId99"/>
    <p:sldId id="350" r:id="rId100"/>
    <p:sldId id="351" r:id="rId101"/>
    <p:sldId id="382" r:id="rId102"/>
    <p:sldId id="352" r:id="rId103"/>
    <p:sldId id="372" r:id="rId104"/>
    <p:sldId id="364" r:id="rId105"/>
    <p:sldId id="368" r:id="rId106"/>
    <p:sldId id="369" r:id="rId107"/>
    <p:sldId id="370" r:id="rId108"/>
    <p:sldId id="284" r:id="rId109"/>
    <p:sldId id="285" r:id="rId110"/>
    <p:sldId id="441" r:id="rId111"/>
    <p:sldId id="442" r:id="rId112"/>
    <p:sldId id="443" r:id="rId113"/>
    <p:sldId id="409" r:id="rId114"/>
    <p:sldId id="459" r:id="rId115"/>
    <p:sldId id="539" r:id="rId116"/>
    <p:sldId id="541" r:id="rId117"/>
  </p:sldIdLst>
  <p:sldSz cx="9144000" cy="6858000" type="screen4x3"/>
  <p:notesSz cx="6888163" cy="100203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67980" autoAdjust="0"/>
  </p:normalViewPr>
  <p:slideViewPr>
    <p:cSldViewPr>
      <p:cViewPr varScale="1">
        <p:scale>
          <a:sx n="74" d="100"/>
          <a:sy n="74" d="100"/>
        </p:scale>
        <p:origin x="336" y="60"/>
      </p:cViewPr>
      <p:guideLst>
        <p:guide orient="horz" pos="2160"/>
        <p:guide pos="2880"/>
      </p:guideLst>
    </p:cSldViewPr>
  </p:slideViewPr>
  <p:outlineViewPr>
    <p:cViewPr>
      <p:scale>
        <a:sx n="33" d="100"/>
        <a:sy n="33" d="100"/>
      </p:scale>
      <p:origin x="0" y="-25818"/>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36" y="66"/>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_rels/viewProps.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slide" Target="slides/slide3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84871" cy="502755"/>
          </a:xfrm>
          <a:prstGeom prst="rect">
            <a:avLst/>
          </a:prstGeom>
        </p:spPr>
        <p:txBody>
          <a:bodyPr vert="horz" lIns="96589" tIns="48293" rIns="96589" bIns="48293"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901698" y="3"/>
            <a:ext cx="2984871" cy="502755"/>
          </a:xfrm>
          <a:prstGeom prst="rect">
            <a:avLst/>
          </a:prstGeom>
        </p:spPr>
        <p:txBody>
          <a:bodyPr vert="horz" lIns="96589" tIns="48293" rIns="96589" bIns="48293" rtlCol="0"/>
          <a:lstStyle>
            <a:lvl1pPr algn="r">
              <a:defRPr sz="1300"/>
            </a:lvl1pPr>
          </a:lstStyle>
          <a:p>
            <a:fld id="{C0190A7F-CDD6-456E-BA33-310645DFFD36}" type="datetimeFigureOut">
              <a:rPr kumimoji="1" lang="ja-JP" altLang="en-US" smtClean="0"/>
              <a:t>2017/6/28</a:t>
            </a:fld>
            <a:endParaRPr kumimoji="1" lang="ja-JP" altLang="en-US"/>
          </a:p>
        </p:txBody>
      </p:sp>
      <p:sp>
        <p:nvSpPr>
          <p:cNvPr id="4" name="フッター プレースホルダー 3"/>
          <p:cNvSpPr>
            <a:spLocks noGrp="1"/>
          </p:cNvSpPr>
          <p:nvPr>
            <p:ph type="ftr" sz="quarter" idx="2"/>
          </p:nvPr>
        </p:nvSpPr>
        <p:spPr>
          <a:xfrm>
            <a:off x="0" y="9517547"/>
            <a:ext cx="2984871" cy="502754"/>
          </a:xfrm>
          <a:prstGeom prst="rect">
            <a:avLst/>
          </a:prstGeom>
        </p:spPr>
        <p:txBody>
          <a:bodyPr vert="horz" lIns="96589" tIns="48293" rIns="96589" bIns="48293"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901698" y="9517547"/>
            <a:ext cx="2984871" cy="502754"/>
          </a:xfrm>
          <a:prstGeom prst="rect">
            <a:avLst/>
          </a:prstGeom>
        </p:spPr>
        <p:txBody>
          <a:bodyPr vert="horz" lIns="96589" tIns="48293" rIns="96589" bIns="48293" rtlCol="0" anchor="b"/>
          <a:lstStyle>
            <a:lvl1pPr algn="r">
              <a:defRPr sz="1300"/>
            </a:lvl1pPr>
          </a:lstStyle>
          <a:p>
            <a:fld id="{BC86B9F6-8D95-459D-8FBC-6E29227D8945}" type="slidenum">
              <a:rPr kumimoji="1" lang="ja-JP" altLang="en-US" smtClean="0"/>
              <a:t>‹#›</a:t>
            </a:fld>
            <a:endParaRPr kumimoji="1" lang="ja-JP" altLang="en-US"/>
          </a:p>
        </p:txBody>
      </p:sp>
    </p:spTree>
    <p:extLst>
      <p:ext uri="{BB962C8B-B14F-4D97-AF65-F5344CB8AC3E}">
        <p14:creationId xmlns:p14="http://schemas.microsoft.com/office/powerpoint/2010/main" val="6236237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3"/>
            <a:ext cx="2984871" cy="501015"/>
          </a:xfrm>
          <a:prstGeom prst="rect">
            <a:avLst/>
          </a:prstGeom>
        </p:spPr>
        <p:txBody>
          <a:bodyPr vert="horz" lIns="96589" tIns="48293" rIns="96589" bIns="48293" rtlCol="0"/>
          <a:lstStyle>
            <a:lvl1pPr algn="l" fontAlgn="auto">
              <a:spcBef>
                <a:spcPts val="0"/>
              </a:spcBef>
              <a:spcAft>
                <a:spcPts val="0"/>
              </a:spcAft>
              <a:defRPr sz="13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901698" y="3"/>
            <a:ext cx="2984871" cy="501015"/>
          </a:xfrm>
          <a:prstGeom prst="rect">
            <a:avLst/>
          </a:prstGeom>
        </p:spPr>
        <p:txBody>
          <a:bodyPr vert="horz" lIns="96589" tIns="48293" rIns="96589" bIns="48293" rtlCol="0"/>
          <a:lstStyle>
            <a:lvl1pPr algn="r" fontAlgn="auto">
              <a:spcBef>
                <a:spcPts val="0"/>
              </a:spcBef>
              <a:spcAft>
                <a:spcPts val="0"/>
              </a:spcAft>
              <a:defRPr sz="1300">
                <a:latin typeface="+mn-lt"/>
                <a:ea typeface="+mn-ea"/>
              </a:defRPr>
            </a:lvl1pPr>
          </a:lstStyle>
          <a:p>
            <a:pPr>
              <a:defRPr/>
            </a:pPr>
            <a:fld id="{B9868A91-1553-49A9-91AE-C20011DDFF29}" type="datetimeFigureOut">
              <a:rPr lang="ja-JP" altLang="en-US"/>
              <a:pPr>
                <a:defRPr/>
              </a:pPr>
              <a:t>2017/6/28</a:t>
            </a:fld>
            <a:endParaRPr lang="ja-JP" altLang="en-US"/>
          </a:p>
        </p:txBody>
      </p:sp>
      <p:sp>
        <p:nvSpPr>
          <p:cNvPr id="4" name="スライド イメージ プレースホルダ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589" tIns="48293" rIns="96589" bIns="48293" rtlCol="0" anchor="ctr"/>
          <a:lstStyle/>
          <a:p>
            <a:pPr lvl="0"/>
            <a:endParaRPr lang="ja-JP" altLang="en-US" noProof="0"/>
          </a:p>
        </p:txBody>
      </p:sp>
      <p:sp>
        <p:nvSpPr>
          <p:cNvPr id="5" name="ノート プレースホルダ 4"/>
          <p:cNvSpPr>
            <a:spLocks noGrp="1"/>
          </p:cNvSpPr>
          <p:nvPr>
            <p:ph type="body" sz="quarter" idx="3"/>
          </p:nvPr>
        </p:nvSpPr>
        <p:spPr>
          <a:xfrm>
            <a:off x="688817" y="4759646"/>
            <a:ext cx="5510530" cy="4509135"/>
          </a:xfrm>
          <a:prstGeom prst="rect">
            <a:avLst/>
          </a:prstGeom>
        </p:spPr>
        <p:txBody>
          <a:bodyPr vert="horz" lIns="96589" tIns="48293" rIns="96589" bIns="48293"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517549"/>
            <a:ext cx="2984871" cy="501015"/>
          </a:xfrm>
          <a:prstGeom prst="rect">
            <a:avLst/>
          </a:prstGeom>
        </p:spPr>
        <p:txBody>
          <a:bodyPr vert="horz" lIns="96589" tIns="48293" rIns="96589" bIns="48293" rtlCol="0" anchor="b"/>
          <a:lstStyle>
            <a:lvl1pPr algn="l" fontAlgn="auto">
              <a:spcBef>
                <a:spcPts val="0"/>
              </a:spcBef>
              <a:spcAft>
                <a:spcPts val="0"/>
              </a:spcAft>
              <a:defRPr sz="13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901698" y="9517549"/>
            <a:ext cx="2984871" cy="501015"/>
          </a:xfrm>
          <a:prstGeom prst="rect">
            <a:avLst/>
          </a:prstGeom>
        </p:spPr>
        <p:txBody>
          <a:bodyPr vert="horz" lIns="96589" tIns="48293" rIns="96589" bIns="48293" rtlCol="0" anchor="b"/>
          <a:lstStyle>
            <a:lvl1pPr algn="r" fontAlgn="auto">
              <a:spcBef>
                <a:spcPts val="0"/>
              </a:spcBef>
              <a:spcAft>
                <a:spcPts val="0"/>
              </a:spcAft>
              <a:defRPr sz="1300">
                <a:latin typeface="+mn-lt"/>
                <a:ea typeface="+mn-ea"/>
              </a:defRPr>
            </a:lvl1pPr>
          </a:lstStyle>
          <a:p>
            <a:pPr>
              <a:defRPr/>
            </a:pPr>
            <a:fld id="{D6EF1409-B3E5-4AEF-923A-C2D3CE8E921B}" type="slidenum">
              <a:rPr lang="ja-JP" altLang="en-US"/>
              <a:pPr>
                <a:defRPr/>
              </a:pPr>
              <a:t>‹#›</a:t>
            </a:fld>
            <a:endParaRPr lang="ja-JP" altLang="en-US"/>
          </a:p>
        </p:txBody>
      </p:sp>
    </p:spTree>
    <p:extLst>
      <p:ext uri="{BB962C8B-B14F-4D97-AF65-F5344CB8AC3E}">
        <p14:creationId xmlns:p14="http://schemas.microsoft.com/office/powerpoint/2010/main" val="31349202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5122"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dirty="0" smtClean="0"/>
              <a:t>　　長　期　計　画　の　戦　略</a:t>
            </a:r>
            <a:br>
              <a:rPr lang="ja-JP" altLang="en-US" dirty="0" smtClean="0"/>
            </a:br>
            <a:r>
              <a:rPr lang="ja-JP" altLang="en-US" dirty="0" smtClean="0"/>
              <a:t>　　　　　－クラブ研修リーダーの役割と実践－</a:t>
            </a:r>
            <a:br>
              <a:rPr lang="ja-JP" altLang="en-US" dirty="0" smtClean="0"/>
            </a:br>
            <a:endParaRPr lang="ja-JP" altLang="en-US" dirty="0" smtClean="0"/>
          </a:p>
        </p:txBody>
      </p:sp>
      <p:sp>
        <p:nvSpPr>
          <p:cNvPr id="16387"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56258E-0691-4111-BA4F-7AD43ECF1FCC}" type="slidenum">
              <a:rPr lang="ja-JP" altLang="en-US"/>
              <a:pPr fontAlgn="base">
                <a:spcBef>
                  <a:spcPct val="0"/>
                </a:spcBef>
                <a:spcAft>
                  <a:spcPct val="0"/>
                </a:spcAft>
                <a:defRPr/>
              </a:pPr>
              <a:t>1</a:t>
            </a:fld>
            <a:endParaRPr lang="ja-JP" altLang="en-US"/>
          </a:p>
        </p:txBody>
      </p:sp>
    </p:spTree>
    <p:extLst>
      <p:ext uri="{BB962C8B-B14F-4D97-AF65-F5344CB8AC3E}">
        <p14:creationId xmlns:p14="http://schemas.microsoft.com/office/powerpoint/2010/main" val="2654723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10</a:t>
            </a:fld>
            <a:endParaRPr lang="ja-JP" altLang="en-US"/>
          </a:p>
        </p:txBody>
      </p:sp>
    </p:spTree>
    <p:extLst>
      <p:ext uri="{BB962C8B-B14F-4D97-AF65-F5344CB8AC3E}">
        <p14:creationId xmlns:p14="http://schemas.microsoft.com/office/powerpoint/2010/main" val="2699915155"/>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100</a:t>
            </a:fld>
            <a:endParaRPr lang="ja-JP" altLang="en-US"/>
          </a:p>
        </p:txBody>
      </p:sp>
    </p:spTree>
    <p:extLst>
      <p:ext uri="{BB962C8B-B14F-4D97-AF65-F5344CB8AC3E}">
        <p14:creationId xmlns:p14="http://schemas.microsoft.com/office/powerpoint/2010/main" val="277915827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101</a:t>
            </a:fld>
            <a:endParaRPr lang="ja-JP" altLang="en-US"/>
          </a:p>
        </p:txBody>
      </p:sp>
    </p:spTree>
    <p:extLst>
      <p:ext uri="{BB962C8B-B14F-4D97-AF65-F5344CB8AC3E}">
        <p14:creationId xmlns:p14="http://schemas.microsoft.com/office/powerpoint/2010/main" val="427646959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102</a:t>
            </a:fld>
            <a:endParaRPr lang="ja-JP" altLang="en-US"/>
          </a:p>
        </p:txBody>
      </p:sp>
    </p:spTree>
    <p:extLst>
      <p:ext uri="{BB962C8B-B14F-4D97-AF65-F5344CB8AC3E}">
        <p14:creationId xmlns:p14="http://schemas.microsoft.com/office/powerpoint/2010/main" val="3726741219"/>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103</a:t>
            </a:fld>
            <a:endParaRPr lang="ja-JP" altLang="en-US"/>
          </a:p>
        </p:txBody>
      </p:sp>
    </p:spTree>
    <p:extLst>
      <p:ext uri="{BB962C8B-B14F-4D97-AF65-F5344CB8AC3E}">
        <p14:creationId xmlns:p14="http://schemas.microsoft.com/office/powerpoint/2010/main" val="290156191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104</a:t>
            </a:fld>
            <a:endParaRPr lang="ja-JP" altLang="en-US"/>
          </a:p>
        </p:txBody>
      </p:sp>
    </p:spTree>
    <p:extLst>
      <p:ext uri="{BB962C8B-B14F-4D97-AF65-F5344CB8AC3E}">
        <p14:creationId xmlns:p14="http://schemas.microsoft.com/office/powerpoint/2010/main" val="2310496086"/>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105</a:t>
            </a:fld>
            <a:endParaRPr lang="ja-JP" altLang="en-US"/>
          </a:p>
        </p:txBody>
      </p:sp>
    </p:spTree>
    <p:extLst>
      <p:ext uri="{BB962C8B-B14F-4D97-AF65-F5344CB8AC3E}">
        <p14:creationId xmlns:p14="http://schemas.microsoft.com/office/powerpoint/2010/main" val="259174681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106</a:t>
            </a:fld>
            <a:endParaRPr lang="ja-JP" altLang="en-US"/>
          </a:p>
        </p:txBody>
      </p:sp>
    </p:spTree>
    <p:extLst>
      <p:ext uri="{BB962C8B-B14F-4D97-AF65-F5344CB8AC3E}">
        <p14:creationId xmlns:p14="http://schemas.microsoft.com/office/powerpoint/2010/main" val="3700016445"/>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107</a:t>
            </a:fld>
            <a:endParaRPr lang="ja-JP" altLang="en-US"/>
          </a:p>
        </p:txBody>
      </p:sp>
    </p:spTree>
    <p:extLst>
      <p:ext uri="{BB962C8B-B14F-4D97-AF65-F5344CB8AC3E}">
        <p14:creationId xmlns:p14="http://schemas.microsoft.com/office/powerpoint/2010/main" val="2988487776"/>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108</a:t>
            </a:fld>
            <a:endParaRPr lang="ja-JP" altLang="en-US"/>
          </a:p>
        </p:txBody>
      </p:sp>
    </p:spTree>
    <p:extLst>
      <p:ext uri="{BB962C8B-B14F-4D97-AF65-F5344CB8AC3E}">
        <p14:creationId xmlns:p14="http://schemas.microsoft.com/office/powerpoint/2010/main" val="1692932847"/>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109</a:t>
            </a:fld>
            <a:endParaRPr lang="ja-JP" altLang="en-US"/>
          </a:p>
        </p:txBody>
      </p:sp>
    </p:spTree>
    <p:extLst>
      <p:ext uri="{BB962C8B-B14F-4D97-AF65-F5344CB8AC3E}">
        <p14:creationId xmlns:p14="http://schemas.microsoft.com/office/powerpoint/2010/main" val="3809835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11</a:t>
            </a:fld>
            <a:endParaRPr lang="ja-JP" altLang="en-US"/>
          </a:p>
        </p:txBody>
      </p:sp>
    </p:spTree>
    <p:extLst>
      <p:ext uri="{BB962C8B-B14F-4D97-AF65-F5344CB8AC3E}">
        <p14:creationId xmlns:p14="http://schemas.microsoft.com/office/powerpoint/2010/main" val="633720978"/>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F4C811-059F-47FA-900C-83CA74416183}" type="slidenum">
              <a:rPr lang="ja-JP" altLang="en-US"/>
              <a:pPr fontAlgn="base">
                <a:spcBef>
                  <a:spcPct val="0"/>
                </a:spcBef>
                <a:spcAft>
                  <a:spcPct val="0"/>
                </a:spcAft>
                <a:defRPr/>
              </a:pPr>
              <a:t>110</a:t>
            </a:fld>
            <a:endParaRPr lang="ja-JP" altLang="en-US"/>
          </a:p>
        </p:txBody>
      </p:sp>
      <p:sp>
        <p:nvSpPr>
          <p:cNvPr id="499714" name="Rectangle 2"/>
          <p:cNvSpPr txBox="1">
            <a:spLocks noGrp="1" noChangeArrowheads="1"/>
          </p:cNvSpPr>
          <p:nvPr/>
        </p:nvSpPr>
        <p:spPr bwMode="auto">
          <a:xfrm>
            <a:off x="0" y="3"/>
            <a:ext cx="2984871" cy="502755"/>
          </a:xfrm>
          <a:prstGeom prst="rect">
            <a:avLst/>
          </a:prstGeom>
          <a:noFill/>
          <a:ln w="9525">
            <a:noFill/>
            <a:miter lim="800000"/>
            <a:headEnd/>
            <a:tailEnd/>
          </a:ln>
        </p:spPr>
        <p:txBody>
          <a:bodyPr lIns="98211" tIns="49105" rIns="98211" bIns="49105"/>
          <a:lstStyle/>
          <a:p>
            <a:pPr defTabSz="980979"/>
            <a:r>
              <a:rPr lang="ja-JP" altLang="en-US" sz="1200">
                <a:cs typeface="Arial" charset="0"/>
              </a:rPr>
              <a:t>RI Strategic Plan Update, 2008 Zone Institutes</a:t>
            </a:r>
          </a:p>
        </p:txBody>
      </p:sp>
      <p:sp>
        <p:nvSpPr>
          <p:cNvPr id="499715" name="Rectangle 7"/>
          <p:cNvSpPr txBox="1">
            <a:spLocks noGrp="1" noChangeArrowheads="1"/>
          </p:cNvSpPr>
          <p:nvPr/>
        </p:nvSpPr>
        <p:spPr bwMode="auto">
          <a:xfrm>
            <a:off x="3901698" y="9515809"/>
            <a:ext cx="2984871" cy="502755"/>
          </a:xfrm>
          <a:prstGeom prst="rect">
            <a:avLst/>
          </a:prstGeom>
          <a:noFill/>
          <a:ln w="9525">
            <a:noFill/>
            <a:miter lim="800000"/>
            <a:headEnd/>
            <a:tailEnd/>
          </a:ln>
        </p:spPr>
        <p:txBody>
          <a:bodyPr lIns="98211" tIns="49105" rIns="98211" bIns="49105" anchor="b"/>
          <a:lstStyle/>
          <a:p>
            <a:pPr algn="r" defTabSz="980979"/>
            <a:fld id="{C9CFB8FA-ADAB-48EF-8613-58ED5DEE5CFC}" type="slidenum">
              <a:rPr lang="ja-JP" altLang="en-US" sz="1200">
                <a:cs typeface="Arial" charset="0"/>
              </a:rPr>
              <a:pPr algn="r" defTabSz="980979"/>
              <a:t>110</a:t>
            </a:fld>
            <a:endParaRPr lang="en-US" altLang="ja-JP" sz="1200">
              <a:cs typeface="Arial" charset="0"/>
            </a:endParaRPr>
          </a:p>
        </p:txBody>
      </p:sp>
      <p:sp>
        <p:nvSpPr>
          <p:cNvPr id="49971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9717" name="Rectangle 3"/>
          <p:cNvSpPr>
            <a:spLocks noGrp="1" noChangeArrowheads="1"/>
          </p:cNvSpPr>
          <p:nvPr>
            <p:ph type="body" idx="1"/>
          </p:nvPr>
        </p:nvSpPr>
        <p:spPr bwMode="auto">
          <a:xfrm>
            <a:off x="428919" y="4759646"/>
            <a:ext cx="6095705" cy="4510875"/>
          </a:xfrm>
          <a:noFill/>
        </p:spPr>
        <p:txBody>
          <a:bodyPr wrap="square" numCol="1" anchor="t" anchorCtr="0" compatLnSpc="1">
            <a:prstTxWarp prst="textNoShape">
              <a:avLst/>
            </a:prstTxWarp>
          </a:bodyPr>
          <a:lstStyle/>
          <a:p>
            <a:pPr algn="just" eaLnBrk="1" hangingPunct="1">
              <a:lnSpc>
                <a:spcPct val="60000"/>
              </a:lnSpc>
              <a:spcBef>
                <a:spcPct val="0"/>
              </a:spcBef>
            </a:pPr>
            <a:endParaRPr lang="ja-JP" altLang="en-US" dirty="0" smtClean="0">
              <a:latin typeface="ＭＳ Ｐ明朝" pitchFamily="18" charset="-128"/>
              <a:ea typeface="ＭＳ Ｐ明朝" pitchFamily="18" charset="-128"/>
            </a:endParaRPr>
          </a:p>
        </p:txBody>
      </p:sp>
    </p:spTree>
    <p:extLst>
      <p:ext uri="{BB962C8B-B14F-4D97-AF65-F5344CB8AC3E}">
        <p14:creationId xmlns:p14="http://schemas.microsoft.com/office/powerpoint/2010/main" val="1681062144"/>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0BF692-1DFC-4BF6-A86B-41E334F8F733}" type="slidenum">
              <a:rPr lang="ja-JP" altLang="en-US"/>
              <a:pPr fontAlgn="base">
                <a:spcBef>
                  <a:spcPct val="0"/>
                </a:spcBef>
                <a:spcAft>
                  <a:spcPct val="0"/>
                </a:spcAft>
                <a:defRPr/>
              </a:pPr>
              <a:t>111</a:t>
            </a:fld>
            <a:endParaRPr lang="ja-JP" altLang="en-US"/>
          </a:p>
        </p:txBody>
      </p:sp>
      <p:sp>
        <p:nvSpPr>
          <p:cNvPr id="501762" name="Rectangle 2"/>
          <p:cNvSpPr txBox="1">
            <a:spLocks noGrp="1" noChangeArrowheads="1"/>
          </p:cNvSpPr>
          <p:nvPr/>
        </p:nvSpPr>
        <p:spPr bwMode="auto">
          <a:xfrm>
            <a:off x="0" y="3"/>
            <a:ext cx="2984871" cy="502755"/>
          </a:xfrm>
          <a:prstGeom prst="rect">
            <a:avLst/>
          </a:prstGeom>
          <a:noFill/>
          <a:ln w="9525">
            <a:noFill/>
            <a:miter lim="800000"/>
            <a:headEnd/>
            <a:tailEnd/>
          </a:ln>
        </p:spPr>
        <p:txBody>
          <a:bodyPr lIns="98211" tIns="49105" rIns="98211" bIns="49105"/>
          <a:lstStyle/>
          <a:p>
            <a:pPr defTabSz="980979"/>
            <a:r>
              <a:rPr lang="ja-JP" altLang="en-US" sz="1200">
                <a:cs typeface="Arial" charset="0"/>
              </a:rPr>
              <a:t>RI Strategic Plan Update, 2008 Zone Institutes</a:t>
            </a:r>
          </a:p>
        </p:txBody>
      </p:sp>
      <p:sp>
        <p:nvSpPr>
          <p:cNvPr id="501763" name="Rectangle 7"/>
          <p:cNvSpPr txBox="1">
            <a:spLocks noGrp="1" noChangeArrowheads="1"/>
          </p:cNvSpPr>
          <p:nvPr/>
        </p:nvSpPr>
        <p:spPr bwMode="auto">
          <a:xfrm>
            <a:off x="3901698" y="9515809"/>
            <a:ext cx="2984871" cy="502755"/>
          </a:xfrm>
          <a:prstGeom prst="rect">
            <a:avLst/>
          </a:prstGeom>
          <a:noFill/>
          <a:ln w="9525">
            <a:noFill/>
            <a:miter lim="800000"/>
            <a:headEnd/>
            <a:tailEnd/>
          </a:ln>
        </p:spPr>
        <p:txBody>
          <a:bodyPr lIns="98211" tIns="49105" rIns="98211" bIns="49105" anchor="b"/>
          <a:lstStyle/>
          <a:p>
            <a:pPr algn="r" defTabSz="980979"/>
            <a:fld id="{6BF598E5-2728-4C2A-A695-75AA892A34FA}" type="slidenum">
              <a:rPr lang="ja-JP" altLang="en-US" sz="1200">
                <a:cs typeface="Arial" charset="0"/>
              </a:rPr>
              <a:pPr algn="r" defTabSz="980979"/>
              <a:t>111</a:t>
            </a:fld>
            <a:endParaRPr lang="en-US" altLang="ja-JP" sz="1200">
              <a:cs typeface="Arial" charset="0"/>
            </a:endParaRPr>
          </a:p>
        </p:txBody>
      </p:sp>
      <p:sp>
        <p:nvSpPr>
          <p:cNvPr id="50176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765" name="Rectangle 3"/>
          <p:cNvSpPr>
            <a:spLocks noGrp="1" noChangeArrowheads="1"/>
          </p:cNvSpPr>
          <p:nvPr>
            <p:ph type="body" idx="1"/>
          </p:nvPr>
        </p:nvSpPr>
        <p:spPr bwMode="auto">
          <a:xfrm>
            <a:off x="428919" y="4759646"/>
            <a:ext cx="6095705" cy="4510875"/>
          </a:xfrm>
          <a:noFill/>
        </p:spPr>
        <p:txBody>
          <a:bodyPr wrap="square" numCol="1" anchor="t" anchorCtr="0" compatLnSpc="1">
            <a:prstTxWarp prst="textNoShape">
              <a:avLst/>
            </a:prstTxWarp>
          </a:bodyPr>
          <a:lstStyle/>
          <a:p>
            <a:pPr algn="just" eaLnBrk="1" hangingPunct="1">
              <a:lnSpc>
                <a:spcPct val="60000"/>
              </a:lnSpc>
              <a:spcBef>
                <a:spcPct val="0"/>
              </a:spcBef>
            </a:pPr>
            <a:endParaRPr lang="ja-JP" altLang="en-US" smtClean="0">
              <a:latin typeface="ＭＳ Ｐ明朝" pitchFamily="18" charset="-128"/>
              <a:ea typeface="ＭＳ Ｐ明朝" pitchFamily="18" charset="-128"/>
            </a:endParaRPr>
          </a:p>
        </p:txBody>
      </p:sp>
    </p:spTree>
    <p:extLst>
      <p:ext uri="{BB962C8B-B14F-4D97-AF65-F5344CB8AC3E}">
        <p14:creationId xmlns:p14="http://schemas.microsoft.com/office/powerpoint/2010/main" val="392421618"/>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2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2593C3-8D38-469D-9AC0-075F1BBB86A9}" type="slidenum">
              <a:rPr lang="ja-JP" altLang="en-US"/>
              <a:pPr fontAlgn="base">
                <a:spcBef>
                  <a:spcPct val="0"/>
                </a:spcBef>
                <a:spcAft>
                  <a:spcPct val="0"/>
                </a:spcAft>
                <a:defRPr/>
              </a:pPr>
              <a:t>112</a:t>
            </a:fld>
            <a:endParaRPr lang="ja-JP" altLang="en-US"/>
          </a:p>
        </p:txBody>
      </p:sp>
      <p:sp>
        <p:nvSpPr>
          <p:cNvPr id="503810" name="Rectangle 2"/>
          <p:cNvSpPr txBox="1">
            <a:spLocks noGrp="1" noChangeArrowheads="1"/>
          </p:cNvSpPr>
          <p:nvPr/>
        </p:nvSpPr>
        <p:spPr bwMode="auto">
          <a:xfrm>
            <a:off x="0" y="3"/>
            <a:ext cx="2984871" cy="502755"/>
          </a:xfrm>
          <a:prstGeom prst="rect">
            <a:avLst/>
          </a:prstGeom>
          <a:noFill/>
          <a:ln w="9525">
            <a:noFill/>
            <a:miter lim="800000"/>
            <a:headEnd/>
            <a:tailEnd/>
          </a:ln>
        </p:spPr>
        <p:txBody>
          <a:bodyPr lIns="98211" tIns="49105" rIns="98211" bIns="49105"/>
          <a:lstStyle/>
          <a:p>
            <a:pPr defTabSz="980979"/>
            <a:r>
              <a:rPr lang="ja-JP" altLang="en-US" sz="1200">
                <a:cs typeface="Arial" charset="0"/>
              </a:rPr>
              <a:t>RI Strategic Plan Update, 2008 Zone Institutes</a:t>
            </a:r>
          </a:p>
        </p:txBody>
      </p:sp>
      <p:sp>
        <p:nvSpPr>
          <p:cNvPr id="503811" name="Rectangle 7"/>
          <p:cNvSpPr txBox="1">
            <a:spLocks noGrp="1" noChangeArrowheads="1"/>
          </p:cNvSpPr>
          <p:nvPr/>
        </p:nvSpPr>
        <p:spPr bwMode="auto">
          <a:xfrm>
            <a:off x="3901698" y="9515809"/>
            <a:ext cx="2984871" cy="502755"/>
          </a:xfrm>
          <a:prstGeom prst="rect">
            <a:avLst/>
          </a:prstGeom>
          <a:noFill/>
          <a:ln w="9525">
            <a:noFill/>
            <a:miter lim="800000"/>
            <a:headEnd/>
            <a:tailEnd/>
          </a:ln>
        </p:spPr>
        <p:txBody>
          <a:bodyPr lIns="98211" tIns="49105" rIns="98211" bIns="49105" anchor="b"/>
          <a:lstStyle/>
          <a:p>
            <a:pPr algn="r" defTabSz="980979"/>
            <a:fld id="{20BFA9A5-CA9F-463C-9CB8-D9E23648A5C8}" type="slidenum">
              <a:rPr lang="ja-JP" altLang="en-US" sz="1200">
                <a:cs typeface="Arial" charset="0"/>
              </a:rPr>
              <a:pPr algn="r" defTabSz="980979"/>
              <a:t>112</a:t>
            </a:fld>
            <a:endParaRPr lang="en-US" altLang="ja-JP" sz="1200">
              <a:cs typeface="Arial" charset="0"/>
            </a:endParaRPr>
          </a:p>
        </p:txBody>
      </p:sp>
      <p:sp>
        <p:nvSpPr>
          <p:cNvPr id="50381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3813" name="Rectangle 3"/>
          <p:cNvSpPr>
            <a:spLocks noGrp="1" noChangeArrowheads="1"/>
          </p:cNvSpPr>
          <p:nvPr>
            <p:ph type="body" idx="1"/>
          </p:nvPr>
        </p:nvSpPr>
        <p:spPr bwMode="auto">
          <a:xfrm>
            <a:off x="428919" y="4759646"/>
            <a:ext cx="6095705" cy="4510875"/>
          </a:xfrm>
          <a:noFill/>
        </p:spPr>
        <p:txBody>
          <a:bodyPr wrap="square" numCol="1" anchor="t" anchorCtr="0" compatLnSpc="1">
            <a:prstTxWarp prst="textNoShape">
              <a:avLst/>
            </a:prstTxWarp>
          </a:bodyPr>
          <a:lstStyle/>
          <a:p>
            <a:pPr algn="just" eaLnBrk="1" hangingPunct="1">
              <a:lnSpc>
                <a:spcPct val="60000"/>
              </a:lnSpc>
              <a:spcBef>
                <a:spcPct val="0"/>
              </a:spcBef>
            </a:pPr>
            <a:endParaRPr lang="ja-JP" altLang="en-US" smtClean="0">
              <a:latin typeface="ＭＳ Ｐ明朝" pitchFamily="18" charset="-128"/>
              <a:ea typeface="ＭＳ Ｐ明朝" pitchFamily="18" charset="-128"/>
            </a:endParaRPr>
          </a:p>
        </p:txBody>
      </p:sp>
    </p:spTree>
    <p:extLst>
      <p:ext uri="{BB962C8B-B14F-4D97-AF65-F5344CB8AC3E}">
        <p14:creationId xmlns:p14="http://schemas.microsoft.com/office/powerpoint/2010/main" val="1957558937"/>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29"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508930"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515075"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400A96-1005-4C64-A0D5-713E050248DF}" type="slidenum">
              <a:rPr lang="ja-JP" altLang="en-US"/>
              <a:pPr fontAlgn="base">
                <a:spcBef>
                  <a:spcPct val="0"/>
                </a:spcBef>
                <a:spcAft>
                  <a:spcPct val="0"/>
                </a:spcAft>
                <a:defRPr/>
              </a:pPr>
              <a:t>113</a:t>
            </a:fld>
            <a:endParaRPr lang="ja-JP" altLang="en-US"/>
          </a:p>
        </p:txBody>
      </p:sp>
    </p:spTree>
    <p:extLst>
      <p:ext uri="{BB962C8B-B14F-4D97-AF65-F5344CB8AC3E}">
        <p14:creationId xmlns:p14="http://schemas.microsoft.com/office/powerpoint/2010/main" val="1665591005"/>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510978"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517123"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24E84A-F042-4EA6-985F-DA0A6564A479}" type="slidenum">
              <a:rPr lang="ja-JP" altLang="en-US"/>
              <a:pPr fontAlgn="base">
                <a:spcBef>
                  <a:spcPct val="0"/>
                </a:spcBef>
                <a:spcAft>
                  <a:spcPct val="0"/>
                </a:spcAft>
                <a:defRPr/>
              </a:pPr>
              <a:t>114</a:t>
            </a:fld>
            <a:endParaRPr lang="ja-JP" altLang="en-US"/>
          </a:p>
        </p:txBody>
      </p:sp>
    </p:spTree>
    <p:extLst>
      <p:ext uri="{BB962C8B-B14F-4D97-AF65-F5344CB8AC3E}">
        <p14:creationId xmlns:p14="http://schemas.microsoft.com/office/powerpoint/2010/main" val="2821530601"/>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115</a:t>
            </a:fld>
            <a:endParaRPr lang="ja-JP" altLang="en-US"/>
          </a:p>
        </p:txBody>
      </p:sp>
    </p:spTree>
    <p:extLst>
      <p:ext uri="{BB962C8B-B14F-4D97-AF65-F5344CB8AC3E}">
        <p14:creationId xmlns:p14="http://schemas.microsoft.com/office/powerpoint/2010/main" val="3022240362"/>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51814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dirty="0" smtClean="0"/>
              <a:t>最初の理由は決議</a:t>
            </a:r>
            <a:r>
              <a:rPr lang="en-US" altLang="ja-JP" dirty="0" smtClean="0"/>
              <a:t>23</a:t>
            </a:r>
            <a:r>
              <a:rPr lang="ja-JP" altLang="en-US" dirty="0" smtClean="0"/>
              <a:t>－</a:t>
            </a:r>
            <a:r>
              <a:rPr lang="en-US" altLang="ja-JP" dirty="0" smtClean="0"/>
              <a:t>34</a:t>
            </a:r>
            <a:r>
              <a:rPr lang="ja-JP" altLang="en-US" dirty="0" smtClean="0"/>
              <a:t>はロータリーの奉仕理念を確定した唯一のドキュメントだと言うことです。</a:t>
            </a:r>
          </a:p>
          <a:p>
            <a:pPr eaLnBrk="1" hangingPunct="1">
              <a:spcBef>
                <a:spcPct val="0"/>
              </a:spcBef>
            </a:pPr>
            <a:r>
              <a:rPr lang="ja-JP" altLang="en-US" dirty="0" smtClean="0"/>
              <a:t>私たちは好んで</a:t>
            </a:r>
            <a:r>
              <a:rPr lang="en-US" altLang="ja-JP" dirty="0" smtClean="0"/>
              <a:t>Ideal of Service</a:t>
            </a:r>
            <a:r>
              <a:rPr lang="ja-JP" altLang="en-US" dirty="0" smtClean="0"/>
              <a:t>　奉仕の理想という言葉を使います。私は敢えてこれを奉仕理念と訳していますが、数多いロータリーの公式文献の中で奉仕理念について触れているのは決議</a:t>
            </a:r>
            <a:r>
              <a:rPr lang="en-US" altLang="ja-JP" dirty="0" smtClean="0"/>
              <a:t>23</a:t>
            </a:r>
            <a:r>
              <a:rPr lang="ja-JP" altLang="en-US" dirty="0" smtClean="0"/>
              <a:t>－</a:t>
            </a:r>
            <a:r>
              <a:rPr lang="en-US" altLang="ja-JP" dirty="0" smtClean="0"/>
              <a:t>34</a:t>
            </a:r>
            <a:r>
              <a:rPr lang="ja-JP" altLang="en-US" dirty="0" smtClean="0"/>
              <a:t>のこの一節のみです。</a:t>
            </a:r>
          </a:p>
          <a:p>
            <a:pPr eaLnBrk="1" hangingPunct="1">
              <a:spcBef>
                <a:spcPct val="0"/>
              </a:spcBef>
            </a:pPr>
            <a:r>
              <a:rPr lang="ja-JP" altLang="en-US" dirty="0" smtClean="0"/>
              <a:t>従って、決議</a:t>
            </a:r>
            <a:r>
              <a:rPr lang="en-US" altLang="ja-JP" smtClean="0"/>
              <a:t>23</a:t>
            </a:r>
            <a:r>
              <a:rPr lang="ja-JP" altLang="en-US" smtClean="0"/>
              <a:t>－</a:t>
            </a:r>
            <a:r>
              <a:rPr lang="en-US" altLang="ja-JP" dirty="0" smtClean="0"/>
              <a:t>34</a:t>
            </a:r>
            <a:r>
              <a:rPr lang="ja-JP" altLang="en-US" dirty="0" smtClean="0"/>
              <a:t>を理解すれば、ロータリーの奉仕理念すなわちロータリーの哲学を理解することができるのです。</a:t>
            </a:r>
          </a:p>
          <a:p>
            <a:pPr eaLnBrk="1" hangingPunct="1">
              <a:spcBef>
                <a:spcPct val="0"/>
              </a:spcBef>
            </a:pPr>
            <a:endParaRPr lang="ja-JP" altLang="en-US" dirty="0" smtClean="0"/>
          </a:p>
        </p:txBody>
      </p:sp>
      <p:sp>
        <p:nvSpPr>
          <p:cNvPr id="524291"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85097A-B051-4523-9AC8-A76C6BC71B77}" type="slidenum">
              <a:rPr lang="ja-JP" altLang="en-US"/>
              <a:pPr fontAlgn="base">
                <a:spcBef>
                  <a:spcPct val="0"/>
                </a:spcBef>
                <a:spcAft>
                  <a:spcPct val="0"/>
                </a:spcAft>
                <a:defRPr/>
              </a:pPr>
              <a:t>116</a:t>
            </a:fld>
            <a:endParaRPr lang="ja-JP" altLang="en-US"/>
          </a:p>
        </p:txBody>
      </p:sp>
    </p:spTree>
    <p:extLst>
      <p:ext uri="{BB962C8B-B14F-4D97-AF65-F5344CB8AC3E}">
        <p14:creationId xmlns:p14="http://schemas.microsoft.com/office/powerpoint/2010/main" val="16436596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9458"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0723"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0AECAB-CCF2-415F-98D2-C041ED085008}" type="slidenum">
              <a:rPr lang="ja-JP" altLang="en-US"/>
              <a:pPr fontAlgn="base">
                <a:spcBef>
                  <a:spcPct val="0"/>
                </a:spcBef>
                <a:spcAft>
                  <a:spcPct val="0"/>
                </a:spcAft>
                <a:defRPr/>
              </a:pPr>
              <a:t>12</a:t>
            </a:fld>
            <a:endParaRPr lang="ja-JP" altLang="en-US"/>
          </a:p>
        </p:txBody>
      </p:sp>
    </p:spTree>
    <p:extLst>
      <p:ext uri="{BB962C8B-B14F-4D97-AF65-F5344CB8AC3E}">
        <p14:creationId xmlns:p14="http://schemas.microsoft.com/office/powerpoint/2010/main" val="1174534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13</a:t>
            </a:fld>
            <a:endParaRPr lang="ja-JP" altLang="en-US"/>
          </a:p>
        </p:txBody>
      </p:sp>
    </p:spTree>
    <p:extLst>
      <p:ext uri="{BB962C8B-B14F-4D97-AF65-F5344CB8AC3E}">
        <p14:creationId xmlns:p14="http://schemas.microsoft.com/office/powerpoint/2010/main" val="3136960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14</a:t>
            </a:fld>
            <a:endParaRPr lang="ja-JP" altLang="en-US"/>
          </a:p>
        </p:txBody>
      </p:sp>
    </p:spTree>
    <p:extLst>
      <p:ext uri="{BB962C8B-B14F-4D97-AF65-F5344CB8AC3E}">
        <p14:creationId xmlns:p14="http://schemas.microsoft.com/office/powerpoint/2010/main" val="34281726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65890"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65891"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BF6BA9-A15C-4D3E-ADA0-65C50C3CF056}" type="slidenum">
              <a:rPr lang="ja-JP" altLang="en-US"/>
              <a:pPr fontAlgn="base">
                <a:spcBef>
                  <a:spcPct val="0"/>
                </a:spcBef>
                <a:spcAft>
                  <a:spcPct val="0"/>
                </a:spcAft>
                <a:defRPr/>
              </a:pPr>
              <a:t>15</a:t>
            </a:fld>
            <a:endParaRPr lang="ja-JP" altLang="en-US"/>
          </a:p>
        </p:txBody>
      </p:sp>
    </p:spTree>
    <p:extLst>
      <p:ext uri="{BB962C8B-B14F-4D97-AF65-F5344CB8AC3E}">
        <p14:creationId xmlns:p14="http://schemas.microsoft.com/office/powerpoint/2010/main" val="2345965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16</a:t>
            </a:fld>
            <a:endParaRPr lang="ja-JP" altLang="en-US"/>
          </a:p>
        </p:txBody>
      </p:sp>
    </p:spTree>
    <p:extLst>
      <p:ext uri="{BB962C8B-B14F-4D97-AF65-F5344CB8AC3E}">
        <p14:creationId xmlns:p14="http://schemas.microsoft.com/office/powerpoint/2010/main" val="915630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7203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150000"/>
              </a:lnSpc>
              <a:spcBef>
                <a:spcPct val="0"/>
              </a:spcBef>
              <a:tabLst>
                <a:tab pos="573495" algn="l"/>
              </a:tabLst>
            </a:pPr>
            <a:r>
              <a:rPr lang="ja-JP" altLang="en-US" sz="2100" b="1" dirty="0">
                <a:solidFill>
                  <a:srgbClr val="FF0000"/>
                </a:solidFill>
                <a:latin typeface="ＭＳ Ｐゴシック" charset="-128"/>
              </a:rPr>
              <a:t>ロータリーの果実を食する国が増え、</a:t>
            </a:r>
            <a:endParaRPr lang="ja-JP" altLang="en-US" sz="1700" b="1" dirty="0">
              <a:solidFill>
                <a:srgbClr val="FF0000"/>
              </a:solidFill>
              <a:latin typeface="ＭＳ Ｐゴシック" charset="-128"/>
            </a:endParaRPr>
          </a:p>
          <a:p>
            <a:pPr eaLnBrk="1" hangingPunct="1">
              <a:lnSpc>
                <a:spcPct val="150000"/>
              </a:lnSpc>
              <a:spcBef>
                <a:spcPct val="0"/>
              </a:spcBef>
              <a:tabLst>
                <a:tab pos="573495" algn="l"/>
              </a:tabLst>
            </a:pPr>
            <a:r>
              <a:rPr lang="ja-JP" altLang="en-US" sz="2100" b="1" dirty="0">
                <a:solidFill>
                  <a:srgbClr val="FF0000"/>
                </a:solidFill>
                <a:latin typeface="ＭＳ Ｐゴシック" charset="-128"/>
              </a:rPr>
              <a:t>　　　果実を栽培する国が疲弊</a:t>
            </a:r>
            <a:endParaRPr lang="ja-JP" altLang="en-US" sz="1700" b="1" dirty="0">
              <a:solidFill>
                <a:srgbClr val="FF0000"/>
              </a:solidFill>
              <a:latin typeface="ＭＳ Ｐゴシック" charset="-128"/>
            </a:endParaRPr>
          </a:p>
          <a:p>
            <a:pPr eaLnBrk="1" hangingPunct="1">
              <a:lnSpc>
                <a:spcPct val="200000"/>
              </a:lnSpc>
              <a:spcBef>
                <a:spcPct val="0"/>
              </a:spcBef>
              <a:tabLst>
                <a:tab pos="573495" algn="l"/>
              </a:tabLst>
            </a:pPr>
            <a:r>
              <a:rPr lang="en-US" altLang="ja-JP" sz="1700" b="1" dirty="0">
                <a:solidFill>
                  <a:srgbClr val="FF0000"/>
                </a:solidFill>
                <a:latin typeface="ＭＳ Ｐゴシック" charset="-128"/>
              </a:rPr>
              <a:t>. 	</a:t>
            </a:r>
            <a:r>
              <a:rPr lang="ja-JP" altLang="en-US" sz="1700" b="1" dirty="0">
                <a:solidFill>
                  <a:srgbClr val="FF0000"/>
                </a:solidFill>
                <a:latin typeface="ＭＳ Ｐゴシック" charset="-128"/>
              </a:rPr>
              <a:t>　</a:t>
            </a:r>
            <a:r>
              <a:rPr lang="ja-JP" altLang="en-US" b="1" dirty="0" smtClean="0">
                <a:solidFill>
                  <a:srgbClr val="FF0000"/>
                </a:solidFill>
                <a:latin typeface="ＭＳ Ｐゴシック" charset="-128"/>
              </a:rPr>
              <a:t>増えるのは、新興国のロータリアン</a:t>
            </a:r>
          </a:p>
          <a:p>
            <a:pPr eaLnBrk="1" hangingPunct="1">
              <a:spcBef>
                <a:spcPct val="0"/>
              </a:spcBef>
              <a:tabLst>
                <a:tab pos="573495" algn="l"/>
              </a:tabLst>
            </a:pPr>
            <a:r>
              <a:rPr lang="en-US" altLang="ja-JP" b="1" dirty="0" smtClean="0">
                <a:solidFill>
                  <a:srgbClr val="FF0000"/>
                </a:solidFill>
                <a:latin typeface="ＭＳ Ｐゴシック" charset="-128"/>
              </a:rPr>
              <a:t>. 	</a:t>
            </a:r>
            <a:r>
              <a:rPr lang="ja-JP" altLang="en-US" b="1" dirty="0" smtClean="0">
                <a:solidFill>
                  <a:srgbClr val="FF0000"/>
                </a:solidFill>
                <a:latin typeface="ＭＳ Ｐゴシック" charset="-128"/>
              </a:rPr>
              <a:t>　 成熟期に入った先進諸国は、徐々に衰退</a:t>
            </a:r>
            <a:endParaRPr lang="ja-JP" altLang="en-US" sz="1700" b="1" dirty="0">
              <a:solidFill>
                <a:srgbClr val="FF0000"/>
              </a:solidFill>
              <a:latin typeface="ＭＳ Ｐゴシック" charset="-128"/>
            </a:endParaRPr>
          </a:p>
          <a:p>
            <a:pPr eaLnBrk="1" hangingPunct="1">
              <a:spcBef>
                <a:spcPct val="0"/>
              </a:spcBef>
              <a:tabLst>
                <a:tab pos="573495" algn="l"/>
              </a:tabLst>
            </a:pPr>
            <a:endParaRPr lang="ja-JP" altLang="en-US" dirty="0" smtClean="0"/>
          </a:p>
        </p:txBody>
      </p:sp>
      <p:sp>
        <p:nvSpPr>
          <p:cNvPr id="172035"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4E346E-5BCB-4EC2-8FBD-90C5490280AF}" type="slidenum">
              <a:rPr lang="en-US" altLang="ja-JP"/>
              <a:pPr fontAlgn="base">
                <a:spcBef>
                  <a:spcPct val="0"/>
                </a:spcBef>
                <a:spcAft>
                  <a:spcPct val="0"/>
                </a:spcAft>
                <a:defRPr/>
              </a:pPr>
              <a:t>17</a:t>
            </a:fld>
            <a:endParaRPr lang="en-US" altLang="ja-JP"/>
          </a:p>
        </p:txBody>
      </p:sp>
    </p:spTree>
    <p:extLst>
      <p:ext uri="{BB962C8B-B14F-4D97-AF65-F5344CB8AC3E}">
        <p14:creationId xmlns:p14="http://schemas.microsoft.com/office/powerpoint/2010/main" val="22112062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78178"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dirty="0" smtClean="0"/>
              <a:t>現在地球の年齢は４６億歳、世界の人口は６６億８５３３万人です。世界の人口は、１分に１４０人、１日で２０万人、１年で８千万人増えています。これが２０２５年には７８億人。２０５０年には９２億人になると予想されています。しかし地球のキャパシティーは８０億人と言われています。近い将来人口爆発が起こると地球全体の環境破壊や資源の枯渇が起こり、貧困を原因とする地球紛争が勃発することが考えられます。そのように考えると２１世紀後半は、過密な人口と飢えと貧困による騒乱の時代が来るかもしれません。</a:t>
            </a:r>
          </a:p>
          <a:p>
            <a:pPr eaLnBrk="1" hangingPunct="1">
              <a:spcBef>
                <a:spcPct val="0"/>
              </a:spcBef>
            </a:pPr>
            <a:r>
              <a:rPr lang="ja-JP" altLang="en-US" dirty="0" smtClean="0"/>
              <a:t>世情がまだ安定している現在でも、毎年、２５０万人の子供たちが武力紛争で亡くなるか、兵士として徴兵されています。そして、毎年２００万人以上の子供たちが売春のため、または奴隷として売られています。このような現実を皆さん直視しているでしょうか。このような環境の中で私たちは将来起こりうる不安に対してどのように対処していかなければならないでしょうか。</a:t>
            </a:r>
          </a:p>
          <a:p>
            <a:pPr eaLnBrk="1" hangingPunct="1">
              <a:spcBef>
                <a:spcPct val="0"/>
              </a:spcBef>
            </a:pPr>
            <a:endParaRPr lang="ja-JP" altLang="en-US" dirty="0" smtClean="0"/>
          </a:p>
        </p:txBody>
      </p:sp>
      <p:sp>
        <p:nvSpPr>
          <p:cNvPr id="179203"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364D2F-918C-4C5F-8601-AB85601A88C1}" type="slidenum">
              <a:rPr lang="ja-JP" altLang="en-US"/>
              <a:pPr fontAlgn="base">
                <a:spcBef>
                  <a:spcPct val="0"/>
                </a:spcBef>
                <a:spcAft>
                  <a:spcPct val="0"/>
                </a:spcAft>
                <a:defRPr/>
              </a:pPr>
              <a:t>18</a:t>
            </a:fld>
            <a:endParaRPr lang="ja-JP" altLang="en-US"/>
          </a:p>
        </p:txBody>
      </p:sp>
    </p:spTree>
    <p:extLst>
      <p:ext uri="{BB962C8B-B14F-4D97-AF65-F5344CB8AC3E}">
        <p14:creationId xmlns:p14="http://schemas.microsoft.com/office/powerpoint/2010/main" val="15435623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8022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smtClean="0"/>
              <a:t>世界中で１年に６千万人が亡くなり、１億４千万人が産まれます。</a:t>
            </a:r>
          </a:p>
        </p:txBody>
      </p:sp>
      <p:sp>
        <p:nvSpPr>
          <p:cNvPr id="181251"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0D83F39-8B63-4B04-B005-5186C1B282E0}" type="slidenum">
              <a:rPr lang="ja-JP" altLang="en-US"/>
              <a:pPr fontAlgn="base">
                <a:spcBef>
                  <a:spcPct val="0"/>
                </a:spcBef>
                <a:spcAft>
                  <a:spcPct val="0"/>
                </a:spcAft>
                <a:defRPr/>
              </a:pPr>
              <a:t>19</a:t>
            </a:fld>
            <a:endParaRPr lang="ja-JP" altLang="en-US"/>
          </a:p>
        </p:txBody>
      </p:sp>
    </p:spTree>
    <p:extLst>
      <p:ext uri="{BB962C8B-B14F-4D97-AF65-F5344CB8AC3E}">
        <p14:creationId xmlns:p14="http://schemas.microsoft.com/office/powerpoint/2010/main" val="1873016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2</a:t>
            </a:fld>
            <a:endParaRPr lang="ja-JP" altLang="en-US"/>
          </a:p>
        </p:txBody>
      </p:sp>
    </p:spTree>
    <p:extLst>
      <p:ext uri="{BB962C8B-B14F-4D97-AF65-F5344CB8AC3E}">
        <p14:creationId xmlns:p14="http://schemas.microsoft.com/office/powerpoint/2010/main" val="38960976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8227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dirty="0" smtClean="0"/>
              <a:t>毎日避けることができる原因で命を落とす５歳未満の子供の数は３万人を超えています。世界人口の６分の１は読み書きができません。きれいな水のない人が２６億人います。学校に行ったことのない子供が１億４千万人います。毎年１千万人の子供たちが５歳の誕生日を迎えることなく死んでいます。毎年、２５０万人の子供たちが武力紛争で亡くなるか、兵士として徴兵されています。そして、毎年２００万人以上の子供たちが売春のため、または奴隷として売られています。このような現実を皆さん直視しているでしょうか。このような環境の中で私たちは将来起こりうる不安に対してどのように対処していかなければならないでしょうか。</a:t>
            </a:r>
          </a:p>
        </p:txBody>
      </p:sp>
      <p:sp>
        <p:nvSpPr>
          <p:cNvPr id="183299"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AE5D7E-D4EC-42E8-BADE-CADE6E966EAC}" type="slidenum">
              <a:rPr lang="ja-JP" altLang="en-US"/>
              <a:pPr fontAlgn="base">
                <a:spcBef>
                  <a:spcPct val="0"/>
                </a:spcBef>
                <a:spcAft>
                  <a:spcPct val="0"/>
                </a:spcAft>
                <a:defRPr/>
              </a:pPr>
              <a:t>20</a:t>
            </a:fld>
            <a:endParaRPr lang="ja-JP" altLang="en-US"/>
          </a:p>
        </p:txBody>
      </p:sp>
    </p:spTree>
    <p:extLst>
      <p:ext uri="{BB962C8B-B14F-4D97-AF65-F5344CB8AC3E}">
        <p14:creationId xmlns:p14="http://schemas.microsoft.com/office/powerpoint/2010/main" val="35985040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84322"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smtClean="0"/>
              <a:t>地球全体の環境破壊や資源の枯渇が起こり、貧困を原因とする地球紛争が勃発することが考えられます。そのように考えると２１世紀後半は、過密な人口と飢えと貧困による騒乱の時代が来るかもしれません。</a:t>
            </a:r>
          </a:p>
          <a:p>
            <a:pPr eaLnBrk="1" hangingPunct="1">
              <a:spcBef>
                <a:spcPct val="0"/>
              </a:spcBef>
            </a:pPr>
            <a:endParaRPr lang="ja-JP" altLang="en-US" smtClean="0"/>
          </a:p>
        </p:txBody>
      </p:sp>
      <p:sp>
        <p:nvSpPr>
          <p:cNvPr id="185347"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176FF65-903B-489F-B034-9A9FDC5566DB}" type="slidenum">
              <a:rPr lang="ja-JP" altLang="en-US"/>
              <a:pPr fontAlgn="base">
                <a:spcBef>
                  <a:spcPct val="0"/>
                </a:spcBef>
                <a:spcAft>
                  <a:spcPct val="0"/>
                </a:spcAft>
                <a:defRPr/>
              </a:pPr>
              <a:t>21</a:t>
            </a:fld>
            <a:endParaRPr lang="ja-JP" altLang="en-US"/>
          </a:p>
        </p:txBody>
      </p:sp>
    </p:spTree>
    <p:extLst>
      <p:ext uri="{BB962C8B-B14F-4D97-AF65-F5344CB8AC3E}">
        <p14:creationId xmlns:p14="http://schemas.microsoft.com/office/powerpoint/2010/main" val="15577980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22</a:t>
            </a:fld>
            <a:endParaRPr lang="ja-JP" altLang="en-US"/>
          </a:p>
        </p:txBody>
      </p:sp>
    </p:spTree>
    <p:extLst>
      <p:ext uri="{BB962C8B-B14F-4D97-AF65-F5344CB8AC3E}">
        <p14:creationId xmlns:p14="http://schemas.microsoft.com/office/powerpoint/2010/main" val="23888980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23</a:t>
            </a:fld>
            <a:endParaRPr lang="ja-JP" altLang="en-US"/>
          </a:p>
        </p:txBody>
      </p:sp>
    </p:spTree>
    <p:extLst>
      <p:ext uri="{BB962C8B-B14F-4D97-AF65-F5344CB8AC3E}">
        <p14:creationId xmlns:p14="http://schemas.microsoft.com/office/powerpoint/2010/main" val="16436486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tabLst>
                <a:tab pos="757952" algn="l"/>
                <a:tab pos="1522612" algn="l"/>
                <a:tab pos="2287271" algn="l"/>
                <a:tab pos="3051930" algn="l"/>
                <a:tab pos="3816591" algn="l"/>
              </a:tabLst>
              <a:defRPr/>
            </a:pPr>
            <a:fld id="{10DB461E-DFFA-468D-A3DB-BE7F24932651}" type="slidenum">
              <a:rPr lang="en-GB" altLang="ja-JP"/>
              <a:pPr fontAlgn="base">
                <a:spcBef>
                  <a:spcPct val="0"/>
                </a:spcBef>
                <a:spcAft>
                  <a:spcPct val="0"/>
                </a:spcAft>
                <a:tabLst>
                  <a:tab pos="757952" algn="l"/>
                  <a:tab pos="1522612" algn="l"/>
                  <a:tab pos="2287271" algn="l"/>
                  <a:tab pos="3051930" algn="l"/>
                  <a:tab pos="3816591" algn="l"/>
                </a:tabLst>
                <a:defRPr/>
              </a:pPr>
              <a:t>24</a:t>
            </a:fld>
            <a:endParaRPr lang="en-GB" altLang="ja-JP"/>
          </a:p>
        </p:txBody>
      </p:sp>
      <p:sp>
        <p:nvSpPr>
          <p:cNvPr id="188419" name="Text Box 1"/>
          <p:cNvSpPr txBox="1">
            <a:spLocks noChangeArrowheads="1"/>
          </p:cNvSpPr>
          <p:nvPr/>
        </p:nvSpPr>
        <p:spPr bwMode="auto">
          <a:xfrm>
            <a:off x="3900106" y="9517549"/>
            <a:ext cx="2986466" cy="501015"/>
          </a:xfrm>
          <a:prstGeom prst="rect">
            <a:avLst/>
          </a:prstGeom>
          <a:noFill/>
          <a:ln w="9525">
            <a:noFill/>
            <a:round/>
            <a:headEnd/>
            <a:tailEnd/>
          </a:ln>
        </p:spPr>
        <p:txBody>
          <a:bodyPr lIns="98442" tIns="49028" rIns="98442" bIns="49028" anchor="b"/>
          <a:lstStyle/>
          <a:p>
            <a:pPr algn="r">
              <a:tabLst>
                <a:tab pos="0" algn="l"/>
                <a:tab pos="959179" algn="l"/>
                <a:tab pos="1925064" algn="l"/>
                <a:tab pos="2890951" algn="l"/>
                <a:tab pos="3856837" algn="l"/>
                <a:tab pos="4822722" algn="l"/>
                <a:tab pos="5785254" algn="l"/>
                <a:tab pos="6751140" algn="l"/>
                <a:tab pos="7717025" algn="l"/>
                <a:tab pos="8684590" algn="l"/>
                <a:tab pos="9650476" algn="l"/>
                <a:tab pos="10616361" algn="l"/>
              </a:tabLst>
            </a:pPr>
            <a:fld id="{B14ACF32-3CA8-42F5-B14E-84826981B4A0}" type="slidenum">
              <a:rPr lang="en-GB" altLang="ja-JP" sz="1300">
                <a:solidFill>
                  <a:srgbClr val="000000"/>
                </a:solidFill>
              </a:rPr>
              <a:pPr algn="r">
                <a:tabLst>
                  <a:tab pos="0" algn="l"/>
                  <a:tab pos="959179" algn="l"/>
                  <a:tab pos="1925064" algn="l"/>
                  <a:tab pos="2890951" algn="l"/>
                  <a:tab pos="3856837" algn="l"/>
                  <a:tab pos="4822722" algn="l"/>
                  <a:tab pos="5785254" algn="l"/>
                  <a:tab pos="6751140" algn="l"/>
                  <a:tab pos="7717025" algn="l"/>
                  <a:tab pos="8684590" algn="l"/>
                  <a:tab pos="9650476" algn="l"/>
                  <a:tab pos="10616361" algn="l"/>
                </a:tabLst>
              </a:pPr>
              <a:t>24</a:t>
            </a:fld>
            <a:endParaRPr lang="en-GB" altLang="ja-JP" sz="1300">
              <a:solidFill>
                <a:srgbClr val="000000"/>
              </a:solidFill>
            </a:endParaRPr>
          </a:p>
        </p:txBody>
      </p:sp>
      <p:sp>
        <p:nvSpPr>
          <p:cNvPr id="188420" name="Text Box 2"/>
          <p:cNvSpPr txBox="1">
            <a:spLocks noChangeArrowheads="1"/>
          </p:cNvSpPr>
          <p:nvPr/>
        </p:nvSpPr>
        <p:spPr bwMode="auto">
          <a:xfrm>
            <a:off x="3900106" y="9517549"/>
            <a:ext cx="2986466" cy="501015"/>
          </a:xfrm>
          <a:prstGeom prst="rect">
            <a:avLst/>
          </a:prstGeom>
          <a:noFill/>
          <a:ln w="9525">
            <a:noFill/>
            <a:round/>
            <a:headEnd/>
            <a:tailEnd/>
          </a:ln>
        </p:spPr>
        <p:txBody>
          <a:bodyPr lIns="98442" tIns="49028" rIns="98442" bIns="49028" anchor="b"/>
          <a:lstStyle/>
          <a:p>
            <a:pPr algn="r">
              <a:tabLst>
                <a:tab pos="0" algn="l"/>
                <a:tab pos="959179" algn="l"/>
                <a:tab pos="1925064" algn="l"/>
                <a:tab pos="2890951" algn="l"/>
                <a:tab pos="3856837" algn="l"/>
                <a:tab pos="4822722" algn="l"/>
                <a:tab pos="5785254" algn="l"/>
                <a:tab pos="6751140" algn="l"/>
                <a:tab pos="7717025" algn="l"/>
                <a:tab pos="8684590" algn="l"/>
                <a:tab pos="9650476" algn="l"/>
                <a:tab pos="10616361" algn="l"/>
              </a:tabLst>
            </a:pPr>
            <a:fld id="{432F7A9C-4611-4261-A53E-87B39C14C1F4}" type="slidenum">
              <a:rPr lang="en-GB" altLang="ja-JP" sz="1300">
                <a:solidFill>
                  <a:srgbClr val="000000"/>
                </a:solidFill>
              </a:rPr>
              <a:pPr algn="r">
                <a:tabLst>
                  <a:tab pos="0" algn="l"/>
                  <a:tab pos="959179" algn="l"/>
                  <a:tab pos="1925064" algn="l"/>
                  <a:tab pos="2890951" algn="l"/>
                  <a:tab pos="3856837" algn="l"/>
                  <a:tab pos="4822722" algn="l"/>
                  <a:tab pos="5785254" algn="l"/>
                  <a:tab pos="6751140" algn="l"/>
                  <a:tab pos="7717025" algn="l"/>
                  <a:tab pos="8684590" algn="l"/>
                  <a:tab pos="9650476" algn="l"/>
                  <a:tab pos="10616361" algn="l"/>
                </a:tabLst>
              </a:pPr>
              <a:t>24</a:t>
            </a:fld>
            <a:endParaRPr lang="en-GB" altLang="ja-JP" sz="1300">
              <a:solidFill>
                <a:srgbClr val="000000"/>
              </a:solidFill>
            </a:endParaRPr>
          </a:p>
        </p:txBody>
      </p:sp>
      <p:sp>
        <p:nvSpPr>
          <p:cNvPr id="188421" name="Text Box 3"/>
          <p:cNvSpPr txBox="1">
            <a:spLocks noChangeArrowheads="1"/>
          </p:cNvSpPr>
          <p:nvPr/>
        </p:nvSpPr>
        <p:spPr bwMode="auto">
          <a:xfrm>
            <a:off x="3900106" y="9517549"/>
            <a:ext cx="2986466" cy="501015"/>
          </a:xfrm>
          <a:prstGeom prst="rect">
            <a:avLst/>
          </a:prstGeom>
          <a:noFill/>
          <a:ln w="9525">
            <a:noFill/>
            <a:round/>
            <a:headEnd/>
            <a:tailEnd/>
          </a:ln>
        </p:spPr>
        <p:txBody>
          <a:bodyPr lIns="98442" tIns="49028" rIns="98442" bIns="49028" anchor="b"/>
          <a:lstStyle/>
          <a:p>
            <a:pPr algn="r">
              <a:tabLst>
                <a:tab pos="0" algn="l"/>
                <a:tab pos="959179" algn="l"/>
                <a:tab pos="1925064" algn="l"/>
                <a:tab pos="2890951" algn="l"/>
                <a:tab pos="3856837" algn="l"/>
                <a:tab pos="4822722" algn="l"/>
                <a:tab pos="5785254" algn="l"/>
                <a:tab pos="6751140" algn="l"/>
                <a:tab pos="7717025" algn="l"/>
                <a:tab pos="8684590" algn="l"/>
                <a:tab pos="9650476" algn="l"/>
                <a:tab pos="10616361" algn="l"/>
              </a:tabLst>
            </a:pPr>
            <a:fld id="{B31E6BDE-1393-4F85-BE52-E17CF2AB838E}" type="slidenum">
              <a:rPr lang="en-GB" altLang="ja-JP" sz="1300">
                <a:solidFill>
                  <a:srgbClr val="000000"/>
                </a:solidFill>
              </a:rPr>
              <a:pPr algn="r">
                <a:tabLst>
                  <a:tab pos="0" algn="l"/>
                  <a:tab pos="959179" algn="l"/>
                  <a:tab pos="1925064" algn="l"/>
                  <a:tab pos="2890951" algn="l"/>
                  <a:tab pos="3856837" algn="l"/>
                  <a:tab pos="4822722" algn="l"/>
                  <a:tab pos="5785254" algn="l"/>
                  <a:tab pos="6751140" algn="l"/>
                  <a:tab pos="7717025" algn="l"/>
                  <a:tab pos="8684590" algn="l"/>
                  <a:tab pos="9650476" algn="l"/>
                  <a:tab pos="10616361" algn="l"/>
                </a:tabLst>
              </a:pPr>
              <a:t>24</a:t>
            </a:fld>
            <a:endParaRPr lang="en-GB" altLang="ja-JP" sz="1300">
              <a:solidFill>
                <a:srgbClr val="000000"/>
              </a:solidFill>
            </a:endParaRPr>
          </a:p>
        </p:txBody>
      </p:sp>
      <p:sp>
        <p:nvSpPr>
          <p:cNvPr id="188422" name="Text Box 4"/>
          <p:cNvSpPr txBox="1">
            <a:spLocks noChangeArrowheads="1"/>
          </p:cNvSpPr>
          <p:nvPr/>
        </p:nvSpPr>
        <p:spPr bwMode="auto">
          <a:xfrm>
            <a:off x="2270542" y="751525"/>
            <a:ext cx="2348673" cy="3757613"/>
          </a:xfrm>
          <a:prstGeom prst="rect">
            <a:avLst/>
          </a:prstGeom>
          <a:solidFill>
            <a:srgbClr val="FFFFFF"/>
          </a:solidFill>
          <a:ln w="9525">
            <a:solidFill>
              <a:srgbClr val="000000"/>
            </a:solidFill>
            <a:miter lim="800000"/>
            <a:headEnd/>
            <a:tailEnd/>
          </a:ln>
        </p:spPr>
        <p:txBody>
          <a:bodyPr wrap="none" lIns="96541" tIns="48270" rIns="96541" bIns="48270" anchor="ctr"/>
          <a:lstStyle/>
          <a:p>
            <a:endParaRPr lang="ja-JP" altLang="en-US">
              <a:latin typeface="Calibri" pitchFamily="34" charset="0"/>
            </a:endParaRPr>
          </a:p>
        </p:txBody>
      </p:sp>
      <p:sp>
        <p:nvSpPr>
          <p:cNvPr id="188423" name="Rectangle 5"/>
          <p:cNvSpPr>
            <a:spLocks noGrp="1" noChangeArrowheads="1"/>
          </p:cNvSpPr>
          <p:nvPr>
            <p:ph type="body"/>
          </p:nvPr>
        </p:nvSpPr>
        <p:spPr bwMode="auto">
          <a:xfrm>
            <a:off x="690412" y="4761383"/>
            <a:ext cx="5505746" cy="4510874"/>
          </a:xfrm>
          <a:noFill/>
        </p:spPr>
        <p:txBody>
          <a:bodyPr wrap="none" lIns="96541" tIns="48270" rIns="96541" bIns="48270" numCol="1" anchor="ctr" anchorCtr="0" compatLnSpc="1">
            <a:prstTxWarp prst="textNoShape">
              <a:avLst/>
            </a:prstTxWarp>
          </a:bodyPr>
          <a:lstStyle/>
          <a:p>
            <a:pPr eaLnBrk="1" hangingPunct="1">
              <a:spcBef>
                <a:spcPct val="0"/>
              </a:spcBef>
            </a:pPr>
            <a:endParaRPr lang="ja-JP" altLang="ja-JP" dirty="0" smtClean="0">
              <a:latin typeface="Times New Roman" pitchFamily="18" charset="0"/>
            </a:endParaRPr>
          </a:p>
        </p:txBody>
      </p:sp>
    </p:spTree>
    <p:extLst>
      <p:ext uri="{BB962C8B-B14F-4D97-AF65-F5344CB8AC3E}">
        <p14:creationId xmlns:p14="http://schemas.microsoft.com/office/powerpoint/2010/main" val="35847564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9046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92515"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C23832-547E-4CB3-9357-686754989FAE}" type="slidenum">
              <a:rPr lang="ja-JP" altLang="en-US"/>
              <a:pPr fontAlgn="base">
                <a:spcBef>
                  <a:spcPct val="0"/>
                </a:spcBef>
                <a:spcAft>
                  <a:spcPct val="0"/>
                </a:spcAft>
                <a:defRPr/>
              </a:pPr>
              <a:t>25</a:t>
            </a:fld>
            <a:endParaRPr lang="ja-JP" altLang="en-US"/>
          </a:p>
        </p:txBody>
      </p:sp>
    </p:spTree>
    <p:extLst>
      <p:ext uri="{BB962C8B-B14F-4D97-AF65-F5344CB8AC3E}">
        <p14:creationId xmlns:p14="http://schemas.microsoft.com/office/powerpoint/2010/main" val="21887210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26</a:t>
            </a:fld>
            <a:endParaRPr lang="ja-JP" altLang="en-US"/>
          </a:p>
        </p:txBody>
      </p:sp>
    </p:spTree>
    <p:extLst>
      <p:ext uri="{BB962C8B-B14F-4D97-AF65-F5344CB8AC3E}">
        <p14:creationId xmlns:p14="http://schemas.microsoft.com/office/powerpoint/2010/main" val="9917833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27</a:t>
            </a:fld>
            <a:endParaRPr lang="ja-JP" altLang="en-US"/>
          </a:p>
        </p:txBody>
      </p:sp>
    </p:spTree>
    <p:extLst>
      <p:ext uri="{BB962C8B-B14F-4D97-AF65-F5344CB8AC3E}">
        <p14:creationId xmlns:p14="http://schemas.microsoft.com/office/powerpoint/2010/main" val="31065305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9558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smtClean="0"/>
              <a:t>南園元ＲＩ理事からの説明を受けたものと思います</a:t>
            </a:r>
          </a:p>
        </p:txBody>
      </p:sp>
      <p:sp>
        <p:nvSpPr>
          <p:cNvPr id="197635"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3EA0EA-DC62-4D7E-8980-21ABEE9997A0}" type="slidenum">
              <a:rPr lang="ja-JP" altLang="en-US"/>
              <a:pPr fontAlgn="base">
                <a:spcBef>
                  <a:spcPct val="0"/>
                </a:spcBef>
                <a:spcAft>
                  <a:spcPct val="0"/>
                </a:spcAft>
                <a:defRPr/>
              </a:pPr>
              <a:t>28</a:t>
            </a:fld>
            <a:endParaRPr lang="ja-JP" altLang="en-US"/>
          </a:p>
        </p:txBody>
      </p:sp>
    </p:spTree>
    <p:extLst>
      <p:ext uri="{BB962C8B-B14F-4D97-AF65-F5344CB8AC3E}">
        <p14:creationId xmlns:p14="http://schemas.microsoft.com/office/powerpoint/2010/main" val="12162797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29</a:t>
            </a:fld>
            <a:endParaRPr lang="ja-JP" altLang="en-US"/>
          </a:p>
        </p:txBody>
      </p:sp>
    </p:spTree>
    <p:extLst>
      <p:ext uri="{BB962C8B-B14F-4D97-AF65-F5344CB8AC3E}">
        <p14:creationId xmlns:p14="http://schemas.microsoft.com/office/powerpoint/2010/main" val="3363229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819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smtClean="0"/>
              <a:t>簡単に過去の歴史を振りかえってみたいと思います</a:t>
            </a:r>
          </a:p>
        </p:txBody>
      </p:sp>
      <p:sp>
        <p:nvSpPr>
          <p:cNvPr id="19459"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08DDC2-E8EF-4C05-ADCD-CFFA68C6BD5F}" type="slidenum">
              <a:rPr lang="ja-JP" altLang="en-US"/>
              <a:pPr fontAlgn="base">
                <a:spcBef>
                  <a:spcPct val="0"/>
                </a:spcBef>
                <a:spcAft>
                  <a:spcPct val="0"/>
                </a:spcAft>
                <a:defRPr/>
              </a:pPr>
              <a:t>3</a:t>
            </a:fld>
            <a:endParaRPr lang="ja-JP" altLang="en-US"/>
          </a:p>
        </p:txBody>
      </p:sp>
    </p:spTree>
    <p:extLst>
      <p:ext uri="{BB962C8B-B14F-4D97-AF65-F5344CB8AC3E}">
        <p14:creationId xmlns:p14="http://schemas.microsoft.com/office/powerpoint/2010/main" val="19152204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164A37-7B20-45EF-A09C-F787005E24EB}" type="slidenum">
              <a:rPr lang="ja-JP" altLang="en-US"/>
              <a:pPr fontAlgn="base">
                <a:spcBef>
                  <a:spcPct val="0"/>
                </a:spcBef>
                <a:spcAft>
                  <a:spcPct val="0"/>
                </a:spcAft>
                <a:defRPr/>
              </a:pPr>
              <a:t>30</a:t>
            </a:fld>
            <a:endParaRPr lang="ja-JP" altLang="en-US"/>
          </a:p>
        </p:txBody>
      </p:sp>
      <p:sp>
        <p:nvSpPr>
          <p:cNvPr id="198658" name="Rectangle 2"/>
          <p:cNvSpPr txBox="1">
            <a:spLocks noGrp="1" noChangeArrowheads="1"/>
          </p:cNvSpPr>
          <p:nvPr/>
        </p:nvSpPr>
        <p:spPr bwMode="auto">
          <a:xfrm>
            <a:off x="0" y="3"/>
            <a:ext cx="2984871" cy="502755"/>
          </a:xfrm>
          <a:prstGeom prst="rect">
            <a:avLst/>
          </a:prstGeom>
          <a:noFill/>
          <a:ln w="9525">
            <a:noFill/>
            <a:miter lim="800000"/>
            <a:headEnd/>
            <a:tailEnd/>
          </a:ln>
        </p:spPr>
        <p:txBody>
          <a:bodyPr lIns="98211" tIns="49105" rIns="98211" bIns="49105"/>
          <a:lstStyle/>
          <a:p>
            <a:pPr defTabSz="980979"/>
            <a:r>
              <a:rPr lang="ja-JP" altLang="en-US" sz="1200">
                <a:cs typeface="Arial" charset="0"/>
              </a:rPr>
              <a:t>RI Strategic Plan Update, 2008 Zone Institutes</a:t>
            </a:r>
          </a:p>
        </p:txBody>
      </p:sp>
      <p:sp>
        <p:nvSpPr>
          <p:cNvPr id="198659" name="Rectangle 7"/>
          <p:cNvSpPr txBox="1">
            <a:spLocks noGrp="1" noChangeArrowheads="1"/>
          </p:cNvSpPr>
          <p:nvPr/>
        </p:nvSpPr>
        <p:spPr bwMode="auto">
          <a:xfrm>
            <a:off x="3901698" y="9515809"/>
            <a:ext cx="2984871" cy="502755"/>
          </a:xfrm>
          <a:prstGeom prst="rect">
            <a:avLst/>
          </a:prstGeom>
          <a:noFill/>
          <a:ln w="9525">
            <a:noFill/>
            <a:miter lim="800000"/>
            <a:headEnd/>
            <a:tailEnd/>
          </a:ln>
        </p:spPr>
        <p:txBody>
          <a:bodyPr lIns="98211" tIns="49105" rIns="98211" bIns="49105" anchor="b"/>
          <a:lstStyle/>
          <a:p>
            <a:pPr algn="r" defTabSz="980979"/>
            <a:fld id="{164E739A-D37D-47B8-9E51-83F460D60FB5}" type="slidenum">
              <a:rPr lang="ja-JP" altLang="en-US" sz="1200">
                <a:cs typeface="Arial" charset="0"/>
              </a:rPr>
              <a:pPr algn="r" defTabSz="980979"/>
              <a:t>30</a:t>
            </a:fld>
            <a:endParaRPr lang="en-US" altLang="ja-JP" sz="1200">
              <a:cs typeface="Arial" charset="0"/>
            </a:endParaRPr>
          </a:p>
        </p:txBody>
      </p:sp>
      <p:sp>
        <p:nvSpPr>
          <p:cNvPr id="19866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8661" name="Rectangle 3"/>
          <p:cNvSpPr>
            <a:spLocks noGrp="1" noChangeArrowheads="1"/>
          </p:cNvSpPr>
          <p:nvPr>
            <p:ph type="body" idx="1"/>
          </p:nvPr>
        </p:nvSpPr>
        <p:spPr bwMode="auto">
          <a:xfrm>
            <a:off x="428919" y="4759646"/>
            <a:ext cx="6095705" cy="4510875"/>
          </a:xfrm>
          <a:noFill/>
        </p:spPr>
        <p:txBody>
          <a:bodyPr wrap="square" numCol="1" anchor="t" anchorCtr="0" compatLnSpc="1">
            <a:prstTxWarp prst="textNoShape">
              <a:avLst/>
            </a:prstTxWarp>
          </a:bodyPr>
          <a:lstStyle/>
          <a:p>
            <a:pPr algn="just" eaLnBrk="1" hangingPunct="1">
              <a:lnSpc>
                <a:spcPct val="60000"/>
              </a:lnSpc>
              <a:spcBef>
                <a:spcPct val="0"/>
              </a:spcBef>
            </a:pPr>
            <a:endParaRPr lang="ja-JP" altLang="en-US" smtClean="0">
              <a:latin typeface="ＭＳ Ｐ明朝" pitchFamily="18" charset="-128"/>
              <a:ea typeface="ＭＳ Ｐ明朝" pitchFamily="18" charset="-128"/>
            </a:endParaRPr>
          </a:p>
        </p:txBody>
      </p:sp>
    </p:spTree>
    <p:extLst>
      <p:ext uri="{BB962C8B-B14F-4D97-AF65-F5344CB8AC3E}">
        <p14:creationId xmlns:p14="http://schemas.microsoft.com/office/powerpoint/2010/main" val="35536260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31</a:t>
            </a:fld>
            <a:endParaRPr lang="ja-JP" altLang="en-US"/>
          </a:p>
        </p:txBody>
      </p:sp>
    </p:spTree>
    <p:extLst>
      <p:ext uri="{BB962C8B-B14F-4D97-AF65-F5344CB8AC3E}">
        <p14:creationId xmlns:p14="http://schemas.microsoft.com/office/powerpoint/2010/main" val="4647934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32</a:t>
            </a:fld>
            <a:endParaRPr lang="ja-JP" altLang="en-US"/>
          </a:p>
        </p:txBody>
      </p:sp>
    </p:spTree>
    <p:extLst>
      <p:ext uri="{BB962C8B-B14F-4D97-AF65-F5344CB8AC3E}">
        <p14:creationId xmlns:p14="http://schemas.microsoft.com/office/powerpoint/2010/main" val="36793679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33</a:t>
            </a:fld>
            <a:endParaRPr lang="ja-JP" altLang="en-US"/>
          </a:p>
        </p:txBody>
      </p:sp>
    </p:spTree>
    <p:extLst>
      <p:ext uri="{BB962C8B-B14F-4D97-AF65-F5344CB8AC3E}">
        <p14:creationId xmlns:p14="http://schemas.microsoft.com/office/powerpoint/2010/main" val="8484272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34</a:t>
            </a:fld>
            <a:endParaRPr lang="ja-JP" altLang="en-US"/>
          </a:p>
        </p:txBody>
      </p:sp>
    </p:spTree>
    <p:extLst>
      <p:ext uri="{BB962C8B-B14F-4D97-AF65-F5344CB8AC3E}">
        <p14:creationId xmlns:p14="http://schemas.microsoft.com/office/powerpoint/2010/main" val="32128475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35</a:t>
            </a:fld>
            <a:endParaRPr lang="ja-JP" altLang="en-US"/>
          </a:p>
        </p:txBody>
      </p:sp>
    </p:spTree>
    <p:extLst>
      <p:ext uri="{BB962C8B-B14F-4D97-AF65-F5344CB8AC3E}">
        <p14:creationId xmlns:p14="http://schemas.microsoft.com/office/powerpoint/2010/main" val="38924884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0582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07875"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775A3C-2A67-45D5-9507-A58A4C832C95}" type="slidenum">
              <a:rPr lang="ja-JP" altLang="en-US"/>
              <a:pPr fontAlgn="base">
                <a:spcBef>
                  <a:spcPct val="0"/>
                </a:spcBef>
                <a:spcAft>
                  <a:spcPct val="0"/>
                </a:spcAft>
                <a:defRPr/>
              </a:pPr>
              <a:t>36</a:t>
            </a:fld>
            <a:endParaRPr lang="ja-JP" altLang="en-US"/>
          </a:p>
        </p:txBody>
      </p:sp>
    </p:spTree>
    <p:extLst>
      <p:ext uri="{BB962C8B-B14F-4D97-AF65-F5344CB8AC3E}">
        <p14:creationId xmlns:p14="http://schemas.microsoft.com/office/powerpoint/2010/main" val="16292244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0582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207875"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775A3C-2A67-45D5-9507-A58A4C832C95}" type="slidenum">
              <a:rPr lang="ja-JP" altLang="en-US"/>
              <a:pPr fontAlgn="base">
                <a:spcBef>
                  <a:spcPct val="0"/>
                </a:spcBef>
                <a:spcAft>
                  <a:spcPct val="0"/>
                </a:spcAft>
                <a:defRPr/>
              </a:pPr>
              <a:t>37</a:t>
            </a:fld>
            <a:endParaRPr lang="ja-JP" altLang="en-US"/>
          </a:p>
        </p:txBody>
      </p:sp>
    </p:spTree>
    <p:extLst>
      <p:ext uri="{BB962C8B-B14F-4D97-AF65-F5344CB8AC3E}">
        <p14:creationId xmlns:p14="http://schemas.microsoft.com/office/powerpoint/2010/main" val="35495460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0787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09923"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8A4C55-DD8E-4681-9962-11679441838F}" type="slidenum">
              <a:rPr lang="ja-JP" altLang="en-US"/>
              <a:pPr fontAlgn="base">
                <a:spcBef>
                  <a:spcPct val="0"/>
                </a:spcBef>
                <a:spcAft>
                  <a:spcPct val="0"/>
                </a:spcAft>
                <a:defRPr/>
              </a:pPr>
              <a:t>38</a:t>
            </a:fld>
            <a:endParaRPr lang="ja-JP" altLang="en-US"/>
          </a:p>
        </p:txBody>
      </p:sp>
    </p:spTree>
    <p:extLst>
      <p:ext uri="{BB962C8B-B14F-4D97-AF65-F5344CB8AC3E}">
        <p14:creationId xmlns:p14="http://schemas.microsoft.com/office/powerpoint/2010/main" val="1347827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9CAFDE-B46F-45A2-8730-CB040F16DCC6}" type="slidenum">
              <a:rPr lang="en-US" altLang="ja-JP"/>
              <a:pPr fontAlgn="base">
                <a:spcBef>
                  <a:spcPct val="0"/>
                </a:spcBef>
                <a:spcAft>
                  <a:spcPct val="0"/>
                </a:spcAft>
                <a:defRPr/>
              </a:pPr>
              <a:t>39</a:t>
            </a:fld>
            <a:endParaRPr lang="en-US" altLang="ja-JP"/>
          </a:p>
        </p:txBody>
      </p:sp>
      <p:sp>
        <p:nvSpPr>
          <p:cNvPr id="209922" name="Rectangle 2"/>
          <p:cNvSpPr>
            <a:spLocks noGrp="1" noRot="1" noChangeAspect="1" noChangeArrowheads="1" noTextEdit="1"/>
          </p:cNvSpPr>
          <p:nvPr>
            <p:ph type="sldImg"/>
          </p:nvPr>
        </p:nvSpPr>
        <p:spPr bwMode="auto">
          <a:xfrm>
            <a:off x="939800" y="328613"/>
            <a:ext cx="5008563" cy="3757612"/>
          </a:xfrm>
          <a:noFill/>
          <a:ln>
            <a:solidFill>
              <a:srgbClr val="000000"/>
            </a:solidFill>
            <a:miter lim="800000"/>
            <a:headEnd/>
            <a:tailEnd/>
          </a:ln>
        </p:spPr>
      </p:sp>
      <p:sp>
        <p:nvSpPr>
          <p:cNvPr id="209923" name="Rectangle 3"/>
          <p:cNvSpPr>
            <a:spLocks noGrp="1" noChangeArrowheads="1"/>
          </p:cNvSpPr>
          <p:nvPr>
            <p:ph type="body" idx="1"/>
          </p:nvPr>
        </p:nvSpPr>
        <p:spPr bwMode="auto">
          <a:xfrm>
            <a:off x="918425" y="4352568"/>
            <a:ext cx="5051320" cy="4916210"/>
          </a:xfrm>
          <a:noFill/>
        </p:spPr>
        <p:txBody>
          <a:bodyPr wrap="square" lIns="96573" tIns="48287" rIns="96573" bIns="48287" numCol="1" anchor="t" anchorCtr="0" compatLnSpc="1">
            <a:prstTxWarp prst="textNoShape">
              <a:avLst/>
            </a:prstTxWarp>
          </a:bodyPr>
          <a:lstStyle/>
          <a:p>
            <a:pPr marL="122413" indent="-122413" eaLnBrk="1" hangingPunct="1">
              <a:spcBef>
                <a:spcPct val="0"/>
              </a:spcBef>
            </a:pPr>
            <a:r>
              <a:rPr lang="ja-JP" altLang="en-US" sz="1500"/>
              <a:t>効果的なロータリー・クラブは</a:t>
            </a:r>
          </a:p>
          <a:p>
            <a:pPr marL="122413" indent="-122413" eaLnBrk="1" hangingPunct="1">
              <a:spcBef>
                <a:spcPct val="0"/>
              </a:spcBef>
              <a:buFontTx/>
              <a:buChar char="-"/>
            </a:pPr>
            <a:r>
              <a:rPr lang="ja-JP" altLang="en-US" sz="1500">
                <a:latin typeface="ＭＳ Ｐゴシック" charset="-128"/>
              </a:rPr>
              <a:t>会員基盤を維持、拡大する。</a:t>
            </a:r>
          </a:p>
          <a:p>
            <a:pPr marL="122413" indent="-122413" eaLnBrk="1" hangingPunct="1">
              <a:spcBef>
                <a:spcPct val="0"/>
              </a:spcBef>
              <a:buFontTx/>
              <a:buChar char="-"/>
            </a:pPr>
            <a:r>
              <a:rPr lang="ja-JP" altLang="en-US" sz="1500">
                <a:latin typeface="ＭＳ Ｐゴシック" charset="-128"/>
              </a:rPr>
              <a:t>地元地域社会ならびに他の国々の地域社会のニーズを取り上げたプロジェクトを実施、成功させる。</a:t>
            </a:r>
          </a:p>
          <a:p>
            <a:pPr marL="122413" indent="-122413" eaLnBrk="1" hangingPunct="1">
              <a:spcBef>
                <a:spcPct val="0"/>
              </a:spcBef>
              <a:buFontTx/>
              <a:buChar char="-"/>
            </a:pPr>
            <a:r>
              <a:rPr lang="ja-JP" altLang="en-US" sz="1500">
                <a:latin typeface="ＭＳ Ｐゴシック" charset="-128"/>
              </a:rPr>
              <a:t>資金の寄付およびプログラムへの参加を通じてロータリー財団を支援する。</a:t>
            </a:r>
          </a:p>
          <a:p>
            <a:pPr marL="122413" indent="-122413" eaLnBrk="1" hangingPunct="1">
              <a:spcBef>
                <a:spcPct val="0"/>
              </a:spcBef>
              <a:buFontTx/>
              <a:buChar char="-"/>
            </a:pPr>
            <a:r>
              <a:rPr lang="ja-JP" altLang="en-US" sz="1500">
                <a:latin typeface="ＭＳ Ｐゴシック" charset="-128"/>
              </a:rPr>
              <a:t>クラブの枠を超えてロータリーにおいて奉仕できる指導者を育てる。</a:t>
            </a:r>
          </a:p>
          <a:p>
            <a:pPr marL="122413" indent="-122413" eaLnBrk="1" hangingPunct="1">
              <a:spcBef>
                <a:spcPct val="0"/>
              </a:spcBef>
              <a:buFontTx/>
              <a:buChar char="-"/>
            </a:pPr>
            <a:endParaRPr lang="ja-JP" altLang="en-US" sz="1500">
              <a:latin typeface="ＭＳ Ｐゴシック" charset="-128"/>
            </a:endParaRPr>
          </a:p>
          <a:p>
            <a:pPr marL="122413" indent="-122413" eaLnBrk="1" hangingPunct="1">
              <a:spcBef>
                <a:spcPct val="0"/>
              </a:spcBef>
            </a:pPr>
            <a:r>
              <a:rPr lang="ja-JP" altLang="en-US" smtClean="0">
                <a:latin typeface="ＭＳ Ｐゴシック" charset="-128"/>
              </a:rPr>
              <a:t>新しい</a:t>
            </a:r>
            <a:r>
              <a:rPr lang="en-US" altLang="ja-JP" smtClean="0">
                <a:latin typeface="ＭＳ Ｐゴシック" charset="-128"/>
              </a:rPr>
              <a:t>4</a:t>
            </a:r>
            <a:r>
              <a:rPr lang="ja-JP" altLang="en-US" smtClean="0">
                <a:latin typeface="ＭＳ Ｐゴシック" charset="-128"/>
              </a:rPr>
              <a:t>つの柱がつくられました。</a:t>
            </a:r>
          </a:p>
          <a:p>
            <a:pPr marL="122413" indent="-122413" eaLnBrk="1" hangingPunct="1">
              <a:spcBef>
                <a:spcPct val="0"/>
              </a:spcBef>
            </a:pPr>
            <a:r>
              <a:rPr lang="ja-JP" altLang="en-US" smtClean="0">
                <a:latin typeface="ＭＳ Ｐゴシック" charset="-128"/>
              </a:rPr>
              <a:t>クラブを研修するため、地区ロータリー財団チームから支援を提供するよう地区ロータリー財団委員長に奨励します。</a:t>
            </a:r>
          </a:p>
          <a:p>
            <a:pPr marL="122413" indent="-122413" eaLnBrk="1" hangingPunct="1">
              <a:spcBef>
                <a:spcPct val="0"/>
              </a:spcBef>
            </a:pPr>
            <a:r>
              <a:rPr lang="ja-JP" altLang="en-US" smtClean="0">
                <a:latin typeface="ＭＳ Ｐゴシック" charset="-128"/>
              </a:rPr>
              <a:t>クラブ会長は、会長エレクト研修セミナー・キットに含まれる「申請手続早見用手引き」を受け取ります。会長が誰に質問の問い合せをできるかわかるよう、地区は、会長エレクト研修セミナーで小委員会委員長全員の氏名を把握しておく必要があります。</a:t>
            </a:r>
            <a:endParaRPr lang="ja-JP" altLang="en-US" sz="1500"/>
          </a:p>
          <a:p>
            <a:pPr marL="122413" indent="-122413" eaLnBrk="1" hangingPunct="1">
              <a:spcBef>
                <a:spcPct val="0"/>
              </a:spcBef>
              <a:buFontTx/>
              <a:buChar char="-"/>
            </a:pPr>
            <a:endParaRPr lang="en-US" altLang="ja-JP" sz="1500"/>
          </a:p>
        </p:txBody>
      </p:sp>
    </p:spTree>
    <p:extLst>
      <p:ext uri="{BB962C8B-B14F-4D97-AF65-F5344CB8AC3E}">
        <p14:creationId xmlns:p14="http://schemas.microsoft.com/office/powerpoint/2010/main" val="2244411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0242"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1507"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F478FA-AC3B-4E69-9395-8B77CFE5F2BD}" type="slidenum">
              <a:rPr lang="ja-JP" altLang="en-US"/>
              <a:pPr fontAlgn="base">
                <a:spcBef>
                  <a:spcPct val="0"/>
                </a:spcBef>
                <a:spcAft>
                  <a:spcPct val="0"/>
                </a:spcAft>
                <a:defRPr/>
              </a:pPr>
              <a:t>4</a:t>
            </a:fld>
            <a:endParaRPr lang="ja-JP" altLang="en-US"/>
          </a:p>
        </p:txBody>
      </p:sp>
    </p:spTree>
    <p:extLst>
      <p:ext uri="{BB962C8B-B14F-4D97-AF65-F5344CB8AC3E}">
        <p14:creationId xmlns:p14="http://schemas.microsoft.com/office/powerpoint/2010/main" val="38249280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11970"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dirty="0" smtClean="0"/>
              <a:t>ＤＬＰ地区リーダーシップ・プラン</a:t>
            </a:r>
          </a:p>
          <a:p>
            <a:pPr eaLnBrk="1" hangingPunct="1">
              <a:spcBef>
                <a:spcPct val="0"/>
              </a:spcBef>
            </a:pPr>
            <a:r>
              <a:rPr lang="en-US" altLang="ja-JP" dirty="0" smtClean="0"/>
              <a:t>2002</a:t>
            </a:r>
            <a:r>
              <a:rPr lang="ja-JP" altLang="en-US" dirty="0" smtClean="0"/>
              <a:t>年年より義務的採用</a:t>
            </a:r>
          </a:p>
          <a:p>
            <a:pPr eaLnBrk="1" hangingPunct="1">
              <a:spcBef>
                <a:spcPct val="0"/>
              </a:spcBef>
            </a:pPr>
            <a:r>
              <a:rPr lang="ja-JP" altLang="en-US" dirty="0" smtClean="0"/>
              <a:t>ＣＬＰクラブ クラブ・・リーダーシップ リーダーシップ･･プラン </a:t>
            </a:r>
            <a:r>
              <a:rPr lang="en-US" altLang="ja-JP" dirty="0" smtClean="0"/>
              <a:t>2005</a:t>
            </a:r>
            <a:r>
              <a:rPr lang="ja-JP" altLang="en-US" dirty="0" smtClean="0"/>
              <a:t>ン</a:t>
            </a:r>
          </a:p>
          <a:p>
            <a:pPr eaLnBrk="1" hangingPunct="1">
              <a:spcBef>
                <a:spcPct val="0"/>
              </a:spcBef>
            </a:pPr>
            <a:r>
              <a:rPr lang="ja-JP" altLang="en-US" dirty="0" smtClean="0"/>
              <a:t>年より導入奨励</a:t>
            </a:r>
          </a:p>
          <a:p>
            <a:pPr eaLnBrk="1" hangingPunct="1">
              <a:spcBef>
                <a:spcPct val="0"/>
              </a:spcBef>
            </a:pPr>
            <a:endParaRPr lang="ja-JP" altLang="en-US" dirty="0" smtClean="0"/>
          </a:p>
        </p:txBody>
      </p:sp>
      <p:sp>
        <p:nvSpPr>
          <p:cNvPr id="214019"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0FD218-D8F2-4997-8382-90E708397C3B}" type="slidenum">
              <a:rPr lang="ja-JP" altLang="en-US"/>
              <a:pPr fontAlgn="base">
                <a:spcBef>
                  <a:spcPct val="0"/>
                </a:spcBef>
                <a:spcAft>
                  <a:spcPct val="0"/>
                </a:spcAft>
                <a:defRPr/>
              </a:pPr>
              <a:t>40</a:t>
            </a:fld>
            <a:endParaRPr lang="ja-JP" altLang="en-US"/>
          </a:p>
        </p:txBody>
      </p:sp>
    </p:spTree>
    <p:extLst>
      <p:ext uri="{BB962C8B-B14F-4D97-AF65-F5344CB8AC3E}">
        <p14:creationId xmlns:p14="http://schemas.microsoft.com/office/powerpoint/2010/main" val="34316496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14018"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smtClean="0"/>
              <a:t>ＲＩはＣＬＰ導入における９段階の実効策をこのように掲げました。</a:t>
            </a:r>
            <a:endParaRPr lang="en-US" altLang="ja-JP" smtClean="0"/>
          </a:p>
          <a:p>
            <a:pPr eaLnBrk="1" hangingPunct="1">
              <a:spcBef>
                <a:spcPct val="0"/>
              </a:spcBef>
            </a:pPr>
            <a:endParaRPr lang="ja-JP" altLang="en-US" smtClean="0"/>
          </a:p>
        </p:txBody>
      </p:sp>
      <p:sp>
        <p:nvSpPr>
          <p:cNvPr id="218115"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992CB7-24B8-462C-BFA0-9043E8E70B9C}" type="slidenum">
              <a:rPr lang="ja-JP" altLang="en-US"/>
              <a:pPr fontAlgn="base">
                <a:spcBef>
                  <a:spcPct val="0"/>
                </a:spcBef>
                <a:spcAft>
                  <a:spcPct val="0"/>
                </a:spcAft>
                <a:defRPr/>
              </a:pPr>
              <a:t>41</a:t>
            </a:fld>
            <a:endParaRPr lang="ja-JP" altLang="en-US"/>
          </a:p>
        </p:txBody>
      </p:sp>
    </p:spTree>
    <p:extLst>
      <p:ext uri="{BB962C8B-B14F-4D97-AF65-F5344CB8AC3E}">
        <p14:creationId xmlns:p14="http://schemas.microsoft.com/office/powerpoint/2010/main" val="18724532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1606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smtClean="0"/>
              <a:t>まさに机上の空論であります。</a:t>
            </a:r>
            <a:endParaRPr lang="en-US" altLang="ja-JP" smtClean="0"/>
          </a:p>
          <a:p>
            <a:pPr eaLnBrk="1" hangingPunct="1">
              <a:spcBef>
                <a:spcPct val="0"/>
              </a:spcBef>
            </a:pPr>
            <a:r>
              <a:rPr lang="ja-JP" altLang="en-US" smtClean="0"/>
              <a:t>頭の良いシカゴの近郊ノースウエスタン大学出身の事務局員が考えた実効策であります</a:t>
            </a:r>
            <a:endParaRPr lang="en-US" altLang="ja-JP" smtClean="0"/>
          </a:p>
          <a:p>
            <a:pPr eaLnBrk="1" hangingPunct="1">
              <a:spcBef>
                <a:spcPct val="0"/>
              </a:spcBef>
            </a:pPr>
            <a:endParaRPr lang="en-US" altLang="ja-JP" smtClean="0"/>
          </a:p>
          <a:p>
            <a:pPr eaLnBrk="1" hangingPunct="1">
              <a:spcBef>
                <a:spcPct val="0"/>
              </a:spcBef>
            </a:pPr>
            <a:endParaRPr lang="ja-JP" altLang="en-US" smtClean="0"/>
          </a:p>
        </p:txBody>
      </p:sp>
      <p:sp>
        <p:nvSpPr>
          <p:cNvPr id="220163"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3BCF7F-AC71-483C-A488-CDED1D430D91}" type="slidenum">
              <a:rPr lang="ja-JP" altLang="en-US"/>
              <a:pPr fontAlgn="base">
                <a:spcBef>
                  <a:spcPct val="0"/>
                </a:spcBef>
                <a:spcAft>
                  <a:spcPct val="0"/>
                </a:spcAft>
                <a:defRPr/>
              </a:pPr>
              <a:t>42</a:t>
            </a:fld>
            <a:endParaRPr lang="ja-JP" altLang="en-US"/>
          </a:p>
        </p:txBody>
      </p:sp>
    </p:spTree>
    <p:extLst>
      <p:ext uri="{BB962C8B-B14F-4D97-AF65-F5344CB8AC3E}">
        <p14:creationId xmlns:p14="http://schemas.microsoft.com/office/powerpoint/2010/main" val="4091972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43</a:t>
            </a:fld>
            <a:endParaRPr lang="ja-JP" altLang="en-US"/>
          </a:p>
        </p:txBody>
      </p:sp>
    </p:spTree>
    <p:extLst>
      <p:ext uri="{BB962C8B-B14F-4D97-AF65-F5344CB8AC3E}">
        <p14:creationId xmlns:p14="http://schemas.microsoft.com/office/powerpoint/2010/main" val="173081463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44</a:t>
            </a:fld>
            <a:endParaRPr lang="ja-JP" altLang="en-US"/>
          </a:p>
        </p:txBody>
      </p:sp>
    </p:spTree>
    <p:extLst>
      <p:ext uri="{BB962C8B-B14F-4D97-AF65-F5344CB8AC3E}">
        <p14:creationId xmlns:p14="http://schemas.microsoft.com/office/powerpoint/2010/main" val="362746222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1"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20162"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24259"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1B7AC6-3C9A-407B-821B-8093311646D7}" type="slidenum">
              <a:rPr lang="ja-JP" altLang="en-US"/>
              <a:pPr fontAlgn="base">
                <a:spcBef>
                  <a:spcPct val="0"/>
                </a:spcBef>
                <a:spcAft>
                  <a:spcPct val="0"/>
                </a:spcAft>
                <a:defRPr/>
              </a:pPr>
              <a:t>45</a:t>
            </a:fld>
            <a:endParaRPr lang="ja-JP" altLang="en-US"/>
          </a:p>
        </p:txBody>
      </p:sp>
    </p:spTree>
    <p:extLst>
      <p:ext uri="{BB962C8B-B14F-4D97-AF65-F5344CB8AC3E}">
        <p14:creationId xmlns:p14="http://schemas.microsoft.com/office/powerpoint/2010/main" val="174208842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46</a:t>
            </a:fld>
            <a:endParaRPr lang="ja-JP" altLang="en-US"/>
          </a:p>
        </p:txBody>
      </p:sp>
    </p:spTree>
    <p:extLst>
      <p:ext uri="{BB962C8B-B14F-4D97-AF65-F5344CB8AC3E}">
        <p14:creationId xmlns:p14="http://schemas.microsoft.com/office/powerpoint/2010/main" val="272464555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3"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2323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smtClean="0"/>
              <a:t>包括的な研修を計画・実行</a:t>
            </a:r>
          </a:p>
          <a:p>
            <a:pPr eaLnBrk="1" hangingPunct="1">
              <a:spcBef>
                <a:spcPct val="0"/>
              </a:spcBef>
            </a:pPr>
            <a:r>
              <a:rPr lang="ja-JP" altLang="en-US" smtClean="0"/>
              <a:t>することが、クラブ活性化</a:t>
            </a:r>
          </a:p>
          <a:p>
            <a:pPr eaLnBrk="1" hangingPunct="1">
              <a:spcBef>
                <a:spcPct val="0"/>
              </a:spcBef>
            </a:pPr>
            <a:r>
              <a:rPr lang="ja-JP" altLang="en-US" smtClean="0"/>
              <a:t>の突破口になります。</a:t>
            </a:r>
            <a:endParaRPr lang="en-US" altLang="ja-JP" smtClean="0"/>
          </a:p>
          <a:p>
            <a:pPr eaLnBrk="1" hangingPunct="1">
              <a:spcBef>
                <a:spcPct val="0"/>
              </a:spcBef>
            </a:pPr>
            <a:r>
              <a:rPr lang="ja-JP" altLang="en-US" smtClean="0"/>
              <a:t>包括的な研修の計画・実行</a:t>
            </a:r>
          </a:p>
          <a:p>
            <a:pPr eaLnBrk="1" hangingPunct="1">
              <a:spcBef>
                <a:spcPct val="0"/>
              </a:spcBef>
            </a:pPr>
            <a:r>
              <a:rPr lang="ja-JP" altLang="en-US" smtClean="0"/>
              <a:t>は、クラブ会長とクラブ研修</a:t>
            </a:r>
          </a:p>
          <a:p>
            <a:pPr eaLnBrk="1" hangingPunct="1">
              <a:spcBef>
                <a:spcPct val="0"/>
              </a:spcBef>
            </a:pPr>
            <a:r>
              <a:rPr lang="ja-JP" altLang="en-US" smtClean="0"/>
              <a:t>リーダーの責務です。</a:t>
            </a:r>
          </a:p>
          <a:p>
            <a:pPr eaLnBrk="1" hangingPunct="1">
              <a:spcBef>
                <a:spcPct val="0"/>
              </a:spcBef>
            </a:pPr>
            <a:endParaRPr lang="ja-JP" altLang="en-US" smtClean="0"/>
          </a:p>
        </p:txBody>
      </p:sp>
      <p:sp>
        <p:nvSpPr>
          <p:cNvPr id="227331"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1FF06B-D5B7-49C8-8194-B9D9F64A6BDF}" type="slidenum">
              <a:rPr lang="ja-JP" altLang="en-US"/>
              <a:pPr fontAlgn="base">
                <a:spcBef>
                  <a:spcPct val="0"/>
                </a:spcBef>
                <a:spcAft>
                  <a:spcPct val="0"/>
                </a:spcAft>
                <a:defRPr/>
              </a:pPr>
              <a:t>47</a:t>
            </a:fld>
            <a:endParaRPr lang="ja-JP" altLang="en-US"/>
          </a:p>
        </p:txBody>
      </p:sp>
    </p:spTree>
    <p:extLst>
      <p:ext uri="{BB962C8B-B14F-4D97-AF65-F5344CB8AC3E}">
        <p14:creationId xmlns:p14="http://schemas.microsoft.com/office/powerpoint/2010/main" val="371847218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16B973-7504-4D6B-88A7-22190E270984}" type="slidenum">
              <a:rPr lang="en-US" altLang="ja-JP"/>
              <a:pPr fontAlgn="base">
                <a:spcBef>
                  <a:spcPct val="0"/>
                </a:spcBef>
                <a:spcAft>
                  <a:spcPct val="0"/>
                </a:spcAft>
                <a:defRPr/>
              </a:pPr>
              <a:t>48</a:t>
            </a:fld>
            <a:endParaRPr lang="en-US" altLang="ja-JP"/>
          </a:p>
        </p:txBody>
      </p:sp>
      <p:sp>
        <p:nvSpPr>
          <p:cNvPr id="225282" name="Rectangle 2"/>
          <p:cNvSpPr>
            <a:spLocks noGrp="1" noRot="1" noChangeAspect="1" noChangeArrowheads="1" noTextEdit="1"/>
          </p:cNvSpPr>
          <p:nvPr>
            <p:ph type="sldImg"/>
          </p:nvPr>
        </p:nvSpPr>
        <p:spPr bwMode="auto">
          <a:xfrm>
            <a:off x="939800" y="163513"/>
            <a:ext cx="5008563" cy="3757612"/>
          </a:xfrm>
          <a:noFill/>
          <a:ln>
            <a:solidFill>
              <a:srgbClr val="000000"/>
            </a:solidFill>
            <a:miter lim="800000"/>
            <a:headEnd/>
            <a:tailEnd/>
          </a:ln>
        </p:spPr>
      </p:sp>
      <p:sp>
        <p:nvSpPr>
          <p:cNvPr id="225283" name="Rectangle 3"/>
          <p:cNvSpPr>
            <a:spLocks noGrp="1" noChangeArrowheads="1"/>
          </p:cNvSpPr>
          <p:nvPr>
            <p:ph type="body" idx="1"/>
          </p:nvPr>
        </p:nvSpPr>
        <p:spPr bwMode="auto">
          <a:xfrm>
            <a:off x="972637" y="4270806"/>
            <a:ext cx="5280925" cy="5245000"/>
          </a:xfrm>
          <a:noFill/>
        </p:spPr>
        <p:txBody>
          <a:bodyPr wrap="square" numCol="1" anchor="t" anchorCtr="0" compatLnSpc="1">
            <a:prstTxWarp prst="textNoShape">
              <a:avLst/>
            </a:prstTxWarp>
          </a:bodyPr>
          <a:lstStyle/>
          <a:p>
            <a:pPr marL="236441" indent="-236441" eaLnBrk="1" hangingPunct="1">
              <a:lnSpc>
                <a:spcPct val="90000"/>
              </a:lnSpc>
              <a:spcBef>
                <a:spcPct val="0"/>
              </a:spcBef>
            </a:pPr>
            <a:r>
              <a:rPr lang="ja-JP" altLang="en-US" sz="1400">
                <a:latin typeface="ＭＳ Ｐゴシック" charset="-128"/>
              </a:rPr>
              <a:t>新しいクラブ委員会構成は、</a:t>
            </a:r>
            <a:r>
              <a:rPr lang="en-US" altLang="ja-JP" sz="1400">
                <a:latin typeface="ＭＳ Ｐゴシック" charset="-128"/>
              </a:rPr>
              <a:t>18</a:t>
            </a:r>
            <a:r>
              <a:rPr lang="ja-JP" altLang="en-US" sz="1400">
                <a:latin typeface="ＭＳ Ｐゴシック" charset="-128"/>
              </a:rPr>
              <a:t>のクラブ委員会から成るかつての推奨委員会構成に取って代わるものです。</a:t>
            </a:r>
          </a:p>
          <a:p>
            <a:pPr marL="236441" indent="-236441" eaLnBrk="1" hangingPunct="1">
              <a:lnSpc>
                <a:spcPct val="90000"/>
              </a:lnSpc>
              <a:spcBef>
                <a:spcPct val="0"/>
              </a:spcBef>
            </a:pPr>
            <a:r>
              <a:rPr lang="en-US" altLang="ja-JP" sz="1400">
                <a:latin typeface="ＭＳ Ｐゴシック" charset="-128"/>
              </a:rPr>
              <a:t>5</a:t>
            </a:r>
            <a:r>
              <a:rPr lang="ja-JP" altLang="en-US" sz="1400">
                <a:latin typeface="ＭＳ Ｐゴシック" charset="-128"/>
              </a:rPr>
              <a:t>つのクラブ常任委員会 </a:t>
            </a:r>
          </a:p>
          <a:p>
            <a:pPr marL="526543" lvl="1" indent="-236441" eaLnBrk="1" hangingPunct="1">
              <a:lnSpc>
                <a:spcPct val="90000"/>
              </a:lnSpc>
              <a:spcBef>
                <a:spcPct val="0"/>
              </a:spcBef>
              <a:buFontTx/>
              <a:buAutoNum type="arabicPeriod"/>
            </a:pPr>
            <a:r>
              <a:rPr lang="ja-JP" altLang="en-US" sz="1400">
                <a:latin typeface="ＭＳ Ｐゴシック" charset="-128"/>
              </a:rPr>
              <a:t>クラブ管理運営委員会 </a:t>
            </a:r>
            <a:r>
              <a:rPr lang="en-US" altLang="ja-JP" sz="1400">
                <a:latin typeface="ＭＳ Ｐゴシック" charset="-128"/>
              </a:rPr>
              <a:t>– </a:t>
            </a:r>
            <a:r>
              <a:rPr lang="ja-JP" altLang="en-US" sz="1400">
                <a:latin typeface="ＭＳ Ｐゴシック" charset="-128"/>
              </a:rPr>
              <a:t>クラブの効果的な管理運営に関する活動を実施する</a:t>
            </a:r>
          </a:p>
          <a:p>
            <a:pPr marL="526543" lvl="1" indent="-236441" eaLnBrk="1" hangingPunct="1">
              <a:lnSpc>
                <a:spcPct val="90000"/>
              </a:lnSpc>
              <a:spcBef>
                <a:spcPct val="0"/>
              </a:spcBef>
              <a:buFontTx/>
              <a:buAutoNum type="arabicPeriod"/>
            </a:pPr>
            <a:r>
              <a:rPr lang="ja-JP" altLang="en-US" sz="1400">
                <a:latin typeface="ＭＳ Ｐゴシック" charset="-128"/>
              </a:rPr>
              <a:t>クラブ広報委員会 </a:t>
            </a:r>
            <a:r>
              <a:rPr lang="en-US" altLang="ja-JP" sz="1400">
                <a:latin typeface="ＭＳ Ｐゴシック" charset="-128"/>
              </a:rPr>
              <a:t>– </a:t>
            </a:r>
            <a:r>
              <a:rPr lang="ja-JP" altLang="en-US" sz="1400">
                <a:latin typeface="ＭＳ Ｐゴシック" charset="-128"/>
              </a:rPr>
              <a:t>ロータリーに関する情報を一般の人々に提供し、クラブの奉仕プロジェクトや活動を推進するための計画を立案、実行する</a:t>
            </a:r>
          </a:p>
          <a:p>
            <a:pPr marL="526543" lvl="1" indent="-236441" eaLnBrk="1" hangingPunct="1">
              <a:lnSpc>
                <a:spcPct val="90000"/>
              </a:lnSpc>
              <a:spcBef>
                <a:spcPct val="0"/>
              </a:spcBef>
            </a:pPr>
            <a:r>
              <a:rPr lang="en-US" altLang="ja-JP" sz="1400">
                <a:latin typeface="ＭＳ Ｐゴシック" charset="-128"/>
              </a:rPr>
              <a:t>3.	</a:t>
            </a:r>
            <a:r>
              <a:rPr lang="ja-JP" altLang="en-US" sz="1400">
                <a:latin typeface="ＭＳ Ｐゴシック" charset="-128"/>
              </a:rPr>
              <a:t>会員増強委員会 </a:t>
            </a:r>
            <a:r>
              <a:rPr lang="en-US" altLang="ja-JP" sz="1400">
                <a:latin typeface="ＭＳ Ｐゴシック" charset="-128"/>
              </a:rPr>
              <a:t>– </a:t>
            </a:r>
            <a:r>
              <a:rPr lang="ja-JP" altLang="en-US" sz="1400">
                <a:latin typeface="ＭＳ Ｐゴシック" charset="-128"/>
              </a:rPr>
              <a:t>会員の勧誘と維持の包括的計画を立案、実施する</a:t>
            </a:r>
          </a:p>
          <a:p>
            <a:pPr marL="526543" lvl="1" indent="-236441" eaLnBrk="1" hangingPunct="1">
              <a:lnSpc>
                <a:spcPct val="90000"/>
              </a:lnSpc>
              <a:spcBef>
                <a:spcPct val="0"/>
              </a:spcBef>
              <a:buFontTx/>
              <a:buAutoNum type="arabicPeriod" startAt="4"/>
            </a:pPr>
            <a:r>
              <a:rPr lang="ja-JP" altLang="en-US" sz="1400">
                <a:latin typeface="ＭＳ Ｐゴシック" charset="-128"/>
              </a:rPr>
              <a:t>奉仕プロジェクト委員会 </a:t>
            </a:r>
            <a:r>
              <a:rPr lang="en-US" altLang="ja-JP" sz="1400">
                <a:latin typeface="ＭＳ Ｐゴシック" charset="-128"/>
              </a:rPr>
              <a:t>– </a:t>
            </a:r>
            <a:r>
              <a:rPr lang="ja-JP" altLang="en-US" sz="1400">
                <a:latin typeface="ＭＳ Ｐゴシック" charset="-128"/>
              </a:rPr>
              <a:t>地元社会や他国の地域社会のニーズを取り上げた教育的、人道的、職業的プロジェクトを立案、実施する</a:t>
            </a:r>
          </a:p>
          <a:p>
            <a:pPr marL="526543" lvl="1" indent="-236441" eaLnBrk="1" hangingPunct="1">
              <a:lnSpc>
                <a:spcPct val="90000"/>
              </a:lnSpc>
              <a:spcBef>
                <a:spcPct val="0"/>
              </a:spcBef>
              <a:buFontTx/>
              <a:buAutoNum type="arabicPeriod" startAt="5"/>
            </a:pPr>
            <a:r>
              <a:rPr lang="ja-JP" altLang="en-US" sz="1400">
                <a:latin typeface="ＭＳ Ｐゴシック" charset="-128"/>
              </a:rPr>
              <a:t>ロータリー財団委員会 </a:t>
            </a:r>
            <a:r>
              <a:rPr lang="en-US" altLang="ja-JP" sz="1400">
                <a:latin typeface="ＭＳ Ｐゴシック" charset="-128"/>
              </a:rPr>
              <a:t>– </a:t>
            </a:r>
            <a:r>
              <a:rPr lang="ja-JP" altLang="en-US" sz="1400">
                <a:latin typeface="ＭＳ Ｐゴシック" charset="-128"/>
              </a:rPr>
              <a:t>財政的寄付およびプログラム参加の両面からロータリー財団を支援するための計画を立案、実施する</a:t>
            </a:r>
          </a:p>
          <a:p>
            <a:pPr marL="526543" lvl="1" indent="-236441" eaLnBrk="1" hangingPunct="1">
              <a:lnSpc>
                <a:spcPct val="90000"/>
              </a:lnSpc>
              <a:spcBef>
                <a:spcPct val="0"/>
              </a:spcBef>
            </a:pPr>
            <a:r>
              <a:rPr lang="ja-JP" altLang="en-US" sz="1400">
                <a:latin typeface="ＭＳ Ｐゴシック" charset="-128"/>
              </a:rPr>
              <a:t>この他の委員会も、年度ごとに必要に応じて任命することができます。</a:t>
            </a:r>
          </a:p>
          <a:p>
            <a:pPr marL="236441" indent="-236441" eaLnBrk="1" hangingPunct="1">
              <a:lnSpc>
                <a:spcPct val="90000"/>
              </a:lnSpc>
              <a:spcBef>
                <a:spcPct val="0"/>
              </a:spcBef>
            </a:pPr>
            <a:r>
              <a:rPr lang="ja-JP" altLang="en-US" sz="1400">
                <a:latin typeface="ＭＳ Ｐゴシック" charset="-128"/>
              </a:rPr>
              <a:t>クラブ・リーダシップ・プランの下では、委員会の任務は継続性を保てるように作成されています。</a:t>
            </a:r>
            <a:endParaRPr lang="ja-JP" altLang="en-US" sz="1500"/>
          </a:p>
        </p:txBody>
      </p:sp>
    </p:spTree>
    <p:extLst>
      <p:ext uri="{BB962C8B-B14F-4D97-AF65-F5344CB8AC3E}">
        <p14:creationId xmlns:p14="http://schemas.microsoft.com/office/powerpoint/2010/main" val="162555616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FE6035-7F7F-4773-B97A-A79FE7DBC4E3}" type="slidenum">
              <a:rPr lang="en-US" altLang="ja-JP"/>
              <a:pPr fontAlgn="base">
                <a:spcBef>
                  <a:spcPct val="0"/>
                </a:spcBef>
                <a:spcAft>
                  <a:spcPct val="0"/>
                </a:spcAft>
                <a:defRPr/>
              </a:pPr>
              <a:t>49</a:t>
            </a:fld>
            <a:endParaRPr lang="en-US" altLang="ja-JP"/>
          </a:p>
        </p:txBody>
      </p:sp>
      <p:sp>
        <p:nvSpPr>
          <p:cNvPr id="227330" name="Rectangle 2"/>
          <p:cNvSpPr>
            <a:spLocks noGrp="1" noRot="1" noChangeAspect="1" noChangeArrowheads="1" noTextEdit="1"/>
          </p:cNvSpPr>
          <p:nvPr>
            <p:ph type="sldImg"/>
          </p:nvPr>
        </p:nvSpPr>
        <p:spPr bwMode="auto">
          <a:xfrm>
            <a:off x="939800" y="163513"/>
            <a:ext cx="5008563" cy="3757612"/>
          </a:xfrm>
          <a:noFill/>
          <a:ln>
            <a:solidFill>
              <a:srgbClr val="000000"/>
            </a:solidFill>
            <a:miter lim="800000"/>
            <a:headEnd/>
            <a:tailEnd/>
          </a:ln>
        </p:spPr>
      </p:sp>
      <p:sp>
        <p:nvSpPr>
          <p:cNvPr id="120835" name="Rectangle 3"/>
          <p:cNvSpPr>
            <a:spLocks noGrp="1" noChangeArrowheads="1"/>
          </p:cNvSpPr>
          <p:nvPr>
            <p:ph type="body" idx="1"/>
          </p:nvPr>
        </p:nvSpPr>
        <p:spPr>
          <a:xfrm>
            <a:off x="972637" y="4270806"/>
            <a:ext cx="5280925" cy="5245000"/>
          </a:xfrm>
        </p:spPr>
        <p:txBody>
          <a:bodyPr>
            <a:normAutofit lnSpcReduction="10000"/>
          </a:bodyPr>
          <a:lstStyle/>
          <a:p>
            <a:pPr marL="236956" indent="-236956" eaLnBrk="1" fontAlgn="auto" hangingPunct="1">
              <a:spcBef>
                <a:spcPts val="0"/>
              </a:spcBef>
              <a:spcAft>
                <a:spcPts val="0"/>
              </a:spcAft>
              <a:defRPr/>
            </a:pPr>
            <a:r>
              <a:rPr lang="ja-JP" altLang="en-US" sz="1400" dirty="0">
                <a:latin typeface="ＭＳ Ｐゴシック" charset="-128"/>
              </a:rPr>
              <a:t>新しいクラブ委員会構成は、</a:t>
            </a:r>
            <a:r>
              <a:rPr lang="en-US" altLang="ja-JP" sz="1400" dirty="0">
                <a:latin typeface="ＭＳ Ｐゴシック" charset="-128"/>
              </a:rPr>
              <a:t>18</a:t>
            </a:r>
            <a:r>
              <a:rPr lang="ja-JP" altLang="en-US" sz="1400" dirty="0">
                <a:latin typeface="ＭＳ Ｐゴシック" charset="-128"/>
              </a:rPr>
              <a:t>のクラブ委員会から成るかつての推奨委員会構成に取って代わるものです。</a:t>
            </a:r>
          </a:p>
          <a:p>
            <a:pPr marL="236956" indent="-236956" eaLnBrk="1" fontAlgn="auto" hangingPunct="1">
              <a:spcBef>
                <a:spcPts val="0"/>
              </a:spcBef>
              <a:spcAft>
                <a:spcPts val="0"/>
              </a:spcAft>
              <a:defRPr/>
            </a:pPr>
            <a:endParaRPr lang="ja-JP" altLang="en-US" sz="1400" dirty="0">
              <a:latin typeface="ＭＳ Ｐゴシック" charset="-128"/>
            </a:endParaRPr>
          </a:p>
          <a:p>
            <a:pPr marL="236956" indent="-236956" eaLnBrk="1" fontAlgn="auto" hangingPunct="1">
              <a:spcBef>
                <a:spcPts val="0"/>
              </a:spcBef>
              <a:spcAft>
                <a:spcPts val="0"/>
              </a:spcAft>
              <a:defRPr/>
            </a:pPr>
            <a:r>
              <a:rPr lang="en-US" altLang="ja-JP" sz="1400" dirty="0">
                <a:latin typeface="ＭＳ Ｐゴシック" charset="-128"/>
              </a:rPr>
              <a:t>5</a:t>
            </a:r>
            <a:r>
              <a:rPr lang="ja-JP" altLang="en-US" sz="1400" dirty="0" err="1">
                <a:latin typeface="ＭＳ Ｐゴシック" charset="-128"/>
              </a:rPr>
              <a:t>つの</a:t>
            </a:r>
            <a:r>
              <a:rPr lang="ja-JP" altLang="en-US" sz="1400" dirty="0">
                <a:latin typeface="ＭＳ Ｐゴシック" charset="-128"/>
              </a:rPr>
              <a:t>クラブ常任委員会 </a:t>
            </a:r>
          </a:p>
          <a:p>
            <a:pPr marL="528214" lvl="1" indent="-236956" eaLnBrk="1" fontAlgn="auto" hangingPunct="1">
              <a:spcBef>
                <a:spcPts val="0"/>
              </a:spcBef>
              <a:spcAft>
                <a:spcPts val="0"/>
              </a:spcAft>
              <a:buFontTx/>
              <a:buAutoNum type="arabicPeriod"/>
              <a:defRPr/>
            </a:pPr>
            <a:r>
              <a:rPr lang="ja-JP" altLang="en-US" sz="1400" dirty="0">
                <a:latin typeface="ＭＳ Ｐゴシック" charset="-128"/>
              </a:rPr>
              <a:t>クラブ管理運営委員会 </a:t>
            </a:r>
            <a:r>
              <a:rPr lang="en-US" altLang="ja-JP" sz="1400" dirty="0">
                <a:latin typeface="ＭＳ Ｐゴシック" charset="-128"/>
              </a:rPr>
              <a:t>– </a:t>
            </a:r>
            <a:r>
              <a:rPr lang="ja-JP" altLang="en-US" sz="1400" dirty="0">
                <a:latin typeface="ＭＳ Ｐゴシック" charset="-128"/>
              </a:rPr>
              <a:t>クラブの効果的な管理運営に関する活動を実施する</a:t>
            </a:r>
          </a:p>
          <a:p>
            <a:pPr marL="528214" lvl="1" indent="-236956" eaLnBrk="1" fontAlgn="auto" hangingPunct="1">
              <a:spcBef>
                <a:spcPts val="0"/>
              </a:spcBef>
              <a:spcAft>
                <a:spcPts val="0"/>
              </a:spcAft>
              <a:buFontTx/>
              <a:buAutoNum type="arabicPeriod"/>
              <a:defRPr/>
            </a:pPr>
            <a:r>
              <a:rPr lang="ja-JP" altLang="en-US" sz="1400" dirty="0">
                <a:latin typeface="ＭＳ Ｐゴシック" charset="-128"/>
              </a:rPr>
              <a:t>クラブ広報委員会 </a:t>
            </a:r>
            <a:r>
              <a:rPr lang="en-US" altLang="ja-JP" sz="1400" dirty="0">
                <a:latin typeface="ＭＳ Ｐゴシック" charset="-128"/>
              </a:rPr>
              <a:t>– </a:t>
            </a:r>
            <a:r>
              <a:rPr lang="ja-JP" altLang="en-US" sz="1400" dirty="0">
                <a:latin typeface="ＭＳ Ｐゴシック" charset="-128"/>
              </a:rPr>
              <a:t>ロータリーに関する情報を一般の人々に提供し、クラブの奉仕プロジェクトや活動を推進するための計画を立案、実行する</a:t>
            </a:r>
          </a:p>
          <a:p>
            <a:pPr marL="528214" lvl="1" indent="-236956" eaLnBrk="1" fontAlgn="auto" hangingPunct="1">
              <a:spcBef>
                <a:spcPts val="0"/>
              </a:spcBef>
              <a:spcAft>
                <a:spcPts val="0"/>
              </a:spcAft>
              <a:defRPr/>
            </a:pPr>
            <a:r>
              <a:rPr lang="en-US" altLang="ja-JP" sz="1400" dirty="0">
                <a:latin typeface="ＭＳ Ｐゴシック" charset="-128"/>
              </a:rPr>
              <a:t>3.	</a:t>
            </a:r>
            <a:r>
              <a:rPr lang="ja-JP" altLang="en-US" sz="1400" dirty="0">
                <a:latin typeface="ＭＳ Ｐゴシック" charset="-128"/>
              </a:rPr>
              <a:t>会員増強委員会 </a:t>
            </a:r>
            <a:r>
              <a:rPr lang="en-US" altLang="ja-JP" sz="1400" dirty="0">
                <a:latin typeface="ＭＳ Ｐゴシック" charset="-128"/>
              </a:rPr>
              <a:t>– </a:t>
            </a:r>
            <a:r>
              <a:rPr lang="ja-JP" altLang="en-US" sz="1400" dirty="0">
                <a:latin typeface="ＭＳ Ｐゴシック" charset="-128"/>
              </a:rPr>
              <a:t>会員の勧誘と維持の包括的計画を立案、実施する</a:t>
            </a:r>
          </a:p>
          <a:p>
            <a:pPr marL="528214" lvl="1" indent="-236956" eaLnBrk="1" fontAlgn="auto" hangingPunct="1">
              <a:spcBef>
                <a:spcPts val="0"/>
              </a:spcBef>
              <a:spcAft>
                <a:spcPts val="0"/>
              </a:spcAft>
              <a:buFontTx/>
              <a:buAutoNum type="arabicPeriod" startAt="4"/>
              <a:defRPr/>
            </a:pPr>
            <a:r>
              <a:rPr lang="ja-JP" altLang="en-US" sz="1400" dirty="0">
                <a:latin typeface="ＭＳ Ｐゴシック" charset="-128"/>
              </a:rPr>
              <a:t>奉仕プロジェクト委員会 </a:t>
            </a:r>
            <a:r>
              <a:rPr lang="en-US" altLang="ja-JP" sz="1400" dirty="0">
                <a:latin typeface="ＭＳ Ｐゴシック" charset="-128"/>
              </a:rPr>
              <a:t>– </a:t>
            </a:r>
            <a:r>
              <a:rPr lang="ja-JP" altLang="en-US" sz="1400" dirty="0">
                <a:latin typeface="ＭＳ Ｐゴシック" charset="-128"/>
              </a:rPr>
              <a:t>地元社会や他国の地域社会のニーズを取り上げた教育的、人道的、職業的プロジェクトを立案、実施する</a:t>
            </a:r>
          </a:p>
          <a:p>
            <a:pPr marL="528214" lvl="1" indent="-236956" eaLnBrk="1" fontAlgn="auto" hangingPunct="1">
              <a:spcBef>
                <a:spcPts val="0"/>
              </a:spcBef>
              <a:spcAft>
                <a:spcPts val="0"/>
              </a:spcAft>
              <a:buFontTx/>
              <a:buAutoNum type="arabicPeriod" startAt="5"/>
              <a:defRPr/>
            </a:pPr>
            <a:r>
              <a:rPr lang="ja-JP" altLang="en-US" sz="1400" dirty="0">
                <a:latin typeface="ＭＳ Ｐゴシック" charset="-128"/>
              </a:rPr>
              <a:t>ロータリー財団委員会 </a:t>
            </a:r>
            <a:r>
              <a:rPr lang="en-US" altLang="ja-JP" sz="1400" dirty="0">
                <a:latin typeface="ＭＳ Ｐゴシック" charset="-128"/>
              </a:rPr>
              <a:t>– </a:t>
            </a:r>
            <a:r>
              <a:rPr lang="ja-JP" altLang="en-US" sz="1400" dirty="0">
                <a:latin typeface="ＭＳ Ｐゴシック" charset="-128"/>
              </a:rPr>
              <a:t>財政的寄付およびプログラム参加の両面からロータリー財団を支援するための計画を立案、実施する</a:t>
            </a:r>
          </a:p>
          <a:p>
            <a:pPr marL="528214" lvl="1" indent="-236956" eaLnBrk="1" fontAlgn="auto" hangingPunct="1">
              <a:spcBef>
                <a:spcPts val="0"/>
              </a:spcBef>
              <a:spcAft>
                <a:spcPts val="0"/>
              </a:spcAft>
              <a:buFontTx/>
              <a:buAutoNum type="arabicPeriod" startAt="5"/>
              <a:defRPr/>
            </a:pPr>
            <a:endParaRPr lang="ja-JP" altLang="en-US" sz="1400" dirty="0">
              <a:latin typeface="ＭＳ Ｐゴシック" charset="-128"/>
            </a:endParaRPr>
          </a:p>
          <a:p>
            <a:pPr marL="236956" indent="-236956" eaLnBrk="1" fontAlgn="auto" hangingPunct="1">
              <a:spcBef>
                <a:spcPts val="0"/>
              </a:spcBef>
              <a:spcAft>
                <a:spcPts val="0"/>
              </a:spcAft>
              <a:defRPr/>
            </a:pPr>
            <a:r>
              <a:rPr lang="ja-JP" altLang="en-US" sz="1400" dirty="0">
                <a:latin typeface="ＭＳ Ｐゴシック" charset="-128"/>
              </a:rPr>
              <a:t>この他の委員会も、年度ごとに必要に応じて任命することができます。</a:t>
            </a:r>
          </a:p>
          <a:p>
            <a:pPr marL="236956" indent="-236956" eaLnBrk="1" fontAlgn="auto" hangingPunct="1">
              <a:spcBef>
                <a:spcPts val="0"/>
              </a:spcBef>
              <a:spcAft>
                <a:spcPts val="0"/>
              </a:spcAft>
              <a:defRPr/>
            </a:pPr>
            <a:r>
              <a:rPr lang="ja-JP" altLang="en-US" sz="1400" dirty="0">
                <a:latin typeface="ＭＳ Ｐゴシック" charset="-128"/>
              </a:rPr>
              <a:t>新しい常任委員会 </a:t>
            </a:r>
            <a:r>
              <a:rPr lang="en-US" altLang="ja-JP" sz="1400" dirty="0">
                <a:latin typeface="ＭＳ Ｐゴシック" charset="-128"/>
              </a:rPr>
              <a:t>– </a:t>
            </a:r>
            <a:r>
              <a:rPr lang="ja-JP" altLang="en-US" sz="1400" dirty="0">
                <a:latin typeface="ＭＳ Ｐゴシック" charset="-128"/>
              </a:rPr>
              <a:t>クラブ・リーダーシップ・プラン理事会</a:t>
            </a:r>
          </a:p>
          <a:p>
            <a:pPr marL="236956" indent="-236956" eaLnBrk="1" fontAlgn="auto" hangingPunct="1">
              <a:spcBef>
                <a:spcPts val="0"/>
              </a:spcBef>
              <a:spcAft>
                <a:spcPts val="0"/>
              </a:spcAft>
              <a:defRPr/>
            </a:pPr>
            <a:r>
              <a:rPr lang="ja-JP" altLang="en-US" sz="1400" dirty="0">
                <a:latin typeface="ＭＳ Ｐゴシック" charset="-128"/>
              </a:rPr>
              <a:t>クラブ・リーダーシップ・プランを実施しているクラブと活動したことがありますか。どのような感想を持ちましたか。</a:t>
            </a:r>
          </a:p>
          <a:p>
            <a:pPr marL="236956" indent="-236956" eaLnBrk="1" fontAlgn="auto" hangingPunct="1">
              <a:spcBef>
                <a:spcPts val="0"/>
              </a:spcBef>
              <a:spcAft>
                <a:spcPts val="0"/>
              </a:spcAft>
              <a:defRPr/>
            </a:pPr>
            <a:endParaRPr lang="ja-JP" altLang="en-US" sz="1400" dirty="0">
              <a:latin typeface="ＭＳ Ｐゴシック" charset="-128"/>
            </a:endParaRPr>
          </a:p>
          <a:p>
            <a:pPr marL="236956" indent="-236956" eaLnBrk="1" fontAlgn="auto" hangingPunct="1">
              <a:spcBef>
                <a:spcPts val="0"/>
              </a:spcBef>
              <a:spcAft>
                <a:spcPts val="0"/>
              </a:spcAft>
              <a:defRPr/>
            </a:pPr>
            <a:endParaRPr lang="ja-JP" altLang="en-US" sz="1400" dirty="0">
              <a:latin typeface="ＭＳ Ｐゴシック" charset="-128"/>
            </a:endParaRPr>
          </a:p>
          <a:p>
            <a:pPr marL="236956" indent="-236956" eaLnBrk="1" fontAlgn="auto" hangingPunct="1">
              <a:spcBef>
                <a:spcPts val="0"/>
              </a:spcBef>
              <a:spcAft>
                <a:spcPts val="0"/>
              </a:spcAft>
              <a:defRPr/>
            </a:pPr>
            <a:r>
              <a:rPr lang="ja-JP" altLang="en-US" sz="1400" dirty="0">
                <a:latin typeface="ＭＳ Ｐゴシック" charset="-128"/>
              </a:rPr>
              <a:t>クラブ・リーダシップ・プランの下では、委員会の任務は継続性を保てるように作成されています。</a:t>
            </a:r>
            <a:endParaRPr lang="ja-JP" altLang="en-US" sz="1500" dirty="0"/>
          </a:p>
        </p:txBody>
      </p:sp>
    </p:spTree>
    <p:extLst>
      <p:ext uri="{BB962C8B-B14F-4D97-AF65-F5344CB8AC3E}">
        <p14:creationId xmlns:p14="http://schemas.microsoft.com/office/powerpoint/2010/main" val="38560250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5</a:t>
            </a:fld>
            <a:endParaRPr lang="ja-JP" altLang="en-US"/>
          </a:p>
        </p:txBody>
      </p:sp>
    </p:spTree>
    <p:extLst>
      <p:ext uri="{BB962C8B-B14F-4D97-AF65-F5344CB8AC3E}">
        <p14:creationId xmlns:p14="http://schemas.microsoft.com/office/powerpoint/2010/main" val="29186374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50</a:t>
            </a:fld>
            <a:endParaRPr lang="ja-JP" altLang="en-US"/>
          </a:p>
        </p:txBody>
      </p:sp>
    </p:spTree>
    <p:extLst>
      <p:ext uri="{BB962C8B-B14F-4D97-AF65-F5344CB8AC3E}">
        <p14:creationId xmlns:p14="http://schemas.microsoft.com/office/powerpoint/2010/main" val="28666113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A43821-48D8-4F4B-96A9-EC09440EC9E4}" type="slidenum">
              <a:rPr lang="en-US" altLang="ja-JP"/>
              <a:pPr fontAlgn="base">
                <a:spcBef>
                  <a:spcPct val="0"/>
                </a:spcBef>
                <a:spcAft>
                  <a:spcPct val="0"/>
                </a:spcAft>
                <a:defRPr/>
              </a:pPr>
              <a:t>51</a:t>
            </a:fld>
            <a:endParaRPr lang="en-US" altLang="ja-JP"/>
          </a:p>
        </p:txBody>
      </p:sp>
      <p:sp>
        <p:nvSpPr>
          <p:cNvPr id="231426" name="Rectangle 2"/>
          <p:cNvSpPr>
            <a:spLocks noGrp="1" noRot="1" noChangeAspect="1" noChangeArrowheads="1" noTextEdit="1"/>
          </p:cNvSpPr>
          <p:nvPr>
            <p:ph type="sldImg"/>
          </p:nvPr>
        </p:nvSpPr>
        <p:spPr bwMode="auto">
          <a:xfrm>
            <a:off x="939800" y="163513"/>
            <a:ext cx="5008563" cy="3757612"/>
          </a:xfrm>
          <a:noFill/>
          <a:ln>
            <a:solidFill>
              <a:srgbClr val="000000"/>
            </a:solidFill>
            <a:miter lim="800000"/>
            <a:headEnd/>
            <a:tailEnd/>
          </a:ln>
        </p:spPr>
      </p:sp>
      <p:sp>
        <p:nvSpPr>
          <p:cNvPr id="231427" name="Rectangle 3"/>
          <p:cNvSpPr>
            <a:spLocks noGrp="1" noChangeArrowheads="1"/>
          </p:cNvSpPr>
          <p:nvPr>
            <p:ph type="body" idx="1"/>
          </p:nvPr>
        </p:nvSpPr>
        <p:spPr bwMode="auto">
          <a:xfrm>
            <a:off x="972637" y="4270806"/>
            <a:ext cx="5280925" cy="5245000"/>
          </a:xfrm>
          <a:noFill/>
        </p:spPr>
        <p:txBody>
          <a:bodyPr wrap="square" numCol="1" anchor="t" anchorCtr="0" compatLnSpc="1">
            <a:prstTxWarp prst="textNoShape">
              <a:avLst/>
            </a:prstTxWarp>
          </a:bodyPr>
          <a:lstStyle/>
          <a:p>
            <a:pPr marL="236441" indent="-236441" eaLnBrk="1" hangingPunct="1">
              <a:lnSpc>
                <a:spcPct val="90000"/>
              </a:lnSpc>
              <a:spcBef>
                <a:spcPct val="0"/>
              </a:spcBef>
            </a:pPr>
            <a:r>
              <a:rPr lang="ja-JP" altLang="en-US" sz="1400">
                <a:latin typeface="ＭＳ Ｐゴシック" charset="-128"/>
              </a:rPr>
              <a:t>新しいクラブ委員会構成は、</a:t>
            </a:r>
            <a:r>
              <a:rPr lang="en-US" altLang="ja-JP" sz="1400">
                <a:latin typeface="ＭＳ Ｐゴシック" charset="-128"/>
              </a:rPr>
              <a:t>18</a:t>
            </a:r>
            <a:r>
              <a:rPr lang="ja-JP" altLang="en-US" sz="1400">
                <a:latin typeface="ＭＳ Ｐゴシック" charset="-128"/>
              </a:rPr>
              <a:t>のクラブ委員会から成るかつての推奨委員会構成に取って代わるものです。</a:t>
            </a:r>
          </a:p>
          <a:p>
            <a:pPr marL="236441" indent="-236441" eaLnBrk="1" hangingPunct="1">
              <a:lnSpc>
                <a:spcPct val="90000"/>
              </a:lnSpc>
              <a:spcBef>
                <a:spcPct val="0"/>
              </a:spcBef>
            </a:pPr>
            <a:endParaRPr lang="ja-JP" altLang="en-US" sz="1400">
              <a:latin typeface="ＭＳ Ｐゴシック" charset="-128"/>
            </a:endParaRPr>
          </a:p>
          <a:p>
            <a:pPr marL="236441" indent="-236441" eaLnBrk="1" hangingPunct="1">
              <a:lnSpc>
                <a:spcPct val="90000"/>
              </a:lnSpc>
              <a:spcBef>
                <a:spcPct val="0"/>
              </a:spcBef>
            </a:pPr>
            <a:r>
              <a:rPr lang="en-US" altLang="ja-JP" sz="1400">
                <a:latin typeface="ＭＳ Ｐゴシック" charset="-128"/>
              </a:rPr>
              <a:t>5</a:t>
            </a:r>
            <a:r>
              <a:rPr lang="ja-JP" altLang="en-US" sz="1400">
                <a:latin typeface="ＭＳ Ｐゴシック" charset="-128"/>
              </a:rPr>
              <a:t>つのクラブ常任委員会 </a:t>
            </a:r>
          </a:p>
          <a:p>
            <a:pPr marL="526543" lvl="1" indent="-236441" eaLnBrk="1" hangingPunct="1">
              <a:lnSpc>
                <a:spcPct val="90000"/>
              </a:lnSpc>
              <a:spcBef>
                <a:spcPct val="0"/>
              </a:spcBef>
              <a:buFontTx/>
              <a:buAutoNum type="arabicPeriod"/>
            </a:pPr>
            <a:r>
              <a:rPr lang="ja-JP" altLang="en-US" sz="1400">
                <a:latin typeface="ＭＳ Ｐゴシック" charset="-128"/>
              </a:rPr>
              <a:t>クラブ管理運営委員会 </a:t>
            </a:r>
            <a:r>
              <a:rPr lang="en-US" altLang="ja-JP" sz="1400">
                <a:latin typeface="ＭＳ Ｐゴシック" charset="-128"/>
              </a:rPr>
              <a:t>– </a:t>
            </a:r>
            <a:r>
              <a:rPr lang="ja-JP" altLang="en-US" sz="1400">
                <a:latin typeface="ＭＳ Ｐゴシック" charset="-128"/>
              </a:rPr>
              <a:t>クラブの効果的な管理運営に関する活動を実施する</a:t>
            </a:r>
          </a:p>
          <a:p>
            <a:pPr marL="526543" lvl="1" indent="-236441" eaLnBrk="1" hangingPunct="1">
              <a:lnSpc>
                <a:spcPct val="90000"/>
              </a:lnSpc>
              <a:spcBef>
                <a:spcPct val="0"/>
              </a:spcBef>
              <a:buFontTx/>
              <a:buAutoNum type="arabicPeriod"/>
            </a:pPr>
            <a:r>
              <a:rPr lang="ja-JP" altLang="en-US" sz="1400">
                <a:latin typeface="ＭＳ Ｐゴシック" charset="-128"/>
              </a:rPr>
              <a:t>クラブ広報委員会 </a:t>
            </a:r>
            <a:r>
              <a:rPr lang="en-US" altLang="ja-JP" sz="1400">
                <a:latin typeface="ＭＳ Ｐゴシック" charset="-128"/>
              </a:rPr>
              <a:t>– </a:t>
            </a:r>
            <a:r>
              <a:rPr lang="ja-JP" altLang="en-US" sz="1400">
                <a:latin typeface="ＭＳ Ｐゴシック" charset="-128"/>
              </a:rPr>
              <a:t>ロータリーに関する情報を一般の人々に提供し、クラブの奉仕プロジェクトや活動を推進するための計画を立案、実行する</a:t>
            </a:r>
          </a:p>
          <a:p>
            <a:pPr marL="526543" lvl="1" indent="-236441" eaLnBrk="1" hangingPunct="1">
              <a:lnSpc>
                <a:spcPct val="90000"/>
              </a:lnSpc>
              <a:spcBef>
                <a:spcPct val="0"/>
              </a:spcBef>
            </a:pPr>
            <a:r>
              <a:rPr lang="en-US" altLang="ja-JP" sz="1400">
                <a:latin typeface="ＭＳ Ｐゴシック" charset="-128"/>
              </a:rPr>
              <a:t>3.	</a:t>
            </a:r>
            <a:r>
              <a:rPr lang="ja-JP" altLang="en-US" sz="1400">
                <a:latin typeface="ＭＳ Ｐゴシック" charset="-128"/>
              </a:rPr>
              <a:t>会員増強委員会 </a:t>
            </a:r>
            <a:r>
              <a:rPr lang="en-US" altLang="ja-JP" sz="1400">
                <a:latin typeface="ＭＳ Ｐゴシック" charset="-128"/>
              </a:rPr>
              <a:t>– </a:t>
            </a:r>
            <a:r>
              <a:rPr lang="ja-JP" altLang="en-US" sz="1400">
                <a:latin typeface="ＭＳ Ｐゴシック" charset="-128"/>
              </a:rPr>
              <a:t>会員の勧誘と維持の包括的計画を立案、実施する</a:t>
            </a:r>
          </a:p>
          <a:p>
            <a:pPr marL="526543" lvl="1" indent="-236441" eaLnBrk="1" hangingPunct="1">
              <a:lnSpc>
                <a:spcPct val="90000"/>
              </a:lnSpc>
              <a:spcBef>
                <a:spcPct val="0"/>
              </a:spcBef>
              <a:buFontTx/>
              <a:buAutoNum type="arabicPeriod" startAt="4"/>
            </a:pPr>
            <a:r>
              <a:rPr lang="ja-JP" altLang="en-US" sz="1400">
                <a:latin typeface="ＭＳ Ｐゴシック" charset="-128"/>
              </a:rPr>
              <a:t>奉仕プロジェクト委員会 </a:t>
            </a:r>
            <a:r>
              <a:rPr lang="en-US" altLang="ja-JP" sz="1400">
                <a:latin typeface="ＭＳ Ｐゴシック" charset="-128"/>
              </a:rPr>
              <a:t>– </a:t>
            </a:r>
            <a:r>
              <a:rPr lang="ja-JP" altLang="en-US" sz="1400">
                <a:latin typeface="ＭＳ Ｐゴシック" charset="-128"/>
              </a:rPr>
              <a:t>地元社会や他国の地域社会のニーズを取り上げた教育的、人道的、職業的プロジェクトを立案、実施する</a:t>
            </a:r>
          </a:p>
          <a:p>
            <a:pPr marL="526543" lvl="1" indent="-236441" eaLnBrk="1" hangingPunct="1">
              <a:lnSpc>
                <a:spcPct val="90000"/>
              </a:lnSpc>
              <a:spcBef>
                <a:spcPct val="0"/>
              </a:spcBef>
              <a:buFontTx/>
              <a:buAutoNum type="arabicPeriod" startAt="5"/>
            </a:pPr>
            <a:r>
              <a:rPr lang="ja-JP" altLang="en-US" sz="1400">
                <a:latin typeface="ＭＳ Ｐゴシック" charset="-128"/>
              </a:rPr>
              <a:t>ロータリー財団委員会 </a:t>
            </a:r>
            <a:r>
              <a:rPr lang="en-US" altLang="ja-JP" sz="1400">
                <a:latin typeface="ＭＳ Ｐゴシック" charset="-128"/>
              </a:rPr>
              <a:t>– </a:t>
            </a:r>
            <a:r>
              <a:rPr lang="ja-JP" altLang="en-US" sz="1400">
                <a:latin typeface="ＭＳ Ｐゴシック" charset="-128"/>
              </a:rPr>
              <a:t>財政的寄付およびプログラム参加の両面からロータリー財団を支援するための計画を立案、実施する</a:t>
            </a:r>
          </a:p>
          <a:p>
            <a:pPr marL="526543" lvl="1" indent="-236441" eaLnBrk="1" hangingPunct="1">
              <a:lnSpc>
                <a:spcPct val="90000"/>
              </a:lnSpc>
              <a:spcBef>
                <a:spcPct val="0"/>
              </a:spcBef>
              <a:buFontTx/>
              <a:buAutoNum type="arabicPeriod" startAt="5"/>
            </a:pPr>
            <a:endParaRPr lang="ja-JP" altLang="en-US" sz="1400">
              <a:latin typeface="ＭＳ Ｐゴシック" charset="-128"/>
            </a:endParaRPr>
          </a:p>
          <a:p>
            <a:pPr marL="236441" indent="-236441" eaLnBrk="1" hangingPunct="1">
              <a:lnSpc>
                <a:spcPct val="90000"/>
              </a:lnSpc>
              <a:spcBef>
                <a:spcPct val="0"/>
              </a:spcBef>
            </a:pPr>
            <a:r>
              <a:rPr lang="ja-JP" altLang="en-US" sz="1400">
                <a:latin typeface="ＭＳ Ｐゴシック" charset="-128"/>
              </a:rPr>
              <a:t>この他の委員会も、年度ごとに必要に応じて任命することができます。</a:t>
            </a:r>
          </a:p>
          <a:p>
            <a:pPr marL="236441" indent="-236441" eaLnBrk="1" hangingPunct="1">
              <a:lnSpc>
                <a:spcPct val="90000"/>
              </a:lnSpc>
              <a:spcBef>
                <a:spcPct val="0"/>
              </a:spcBef>
            </a:pPr>
            <a:r>
              <a:rPr lang="ja-JP" altLang="en-US" sz="1400">
                <a:latin typeface="ＭＳ Ｐゴシック" charset="-128"/>
              </a:rPr>
              <a:t>新しい常任委員会 </a:t>
            </a:r>
            <a:r>
              <a:rPr lang="en-US" altLang="ja-JP" sz="1400">
                <a:latin typeface="ＭＳ Ｐゴシック" charset="-128"/>
              </a:rPr>
              <a:t>– </a:t>
            </a:r>
            <a:r>
              <a:rPr lang="ja-JP" altLang="en-US" sz="1400">
                <a:latin typeface="ＭＳ Ｐゴシック" charset="-128"/>
              </a:rPr>
              <a:t>クラブ・リーダーシップ・プラン理事会</a:t>
            </a:r>
          </a:p>
          <a:p>
            <a:pPr marL="236441" indent="-236441" eaLnBrk="1" hangingPunct="1">
              <a:lnSpc>
                <a:spcPct val="90000"/>
              </a:lnSpc>
              <a:spcBef>
                <a:spcPct val="0"/>
              </a:spcBef>
            </a:pPr>
            <a:r>
              <a:rPr lang="ja-JP" altLang="en-US" sz="1400">
                <a:latin typeface="ＭＳ Ｐゴシック" charset="-128"/>
              </a:rPr>
              <a:t>クラブ・リーダーシップ・プランを実施しているクラブと活動したことがありますか。どのような感想を持ちましたか。</a:t>
            </a:r>
          </a:p>
          <a:p>
            <a:pPr marL="236441" indent="-236441" eaLnBrk="1" hangingPunct="1">
              <a:lnSpc>
                <a:spcPct val="90000"/>
              </a:lnSpc>
              <a:spcBef>
                <a:spcPct val="0"/>
              </a:spcBef>
            </a:pPr>
            <a:r>
              <a:rPr lang="ja-JP" altLang="en-US" sz="1400">
                <a:latin typeface="ＭＳ Ｐゴシック" charset="-128"/>
              </a:rPr>
              <a:t>クラブ・リーダシップ・プランの下では、委員会の任務は継続性を保てるように作成されています。</a:t>
            </a:r>
            <a:endParaRPr lang="ja-JP" altLang="en-US" sz="1500"/>
          </a:p>
        </p:txBody>
      </p:sp>
    </p:spTree>
    <p:extLst>
      <p:ext uri="{BB962C8B-B14F-4D97-AF65-F5344CB8AC3E}">
        <p14:creationId xmlns:p14="http://schemas.microsoft.com/office/powerpoint/2010/main" val="25956111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52</a:t>
            </a:fld>
            <a:endParaRPr lang="ja-JP" altLang="en-US"/>
          </a:p>
        </p:txBody>
      </p:sp>
    </p:spTree>
    <p:extLst>
      <p:ext uri="{BB962C8B-B14F-4D97-AF65-F5344CB8AC3E}">
        <p14:creationId xmlns:p14="http://schemas.microsoft.com/office/powerpoint/2010/main" val="393944175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53</a:t>
            </a:fld>
            <a:endParaRPr lang="ja-JP" altLang="en-US"/>
          </a:p>
        </p:txBody>
      </p:sp>
    </p:spTree>
    <p:extLst>
      <p:ext uri="{BB962C8B-B14F-4D97-AF65-F5344CB8AC3E}">
        <p14:creationId xmlns:p14="http://schemas.microsoft.com/office/powerpoint/2010/main" val="391337286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54</a:t>
            </a:fld>
            <a:endParaRPr lang="ja-JP" altLang="en-US"/>
          </a:p>
        </p:txBody>
      </p:sp>
    </p:spTree>
    <p:extLst>
      <p:ext uri="{BB962C8B-B14F-4D97-AF65-F5344CB8AC3E}">
        <p14:creationId xmlns:p14="http://schemas.microsoft.com/office/powerpoint/2010/main" val="184971454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55</a:t>
            </a:fld>
            <a:endParaRPr lang="ja-JP" altLang="en-US"/>
          </a:p>
        </p:txBody>
      </p:sp>
    </p:spTree>
    <p:extLst>
      <p:ext uri="{BB962C8B-B14F-4D97-AF65-F5344CB8AC3E}">
        <p14:creationId xmlns:p14="http://schemas.microsoft.com/office/powerpoint/2010/main" val="156989363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56</a:t>
            </a:fld>
            <a:endParaRPr lang="ja-JP" altLang="en-US"/>
          </a:p>
        </p:txBody>
      </p:sp>
    </p:spTree>
    <p:extLst>
      <p:ext uri="{BB962C8B-B14F-4D97-AF65-F5344CB8AC3E}">
        <p14:creationId xmlns:p14="http://schemas.microsoft.com/office/powerpoint/2010/main" val="104458381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57</a:t>
            </a:fld>
            <a:endParaRPr lang="ja-JP" altLang="en-US"/>
          </a:p>
        </p:txBody>
      </p:sp>
    </p:spTree>
    <p:extLst>
      <p:ext uri="{BB962C8B-B14F-4D97-AF65-F5344CB8AC3E}">
        <p14:creationId xmlns:p14="http://schemas.microsoft.com/office/powerpoint/2010/main" val="85547413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39618"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93219"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19FB5B-22C6-4913-9D3E-7E0EF77D4B84}" type="slidenum">
              <a:rPr lang="ja-JP" altLang="en-US"/>
              <a:pPr fontAlgn="base">
                <a:spcBef>
                  <a:spcPct val="0"/>
                </a:spcBef>
                <a:spcAft>
                  <a:spcPct val="0"/>
                </a:spcAft>
                <a:defRPr/>
              </a:pPr>
              <a:t>58</a:t>
            </a:fld>
            <a:endParaRPr lang="ja-JP" altLang="en-US"/>
          </a:p>
        </p:txBody>
      </p:sp>
    </p:spTree>
    <p:extLst>
      <p:ext uri="{BB962C8B-B14F-4D97-AF65-F5344CB8AC3E}">
        <p14:creationId xmlns:p14="http://schemas.microsoft.com/office/powerpoint/2010/main" val="364841605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4166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95267"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03E65C-7758-414B-B8B4-2A53FD7EBFD4}" type="slidenum">
              <a:rPr lang="ja-JP" altLang="en-US"/>
              <a:pPr fontAlgn="base">
                <a:spcBef>
                  <a:spcPct val="0"/>
                </a:spcBef>
                <a:spcAft>
                  <a:spcPct val="0"/>
                </a:spcAft>
                <a:defRPr/>
              </a:pPr>
              <a:t>59</a:t>
            </a:fld>
            <a:endParaRPr lang="ja-JP" altLang="en-US"/>
          </a:p>
        </p:txBody>
      </p:sp>
    </p:spTree>
    <p:extLst>
      <p:ext uri="{BB962C8B-B14F-4D97-AF65-F5344CB8AC3E}">
        <p14:creationId xmlns:p14="http://schemas.microsoft.com/office/powerpoint/2010/main" val="422803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6</a:t>
            </a:fld>
            <a:endParaRPr lang="ja-JP" altLang="en-US"/>
          </a:p>
        </p:txBody>
      </p:sp>
    </p:spTree>
    <p:extLst>
      <p:ext uri="{BB962C8B-B14F-4D97-AF65-F5344CB8AC3E}">
        <p14:creationId xmlns:p14="http://schemas.microsoft.com/office/powerpoint/2010/main" val="309075804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3"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4371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97315"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F6AA45-7813-42B5-B8A6-C91A7F8B856A}" type="slidenum">
              <a:rPr lang="ja-JP" altLang="en-US"/>
              <a:pPr fontAlgn="base">
                <a:spcBef>
                  <a:spcPct val="0"/>
                </a:spcBef>
                <a:spcAft>
                  <a:spcPct val="0"/>
                </a:spcAft>
                <a:defRPr/>
              </a:pPr>
              <a:t>60</a:t>
            </a:fld>
            <a:endParaRPr lang="ja-JP" altLang="en-US"/>
          </a:p>
        </p:txBody>
      </p:sp>
    </p:spTree>
    <p:extLst>
      <p:ext uri="{BB962C8B-B14F-4D97-AF65-F5344CB8AC3E}">
        <p14:creationId xmlns:p14="http://schemas.microsoft.com/office/powerpoint/2010/main" val="347628985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61</a:t>
            </a:fld>
            <a:endParaRPr lang="ja-JP" altLang="en-US"/>
          </a:p>
        </p:txBody>
      </p:sp>
    </p:spTree>
    <p:extLst>
      <p:ext uri="{BB962C8B-B14F-4D97-AF65-F5344CB8AC3E}">
        <p14:creationId xmlns:p14="http://schemas.microsoft.com/office/powerpoint/2010/main" val="114461477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7831414-5842-45F4-B491-253B08A30ACB}" type="slidenum">
              <a:rPr lang="ja-JP" altLang="en-US"/>
              <a:pPr fontAlgn="base">
                <a:spcBef>
                  <a:spcPct val="0"/>
                </a:spcBef>
                <a:spcAft>
                  <a:spcPct val="0"/>
                </a:spcAft>
                <a:defRPr/>
              </a:pPr>
              <a:t>62</a:t>
            </a:fld>
            <a:endParaRPr lang="ja-JP" altLang="en-US"/>
          </a:p>
        </p:txBody>
      </p:sp>
      <p:sp>
        <p:nvSpPr>
          <p:cNvPr id="2488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8835" name="Rectangle 3"/>
          <p:cNvSpPr>
            <a:spLocks noGrp="1" noChangeArrowheads="1"/>
          </p:cNvSpPr>
          <p:nvPr>
            <p:ph type="body" idx="1"/>
          </p:nvPr>
        </p:nvSpPr>
        <p:spPr bwMode="auto">
          <a:xfrm>
            <a:off x="822753" y="4761383"/>
            <a:ext cx="5146988" cy="4507395"/>
          </a:xfrm>
          <a:noFill/>
        </p:spPr>
        <p:txBody>
          <a:bodyPr wrap="square" numCol="1" anchor="t" anchorCtr="0" compatLnSpc="1">
            <a:prstTxWarp prst="textNoShape">
              <a:avLst/>
            </a:prstTxWarp>
          </a:bodyPr>
          <a:lstStyle/>
          <a:p>
            <a:pPr marL="241472" indent="-241472" eaLnBrk="1" hangingPunct="1">
              <a:spcBef>
                <a:spcPct val="0"/>
              </a:spcBef>
            </a:pPr>
            <a:endParaRPr lang="en-US" altLang="ja-JP" sz="1500" dirty="0"/>
          </a:p>
        </p:txBody>
      </p:sp>
    </p:spTree>
    <p:extLst>
      <p:ext uri="{BB962C8B-B14F-4D97-AF65-F5344CB8AC3E}">
        <p14:creationId xmlns:p14="http://schemas.microsoft.com/office/powerpoint/2010/main" val="45271297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B803BA-8EFA-4CF0-94F8-FB476C330B1C}" type="slidenum">
              <a:rPr lang="ja-JP" altLang="en-US"/>
              <a:pPr fontAlgn="base">
                <a:spcBef>
                  <a:spcPct val="0"/>
                </a:spcBef>
                <a:spcAft>
                  <a:spcPct val="0"/>
                </a:spcAft>
                <a:defRPr/>
              </a:pPr>
              <a:t>63</a:t>
            </a:fld>
            <a:endParaRPr lang="ja-JP" altLang="en-US"/>
          </a:p>
        </p:txBody>
      </p:sp>
      <p:sp>
        <p:nvSpPr>
          <p:cNvPr id="2508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0883" name="Rectangle 3"/>
          <p:cNvSpPr>
            <a:spLocks noGrp="1" noChangeArrowheads="1"/>
          </p:cNvSpPr>
          <p:nvPr>
            <p:ph type="body" idx="1"/>
          </p:nvPr>
        </p:nvSpPr>
        <p:spPr bwMode="auto">
          <a:xfrm>
            <a:off x="822753" y="4761383"/>
            <a:ext cx="5146988" cy="4507395"/>
          </a:xfrm>
          <a:noFill/>
        </p:spPr>
        <p:txBody>
          <a:bodyPr wrap="square" numCol="1" anchor="t" anchorCtr="0" compatLnSpc="1">
            <a:prstTxWarp prst="textNoShape">
              <a:avLst/>
            </a:prstTxWarp>
          </a:bodyPr>
          <a:lstStyle/>
          <a:p>
            <a:pPr marL="241472" indent="-241472" eaLnBrk="1" hangingPunct="1">
              <a:spcBef>
                <a:spcPct val="0"/>
              </a:spcBef>
            </a:pPr>
            <a:endParaRPr lang="en-US" altLang="ja-JP" sz="1500"/>
          </a:p>
        </p:txBody>
      </p:sp>
    </p:spTree>
    <p:extLst>
      <p:ext uri="{BB962C8B-B14F-4D97-AF65-F5344CB8AC3E}">
        <p14:creationId xmlns:p14="http://schemas.microsoft.com/office/powerpoint/2010/main" val="127110337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29" name="Rectangle 2"/>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altLang="ja-JP" smtClean="0"/>
              <a:t>RI Strategic Plan Update, 2008 Zone Institutes</a:t>
            </a:r>
          </a:p>
        </p:txBody>
      </p:sp>
      <p:sp>
        <p:nvSpPr>
          <p:cNvPr id="40653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917DF0-F37F-43AC-80A6-30C3FE6900EF}" type="slidenum">
              <a:rPr lang="en-US" altLang="ja-JP"/>
              <a:pPr fontAlgn="base">
                <a:spcBef>
                  <a:spcPct val="0"/>
                </a:spcBef>
                <a:spcAft>
                  <a:spcPct val="0"/>
                </a:spcAft>
                <a:defRPr/>
              </a:pPr>
              <a:t>64</a:t>
            </a:fld>
            <a:endParaRPr lang="en-US" altLang="ja-JP"/>
          </a:p>
        </p:txBody>
      </p:sp>
      <p:sp>
        <p:nvSpPr>
          <p:cNvPr id="2529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29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Tree>
    <p:extLst>
      <p:ext uri="{BB962C8B-B14F-4D97-AF65-F5344CB8AC3E}">
        <p14:creationId xmlns:p14="http://schemas.microsoft.com/office/powerpoint/2010/main" val="417188313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65</a:t>
            </a:fld>
            <a:endParaRPr lang="ja-JP" altLang="en-US"/>
          </a:p>
        </p:txBody>
      </p:sp>
    </p:spTree>
    <p:extLst>
      <p:ext uri="{BB962C8B-B14F-4D97-AF65-F5344CB8AC3E}">
        <p14:creationId xmlns:p14="http://schemas.microsoft.com/office/powerpoint/2010/main" val="335474790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66</a:t>
            </a:fld>
            <a:endParaRPr lang="ja-JP" altLang="en-US"/>
          </a:p>
        </p:txBody>
      </p:sp>
    </p:spTree>
    <p:extLst>
      <p:ext uri="{BB962C8B-B14F-4D97-AF65-F5344CB8AC3E}">
        <p14:creationId xmlns:p14="http://schemas.microsoft.com/office/powerpoint/2010/main" val="195226278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5702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10627"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31D1C2-11AF-4782-A9CE-7F42E522DA6C}" type="slidenum">
              <a:rPr lang="ja-JP" altLang="en-US"/>
              <a:pPr fontAlgn="base">
                <a:spcBef>
                  <a:spcPct val="0"/>
                </a:spcBef>
                <a:spcAft>
                  <a:spcPct val="0"/>
                </a:spcAft>
                <a:defRPr/>
              </a:pPr>
              <a:t>67</a:t>
            </a:fld>
            <a:endParaRPr lang="ja-JP" altLang="en-US"/>
          </a:p>
        </p:txBody>
      </p:sp>
    </p:spTree>
    <p:extLst>
      <p:ext uri="{BB962C8B-B14F-4D97-AF65-F5344CB8AC3E}">
        <p14:creationId xmlns:p14="http://schemas.microsoft.com/office/powerpoint/2010/main" val="77709428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3"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5907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smtClean="0"/>
              <a:t>一方、別な観点から見ますと、現在地球の年齢は４６億歳、世界の人口は６６億８５３３万人です。世界の人口は、１分に１４０人、１日で２０万人、１年で８千万人増えています。これが２０２５年には７８億人。２０５０年には９２億人になると予想されています。しかし地球のキャパシティーは８０億人と言われています。近い将来人口爆発が起こると地球全体の環境破壊や資源の枯渇が起こり、貧困を原因とする地球紛争が勃発することが考えられます。そのように考えると２１世紀後半は、過密な人口と飢えと貧困による騒乱の時代が来るかもしれません。</a:t>
            </a:r>
          </a:p>
          <a:p>
            <a:pPr eaLnBrk="1" hangingPunct="1">
              <a:spcBef>
                <a:spcPct val="0"/>
              </a:spcBef>
            </a:pPr>
            <a:r>
              <a:rPr lang="ja-JP" altLang="en-US" smtClean="0"/>
              <a:t>世情がまだ安定している現在でも、世界中で１年に６千万人が亡くなり、１億４千万人が産まれます。毎日避けることができる原因で命を落とす５歳未満の子供の数は３万人を超えています。世界人口の６分の１は読み書きができません。きれいな水のない人が２６億人います。学校に行ったことのない子供が１億４千万人います。毎年１千万人の子供たちが５歳の誕生日を迎えることなく死んでいます。毎年、２５０万人の子供たちが武力紛争で亡くなるか、兵士として徴兵されています。そして、毎年２００万人以上の子供たちが売春のため、または奴隷として売られています。このような現実を皆さん直視しているでしょうか。このような環境の中で私たちは将来起こりうる不安に対してどのように対処していかなければならないでしょうか。</a:t>
            </a:r>
          </a:p>
          <a:p>
            <a:pPr eaLnBrk="1" hangingPunct="1">
              <a:spcBef>
                <a:spcPct val="0"/>
              </a:spcBef>
            </a:pPr>
            <a:endParaRPr lang="ja-JP" altLang="en-US" smtClean="0"/>
          </a:p>
        </p:txBody>
      </p:sp>
      <p:sp>
        <p:nvSpPr>
          <p:cNvPr id="423939"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5190D8-2638-415B-8EC4-B5A65923DA47}" type="slidenum">
              <a:rPr lang="ja-JP" altLang="en-US"/>
              <a:pPr fontAlgn="base">
                <a:spcBef>
                  <a:spcPct val="0"/>
                </a:spcBef>
                <a:spcAft>
                  <a:spcPct val="0"/>
                </a:spcAft>
                <a:defRPr/>
              </a:pPr>
              <a:t>68</a:t>
            </a:fld>
            <a:endParaRPr lang="ja-JP" altLang="en-US"/>
          </a:p>
        </p:txBody>
      </p:sp>
    </p:spTree>
    <p:extLst>
      <p:ext uri="{BB962C8B-B14F-4D97-AF65-F5344CB8AC3E}">
        <p14:creationId xmlns:p14="http://schemas.microsoft.com/office/powerpoint/2010/main" val="263410388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1"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61122"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smtClean="0"/>
              <a:t>世界中で１年に６千万人が亡くなり、１億４千万人が産まれます。毎日避けることができる原因で命を落とす５歳未満の子供の数は３万人を超えています。世界人口の６分の１は読み書きができません。きれいな水のない人が２６億人います。学校に行ったことのない子供が１億４千万人います。毎年１千万人の子供たちが５歳の誕生日を迎えることなく死んでいます。毎年、２５０万人の子供たちが武力紛争で亡くなるか、兵士として徴兵されています。そして、毎年２００万人以上の子供たちが売春のため、または奴隷として売られています。このような現実を皆さん直視しているでしょうか。このような環境の中で私たちは将来起こりうる不安に対してどのように対処していかなければならないでしょうか。</a:t>
            </a:r>
          </a:p>
          <a:p>
            <a:pPr eaLnBrk="1" hangingPunct="1">
              <a:spcBef>
                <a:spcPct val="0"/>
              </a:spcBef>
            </a:pPr>
            <a:endParaRPr lang="ja-JP" altLang="en-US" smtClean="0"/>
          </a:p>
        </p:txBody>
      </p:sp>
      <p:sp>
        <p:nvSpPr>
          <p:cNvPr id="425987"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05802D-87F7-4E73-B757-441AD3EA71E5}" type="slidenum">
              <a:rPr lang="ja-JP" altLang="en-US"/>
              <a:pPr fontAlgn="base">
                <a:spcBef>
                  <a:spcPct val="0"/>
                </a:spcBef>
                <a:spcAft>
                  <a:spcPct val="0"/>
                </a:spcAft>
                <a:defRPr/>
              </a:pPr>
              <a:t>69</a:t>
            </a:fld>
            <a:endParaRPr lang="ja-JP" altLang="en-US"/>
          </a:p>
        </p:txBody>
      </p:sp>
    </p:spTree>
    <p:extLst>
      <p:ext uri="{BB962C8B-B14F-4D97-AF65-F5344CB8AC3E}">
        <p14:creationId xmlns:p14="http://schemas.microsoft.com/office/powerpoint/2010/main" val="811753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7</a:t>
            </a:fld>
            <a:endParaRPr lang="ja-JP" altLang="en-US"/>
          </a:p>
        </p:txBody>
      </p:sp>
    </p:spTree>
    <p:extLst>
      <p:ext uri="{BB962C8B-B14F-4D97-AF65-F5344CB8AC3E}">
        <p14:creationId xmlns:p14="http://schemas.microsoft.com/office/powerpoint/2010/main" val="143494593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70</a:t>
            </a:fld>
            <a:endParaRPr lang="ja-JP" altLang="en-US"/>
          </a:p>
        </p:txBody>
      </p:sp>
    </p:spTree>
    <p:extLst>
      <p:ext uri="{BB962C8B-B14F-4D97-AF65-F5344CB8AC3E}">
        <p14:creationId xmlns:p14="http://schemas.microsoft.com/office/powerpoint/2010/main" val="322023616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3"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6419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smtClean="0"/>
              <a:t>地球全体の環境破壊や資源の枯渇が起こり、貧困を原因とする地球紛争が勃発することが考えられます。そのように考えると２１世紀後半は、過密な人口と飢えと貧困による騒乱の時代が来るかもしれません。</a:t>
            </a:r>
          </a:p>
          <a:p>
            <a:pPr eaLnBrk="1" hangingPunct="1">
              <a:spcBef>
                <a:spcPct val="0"/>
              </a:spcBef>
            </a:pPr>
            <a:endParaRPr lang="ja-JP" altLang="en-US" smtClean="0"/>
          </a:p>
        </p:txBody>
      </p:sp>
      <p:sp>
        <p:nvSpPr>
          <p:cNvPr id="429059"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3D0CE33-D2A6-4B01-86F1-D358C4D38785}" type="slidenum">
              <a:rPr lang="ja-JP" altLang="en-US"/>
              <a:pPr fontAlgn="base">
                <a:spcBef>
                  <a:spcPct val="0"/>
                </a:spcBef>
                <a:spcAft>
                  <a:spcPct val="0"/>
                </a:spcAft>
                <a:defRPr/>
              </a:pPr>
              <a:t>71</a:t>
            </a:fld>
            <a:endParaRPr lang="ja-JP" altLang="en-US"/>
          </a:p>
        </p:txBody>
      </p:sp>
    </p:spTree>
    <p:extLst>
      <p:ext uri="{BB962C8B-B14F-4D97-AF65-F5344CB8AC3E}">
        <p14:creationId xmlns:p14="http://schemas.microsoft.com/office/powerpoint/2010/main" val="255081772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72</a:t>
            </a:fld>
            <a:endParaRPr lang="ja-JP" altLang="en-US"/>
          </a:p>
        </p:txBody>
      </p:sp>
    </p:spTree>
    <p:extLst>
      <p:ext uri="{BB962C8B-B14F-4D97-AF65-F5344CB8AC3E}">
        <p14:creationId xmlns:p14="http://schemas.microsoft.com/office/powerpoint/2010/main" val="192252295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73</a:t>
            </a:fld>
            <a:endParaRPr lang="ja-JP" altLang="en-US"/>
          </a:p>
        </p:txBody>
      </p:sp>
    </p:spTree>
    <p:extLst>
      <p:ext uri="{BB962C8B-B14F-4D97-AF65-F5344CB8AC3E}">
        <p14:creationId xmlns:p14="http://schemas.microsoft.com/office/powerpoint/2010/main" val="298249681"/>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74</a:t>
            </a:fld>
            <a:endParaRPr lang="ja-JP" altLang="en-US"/>
          </a:p>
        </p:txBody>
      </p:sp>
    </p:spTree>
    <p:extLst>
      <p:ext uri="{BB962C8B-B14F-4D97-AF65-F5344CB8AC3E}">
        <p14:creationId xmlns:p14="http://schemas.microsoft.com/office/powerpoint/2010/main" val="420920796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75</a:t>
            </a:fld>
            <a:endParaRPr lang="ja-JP" altLang="en-US"/>
          </a:p>
        </p:txBody>
      </p:sp>
    </p:spTree>
    <p:extLst>
      <p:ext uri="{BB962C8B-B14F-4D97-AF65-F5344CB8AC3E}">
        <p14:creationId xmlns:p14="http://schemas.microsoft.com/office/powerpoint/2010/main" val="234402905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76</a:t>
            </a:fld>
            <a:endParaRPr lang="ja-JP" altLang="en-US"/>
          </a:p>
        </p:txBody>
      </p:sp>
    </p:spTree>
    <p:extLst>
      <p:ext uri="{BB962C8B-B14F-4D97-AF65-F5344CB8AC3E}">
        <p14:creationId xmlns:p14="http://schemas.microsoft.com/office/powerpoint/2010/main" val="372460296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77</a:t>
            </a:fld>
            <a:endParaRPr lang="ja-JP" altLang="en-US"/>
          </a:p>
        </p:txBody>
      </p:sp>
    </p:spTree>
    <p:extLst>
      <p:ext uri="{BB962C8B-B14F-4D97-AF65-F5344CB8AC3E}">
        <p14:creationId xmlns:p14="http://schemas.microsoft.com/office/powerpoint/2010/main" val="138901817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78</a:t>
            </a:fld>
            <a:endParaRPr lang="ja-JP" altLang="en-US"/>
          </a:p>
        </p:txBody>
      </p:sp>
    </p:spTree>
    <p:extLst>
      <p:ext uri="{BB962C8B-B14F-4D97-AF65-F5344CB8AC3E}">
        <p14:creationId xmlns:p14="http://schemas.microsoft.com/office/powerpoint/2010/main" val="201298639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79</a:t>
            </a:fld>
            <a:endParaRPr lang="ja-JP" altLang="en-US"/>
          </a:p>
        </p:txBody>
      </p:sp>
    </p:spTree>
    <p:extLst>
      <p:ext uri="{BB962C8B-B14F-4D97-AF65-F5344CB8AC3E}">
        <p14:creationId xmlns:p14="http://schemas.microsoft.com/office/powerpoint/2010/main" val="182107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１９２０年早くも日本で最初の東京</a:t>
            </a:r>
            <a:r>
              <a:rPr kumimoji="1" lang="en-US" altLang="ja-JP" b="1" dirty="0" smtClean="0"/>
              <a:t>RC</a:t>
            </a:r>
            <a:r>
              <a:rPr kumimoji="1" lang="ja-JP" altLang="en-US" b="1" dirty="0" smtClean="0"/>
              <a:t>が誕生する（</a:t>
            </a:r>
            <a:r>
              <a:rPr kumimoji="1" lang="en-US" altLang="ja-JP" b="1" dirty="0" smtClean="0"/>
              <a:t>RI</a:t>
            </a:r>
            <a:r>
              <a:rPr kumimoji="1" lang="ja-JP" altLang="en-US" b="1" dirty="0" smtClean="0"/>
              <a:t>直轄）</a:t>
            </a:r>
            <a:endParaRPr kumimoji="1" lang="ja-JP" altLang="en-US" b="1" dirty="0"/>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8</a:t>
            </a:fld>
            <a:endParaRPr lang="ja-JP" altLang="en-US"/>
          </a:p>
        </p:txBody>
      </p:sp>
    </p:spTree>
    <p:extLst>
      <p:ext uri="{BB962C8B-B14F-4D97-AF65-F5344CB8AC3E}">
        <p14:creationId xmlns:p14="http://schemas.microsoft.com/office/powerpoint/2010/main" val="3112538908"/>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80</a:t>
            </a:fld>
            <a:endParaRPr lang="ja-JP" altLang="en-US"/>
          </a:p>
        </p:txBody>
      </p:sp>
    </p:spTree>
    <p:extLst>
      <p:ext uri="{BB962C8B-B14F-4D97-AF65-F5344CB8AC3E}">
        <p14:creationId xmlns:p14="http://schemas.microsoft.com/office/powerpoint/2010/main" val="367647574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81</a:t>
            </a:fld>
            <a:endParaRPr lang="ja-JP" altLang="en-US"/>
          </a:p>
        </p:txBody>
      </p:sp>
    </p:spTree>
    <p:extLst>
      <p:ext uri="{BB962C8B-B14F-4D97-AF65-F5344CB8AC3E}">
        <p14:creationId xmlns:p14="http://schemas.microsoft.com/office/powerpoint/2010/main" val="114832251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82</a:t>
            </a:fld>
            <a:endParaRPr lang="ja-JP" altLang="en-US"/>
          </a:p>
        </p:txBody>
      </p:sp>
    </p:spTree>
    <p:extLst>
      <p:ext uri="{BB962C8B-B14F-4D97-AF65-F5344CB8AC3E}">
        <p14:creationId xmlns:p14="http://schemas.microsoft.com/office/powerpoint/2010/main" val="209225476"/>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83</a:t>
            </a:fld>
            <a:endParaRPr lang="ja-JP" altLang="en-US"/>
          </a:p>
        </p:txBody>
      </p:sp>
    </p:spTree>
    <p:extLst>
      <p:ext uri="{BB962C8B-B14F-4D97-AF65-F5344CB8AC3E}">
        <p14:creationId xmlns:p14="http://schemas.microsoft.com/office/powerpoint/2010/main" val="311868834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84</a:t>
            </a:fld>
            <a:endParaRPr lang="ja-JP" altLang="en-US"/>
          </a:p>
        </p:txBody>
      </p:sp>
    </p:spTree>
    <p:extLst>
      <p:ext uri="{BB962C8B-B14F-4D97-AF65-F5344CB8AC3E}">
        <p14:creationId xmlns:p14="http://schemas.microsoft.com/office/powerpoint/2010/main" val="406815603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85</a:t>
            </a:fld>
            <a:endParaRPr lang="ja-JP" altLang="en-US"/>
          </a:p>
        </p:txBody>
      </p:sp>
    </p:spTree>
    <p:extLst>
      <p:ext uri="{BB962C8B-B14F-4D97-AF65-F5344CB8AC3E}">
        <p14:creationId xmlns:p14="http://schemas.microsoft.com/office/powerpoint/2010/main" val="3917257585"/>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86</a:t>
            </a:fld>
            <a:endParaRPr lang="ja-JP" altLang="en-US"/>
          </a:p>
        </p:txBody>
      </p:sp>
    </p:spTree>
    <p:extLst>
      <p:ext uri="{BB962C8B-B14F-4D97-AF65-F5344CB8AC3E}">
        <p14:creationId xmlns:p14="http://schemas.microsoft.com/office/powerpoint/2010/main" val="405276121"/>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87</a:t>
            </a:fld>
            <a:endParaRPr lang="ja-JP" altLang="en-US"/>
          </a:p>
        </p:txBody>
      </p:sp>
    </p:spTree>
    <p:extLst>
      <p:ext uri="{BB962C8B-B14F-4D97-AF65-F5344CB8AC3E}">
        <p14:creationId xmlns:p14="http://schemas.microsoft.com/office/powerpoint/2010/main" val="1534150685"/>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88</a:t>
            </a:fld>
            <a:endParaRPr lang="ja-JP" altLang="en-US"/>
          </a:p>
        </p:txBody>
      </p:sp>
    </p:spTree>
    <p:extLst>
      <p:ext uri="{BB962C8B-B14F-4D97-AF65-F5344CB8AC3E}">
        <p14:creationId xmlns:p14="http://schemas.microsoft.com/office/powerpoint/2010/main" val="225361831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89</a:t>
            </a:fld>
            <a:endParaRPr lang="ja-JP" altLang="en-US"/>
          </a:p>
        </p:txBody>
      </p:sp>
    </p:spTree>
    <p:extLst>
      <p:ext uri="{BB962C8B-B14F-4D97-AF65-F5344CB8AC3E}">
        <p14:creationId xmlns:p14="http://schemas.microsoft.com/office/powerpoint/2010/main" val="405875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9</a:t>
            </a:fld>
            <a:endParaRPr lang="ja-JP" altLang="en-US"/>
          </a:p>
        </p:txBody>
      </p:sp>
    </p:spTree>
    <p:extLst>
      <p:ext uri="{BB962C8B-B14F-4D97-AF65-F5344CB8AC3E}">
        <p14:creationId xmlns:p14="http://schemas.microsoft.com/office/powerpoint/2010/main" val="408666976"/>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90</a:t>
            </a:fld>
            <a:endParaRPr lang="ja-JP" altLang="en-US"/>
          </a:p>
        </p:txBody>
      </p:sp>
    </p:spTree>
    <p:extLst>
      <p:ext uri="{BB962C8B-B14F-4D97-AF65-F5344CB8AC3E}">
        <p14:creationId xmlns:p14="http://schemas.microsoft.com/office/powerpoint/2010/main" val="1872183623"/>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91</a:t>
            </a:fld>
            <a:endParaRPr lang="ja-JP" altLang="en-US"/>
          </a:p>
        </p:txBody>
      </p:sp>
    </p:spTree>
    <p:extLst>
      <p:ext uri="{BB962C8B-B14F-4D97-AF65-F5344CB8AC3E}">
        <p14:creationId xmlns:p14="http://schemas.microsoft.com/office/powerpoint/2010/main" val="42997466"/>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92</a:t>
            </a:fld>
            <a:endParaRPr lang="ja-JP" altLang="en-US"/>
          </a:p>
        </p:txBody>
      </p:sp>
    </p:spTree>
    <p:extLst>
      <p:ext uri="{BB962C8B-B14F-4D97-AF65-F5344CB8AC3E}">
        <p14:creationId xmlns:p14="http://schemas.microsoft.com/office/powerpoint/2010/main" val="324290730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93</a:t>
            </a:fld>
            <a:endParaRPr lang="ja-JP" altLang="en-US"/>
          </a:p>
        </p:txBody>
      </p:sp>
    </p:spTree>
    <p:extLst>
      <p:ext uri="{BB962C8B-B14F-4D97-AF65-F5344CB8AC3E}">
        <p14:creationId xmlns:p14="http://schemas.microsoft.com/office/powerpoint/2010/main" val="570053610"/>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94</a:t>
            </a:fld>
            <a:endParaRPr lang="ja-JP" altLang="en-US"/>
          </a:p>
        </p:txBody>
      </p:sp>
    </p:spTree>
    <p:extLst>
      <p:ext uri="{BB962C8B-B14F-4D97-AF65-F5344CB8AC3E}">
        <p14:creationId xmlns:p14="http://schemas.microsoft.com/office/powerpoint/2010/main" val="3231621692"/>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95</a:t>
            </a:fld>
            <a:endParaRPr lang="ja-JP" altLang="en-US"/>
          </a:p>
        </p:txBody>
      </p:sp>
    </p:spTree>
    <p:extLst>
      <p:ext uri="{BB962C8B-B14F-4D97-AF65-F5344CB8AC3E}">
        <p14:creationId xmlns:p14="http://schemas.microsoft.com/office/powerpoint/2010/main" val="2876682136"/>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96</a:t>
            </a:fld>
            <a:endParaRPr lang="ja-JP" altLang="en-US"/>
          </a:p>
        </p:txBody>
      </p:sp>
    </p:spTree>
    <p:extLst>
      <p:ext uri="{BB962C8B-B14F-4D97-AF65-F5344CB8AC3E}">
        <p14:creationId xmlns:p14="http://schemas.microsoft.com/office/powerpoint/2010/main" val="289800308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97</a:t>
            </a:fld>
            <a:endParaRPr lang="ja-JP" altLang="en-US"/>
          </a:p>
        </p:txBody>
      </p:sp>
    </p:spTree>
    <p:extLst>
      <p:ext uri="{BB962C8B-B14F-4D97-AF65-F5344CB8AC3E}">
        <p14:creationId xmlns:p14="http://schemas.microsoft.com/office/powerpoint/2010/main" val="353708981"/>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98</a:t>
            </a:fld>
            <a:endParaRPr lang="ja-JP" altLang="en-US"/>
          </a:p>
        </p:txBody>
      </p:sp>
    </p:spTree>
    <p:extLst>
      <p:ext uri="{BB962C8B-B14F-4D97-AF65-F5344CB8AC3E}">
        <p14:creationId xmlns:p14="http://schemas.microsoft.com/office/powerpoint/2010/main" val="4232211239"/>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6EF1409-B3E5-4AEF-923A-C2D3CE8E921B}" type="slidenum">
              <a:rPr lang="ja-JP" altLang="en-US" smtClean="0"/>
              <a:pPr>
                <a:defRPr/>
              </a:pPr>
              <a:t>99</a:t>
            </a:fld>
            <a:endParaRPr lang="ja-JP" altLang="en-US"/>
          </a:p>
        </p:txBody>
      </p:sp>
    </p:spTree>
    <p:extLst>
      <p:ext uri="{BB962C8B-B14F-4D97-AF65-F5344CB8AC3E}">
        <p14:creationId xmlns:p14="http://schemas.microsoft.com/office/powerpoint/2010/main" val="1261103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871538" y="862013"/>
            <a:ext cx="8162925" cy="762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912813" y="1905000"/>
            <a:ext cx="8110537" cy="4191000"/>
          </a:xfrm>
        </p:spPr>
        <p:txBody>
          <a:bodyPr rtlCol="0">
            <a:normAutofit/>
          </a:bodyPr>
          <a:lstStyle/>
          <a:p>
            <a:pPr lvl="0"/>
            <a:endParaRPr lang="ja-JP" altLang="en-US" noProof="0" smtClean="0"/>
          </a:p>
        </p:txBody>
      </p:sp>
      <p:sp>
        <p:nvSpPr>
          <p:cNvPr id="4" name="Rectangle 67"/>
          <p:cNvSpPr>
            <a:spLocks noGrp="1" noChangeArrowheads="1"/>
          </p:cNvSpPr>
          <p:nvPr>
            <p:ph type="dt" sz="half" idx="10"/>
          </p:nvPr>
        </p:nvSpPr>
        <p:spPr/>
        <p:txBody>
          <a:bodyPr/>
          <a:lstStyle>
            <a:lvl1pPr>
              <a:defRPr/>
            </a:lvl1pPr>
          </a:lstStyle>
          <a:p>
            <a:pPr>
              <a:defRPr/>
            </a:pPr>
            <a:endParaRPr lang="ja-JP" altLang="en-US"/>
          </a:p>
        </p:txBody>
      </p:sp>
      <p:sp>
        <p:nvSpPr>
          <p:cNvPr id="5" name="Rectangle 68"/>
          <p:cNvSpPr>
            <a:spLocks noGrp="1" noChangeArrowheads="1"/>
          </p:cNvSpPr>
          <p:nvPr>
            <p:ph type="ftr" sz="quarter" idx="11"/>
          </p:nvPr>
        </p:nvSpPr>
        <p:spPr/>
        <p:txBody>
          <a:bodyPr/>
          <a:lstStyle>
            <a:lvl1pPr>
              <a:defRPr/>
            </a:lvl1pPr>
          </a:lstStyle>
          <a:p>
            <a:pPr>
              <a:defRPr/>
            </a:pPr>
            <a:endParaRPr lang="ja-JP" altLang="en-US"/>
          </a:p>
        </p:txBody>
      </p:sp>
      <p:sp>
        <p:nvSpPr>
          <p:cNvPr id="6" name="Rectangle 69"/>
          <p:cNvSpPr>
            <a:spLocks noGrp="1" noChangeArrowheads="1"/>
          </p:cNvSpPr>
          <p:nvPr>
            <p:ph type="sldNum" sz="quarter" idx="12"/>
          </p:nvPr>
        </p:nvSpPr>
        <p:spPr/>
        <p:txBody>
          <a:bodyPr/>
          <a:lstStyle>
            <a:lvl1pPr>
              <a:defRPr/>
            </a:lvl1pPr>
          </a:lstStyle>
          <a:p>
            <a:pPr>
              <a:defRPr/>
            </a:pPr>
            <a:fld id="{E62B384F-5D5C-4A62-AE5C-3E3B8A275B2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070C0"/>
            </a:gs>
            <a:gs pos="13000">
              <a:srgbClr val="0047FF"/>
            </a:gs>
            <a:gs pos="28000">
              <a:srgbClr val="000082"/>
            </a:gs>
            <a:gs pos="42999">
              <a:srgbClr val="0047FF"/>
            </a:gs>
            <a:gs pos="58000">
              <a:srgbClr val="000082"/>
            </a:gs>
            <a:gs pos="72000">
              <a:srgbClr val="0047FF"/>
            </a:gs>
            <a:gs pos="87000">
              <a:srgbClr val="000082"/>
            </a:gs>
            <a:gs pos="100000">
              <a:srgbClr val="0047FF"/>
            </a:gs>
          </a:gsLst>
          <a:lin ang="2700000"/>
        </a:gradFill>
        <a:effectLst/>
      </p:bgPr>
    </p:bg>
    <p:spTree>
      <p:nvGrpSpPr>
        <p:cNvPr id="1" name=""/>
        <p:cNvGrpSpPr/>
        <p:nvPr/>
      </p:nvGrpSpPr>
      <p:grpSpPr>
        <a:xfrm>
          <a:off x="0" y="0"/>
          <a:ext cx="0" cy="0"/>
          <a:chOff x="0" y="0"/>
          <a:chExt cx="0" cy="0"/>
        </a:xfrm>
      </p:grpSpPr>
      <p:sp>
        <p:nvSpPr>
          <p:cNvPr id="459778"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59779"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 name="Rectangle 67"/>
          <p:cNvSpPr>
            <a:spLocks noGrp="1" noChangeArrowheads="1"/>
          </p:cNvSpPr>
          <p:nvPr>
            <p:ph type="dt" sz="half" idx="2"/>
          </p:nvPr>
        </p:nvSpPr>
        <p:spPr>
          <a:xfrm>
            <a:off x="457200" y="6356350"/>
            <a:ext cx="2133600" cy="365125"/>
          </a:xfrm>
          <a:prstGeom prst="rect">
            <a:avLst/>
          </a:prstGeom>
        </p:spPr>
        <p:txBody>
          <a:bodyPr vert="horz" lIns="91440" tIns="45720" rIns="91440" bIns="45720" rtlCol="0" anchor="ctr"/>
          <a:lstStyle>
            <a:lvl1pP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8" name="Rectangle 68"/>
          <p:cNvSpPr>
            <a:spLocks noGrp="1" noChangeArrowheads="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9" name="Rectangle 69"/>
          <p:cNvSpPr>
            <a:spLocks noGrp="1" noChangeArrowheads="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D9861C95-37F8-42D1-8B83-E6BAE26025A4}" type="slidenum">
              <a:rPr lang="ja-JP" altLang="en-US"/>
              <a:pPr>
                <a:defRPr/>
              </a:pPr>
              <a:t>‹#›</a:t>
            </a:fld>
            <a:endParaRPr lang="ja-JP" altLang="en-US"/>
          </a:p>
        </p:txBody>
      </p:sp>
    </p:spTree>
  </p:cSld>
  <p:clrMap bg1="dk1" tx1="lt1" bg2="dk2" tx2="lt2" accent1="accent1" accent2="accent2" accent3="accent3" accent4="accent4" accent5="accent5" accent6="accent6" hlink="hlink" folHlink="folHlink"/>
  <p:sldLayoutIdLst>
    <p:sldLayoutId id="2147483712" r:id="rId1"/>
  </p:sldLayoutIdLst>
  <p:transition>
    <p:wipe dir="d"/>
  </p:transition>
  <p:txStyles>
    <p:titleStyle>
      <a:lvl1pPr algn="ctr" rtl="0" eaLnBrk="0" fontAlgn="base" hangingPunct="0">
        <a:spcBef>
          <a:spcPct val="0"/>
        </a:spcBef>
        <a:spcAft>
          <a:spcPct val="0"/>
        </a:spcAft>
        <a:defRPr kumimoji="1" sz="4400" kern="1200">
          <a:solidFill>
            <a:schemeClr val="tx1"/>
          </a:solidFill>
          <a:latin typeface="Arial" charset="0"/>
          <a:ea typeface="+mj-ea"/>
          <a:cs typeface="+mj-cs"/>
        </a:defRPr>
      </a:lvl1pPr>
      <a:lvl2pPr algn="ctr" rtl="0" eaLnBrk="0" fontAlgn="base" hangingPunct="0">
        <a:spcBef>
          <a:spcPct val="0"/>
        </a:spcBef>
        <a:spcAft>
          <a:spcPct val="0"/>
        </a:spcAft>
        <a:defRPr kumimoji="1" sz="4400">
          <a:solidFill>
            <a:schemeClr val="tx1"/>
          </a:solidFill>
          <a:latin typeface="Arial" charset="0"/>
          <a:ea typeface="HG明朝E" pitchFamily="17" charset="-128"/>
        </a:defRPr>
      </a:lvl2pPr>
      <a:lvl3pPr algn="ctr" rtl="0" eaLnBrk="0" fontAlgn="base" hangingPunct="0">
        <a:spcBef>
          <a:spcPct val="0"/>
        </a:spcBef>
        <a:spcAft>
          <a:spcPct val="0"/>
        </a:spcAft>
        <a:defRPr kumimoji="1" sz="4400">
          <a:solidFill>
            <a:schemeClr val="tx1"/>
          </a:solidFill>
          <a:latin typeface="Arial" charset="0"/>
          <a:ea typeface="HG明朝E" pitchFamily="17" charset="-128"/>
        </a:defRPr>
      </a:lvl3pPr>
      <a:lvl4pPr algn="ctr" rtl="0" eaLnBrk="0" fontAlgn="base" hangingPunct="0">
        <a:spcBef>
          <a:spcPct val="0"/>
        </a:spcBef>
        <a:spcAft>
          <a:spcPct val="0"/>
        </a:spcAft>
        <a:defRPr kumimoji="1" sz="4400">
          <a:solidFill>
            <a:schemeClr val="tx1"/>
          </a:solidFill>
          <a:latin typeface="Arial" charset="0"/>
          <a:ea typeface="HG明朝E" pitchFamily="17" charset="-128"/>
        </a:defRPr>
      </a:lvl4pPr>
      <a:lvl5pPr algn="ctr" rtl="0" eaLnBrk="0" fontAlgn="base" hangingPunct="0">
        <a:spcBef>
          <a:spcPct val="0"/>
        </a:spcBef>
        <a:spcAft>
          <a:spcPct val="0"/>
        </a:spcAft>
        <a:defRPr kumimoji="1" sz="4400">
          <a:solidFill>
            <a:schemeClr val="tx1"/>
          </a:solidFill>
          <a:latin typeface="Arial" charset="0"/>
          <a:ea typeface="HG明朝E" pitchFamily="17" charset="-128"/>
        </a:defRPr>
      </a:lvl5pPr>
      <a:lvl6pPr marL="457200" algn="ctr" rtl="0" fontAlgn="base">
        <a:spcBef>
          <a:spcPct val="0"/>
        </a:spcBef>
        <a:spcAft>
          <a:spcPct val="0"/>
        </a:spcAft>
        <a:defRPr kumimoji="1" sz="4400">
          <a:solidFill>
            <a:schemeClr val="tx1"/>
          </a:solidFill>
          <a:latin typeface="Bookman Old Style" pitchFamily="18" charset="0"/>
          <a:ea typeface="HG明朝E" pitchFamily="17" charset="-128"/>
        </a:defRPr>
      </a:lvl6pPr>
      <a:lvl7pPr marL="914400" algn="ctr" rtl="0" fontAlgn="base">
        <a:spcBef>
          <a:spcPct val="0"/>
        </a:spcBef>
        <a:spcAft>
          <a:spcPct val="0"/>
        </a:spcAft>
        <a:defRPr kumimoji="1" sz="4400">
          <a:solidFill>
            <a:schemeClr val="tx1"/>
          </a:solidFill>
          <a:latin typeface="Bookman Old Style" pitchFamily="18" charset="0"/>
          <a:ea typeface="HG明朝E" pitchFamily="17" charset="-128"/>
        </a:defRPr>
      </a:lvl7pPr>
      <a:lvl8pPr marL="1371600" algn="ctr" rtl="0" fontAlgn="base">
        <a:spcBef>
          <a:spcPct val="0"/>
        </a:spcBef>
        <a:spcAft>
          <a:spcPct val="0"/>
        </a:spcAft>
        <a:defRPr kumimoji="1" sz="4400">
          <a:solidFill>
            <a:schemeClr val="tx1"/>
          </a:solidFill>
          <a:latin typeface="Bookman Old Style" pitchFamily="18" charset="0"/>
          <a:ea typeface="HG明朝E" pitchFamily="17" charset="-128"/>
        </a:defRPr>
      </a:lvl8pPr>
      <a:lvl9pPr marL="1828800" algn="ctr" rtl="0" fontAlgn="base">
        <a:spcBef>
          <a:spcPct val="0"/>
        </a:spcBef>
        <a:spcAft>
          <a:spcPct val="0"/>
        </a:spcAft>
        <a:defRPr kumimoji="1" sz="4400">
          <a:solidFill>
            <a:schemeClr val="tx1"/>
          </a:solidFill>
          <a:latin typeface="Bookman Old Style" pitchFamily="18" charset="0"/>
          <a:ea typeface="HG明朝E" pitchFamily="17"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notesSlide" Target="../notesSlides/notesSlide91.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92.xml.rels><?xml version="1.0" encoding="UTF-8" standalone="yes"?>
<Relationships xmlns="http://schemas.openxmlformats.org/package/2006/relationships"><Relationship Id="rId3" Type="http://schemas.openxmlformats.org/officeDocument/2006/relationships/notesSlide" Target="../notesSlides/notesSlide92.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タイトル 1"/>
          <p:cNvSpPr>
            <a:spLocks noGrp="1"/>
          </p:cNvSpPr>
          <p:nvPr>
            <p:ph type="ctrTitle" idx="4294967295"/>
          </p:nvPr>
        </p:nvSpPr>
        <p:spPr>
          <a:xfrm>
            <a:off x="323850" y="1628775"/>
            <a:ext cx="8424863" cy="1971675"/>
          </a:xfrm>
        </p:spPr>
        <p:txBody>
          <a:bodyPr/>
          <a:lstStyle/>
          <a:p>
            <a:pPr eaLnBrk="1" hangingPunct="1"/>
            <a:r>
              <a:rPr lang="en-US" altLang="ja-JP" sz="4900" dirty="0" smtClean="0">
                <a:solidFill>
                  <a:srgbClr val="FF0000"/>
                </a:solidFill>
                <a:latin typeface="Bookman Old Style" pitchFamily="18" charset="0"/>
                <a:ea typeface="HG明朝E" pitchFamily="17" charset="-128"/>
              </a:rPr>
              <a:t/>
            </a:r>
            <a:br>
              <a:rPr lang="en-US" altLang="ja-JP" sz="4900" dirty="0" smtClean="0">
                <a:solidFill>
                  <a:srgbClr val="FF0000"/>
                </a:solidFill>
                <a:latin typeface="Bookman Old Style" pitchFamily="18" charset="0"/>
                <a:ea typeface="HG明朝E" pitchFamily="17" charset="-128"/>
              </a:rPr>
            </a:br>
            <a:r>
              <a:rPr lang="ja-JP" altLang="en-US" sz="4000" dirty="0" smtClean="0">
                <a:solidFill>
                  <a:srgbClr val="FF3399"/>
                </a:solidFill>
                <a:latin typeface="Bookman Old Style" pitchFamily="18" charset="0"/>
                <a:ea typeface="HG明朝E" pitchFamily="17" charset="-128"/>
              </a:rPr>
              <a:t>ＲＩ</a:t>
            </a:r>
            <a:r>
              <a:rPr lang="en-US" altLang="ja-JP" sz="4000" dirty="0" smtClean="0">
                <a:solidFill>
                  <a:srgbClr val="FF3399"/>
                </a:solidFill>
                <a:latin typeface="Bookman Old Style" pitchFamily="18" charset="0"/>
                <a:ea typeface="HG明朝E" pitchFamily="17" charset="-128"/>
              </a:rPr>
              <a:t>2790</a:t>
            </a:r>
            <a:r>
              <a:rPr lang="ja-JP" altLang="en-US" sz="4000" dirty="0" smtClean="0">
                <a:solidFill>
                  <a:srgbClr val="FF3399"/>
                </a:solidFill>
                <a:latin typeface="Bookman Old Style" pitchFamily="18" charset="0"/>
                <a:ea typeface="HG明朝E" pitchFamily="17" charset="-128"/>
              </a:rPr>
              <a:t>地区指導者育成セミナー</a:t>
            </a:r>
            <a:r>
              <a:rPr lang="en-US" altLang="ja-JP" sz="4900" dirty="0" smtClean="0">
                <a:solidFill>
                  <a:srgbClr val="FF0000"/>
                </a:solidFill>
                <a:latin typeface="Bookman Old Style" pitchFamily="18" charset="0"/>
                <a:ea typeface="HG明朝E" pitchFamily="17" charset="-128"/>
              </a:rPr>
              <a:t/>
            </a:r>
            <a:br>
              <a:rPr lang="en-US" altLang="ja-JP" sz="4900" dirty="0" smtClean="0">
                <a:solidFill>
                  <a:srgbClr val="FF0000"/>
                </a:solidFill>
                <a:latin typeface="Bookman Old Style" pitchFamily="18" charset="0"/>
                <a:ea typeface="HG明朝E" pitchFamily="17" charset="-128"/>
              </a:rPr>
            </a:br>
            <a:r>
              <a:rPr lang="en-US" altLang="ja-JP" sz="6000" dirty="0" smtClean="0">
                <a:solidFill>
                  <a:srgbClr val="FF0000"/>
                </a:solidFill>
                <a:latin typeface="Bookman Old Style" pitchFamily="18" charset="0"/>
                <a:ea typeface="HG明朝E" pitchFamily="17" charset="-128"/>
              </a:rPr>
              <a:t>RI</a:t>
            </a:r>
            <a:r>
              <a:rPr lang="ja-JP" altLang="en-US" sz="6000" dirty="0" smtClean="0">
                <a:solidFill>
                  <a:srgbClr val="FF0000"/>
                </a:solidFill>
                <a:latin typeface="Bookman Old Style" pitchFamily="18" charset="0"/>
                <a:ea typeface="HG明朝E" pitchFamily="17" charset="-128"/>
              </a:rPr>
              <a:t>戦略</a:t>
            </a:r>
            <a:r>
              <a:rPr lang="ja-JP" altLang="en-US" sz="6000" b="1" dirty="0" smtClean="0">
                <a:solidFill>
                  <a:srgbClr val="FF0000"/>
                </a:solidFill>
                <a:latin typeface="Bookman Old Style" pitchFamily="18" charset="0"/>
                <a:ea typeface="HG明朝E" pitchFamily="17" charset="-128"/>
              </a:rPr>
              <a:t>計画</a:t>
            </a:r>
            <a:br>
              <a:rPr lang="ja-JP" altLang="en-US" sz="6000" b="1" dirty="0" smtClean="0">
                <a:solidFill>
                  <a:srgbClr val="FF0000"/>
                </a:solidFill>
                <a:latin typeface="Bookman Old Style" pitchFamily="18" charset="0"/>
                <a:ea typeface="HG明朝E" pitchFamily="17" charset="-128"/>
              </a:rPr>
            </a:br>
            <a:r>
              <a:rPr lang="en-US" altLang="ja-JP" sz="4900" b="1" dirty="0" smtClean="0">
                <a:solidFill>
                  <a:srgbClr val="FF0000"/>
                </a:solidFill>
                <a:latin typeface="Bookman Old Style" pitchFamily="18" charset="0"/>
                <a:ea typeface="HG明朝E" pitchFamily="17" charset="-128"/>
              </a:rPr>
              <a:t/>
            </a:r>
            <a:br>
              <a:rPr lang="en-US" altLang="ja-JP" sz="4900" b="1" dirty="0" smtClean="0">
                <a:solidFill>
                  <a:srgbClr val="FF0000"/>
                </a:solidFill>
                <a:latin typeface="Bookman Old Style" pitchFamily="18" charset="0"/>
                <a:ea typeface="HG明朝E" pitchFamily="17" charset="-128"/>
              </a:rPr>
            </a:br>
            <a:r>
              <a:rPr lang="ja-JP" altLang="en-US" sz="3600" b="1" dirty="0" smtClean="0">
                <a:latin typeface="Bookman Old Style" pitchFamily="18" charset="0"/>
                <a:ea typeface="HG明朝E" pitchFamily="17" charset="-128"/>
              </a:rPr>
              <a:t>ガバナー補佐・クラブ研修ﾘｰﾀﾞｰの</a:t>
            </a:r>
            <a:br>
              <a:rPr lang="ja-JP" altLang="en-US" sz="3600" b="1" dirty="0" smtClean="0">
                <a:latin typeface="Bookman Old Style" pitchFamily="18" charset="0"/>
                <a:ea typeface="HG明朝E" pitchFamily="17" charset="-128"/>
              </a:rPr>
            </a:br>
            <a:r>
              <a:rPr lang="ja-JP" altLang="en-US" sz="3600" b="1" dirty="0" smtClean="0">
                <a:latin typeface="Bookman Old Style" pitchFamily="18" charset="0"/>
                <a:ea typeface="HG明朝E" pitchFamily="17" charset="-128"/>
              </a:rPr>
              <a:t>役割と実践</a:t>
            </a:r>
            <a:r>
              <a:rPr lang="en-US" altLang="ja-JP" sz="3600" b="1" dirty="0" smtClean="0">
                <a:latin typeface="Bookman Old Style" pitchFamily="18" charset="0"/>
                <a:ea typeface="HG明朝E" pitchFamily="17" charset="-128"/>
              </a:rPr>
              <a:t/>
            </a:r>
            <a:br>
              <a:rPr lang="en-US" altLang="ja-JP" sz="3600" b="1" dirty="0" smtClean="0">
                <a:latin typeface="Bookman Old Style" pitchFamily="18" charset="0"/>
                <a:ea typeface="HG明朝E" pitchFamily="17" charset="-128"/>
              </a:rPr>
            </a:br>
            <a:endParaRPr lang="ja-JP" altLang="en-US" sz="3600" b="1" dirty="0" smtClean="0">
              <a:latin typeface="Bookman Old Style" pitchFamily="18" charset="0"/>
              <a:ea typeface="HG明朝E" pitchFamily="17" charset="-128"/>
            </a:endParaRPr>
          </a:p>
        </p:txBody>
      </p:sp>
      <p:sp>
        <p:nvSpPr>
          <p:cNvPr id="15362" name="サブタイトル 2"/>
          <p:cNvSpPr>
            <a:spLocks noGrp="1"/>
          </p:cNvSpPr>
          <p:nvPr>
            <p:ph type="subTitle" idx="4294967295"/>
          </p:nvPr>
        </p:nvSpPr>
        <p:spPr>
          <a:xfrm>
            <a:off x="2627313" y="4797425"/>
            <a:ext cx="6192837" cy="1800225"/>
          </a:xfrm>
        </p:spPr>
        <p:txBody>
          <a:bodyPr/>
          <a:lstStyle/>
          <a:p>
            <a:pPr marL="0" indent="0" algn="ctr" eaLnBrk="1" hangingPunct="1">
              <a:buFont typeface="Arial" charset="0"/>
              <a:buNone/>
            </a:pPr>
            <a:r>
              <a:rPr lang="ja-JP" altLang="en-US" sz="2400" b="1" smtClean="0">
                <a:solidFill>
                  <a:srgbClr val="0070C0"/>
                </a:solidFill>
                <a:latin typeface="Gill Sans MT" pitchFamily="34" charset="0"/>
                <a:ea typeface="ＭＳ Ｐゴシック" charset="-128"/>
              </a:rPr>
              <a:t>　　　　　　</a:t>
            </a:r>
            <a:r>
              <a:rPr lang="ja-JP" altLang="en-US" sz="2800" b="1" smtClean="0">
                <a:solidFill>
                  <a:srgbClr val="FFFF00"/>
                </a:solidFill>
                <a:latin typeface="Gill Sans MT" pitchFamily="34" charset="0"/>
                <a:ea typeface="ＭＳ Ｐゴシック" charset="-128"/>
              </a:rPr>
              <a:t>ＲＩ</a:t>
            </a:r>
            <a:r>
              <a:rPr lang="en-US" altLang="ja-JP" sz="2800" b="1" smtClean="0">
                <a:solidFill>
                  <a:srgbClr val="FFFF00"/>
                </a:solidFill>
                <a:latin typeface="Gill Sans MT" pitchFamily="34" charset="0"/>
                <a:ea typeface="ＭＳ Ｐゴシック" charset="-128"/>
              </a:rPr>
              <a:t>2008</a:t>
            </a:r>
            <a:r>
              <a:rPr lang="ja-JP" altLang="en-US" sz="2800" b="1" smtClean="0">
                <a:solidFill>
                  <a:srgbClr val="FFFF00"/>
                </a:solidFill>
                <a:latin typeface="Gill Sans MT" pitchFamily="34" charset="0"/>
                <a:ea typeface="ＭＳ Ｐゴシック" charset="-128"/>
              </a:rPr>
              <a:t>～</a:t>
            </a:r>
            <a:r>
              <a:rPr lang="en-US" altLang="ja-JP" sz="2800" b="1" smtClean="0">
                <a:solidFill>
                  <a:srgbClr val="FFFF00"/>
                </a:solidFill>
                <a:latin typeface="Gill Sans MT" pitchFamily="34" charset="0"/>
                <a:ea typeface="ＭＳ Ｐゴシック" charset="-128"/>
              </a:rPr>
              <a:t>09</a:t>
            </a:r>
            <a:r>
              <a:rPr lang="ja-JP" altLang="en-US" sz="2800" b="1" smtClean="0">
                <a:solidFill>
                  <a:srgbClr val="FFFF00"/>
                </a:solidFill>
                <a:latin typeface="Gill Sans MT" pitchFamily="34" charset="0"/>
                <a:ea typeface="ＭＳ Ｐゴシック" charset="-128"/>
              </a:rPr>
              <a:t>年度ガバナー</a:t>
            </a:r>
            <a:endParaRPr lang="en-US" altLang="ja-JP" sz="2800" b="1" smtClean="0">
              <a:solidFill>
                <a:srgbClr val="FFFF00"/>
              </a:solidFill>
              <a:latin typeface="Gill Sans MT" pitchFamily="34" charset="0"/>
              <a:ea typeface="ＭＳ Ｐゴシック" charset="-128"/>
            </a:endParaRPr>
          </a:p>
          <a:p>
            <a:pPr marL="0" indent="0" algn="ctr" eaLnBrk="1" hangingPunct="1">
              <a:buFont typeface="Arial" charset="0"/>
              <a:buNone/>
            </a:pPr>
            <a:r>
              <a:rPr lang="ja-JP" altLang="en-US" sz="2800" b="1" smtClean="0">
                <a:solidFill>
                  <a:srgbClr val="FFFF00"/>
                </a:solidFill>
                <a:latin typeface="Gill Sans MT" pitchFamily="34" charset="0"/>
                <a:ea typeface="ＭＳ Ｐゴシック" charset="-128"/>
              </a:rPr>
              <a:t>　　　　　　　習志野中央ロータリークラブ</a:t>
            </a:r>
            <a:endParaRPr lang="en-US" altLang="ja-JP" sz="2800" b="1" smtClean="0">
              <a:solidFill>
                <a:srgbClr val="FFFF00"/>
              </a:solidFill>
              <a:latin typeface="Gill Sans MT" pitchFamily="34" charset="0"/>
              <a:ea typeface="ＭＳ Ｐゴシック" charset="-128"/>
            </a:endParaRPr>
          </a:p>
          <a:p>
            <a:pPr marL="0" indent="0" algn="ctr" eaLnBrk="1" hangingPunct="1">
              <a:buFont typeface="Arial" charset="0"/>
              <a:buNone/>
            </a:pPr>
            <a:r>
              <a:rPr lang="ja-JP" altLang="en-US" sz="2800" b="1" smtClean="0">
                <a:solidFill>
                  <a:srgbClr val="FFFF00"/>
                </a:solidFill>
                <a:latin typeface="Gill Sans MT" pitchFamily="34" charset="0"/>
                <a:ea typeface="ＭＳ Ｐゴシック" charset="-128"/>
              </a:rPr>
              <a:t>　　﨑山征雄</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53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36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36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536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autoUpdateAnimBg="0"/>
      <p:bldP spid="15362"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Text Box 2"/>
          <p:cNvSpPr txBox="1">
            <a:spLocks noChangeArrowheads="1"/>
          </p:cNvSpPr>
          <p:nvPr/>
        </p:nvSpPr>
        <p:spPr bwMode="auto">
          <a:xfrm>
            <a:off x="228600" y="5334000"/>
            <a:ext cx="8520113"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ja-JP" altLang="en-US" sz="3200" dirty="0">
                <a:effectLst>
                  <a:outerShdw blurRad="38100" dist="38100" dir="2700000" algn="tl">
                    <a:srgbClr val="000000"/>
                  </a:outerShdw>
                </a:effectLst>
                <a:latin typeface="ＭＳ ゴシック" pitchFamily="49" charset="-128"/>
                <a:ea typeface="ＭＳ ゴシック" pitchFamily="49" charset="-128"/>
              </a:rPr>
              <a:t>　</a:t>
            </a:r>
            <a:r>
              <a:rPr lang="en-US" altLang="ja-JP" sz="3200" b="1" dirty="0">
                <a:effectLst>
                  <a:outerShdw blurRad="38100" dist="38100" dir="2700000" algn="tl">
                    <a:srgbClr val="000000"/>
                  </a:outerShdw>
                </a:effectLst>
                <a:latin typeface="ＭＳ ゴシック" pitchFamily="49" charset="-128"/>
                <a:ea typeface="ＭＳ ゴシック" pitchFamily="49" charset="-128"/>
              </a:rPr>
              <a:t>1991</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国際ロータリーの使命変更</a:t>
            </a: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団体奉仕活動の提唱</a:t>
            </a:r>
          </a:p>
        </p:txBody>
      </p:sp>
      <p:sp>
        <p:nvSpPr>
          <p:cNvPr id="577539" name="Text Box 3"/>
          <p:cNvSpPr txBox="1">
            <a:spLocks noChangeArrowheads="1"/>
          </p:cNvSpPr>
          <p:nvPr/>
        </p:nvSpPr>
        <p:spPr bwMode="auto">
          <a:xfrm>
            <a:off x="609600" y="381000"/>
            <a:ext cx="8077200" cy="1077913"/>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1978</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３</a:t>
            </a:r>
            <a:r>
              <a:rPr lang="en-US" altLang="ja-JP" sz="3200" b="1" dirty="0">
                <a:effectLst>
                  <a:outerShdw blurRad="38100" dist="38100" dir="2700000" algn="tl">
                    <a:srgbClr val="000000"/>
                  </a:outerShdw>
                </a:effectLst>
                <a:latin typeface="ＭＳ ゴシック" pitchFamily="49" charset="-128"/>
                <a:ea typeface="ＭＳ ゴシック" pitchFamily="49" charset="-128"/>
              </a:rPr>
              <a:t>-</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Ｈプログラム：</a:t>
            </a: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変化</a:t>
            </a: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ＲＩ主動型の大規模奉仕活動</a:t>
            </a:r>
          </a:p>
        </p:txBody>
      </p:sp>
      <p:sp>
        <p:nvSpPr>
          <p:cNvPr id="577541" name="Text Box 5"/>
          <p:cNvSpPr txBox="1">
            <a:spLocks noChangeArrowheads="1"/>
          </p:cNvSpPr>
          <p:nvPr/>
        </p:nvSpPr>
        <p:spPr bwMode="auto">
          <a:xfrm>
            <a:off x="609600" y="1628775"/>
            <a:ext cx="8229600" cy="2062163"/>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Ｐゴシック" pitchFamily="50" charset="-128"/>
              </a:rPr>
              <a:t>1986</a:t>
            </a:r>
            <a:r>
              <a:rPr lang="ja-JP" altLang="en-US" sz="3200" b="1" dirty="0">
                <a:effectLst>
                  <a:outerShdw blurRad="38100" dist="38100" dir="2700000" algn="tl">
                    <a:srgbClr val="000000"/>
                  </a:outerShdw>
                </a:effectLst>
                <a:latin typeface="ＭＳ ゴシック" pitchFamily="49" charset="-128"/>
                <a:ea typeface="ＭＳ Ｐゴシック" pitchFamily="50" charset="-128"/>
              </a:rPr>
              <a:t>年</a:t>
            </a:r>
            <a:r>
              <a:rPr lang="ja-JP" altLang="en-US" sz="3200" b="1" dirty="0">
                <a:solidFill>
                  <a:srgbClr val="FF3399"/>
                </a:solidFill>
                <a:effectLst>
                  <a:outerShdw blurRad="38100" dist="38100" dir="2700000" algn="tl">
                    <a:srgbClr val="000000"/>
                  </a:outerShdw>
                </a:effectLst>
                <a:latin typeface="ＭＳ ゴシック" pitchFamily="49" charset="-128"/>
                <a:ea typeface="ＭＳ Ｐゴシック" pitchFamily="50" charset="-128"/>
              </a:rPr>
              <a:t> </a:t>
            </a:r>
            <a:r>
              <a:rPr lang="ja-JP" altLang="en-US" sz="3200" b="1" dirty="0">
                <a:effectLst>
                  <a:outerShdw blurRad="38100" dist="38100" dir="2700000" algn="tl">
                    <a:srgbClr val="000000"/>
                  </a:outerShdw>
                </a:effectLst>
                <a:latin typeface="ＭＳ ゴシック" pitchFamily="49" charset="-128"/>
                <a:ea typeface="ＭＳ Ｐゴシック" pitchFamily="50" charset="-128"/>
              </a:rPr>
              <a:t>ポリオプラス正式に発足</a:t>
            </a:r>
            <a:endParaRPr lang="ja-JP" altLang="en-US" sz="3200" b="1" dirty="0">
              <a:effectLst>
                <a:outerShdw blurRad="38100" dist="38100" dir="2700000" algn="tl">
                  <a:srgbClr val="000000"/>
                </a:outerShdw>
              </a:effectLst>
              <a:latin typeface="ＭＳ ゴシック" pitchFamily="49" charset="-128"/>
              <a:ea typeface="ＭＳ 明朝" pitchFamily="17" charset="-128"/>
            </a:endParaRPr>
          </a:p>
          <a:p>
            <a:pPr algn="just" fontAlgn="auto">
              <a:spcBef>
                <a:spcPts val="0"/>
              </a:spcBef>
              <a:spcAft>
                <a:spcPts val="0"/>
              </a:spcAft>
              <a:defRPr/>
            </a:pPr>
            <a:r>
              <a:rPr lang="ja-JP" altLang="en-US" sz="3200" b="1" dirty="0">
                <a:solidFill>
                  <a:srgbClr val="FF3399"/>
                </a:solidFill>
                <a:effectLst>
                  <a:outerShdw blurRad="38100" dist="38100" dir="2700000" algn="tl">
                    <a:srgbClr val="000000"/>
                  </a:outerShdw>
                </a:effectLst>
                <a:latin typeface="ＭＳ ゴシック" pitchFamily="49" charset="-128"/>
                <a:ea typeface="ＭＳ Ｐゴシック" pitchFamily="50" charset="-128"/>
              </a:rPr>
              <a:t>                 　</a:t>
            </a:r>
            <a:r>
              <a:rPr lang="en-US" altLang="ja-JP" sz="3200" b="1" dirty="0">
                <a:solidFill>
                  <a:srgbClr val="FFFF00"/>
                </a:solidFill>
                <a:effectLst>
                  <a:outerShdw blurRad="38100" dist="38100" dir="2700000" algn="tl">
                    <a:srgbClr val="000000"/>
                  </a:outerShdw>
                </a:effectLst>
                <a:latin typeface="ＭＳ ゴシック" pitchFamily="49" charset="-128"/>
                <a:ea typeface="ＭＳ Ｐゴシック" pitchFamily="50" charset="-128"/>
              </a:rPr>
              <a:t>2005</a:t>
            </a:r>
            <a:r>
              <a:rPr lang="ja-JP" altLang="en-US" sz="3200" b="1" dirty="0">
                <a:solidFill>
                  <a:srgbClr val="FFFF00"/>
                </a:solidFill>
                <a:effectLst>
                  <a:outerShdw blurRad="38100" dist="38100" dir="2700000" algn="tl">
                    <a:srgbClr val="000000"/>
                  </a:outerShdw>
                </a:effectLst>
                <a:latin typeface="ＭＳ ゴシック" pitchFamily="49" charset="-128"/>
                <a:ea typeface="ＭＳ Ｐゴシック" pitchFamily="50" charset="-128"/>
              </a:rPr>
              <a:t>年ポリオ撲滅宣言</a:t>
            </a:r>
          </a:p>
          <a:p>
            <a:pPr fontAlgn="auto">
              <a:spcBef>
                <a:spcPts val="0"/>
              </a:spcBef>
              <a:spcAft>
                <a:spcPts val="0"/>
              </a:spcAft>
              <a:defRPr/>
            </a:pPr>
            <a:r>
              <a:rPr lang="en-US" altLang="ja-JP" sz="3200" dirty="0">
                <a:effectLst>
                  <a:outerShdw blurRad="38100" dist="38100" dir="2700000" algn="tl">
                    <a:srgbClr val="000000"/>
                  </a:outerShdw>
                </a:effectLst>
                <a:latin typeface="ＭＳ ゴシック" pitchFamily="49" charset="-128"/>
                <a:ea typeface="ＭＳ ゴシック" pitchFamily="49" charset="-128"/>
              </a:rPr>
              <a:t>1987</a:t>
            </a:r>
            <a:r>
              <a:rPr lang="ja-JP" altLang="en-US" sz="3200" dirty="0">
                <a:effectLst>
                  <a:outerShdw blurRad="38100" dist="38100" dir="2700000" algn="tl">
                    <a:srgbClr val="000000"/>
                  </a:outerShdw>
                </a:effectLst>
                <a:latin typeface="ＭＳ ゴシック" pitchFamily="49" charset="-128"/>
                <a:ea typeface="ＭＳ ゴシック" pitchFamily="49" charset="-128"/>
              </a:rPr>
              <a:t>年 職業奉仕に関する声明</a:t>
            </a:r>
          </a:p>
          <a:p>
            <a:pPr fontAlgn="auto">
              <a:spcBef>
                <a:spcPts val="0"/>
              </a:spcBef>
              <a:spcAft>
                <a:spcPts val="0"/>
              </a:spcAft>
              <a:defRPr/>
            </a:pPr>
            <a:r>
              <a:rPr lang="ja-JP" altLang="en-US" sz="3200"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職業奉仕概念の変更</a:t>
            </a:r>
          </a:p>
        </p:txBody>
      </p:sp>
      <p:sp>
        <p:nvSpPr>
          <p:cNvPr id="577542" name="Text Box 6"/>
          <p:cNvSpPr txBox="1">
            <a:spLocks noChangeArrowheads="1"/>
          </p:cNvSpPr>
          <p:nvPr/>
        </p:nvSpPr>
        <p:spPr bwMode="auto">
          <a:xfrm>
            <a:off x="609600" y="4191000"/>
            <a:ext cx="8534400" cy="1077913"/>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1989</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女性が初めてロータリーに入会許可</a:t>
            </a:r>
          </a:p>
          <a:p>
            <a:pPr fontAlgn="auto">
              <a:spcBef>
                <a:spcPts val="0"/>
              </a:spcBef>
              <a:spcAft>
                <a:spcPts val="0"/>
              </a:spcAft>
              <a:defRPr/>
            </a:pPr>
            <a:r>
              <a:rPr lang="ja-JP" altLang="en-US" sz="3200" b="1" dirty="0">
                <a:solidFill>
                  <a:srgbClr val="FF3399"/>
                </a:solidFill>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ＲＩが性的差別撤廃</a:t>
            </a:r>
            <a:endParaRPr lang="ja-JP" altLang="en-US" sz="2400" b="1" dirty="0">
              <a:solidFill>
                <a:srgbClr val="FFFF00"/>
              </a:solidFill>
              <a:latin typeface="+mn-lt"/>
              <a:ea typeface="ＭＳ Ｐゴシック" pitchFamily="50"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7539"/>
                                        </p:tgtEl>
                                        <p:attrNameLst>
                                          <p:attrName>style.visibility</p:attrName>
                                        </p:attrNameLst>
                                      </p:cBhvr>
                                      <p:to>
                                        <p:strVal val="visible"/>
                                      </p:to>
                                    </p:set>
                                    <p:animEffect transition="in" filter="wipe(left)">
                                      <p:cBhvr>
                                        <p:cTn id="7" dur="500"/>
                                        <p:tgtEl>
                                          <p:spTgt spid="5775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7541"/>
                                        </p:tgtEl>
                                        <p:attrNameLst>
                                          <p:attrName>style.visibility</p:attrName>
                                        </p:attrNameLst>
                                      </p:cBhvr>
                                      <p:to>
                                        <p:strVal val="visible"/>
                                      </p:to>
                                    </p:set>
                                    <p:animEffect transition="in" filter="wipe(left)">
                                      <p:cBhvr>
                                        <p:cTn id="12" dur="500"/>
                                        <p:tgtEl>
                                          <p:spTgt spid="57754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7542"/>
                                        </p:tgtEl>
                                        <p:attrNameLst>
                                          <p:attrName>style.visibility</p:attrName>
                                        </p:attrNameLst>
                                      </p:cBhvr>
                                      <p:to>
                                        <p:strVal val="visible"/>
                                      </p:to>
                                    </p:set>
                                    <p:animEffect transition="in" filter="wipe(left)">
                                      <p:cBhvr>
                                        <p:cTn id="17" dur="500"/>
                                        <p:tgtEl>
                                          <p:spTgt spid="57754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7538"/>
                                        </p:tgtEl>
                                        <p:attrNameLst>
                                          <p:attrName>style.visibility</p:attrName>
                                        </p:attrNameLst>
                                      </p:cBhvr>
                                      <p:to>
                                        <p:strVal val="visible"/>
                                      </p:to>
                                    </p:set>
                                    <p:animEffect transition="in" filter="wipe(left)">
                                      <p:cBhvr>
                                        <p:cTn id="22" dur="500"/>
                                        <p:tgtEl>
                                          <p:spTgt spid="577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7538" grpId="0" autoUpdateAnimBg="0"/>
      <p:bldP spid="577539" grpId="0" autoUpdateAnimBg="0"/>
      <p:bldP spid="577541" grpId="0" autoUpdateAnimBg="0"/>
      <p:bldP spid="577542" grpId="0"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8209" name="Rectangle 2"/>
          <p:cNvSpPr>
            <a:spLocks noGrp="1" noChangeArrowheads="1"/>
          </p:cNvSpPr>
          <p:nvPr>
            <p:ph type="title" idx="4294967295"/>
          </p:nvPr>
        </p:nvSpPr>
        <p:spPr/>
        <p:txBody>
          <a:bodyPr/>
          <a:lstStyle/>
          <a:p>
            <a:pPr eaLnBrk="1" hangingPunct="1"/>
            <a:r>
              <a:rPr lang="ja-JP" altLang="en-US" smtClean="0">
                <a:solidFill>
                  <a:srgbClr val="FF0000"/>
                </a:solidFill>
                <a:latin typeface="Bookman Old Style" pitchFamily="18" charset="0"/>
                <a:ea typeface="HG明朝E" pitchFamily="17" charset="-128"/>
              </a:rPr>
              <a:t>神守源一郎</a:t>
            </a:r>
            <a:r>
              <a:rPr lang="en-US" altLang="ja-JP" smtClean="0">
                <a:solidFill>
                  <a:srgbClr val="FF0000"/>
                </a:solidFill>
                <a:latin typeface="Bookman Old Style" pitchFamily="18" charset="0"/>
                <a:ea typeface="HG明朝E" pitchFamily="17" charset="-128"/>
              </a:rPr>
              <a:t>PDG</a:t>
            </a:r>
          </a:p>
        </p:txBody>
      </p:sp>
      <p:sp>
        <p:nvSpPr>
          <p:cNvPr id="478210" name="Rectangle 3"/>
          <p:cNvSpPr>
            <a:spLocks noGrp="1" noChangeArrowheads="1"/>
          </p:cNvSpPr>
          <p:nvPr>
            <p:ph type="body" idx="4294967295"/>
          </p:nvPr>
        </p:nvSpPr>
        <p:spPr/>
        <p:txBody>
          <a:bodyPr/>
          <a:lstStyle/>
          <a:p>
            <a:pPr eaLnBrk="1" hangingPunct="1">
              <a:buFont typeface="Wingdings" pitchFamily="2" charset="2"/>
              <a:buNone/>
            </a:pPr>
            <a:r>
              <a:rPr lang="ja-JP" altLang="en-US" sz="4000" smtClean="0">
                <a:latin typeface="Gill Sans MT" pitchFamily="34" charset="0"/>
                <a:ea typeface="ＭＳ Ｐゴシック" charset="-128"/>
              </a:rPr>
              <a:t>「デモクラシーとヒューマニズム</a:t>
            </a:r>
          </a:p>
          <a:p>
            <a:pPr eaLnBrk="1" hangingPunct="1">
              <a:buFont typeface="Wingdings" pitchFamily="2" charset="2"/>
              <a:buNone/>
            </a:pPr>
            <a:r>
              <a:rPr lang="ja-JP" altLang="en-US" sz="4000" smtClean="0">
                <a:latin typeface="Gill Sans MT" pitchFamily="34" charset="0"/>
                <a:ea typeface="ＭＳ Ｐゴシック" charset="-128"/>
              </a:rPr>
              <a:t>　　　　の土壌のないところに、</a:t>
            </a:r>
          </a:p>
          <a:p>
            <a:pPr eaLnBrk="1" hangingPunct="1">
              <a:buFont typeface="Wingdings" pitchFamily="2" charset="2"/>
              <a:buNone/>
            </a:pPr>
            <a:r>
              <a:rPr lang="ja-JP" altLang="en-US" sz="4000" smtClean="0">
                <a:latin typeface="Gill Sans MT" pitchFamily="34" charset="0"/>
                <a:ea typeface="ＭＳ Ｐゴシック" charset="-128"/>
              </a:rPr>
              <a:t>　　　　　　　ロータリーはありえない」</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782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82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82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82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09" grpId="0" autoUpdateAnimBg="0"/>
      <p:bldP spid="478210" grpId="0" build="p"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normAutofit fontScale="90000"/>
          </a:bodyPr>
          <a:lstStyle/>
          <a:p>
            <a:pPr eaLnBrk="1" hangingPunct="1"/>
            <a:r>
              <a:rPr lang="ja-JP" altLang="en-US" sz="4000" b="1" smtClean="0">
                <a:solidFill>
                  <a:srgbClr val="FFFF00"/>
                </a:solidFill>
                <a:ea typeface="ＭＳ Ｐゴシック" charset="-128"/>
              </a:rPr>
              <a:t>クラブ研修リーダーの役割</a:t>
            </a:r>
            <a:r>
              <a:rPr lang="en-US" altLang="ja-JP" sz="4000" b="1" smtClean="0">
                <a:solidFill>
                  <a:srgbClr val="FFFF00"/>
                </a:solidFill>
                <a:ea typeface="ＭＳ Ｐゴシック" charset="-128"/>
              </a:rPr>
              <a:t/>
            </a:r>
            <a:br>
              <a:rPr lang="en-US" altLang="ja-JP" sz="4000" b="1" smtClean="0">
                <a:solidFill>
                  <a:srgbClr val="FFFF00"/>
                </a:solidFill>
                <a:ea typeface="ＭＳ Ｐゴシック" charset="-128"/>
              </a:rPr>
            </a:br>
            <a:r>
              <a:rPr lang="ja-JP" altLang="en-US" sz="4000" b="1" smtClean="0">
                <a:solidFill>
                  <a:srgbClr val="FFFF00"/>
                </a:solidFill>
                <a:ea typeface="ＭＳ Ｐゴシック" charset="-128"/>
              </a:rPr>
              <a:t>会員増強（退会防止）</a:t>
            </a:r>
          </a:p>
        </p:txBody>
      </p:sp>
      <p:sp>
        <p:nvSpPr>
          <p:cNvPr id="489474" name="コンテンツ プレースホルダ 2"/>
          <p:cNvSpPr>
            <a:spLocks noGrp="1"/>
          </p:cNvSpPr>
          <p:nvPr>
            <p:ph idx="4294967295"/>
          </p:nvPr>
        </p:nvSpPr>
        <p:spPr>
          <a:xfrm>
            <a:off x="323850" y="1600200"/>
            <a:ext cx="8569325" cy="4525963"/>
          </a:xfrm>
        </p:spPr>
        <p:txBody>
          <a:bodyPr/>
          <a:lstStyle/>
          <a:p>
            <a:pPr eaLnBrk="1" hangingPunct="1">
              <a:buFont typeface="Arial" charset="0"/>
              <a:buNone/>
            </a:pPr>
            <a:r>
              <a:rPr lang="ja-JP" altLang="en-US" smtClean="0">
                <a:latin typeface="Gill Sans MT" pitchFamily="34" charset="0"/>
                <a:ea typeface="ＭＳ Ｐゴシック" charset="-128"/>
              </a:rPr>
              <a:t>１、ロータリーの理論、哲学、歴史を学ぶ（ロータリーとはいったい何をする団体なのかを理解）</a:t>
            </a:r>
            <a:endParaRPr lang="en-US" altLang="ja-JP" smtClean="0">
              <a:latin typeface="Gill Sans MT" pitchFamily="34" charset="0"/>
              <a:ea typeface="ＭＳ Ｐゴシック" charset="-128"/>
            </a:endParaRPr>
          </a:p>
          <a:p>
            <a:pPr eaLnBrk="1" hangingPunct="1">
              <a:buFont typeface="Arial" charset="0"/>
              <a:buNone/>
            </a:pPr>
            <a:r>
              <a:rPr lang="ja-JP" altLang="en-US" smtClean="0">
                <a:latin typeface="Gill Sans MT" pitchFamily="34" charset="0"/>
                <a:ea typeface="ＭＳ Ｐゴシック" charset="-128"/>
              </a:rPr>
              <a:t>２、クラブの歴史、奉仕活動を理解してもらう（今まで先輩方が社会で行ってきた奉仕活動について）</a:t>
            </a:r>
            <a:endParaRPr lang="en-US" altLang="ja-JP" smtClean="0">
              <a:latin typeface="Gill Sans MT" pitchFamily="34" charset="0"/>
              <a:ea typeface="ＭＳ Ｐゴシック" charset="-128"/>
            </a:endParaRPr>
          </a:p>
          <a:p>
            <a:pPr eaLnBrk="1" hangingPunct="1">
              <a:buFont typeface="Arial" charset="0"/>
              <a:buNone/>
            </a:pPr>
            <a:r>
              <a:rPr lang="ja-JP" altLang="en-US" smtClean="0">
                <a:latin typeface="Gill Sans MT" pitchFamily="34" charset="0"/>
                <a:ea typeface="ＭＳ Ｐゴシック" charset="-128"/>
              </a:rPr>
              <a:t>３、今の自分たちは将来に向けて何をするべきなのか</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947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8947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8947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489474" grpId="0" build="p"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0497" name="コンテンツ プレースホルダ 2"/>
          <p:cNvSpPr>
            <a:spLocks noGrp="1"/>
          </p:cNvSpPr>
          <p:nvPr>
            <p:ph idx="4294967295"/>
          </p:nvPr>
        </p:nvSpPr>
        <p:spPr>
          <a:xfrm>
            <a:off x="457200" y="1600200"/>
            <a:ext cx="8362950" cy="4924425"/>
          </a:xfrm>
        </p:spPr>
        <p:txBody>
          <a:bodyPr/>
          <a:lstStyle/>
          <a:p>
            <a:pPr eaLnBrk="1" hangingPunct="1"/>
            <a:r>
              <a:rPr lang="en-US" altLang="ja-JP" sz="3600" smtClean="0">
                <a:latin typeface="Gill Sans MT" pitchFamily="34" charset="0"/>
                <a:ea typeface="ＭＳ Ｐゴシック" charset="-128"/>
              </a:rPr>
              <a:t>RI</a:t>
            </a:r>
            <a:r>
              <a:rPr lang="ja-JP" altLang="en-US" sz="3600" smtClean="0">
                <a:latin typeface="Gill Sans MT" pitchFamily="34" charset="0"/>
                <a:ea typeface="ＭＳ Ｐゴシック" charset="-128"/>
              </a:rPr>
              <a:t>は、各</a:t>
            </a:r>
            <a:r>
              <a:rPr lang="en-US" altLang="ja-JP" sz="3600" smtClean="0">
                <a:latin typeface="Gill Sans MT" pitchFamily="34" charset="0"/>
                <a:ea typeface="ＭＳ Ｐゴシック" charset="-128"/>
              </a:rPr>
              <a:t>RC</a:t>
            </a:r>
            <a:r>
              <a:rPr lang="ja-JP" altLang="en-US" sz="3600" smtClean="0">
                <a:latin typeface="Gill Sans MT" pitchFamily="34" charset="0"/>
                <a:ea typeface="ＭＳ Ｐゴシック" charset="-128"/>
              </a:rPr>
              <a:t>に「クラブ研修リーダー」（</a:t>
            </a:r>
            <a:r>
              <a:rPr lang="en-US" altLang="ja-JP" sz="3600" smtClean="0">
                <a:latin typeface="Gill Sans MT" pitchFamily="34" charset="0"/>
                <a:ea typeface="ＭＳ Ｐゴシック" charset="-128"/>
              </a:rPr>
              <a:t>Club Trainer</a:t>
            </a:r>
            <a:r>
              <a:rPr lang="ja-JP" altLang="en-US" sz="3600" smtClean="0">
                <a:latin typeface="Gill Sans MT" pitchFamily="34" charset="0"/>
                <a:ea typeface="ＭＳ Ｐゴシック" charset="-128"/>
              </a:rPr>
              <a:t>）の</a:t>
            </a:r>
            <a:r>
              <a:rPr lang="ja-JP" altLang="en-US" sz="3600" b="1" smtClean="0">
                <a:solidFill>
                  <a:srgbClr val="FF0000"/>
                </a:solidFill>
                <a:latin typeface="Gill Sans MT" pitchFamily="34" charset="0"/>
                <a:ea typeface="ＭＳ Ｐゴシック" charset="-128"/>
              </a:rPr>
              <a:t>任命を推奨。</a:t>
            </a:r>
          </a:p>
          <a:p>
            <a:pPr eaLnBrk="1" hangingPunct="1">
              <a:buFont typeface="Arial" charset="0"/>
              <a:buNone/>
            </a:pPr>
            <a:r>
              <a:rPr lang="en-US" altLang="ja-JP" sz="3600" smtClean="0">
                <a:latin typeface="Gill Sans MT" pitchFamily="34" charset="0"/>
                <a:ea typeface="ＭＳ Ｐゴシック" charset="-128"/>
              </a:rPr>
              <a:t>     </a:t>
            </a:r>
            <a:r>
              <a:rPr lang="ja-JP" altLang="en-US" sz="3600" smtClean="0">
                <a:latin typeface="Gill Sans MT" pitchFamily="34" charset="0"/>
                <a:ea typeface="ＭＳ Ｐゴシック" charset="-128"/>
              </a:rPr>
              <a:t>・</a:t>
            </a:r>
            <a:r>
              <a:rPr lang="en-US" altLang="ja-JP" sz="3600" smtClean="0">
                <a:latin typeface="Gill Sans MT" pitchFamily="34" charset="0"/>
                <a:ea typeface="ＭＳ Ｐゴシック" charset="-128"/>
              </a:rPr>
              <a:t> 2006</a:t>
            </a:r>
            <a:r>
              <a:rPr lang="ja-JP" altLang="en-US" sz="3600" smtClean="0">
                <a:latin typeface="Gill Sans MT" pitchFamily="34" charset="0"/>
                <a:ea typeface="ＭＳ Ｐゴシック" charset="-128"/>
              </a:rPr>
              <a:t>年</a:t>
            </a:r>
            <a:r>
              <a:rPr lang="en-US" altLang="ja-JP" sz="3600" smtClean="0">
                <a:latin typeface="Gill Sans MT" pitchFamily="34" charset="0"/>
                <a:ea typeface="ＭＳ Ｐゴシック" charset="-128"/>
              </a:rPr>
              <a:t>11</a:t>
            </a:r>
            <a:r>
              <a:rPr lang="ja-JP" altLang="en-US" sz="3600" smtClean="0">
                <a:latin typeface="Gill Sans MT" pitchFamily="34" charset="0"/>
                <a:ea typeface="ＭＳ Ｐゴシック" charset="-128"/>
              </a:rPr>
              <a:t>月</a:t>
            </a:r>
            <a:r>
              <a:rPr lang="en-US" altLang="ja-JP" sz="3600" smtClean="0">
                <a:latin typeface="Gill Sans MT" pitchFamily="34" charset="0"/>
                <a:ea typeface="ＭＳ Ｐゴシック" charset="-128"/>
              </a:rPr>
              <a:t>RI</a:t>
            </a:r>
            <a:r>
              <a:rPr lang="ja-JP" altLang="en-US" sz="3600" smtClean="0">
                <a:latin typeface="Gill Sans MT" pitchFamily="34" charset="0"/>
                <a:ea typeface="ＭＳ Ｐゴシック" charset="-128"/>
              </a:rPr>
              <a:t>理事会会合 決定</a:t>
            </a:r>
            <a:r>
              <a:rPr lang="en-US" altLang="ja-JP" sz="3600" smtClean="0">
                <a:latin typeface="Gill Sans MT" pitchFamily="34" charset="0"/>
                <a:ea typeface="ＭＳ Ｐゴシック" charset="-128"/>
              </a:rPr>
              <a:t>104</a:t>
            </a:r>
            <a:r>
              <a:rPr lang="ja-JP" altLang="en-US" sz="3600" smtClean="0">
                <a:latin typeface="Gill Sans MT" pitchFamily="34" charset="0"/>
                <a:ea typeface="ＭＳ Ｐゴシック" charset="-128"/>
              </a:rPr>
              <a:t>号</a:t>
            </a:r>
          </a:p>
          <a:p>
            <a:pPr eaLnBrk="1" hangingPunct="1">
              <a:buFont typeface="Arial" charset="0"/>
              <a:buNone/>
            </a:pPr>
            <a:r>
              <a:rPr lang="en-US" altLang="ja-JP" sz="3600" smtClean="0">
                <a:latin typeface="Gill Sans MT" pitchFamily="34" charset="0"/>
                <a:ea typeface="ＭＳ Ｐゴシック" charset="-128"/>
              </a:rPr>
              <a:t>     </a:t>
            </a:r>
            <a:r>
              <a:rPr lang="ja-JP" altLang="en-US" sz="3600" smtClean="0">
                <a:latin typeface="Gill Sans MT" pitchFamily="34" charset="0"/>
                <a:ea typeface="ＭＳ Ｐゴシック" charset="-128"/>
              </a:rPr>
              <a:t>・</a:t>
            </a:r>
            <a:r>
              <a:rPr lang="en-US" altLang="ja-JP" sz="3600" smtClean="0">
                <a:latin typeface="Gill Sans MT" pitchFamily="34" charset="0"/>
                <a:ea typeface="ＭＳ Ｐゴシック" charset="-128"/>
              </a:rPr>
              <a:t>『</a:t>
            </a:r>
            <a:r>
              <a:rPr lang="ja-JP" altLang="en-US" sz="3600" smtClean="0">
                <a:latin typeface="Gill Sans MT" pitchFamily="34" charset="0"/>
                <a:ea typeface="ＭＳ Ｐゴシック" charset="-128"/>
              </a:rPr>
              <a:t>ロータリー章典</a:t>
            </a:r>
            <a:r>
              <a:rPr lang="en-US" altLang="ja-JP" sz="3600" smtClean="0">
                <a:latin typeface="Gill Sans MT" pitchFamily="34" charset="0"/>
                <a:ea typeface="ＭＳ Ｐゴシック" charset="-128"/>
              </a:rPr>
              <a:t>』 Rotary Code of </a:t>
            </a:r>
            <a:r>
              <a:rPr lang="ja-JP" altLang="en-US" sz="3600" smtClean="0">
                <a:latin typeface="Gill Sans MT" pitchFamily="34" charset="0"/>
                <a:ea typeface="ＭＳ Ｐゴシック" charset="-128"/>
              </a:rPr>
              <a:t>　</a:t>
            </a:r>
            <a:endParaRPr lang="en-US" altLang="ja-JP" sz="3600" smtClean="0">
              <a:latin typeface="Gill Sans MT" pitchFamily="34" charset="0"/>
              <a:ea typeface="ＭＳ Ｐゴシック" charset="-128"/>
            </a:endParaRPr>
          </a:p>
          <a:p>
            <a:pPr eaLnBrk="1" hangingPunct="1">
              <a:buFont typeface="Arial" charset="0"/>
              <a:buNone/>
            </a:pPr>
            <a:r>
              <a:rPr lang="ja-JP" altLang="en-US" sz="3600" smtClean="0">
                <a:latin typeface="Gill Sans MT" pitchFamily="34" charset="0"/>
                <a:ea typeface="ＭＳ Ｐゴシック" charset="-128"/>
              </a:rPr>
              <a:t>　　　</a:t>
            </a:r>
            <a:r>
              <a:rPr lang="en-US" altLang="ja-JP" sz="3600" smtClean="0">
                <a:latin typeface="Gill Sans MT" pitchFamily="34" charset="0"/>
                <a:ea typeface="ＭＳ Ｐゴシック" charset="-128"/>
              </a:rPr>
              <a:t>Policies</a:t>
            </a:r>
            <a:r>
              <a:rPr lang="ja-JP" altLang="en-US" sz="3600" smtClean="0">
                <a:latin typeface="Gill Sans MT" pitchFamily="34" charset="0"/>
                <a:ea typeface="ＭＳ Ｐゴシック" charset="-128"/>
              </a:rPr>
              <a:t>　８．０９０</a:t>
            </a:r>
            <a:r>
              <a:rPr lang="en-US" altLang="ja-JP" sz="3600" smtClean="0">
                <a:latin typeface="Gill Sans MT" pitchFamily="34" charset="0"/>
                <a:ea typeface="ＭＳ Ｐゴシック" charset="-128"/>
              </a:rPr>
              <a:t>                                            </a:t>
            </a:r>
          </a:p>
        </p:txBody>
      </p:sp>
      <p:sp>
        <p:nvSpPr>
          <p:cNvPr id="490498" name="タイトル 3"/>
          <p:cNvSpPr>
            <a:spLocks noGrp="1"/>
          </p:cNvSpPr>
          <p:nvPr>
            <p:ph type="title" idx="4294967295"/>
          </p:nvPr>
        </p:nvSpPr>
        <p:spPr/>
        <p:txBody>
          <a:bodyPr/>
          <a:lstStyle/>
          <a:p>
            <a:pPr eaLnBrk="1" hangingPunct="1"/>
            <a:r>
              <a:rPr lang="ja-JP" altLang="en-US" b="1" smtClean="0">
                <a:solidFill>
                  <a:srgbClr val="FFFF00"/>
                </a:solidFill>
                <a:latin typeface="Bookman Old Style" pitchFamily="18" charset="0"/>
                <a:ea typeface="HG明朝E" pitchFamily="17" charset="-128"/>
              </a:rPr>
              <a:t>研修リーダー（</a:t>
            </a:r>
            <a:r>
              <a:rPr lang="en-US" altLang="ja-JP" b="1" smtClean="0">
                <a:solidFill>
                  <a:srgbClr val="FFFF00"/>
                </a:solidFill>
                <a:latin typeface="Bookman Old Style" pitchFamily="18" charset="0"/>
                <a:ea typeface="HG明朝E" pitchFamily="17" charset="-128"/>
              </a:rPr>
              <a:t>Club Trainer)</a:t>
            </a:r>
            <a:endParaRPr lang="ja-JP" altLang="en-US" b="1" smtClean="0">
              <a:solidFill>
                <a:srgbClr val="FFFF00"/>
              </a:solidFill>
              <a:latin typeface="Bookman Old Style" pitchFamily="18" charset="0"/>
              <a:ea typeface="HG明朝E" pitchFamily="17"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904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9049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9049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9049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904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0497" grpId="0" build="p" autoUpdateAnimBg="0"/>
      <p:bldP spid="490498" grpId="0"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21" name="タイトル 1"/>
          <p:cNvSpPr>
            <a:spLocks noGrp="1"/>
          </p:cNvSpPr>
          <p:nvPr>
            <p:ph type="title" idx="4294967295"/>
          </p:nvPr>
        </p:nvSpPr>
        <p:spPr/>
        <p:txBody>
          <a:bodyPr/>
          <a:lstStyle/>
          <a:p>
            <a:pPr eaLnBrk="1" hangingPunct="1"/>
            <a:r>
              <a:rPr lang="ja-JP" altLang="en-US" sz="6600" b="1" smtClean="0">
                <a:solidFill>
                  <a:srgbClr val="FFFF00"/>
                </a:solidFill>
                <a:latin typeface="Bookman Old Style" pitchFamily="18" charset="0"/>
                <a:ea typeface="HG明朝E" pitchFamily="17" charset="-128"/>
              </a:rPr>
              <a:t>目的</a:t>
            </a:r>
          </a:p>
        </p:txBody>
      </p:sp>
      <p:sp>
        <p:nvSpPr>
          <p:cNvPr id="491522" name="コンテンツ プレースホルダ 2"/>
          <p:cNvSpPr>
            <a:spLocks noGrp="1"/>
          </p:cNvSpPr>
          <p:nvPr>
            <p:ph idx="4294967295"/>
          </p:nvPr>
        </p:nvSpPr>
        <p:spPr/>
        <p:txBody>
          <a:bodyPr/>
          <a:lstStyle/>
          <a:p>
            <a:pPr eaLnBrk="1" hangingPunct="1">
              <a:buFont typeface="Arial" charset="0"/>
              <a:buNone/>
            </a:pPr>
            <a:r>
              <a:rPr lang="ja-JP" altLang="en-US" sz="6000" b="1" smtClean="0">
                <a:latin typeface="Gill Sans MT" pitchFamily="34" charset="0"/>
                <a:ea typeface="ＭＳ Ｐゴシック" charset="-128"/>
              </a:rPr>
              <a:t>クラブ･レベルでの</a:t>
            </a:r>
            <a:endParaRPr lang="en-US" altLang="ja-JP" sz="6000" b="1" smtClean="0">
              <a:latin typeface="Gill Sans MT" pitchFamily="34" charset="0"/>
              <a:ea typeface="ＭＳ Ｐゴシック" charset="-128"/>
            </a:endParaRPr>
          </a:p>
          <a:p>
            <a:pPr eaLnBrk="1" hangingPunct="1">
              <a:buFont typeface="Arial" charset="0"/>
              <a:buNone/>
            </a:pPr>
            <a:r>
              <a:rPr lang="ja-JP" altLang="en-US" sz="6000" b="1" smtClean="0">
                <a:latin typeface="Gill Sans MT" pitchFamily="34" charset="0"/>
                <a:ea typeface="ＭＳ Ｐゴシック" charset="-128"/>
              </a:rPr>
              <a:t>　　ロータリー研修を</a:t>
            </a:r>
            <a:endParaRPr lang="en-US" altLang="ja-JP" sz="6000" b="1" smtClean="0">
              <a:latin typeface="Gill Sans MT" pitchFamily="34" charset="0"/>
              <a:ea typeface="ＭＳ Ｐゴシック" charset="-128"/>
            </a:endParaRPr>
          </a:p>
          <a:p>
            <a:pPr eaLnBrk="1" hangingPunct="1">
              <a:buFont typeface="Arial" charset="0"/>
              <a:buNone/>
            </a:pPr>
            <a:r>
              <a:rPr lang="ja-JP" altLang="en-US" sz="6000" b="1" smtClean="0">
                <a:latin typeface="Gill Sans MT" pitchFamily="34" charset="0"/>
                <a:ea typeface="ＭＳ Ｐゴシック" charset="-128"/>
              </a:rPr>
              <a:t>　　　　　　　　強化・充実</a:t>
            </a:r>
          </a:p>
          <a:p>
            <a:pPr eaLnBrk="1" hangingPunct="1">
              <a:buFont typeface="Arial" charset="0"/>
              <a:buNone/>
            </a:pPr>
            <a:endParaRPr lang="ja-JP" altLang="en-US" sz="5400" smtClean="0">
              <a:latin typeface="Gill Sans MT" pitchFamily="34" charset="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915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915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9152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9152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21" grpId="0" autoUpdateAnimBg="0"/>
      <p:bldP spid="491522" grpId="0" build="p"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normAutofit/>
          </a:bodyPr>
          <a:lstStyle/>
          <a:p>
            <a:pPr eaLnBrk="1" hangingPunct="1"/>
            <a:r>
              <a:rPr lang="ja-JP" altLang="en-US" sz="4000" b="1" smtClean="0">
                <a:solidFill>
                  <a:srgbClr val="FFFF00"/>
                </a:solidFill>
                <a:ea typeface="ＭＳ Ｐゴシック" charset="-128"/>
              </a:rPr>
              <a:t>クラブ研修リーダーの任務と責務</a:t>
            </a:r>
          </a:p>
        </p:txBody>
      </p:sp>
      <p:sp>
        <p:nvSpPr>
          <p:cNvPr id="3" name="コンテンツ プレースホルダ 2"/>
          <p:cNvSpPr>
            <a:spLocks noGrp="1"/>
          </p:cNvSpPr>
          <p:nvPr>
            <p:ph idx="4294967295"/>
          </p:nvPr>
        </p:nvSpPr>
        <p:spPr/>
        <p:txBody>
          <a:bodyPr>
            <a:normAutofit/>
          </a:bodyPr>
          <a:lstStyle/>
          <a:p>
            <a:pPr eaLnBrk="1" hangingPunct="1">
              <a:lnSpc>
                <a:spcPct val="90000"/>
              </a:lnSpc>
              <a:buFont typeface="Arial" charset="0"/>
              <a:buNone/>
            </a:pPr>
            <a:r>
              <a:rPr lang="ja-JP" altLang="en-US" smtClean="0">
                <a:ea typeface="ＭＳ Ｐゴシック" charset="-128"/>
              </a:rPr>
              <a:t>１．</a:t>
            </a:r>
            <a:r>
              <a:rPr lang="ja-JP" altLang="en-US" b="1" smtClean="0">
                <a:solidFill>
                  <a:srgbClr val="FF0000"/>
                </a:solidFill>
                <a:ea typeface="ＭＳ Ｐゴシック" charset="-128"/>
              </a:rPr>
              <a:t>クラブの年間研修計画を立案し、実施・監督</a:t>
            </a:r>
            <a:endParaRPr lang="ja-JP" altLang="en-US" smtClean="0">
              <a:ea typeface="ＭＳ Ｐゴシック" charset="-128"/>
            </a:endParaRPr>
          </a:p>
          <a:p>
            <a:pPr eaLnBrk="1" hangingPunct="1">
              <a:lnSpc>
                <a:spcPct val="90000"/>
              </a:lnSpc>
              <a:buFont typeface="Arial" charset="0"/>
              <a:buNone/>
            </a:pPr>
            <a:r>
              <a:rPr lang="ja-JP" altLang="en-US" smtClean="0">
                <a:ea typeface="ＭＳ Ｐゴシック" charset="-128"/>
              </a:rPr>
              <a:t>２．クラブ研修リーダーは、すべての研修ニーズが満たされるようクラブ理事会および各種委員会と協力する。</a:t>
            </a:r>
          </a:p>
          <a:p>
            <a:pPr eaLnBrk="1" hangingPunct="1">
              <a:lnSpc>
                <a:spcPct val="90000"/>
              </a:lnSpc>
              <a:buFont typeface="Arial" charset="0"/>
              <a:buNone/>
            </a:pPr>
            <a:r>
              <a:rPr lang="ja-JP" altLang="en-US" smtClean="0">
                <a:ea typeface="ＭＳ Ｐゴシック" charset="-128"/>
              </a:rPr>
              <a:t>３．</a:t>
            </a:r>
            <a:r>
              <a:rPr lang="ja-JP" altLang="en-US" b="1" smtClean="0">
                <a:solidFill>
                  <a:srgbClr val="FF0000"/>
                </a:solidFill>
                <a:ea typeface="ＭＳ Ｐゴシック" charset="-128"/>
              </a:rPr>
              <a:t>支援とアイデアを得るために</a:t>
            </a:r>
            <a:r>
              <a:rPr lang="ja-JP" altLang="en-US" smtClean="0">
                <a:ea typeface="ＭＳ Ｐゴシック" charset="-128"/>
              </a:rPr>
              <a:t>、地区研修委員会、クラブを担当するガバナー補佐、地区ガバナーと協力する。</a:t>
            </a:r>
          </a:p>
          <a:p>
            <a:pPr eaLnBrk="1" hangingPunct="1">
              <a:lnSpc>
                <a:spcPct val="90000"/>
              </a:lnSpc>
              <a:buFont typeface="Arial" charset="0"/>
              <a:buNone/>
            </a:pPr>
            <a:r>
              <a:rPr lang="ja-JP" altLang="en-US" smtClean="0">
                <a:ea typeface="ＭＳ Ｐゴシック" charset="-128"/>
              </a:rPr>
              <a:t>４．「クラブ指導力育成セミナー」を計画・実施する。</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6641" name="タイトル 1"/>
          <p:cNvSpPr>
            <a:spLocks noGrp="1"/>
          </p:cNvSpPr>
          <p:nvPr>
            <p:ph type="title" idx="4294967295"/>
          </p:nvPr>
        </p:nvSpPr>
        <p:spPr/>
        <p:txBody>
          <a:bodyPr/>
          <a:lstStyle/>
          <a:p>
            <a:pPr eaLnBrk="1" hangingPunct="1"/>
            <a:r>
              <a:rPr lang="en-US" altLang="ja-JP" sz="4800" b="1" smtClean="0">
                <a:solidFill>
                  <a:srgbClr val="FFFF00"/>
                </a:solidFill>
                <a:latin typeface="Bookman Old Style" pitchFamily="18" charset="0"/>
                <a:ea typeface="HG明朝E" pitchFamily="17" charset="-128"/>
              </a:rPr>
              <a:t/>
            </a:r>
            <a:br>
              <a:rPr lang="en-US" altLang="ja-JP" sz="4800" b="1" smtClean="0">
                <a:solidFill>
                  <a:srgbClr val="FFFF00"/>
                </a:solidFill>
                <a:latin typeface="Bookman Old Style" pitchFamily="18" charset="0"/>
                <a:ea typeface="HG明朝E" pitchFamily="17" charset="-128"/>
              </a:rPr>
            </a:br>
            <a:r>
              <a:rPr lang="ja-JP" altLang="en-US" sz="4800" b="1" smtClean="0">
                <a:solidFill>
                  <a:srgbClr val="FFFF00"/>
                </a:solidFill>
                <a:latin typeface="Bookman Old Style" pitchFamily="18" charset="0"/>
                <a:ea typeface="HG明朝E" pitchFamily="17" charset="-128"/>
              </a:rPr>
              <a:t>クラブ指導力育成セミナー</a:t>
            </a:r>
            <a:br>
              <a:rPr lang="ja-JP" altLang="en-US" sz="4800" b="1" smtClean="0">
                <a:solidFill>
                  <a:srgbClr val="FFFF00"/>
                </a:solidFill>
                <a:latin typeface="Bookman Old Style" pitchFamily="18" charset="0"/>
                <a:ea typeface="HG明朝E" pitchFamily="17" charset="-128"/>
              </a:rPr>
            </a:br>
            <a:endParaRPr lang="ja-JP" altLang="en-US" sz="4800" b="1" smtClean="0">
              <a:solidFill>
                <a:srgbClr val="FFFF00"/>
              </a:solidFill>
              <a:latin typeface="Bookman Old Style" pitchFamily="18" charset="0"/>
              <a:ea typeface="HG明朝E" pitchFamily="17" charset="-128"/>
            </a:endParaRPr>
          </a:p>
        </p:txBody>
      </p:sp>
      <p:sp>
        <p:nvSpPr>
          <p:cNvPr id="3" name="コンテンツ プレースホルダ 2"/>
          <p:cNvSpPr>
            <a:spLocks noGrp="1"/>
          </p:cNvSpPr>
          <p:nvPr>
            <p:ph idx="4294967295"/>
          </p:nvPr>
        </p:nvSpPr>
        <p:spPr/>
        <p:txBody>
          <a:bodyPr>
            <a:normAutofit/>
          </a:bodyPr>
          <a:lstStyle/>
          <a:p>
            <a:pPr eaLnBrk="1" hangingPunct="1">
              <a:lnSpc>
                <a:spcPct val="80000"/>
              </a:lnSpc>
              <a:buFont typeface="Arial" charset="0"/>
              <a:buNone/>
            </a:pPr>
            <a:r>
              <a:rPr lang="ja-JP" altLang="en-US" sz="3000" smtClean="0">
                <a:ea typeface="ＭＳ Ｐゴシック" charset="-128"/>
              </a:rPr>
              <a:t>　推奨されるテーマ</a:t>
            </a:r>
          </a:p>
          <a:p>
            <a:pPr eaLnBrk="1" hangingPunct="1">
              <a:lnSpc>
                <a:spcPct val="80000"/>
              </a:lnSpc>
              <a:buFont typeface="Arial" charset="0"/>
              <a:buNone/>
            </a:pPr>
            <a:r>
              <a:rPr lang="ja-JP" altLang="en-US" sz="3000" smtClean="0">
                <a:ea typeface="ＭＳ Ｐゴシック" charset="-128"/>
              </a:rPr>
              <a:t>１、クラブのビジョン（あるべきクラブ像）づくり</a:t>
            </a:r>
          </a:p>
          <a:p>
            <a:pPr eaLnBrk="1" hangingPunct="1">
              <a:lnSpc>
                <a:spcPct val="80000"/>
              </a:lnSpc>
              <a:buFont typeface="Arial" charset="0"/>
              <a:buNone/>
            </a:pPr>
            <a:r>
              <a:rPr lang="ja-JP" altLang="en-US" sz="3000" smtClean="0">
                <a:ea typeface="ＭＳ Ｐゴシック" charset="-128"/>
              </a:rPr>
              <a:t>２、 効果的な広報</a:t>
            </a:r>
          </a:p>
          <a:p>
            <a:pPr eaLnBrk="1" hangingPunct="1">
              <a:lnSpc>
                <a:spcPct val="80000"/>
              </a:lnSpc>
              <a:buFont typeface="Arial" charset="0"/>
              <a:buNone/>
            </a:pPr>
            <a:r>
              <a:rPr lang="ja-JP" altLang="en-US" sz="3000" smtClean="0">
                <a:ea typeface="ＭＳ Ｐゴシック" charset="-128"/>
              </a:rPr>
              <a:t>３、 国際奉仕・新世代奉仕プログラム</a:t>
            </a:r>
          </a:p>
          <a:p>
            <a:pPr eaLnBrk="1" hangingPunct="1">
              <a:lnSpc>
                <a:spcPct val="80000"/>
              </a:lnSpc>
              <a:buFont typeface="Arial" charset="0"/>
              <a:buNone/>
            </a:pPr>
            <a:r>
              <a:rPr lang="ja-JP" altLang="en-US" sz="3000" smtClean="0">
                <a:ea typeface="ＭＳ Ｐゴシック" charset="-128"/>
              </a:rPr>
              <a:t>４、 ロータリー財団・米山奨学会のプログラム</a:t>
            </a:r>
          </a:p>
          <a:p>
            <a:pPr eaLnBrk="1" hangingPunct="1">
              <a:lnSpc>
                <a:spcPct val="80000"/>
              </a:lnSpc>
              <a:buFont typeface="Arial" charset="0"/>
              <a:buNone/>
            </a:pPr>
            <a:r>
              <a:rPr lang="ja-JP" altLang="en-US" sz="3000" smtClean="0">
                <a:ea typeface="ＭＳ Ｐゴシック" charset="-128"/>
              </a:rPr>
              <a:t>５、 ロータリーの奉仕理念、職業奉仕</a:t>
            </a:r>
          </a:p>
          <a:p>
            <a:pPr eaLnBrk="1" hangingPunct="1">
              <a:lnSpc>
                <a:spcPct val="80000"/>
              </a:lnSpc>
              <a:buFont typeface="Arial" charset="0"/>
              <a:buNone/>
            </a:pPr>
            <a:r>
              <a:rPr lang="ja-JP" altLang="en-US" sz="3000" smtClean="0">
                <a:ea typeface="ＭＳ Ｐゴシック" charset="-128"/>
              </a:rPr>
              <a:t>６、地域問題の解決</a:t>
            </a:r>
          </a:p>
          <a:p>
            <a:pPr eaLnBrk="1" hangingPunct="1">
              <a:lnSpc>
                <a:spcPct val="80000"/>
              </a:lnSpc>
              <a:buFont typeface="Arial" charset="0"/>
              <a:buNone/>
            </a:pPr>
            <a:r>
              <a:rPr lang="ja-JP" altLang="en-US" sz="3000" smtClean="0">
                <a:ea typeface="ＭＳ Ｐゴシック" charset="-128"/>
              </a:rPr>
              <a:t>７、 国際ロータリー年次テーマ・強調事項</a:t>
            </a:r>
          </a:p>
          <a:p>
            <a:pPr eaLnBrk="1" hangingPunct="1">
              <a:lnSpc>
                <a:spcPct val="80000"/>
              </a:lnSpc>
              <a:buFont typeface="Arial" charset="0"/>
              <a:buNone/>
            </a:pPr>
            <a:r>
              <a:rPr lang="ja-JP" altLang="en-US" sz="3000" smtClean="0">
                <a:ea typeface="ＭＳ Ｐゴシック" charset="-128"/>
              </a:rPr>
              <a:t>８、 その他</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966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41" grpId="0" autoUpdateAnimBg="0"/>
      <p:bldP spid="3" grpId="0" build="p"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7665" name="タイトル 1"/>
          <p:cNvSpPr>
            <a:spLocks noGrp="1"/>
          </p:cNvSpPr>
          <p:nvPr>
            <p:ph type="title" idx="4294967295"/>
          </p:nvPr>
        </p:nvSpPr>
        <p:spPr/>
        <p:txBody>
          <a:bodyPr/>
          <a:lstStyle/>
          <a:p>
            <a:pPr eaLnBrk="1" hangingPunct="1"/>
            <a:r>
              <a:rPr lang="ja-JP" altLang="en-US" b="1" smtClean="0">
                <a:solidFill>
                  <a:srgbClr val="FFFF00"/>
                </a:solidFill>
                <a:latin typeface="Bookman Old Style" pitchFamily="18" charset="0"/>
                <a:ea typeface="HG明朝E" pitchFamily="17" charset="-128"/>
              </a:rPr>
              <a:t>研修企画立案 と実施に当たって </a:t>
            </a:r>
          </a:p>
        </p:txBody>
      </p:sp>
      <p:sp>
        <p:nvSpPr>
          <p:cNvPr id="3" name="コンテンツ プレースホルダ 2"/>
          <p:cNvSpPr>
            <a:spLocks noGrp="1"/>
          </p:cNvSpPr>
          <p:nvPr>
            <p:ph idx="4294967295"/>
          </p:nvPr>
        </p:nvSpPr>
        <p:spPr/>
        <p:txBody>
          <a:bodyPr>
            <a:normAutofit/>
          </a:bodyPr>
          <a:lstStyle/>
          <a:p>
            <a:pPr eaLnBrk="1" hangingPunct="1">
              <a:lnSpc>
                <a:spcPct val="80000"/>
              </a:lnSpc>
              <a:buFont typeface="Arial" charset="0"/>
              <a:buNone/>
            </a:pPr>
            <a:r>
              <a:rPr lang="ja-JP" altLang="en-US" sz="2700" smtClean="0">
                <a:ea typeface="ＭＳ Ｐゴシック" charset="-128"/>
              </a:rPr>
              <a:t>１．ニーズの調査</a:t>
            </a:r>
          </a:p>
          <a:p>
            <a:pPr eaLnBrk="1" hangingPunct="1">
              <a:lnSpc>
                <a:spcPct val="80000"/>
              </a:lnSpc>
              <a:buFont typeface="Arial" charset="0"/>
              <a:buNone/>
            </a:pPr>
            <a:r>
              <a:rPr lang="ja-JP" altLang="en-US" sz="2700" smtClean="0">
                <a:ea typeface="ＭＳ Ｐゴシック" charset="-128"/>
              </a:rPr>
              <a:t>　　①クラブとしての目標</a:t>
            </a:r>
          </a:p>
          <a:p>
            <a:pPr eaLnBrk="1" hangingPunct="1">
              <a:lnSpc>
                <a:spcPct val="80000"/>
              </a:lnSpc>
              <a:buFont typeface="Arial" charset="0"/>
              <a:buNone/>
            </a:pPr>
            <a:r>
              <a:rPr lang="ja-JP" altLang="en-US" sz="2700" smtClean="0">
                <a:ea typeface="ＭＳ Ｐゴシック" charset="-128"/>
              </a:rPr>
              <a:t>　　②会員が望んでいること</a:t>
            </a:r>
          </a:p>
          <a:p>
            <a:pPr eaLnBrk="1" hangingPunct="1">
              <a:lnSpc>
                <a:spcPct val="80000"/>
              </a:lnSpc>
              <a:buFont typeface="Arial" charset="0"/>
              <a:buNone/>
            </a:pPr>
            <a:r>
              <a:rPr lang="ja-JP" altLang="en-US" sz="2700" smtClean="0">
                <a:ea typeface="ＭＳ Ｐゴシック" charset="-128"/>
              </a:rPr>
              <a:t>２．評価（アセスメント）</a:t>
            </a:r>
          </a:p>
          <a:p>
            <a:pPr eaLnBrk="1" hangingPunct="1">
              <a:lnSpc>
                <a:spcPct val="80000"/>
              </a:lnSpc>
              <a:buFont typeface="Arial" charset="0"/>
              <a:buNone/>
            </a:pPr>
            <a:r>
              <a:rPr lang="ja-JP" altLang="en-US" sz="2700" smtClean="0">
                <a:ea typeface="ＭＳ Ｐゴシック" charset="-128"/>
              </a:rPr>
              <a:t>　　参加者にアンケートを実施し、今後の計画に反映さ</a:t>
            </a:r>
            <a:endParaRPr lang="en-US" altLang="ja-JP" sz="2700" smtClean="0">
              <a:ea typeface="ＭＳ Ｐゴシック" charset="-128"/>
            </a:endParaRPr>
          </a:p>
          <a:p>
            <a:pPr eaLnBrk="1" hangingPunct="1">
              <a:lnSpc>
                <a:spcPct val="80000"/>
              </a:lnSpc>
              <a:buFont typeface="Arial" charset="0"/>
              <a:buNone/>
            </a:pPr>
            <a:r>
              <a:rPr lang="ja-JP" altLang="en-US" sz="2700" smtClean="0">
                <a:ea typeface="ＭＳ Ｐゴシック" charset="-128"/>
              </a:rPr>
              <a:t>　　せる。</a:t>
            </a:r>
          </a:p>
          <a:p>
            <a:pPr eaLnBrk="1" hangingPunct="1">
              <a:lnSpc>
                <a:spcPct val="80000"/>
              </a:lnSpc>
              <a:buFont typeface="Arial" charset="0"/>
              <a:buNone/>
            </a:pPr>
            <a:r>
              <a:rPr lang="ja-JP" altLang="en-US" sz="2700" smtClean="0">
                <a:ea typeface="ＭＳ Ｐゴシック" charset="-128"/>
              </a:rPr>
              <a:t>３．フォローアップ</a:t>
            </a:r>
          </a:p>
          <a:p>
            <a:pPr eaLnBrk="1" hangingPunct="1">
              <a:lnSpc>
                <a:spcPct val="80000"/>
              </a:lnSpc>
              <a:buFont typeface="Arial" charset="0"/>
              <a:buNone/>
            </a:pPr>
            <a:r>
              <a:rPr lang="ja-JP" altLang="en-US" sz="2700" smtClean="0">
                <a:ea typeface="ＭＳ Ｐゴシック" charset="-128"/>
              </a:rPr>
              <a:t>　　実施後、個人指導（メンター）やフォロー研修（半年後、</a:t>
            </a:r>
            <a:endParaRPr lang="en-US" altLang="ja-JP" sz="2700" smtClean="0">
              <a:ea typeface="ＭＳ Ｐゴシック" charset="-128"/>
            </a:endParaRPr>
          </a:p>
          <a:p>
            <a:pPr eaLnBrk="1" hangingPunct="1">
              <a:lnSpc>
                <a:spcPct val="80000"/>
              </a:lnSpc>
              <a:buFont typeface="Arial" charset="0"/>
              <a:buNone/>
            </a:pPr>
            <a:r>
              <a:rPr lang="ja-JP" altLang="en-US" sz="2700" smtClean="0">
                <a:ea typeface="ＭＳ Ｐゴシック" charset="-128"/>
              </a:rPr>
              <a:t>　　１年後）を計画する。</a:t>
            </a:r>
          </a:p>
          <a:p>
            <a:pPr eaLnBrk="1" hangingPunct="1">
              <a:lnSpc>
                <a:spcPct val="80000"/>
              </a:lnSpc>
              <a:buFont typeface="Arial" charset="0"/>
              <a:buNone/>
            </a:pPr>
            <a:r>
              <a:rPr lang="ja-JP" altLang="en-US" sz="2700" smtClean="0">
                <a:ea typeface="ＭＳ Ｐゴシック" charset="-128"/>
              </a:rPr>
              <a:t>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9766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5" grpId="0" autoUpdateAnimBg="0"/>
      <p:bldP spid="3" grpId="0" build="p" autoUpdateAnimBg="0"/>
    </p:bld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normAutofit fontScale="90000"/>
          </a:bodyPr>
          <a:lstStyle/>
          <a:p>
            <a:pPr eaLnBrk="1" hangingPunct="1"/>
            <a:r>
              <a:rPr lang="en-US" altLang="ja-JP" sz="4000" smtClean="0">
                <a:ea typeface="ＭＳ Ｐゴシック" charset="-128"/>
              </a:rPr>
              <a:t/>
            </a:r>
            <a:br>
              <a:rPr lang="en-US" altLang="ja-JP" sz="4000" smtClean="0">
                <a:ea typeface="ＭＳ Ｐゴシック" charset="-128"/>
              </a:rPr>
            </a:br>
            <a:r>
              <a:rPr lang="ja-JP" altLang="en-US" b="1" smtClean="0">
                <a:solidFill>
                  <a:srgbClr val="FFFF00"/>
                </a:solidFill>
                <a:ea typeface="ＭＳ Ｐゴシック" charset="-128"/>
              </a:rPr>
              <a:t>クラブ研修リーダーと地区行事</a:t>
            </a:r>
            <a:br>
              <a:rPr lang="ja-JP" altLang="en-US" b="1" smtClean="0">
                <a:solidFill>
                  <a:srgbClr val="FFFF00"/>
                </a:solidFill>
                <a:ea typeface="ＭＳ Ｐゴシック" charset="-128"/>
              </a:rPr>
            </a:br>
            <a:endParaRPr lang="ja-JP" altLang="en-US" b="1" smtClean="0">
              <a:solidFill>
                <a:srgbClr val="FFFF00"/>
              </a:solidFill>
              <a:ea typeface="ＭＳ Ｐゴシック" charset="-128"/>
            </a:endParaRPr>
          </a:p>
        </p:txBody>
      </p:sp>
      <p:sp>
        <p:nvSpPr>
          <p:cNvPr id="498690" name="コンテンツ プレースホルダ 2"/>
          <p:cNvSpPr>
            <a:spLocks noGrp="1"/>
          </p:cNvSpPr>
          <p:nvPr>
            <p:ph idx="4294967295"/>
          </p:nvPr>
        </p:nvSpPr>
        <p:spPr/>
        <p:txBody>
          <a:bodyPr/>
          <a:lstStyle/>
          <a:p>
            <a:pPr eaLnBrk="1" hangingPunct="1">
              <a:buFont typeface="Arial" charset="0"/>
              <a:buNone/>
            </a:pPr>
            <a:r>
              <a:rPr lang="ja-JP" altLang="en-US" smtClean="0">
                <a:latin typeface="Gill Sans MT" pitchFamily="34" charset="0"/>
                <a:ea typeface="ＭＳ Ｐゴシック" charset="-128"/>
              </a:rPr>
              <a:t>　 新入会員セミナー </a:t>
            </a:r>
          </a:p>
          <a:p>
            <a:pPr eaLnBrk="1" hangingPunct="1">
              <a:buFont typeface="Arial" charset="0"/>
              <a:buNone/>
            </a:pPr>
            <a:r>
              <a:rPr lang="ja-JP" altLang="en-US" smtClean="0">
                <a:latin typeface="Gill Sans MT" pitchFamily="34" charset="0"/>
                <a:ea typeface="ＭＳ Ｐゴシック" charset="-128"/>
              </a:rPr>
              <a:t>　 五大奉仕セミナー</a:t>
            </a:r>
          </a:p>
          <a:p>
            <a:pPr eaLnBrk="1" hangingPunct="1">
              <a:buFont typeface="Arial" charset="0"/>
              <a:buNone/>
            </a:pPr>
            <a:r>
              <a:rPr lang="ja-JP" altLang="en-US" smtClean="0">
                <a:latin typeface="Gill Sans MT" pitchFamily="34" charset="0"/>
                <a:ea typeface="ＭＳ Ｐゴシック" charset="-128"/>
              </a:rPr>
              <a:t>　 地区指導者育成セミナー</a:t>
            </a:r>
            <a:endParaRPr lang="en-US" altLang="ja-JP" smtClean="0">
              <a:latin typeface="Gill Sans MT" pitchFamily="34" charset="0"/>
              <a:ea typeface="ＭＳ Ｐゴシック" charset="-128"/>
            </a:endParaRPr>
          </a:p>
          <a:p>
            <a:pPr eaLnBrk="1" hangingPunct="1">
              <a:buFont typeface="Arial" charset="0"/>
              <a:buNone/>
            </a:pPr>
            <a:r>
              <a:rPr lang="ja-JP" altLang="en-US" smtClean="0">
                <a:latin typeface="Gill Sans MT" pitchFamily="34" charset="0"/>
                <a:ea typeface="ＭＳ Ｐゴシック" charset="-128"/>
              </a:rPr>
              <a:t>　地区大会</a:t>
            </a:r>
          </a:p>
          <a:p>
            <a:pPr eaLnBrk="1" hangingPunct="1">
              <a:buFont typeface="Arial" charset="0"/>
              <a:buNone/>
            </a:pPr>
            <a:r>
              <a:rPr lang="ja-JP" altLang="en-US" smtClean="0">
                <a:latin typeface="Gill Sans MT" pitchFamily="34" charset="0"/>
                <a:ea typeface="ＭＳ Ｐゴシック" charset="-128"/>
              </a:rPr>
              <a:t>　 次年度地区研修・協議会</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9869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9869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9869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9869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9869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498690" grpId="0" build="p"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99713" name="タイトル 1"/>
          <p:cNvSpPr>
            <a:spLocks noGrp="1"/>
          </p:cNvSpPr>
          <p:nvPr>
            <p:ph type="title" idx="4294967295"/>
          </p:nvPr>
        </p:nvSpPr>
        <p:spPr/>
        <p:txBody>
          <a:bodyPr/>
          <a:lstStyle/>
          <a:p>
            <a:pPr eaLnBrk="1" hangingPunct="1"/>
            <a:r>
              <a:rPr lang="ja-JP" altLang="en-US" smtClean="0">
                <a:latin typeface="Bookman Old Style" pitchFamily="18" charset="0"/>
                <a:ea typeface="HG明朝E" pitchFamily="17" charset="-128"/>
              </a:rPr>
              <a:t>クラブの活性化</a:t>
            </a:r>
          </a:p>
        </p:txBody>
      </p:sp>
      <p:sp>
        <p:nvSpPr>
          <p:cNvPr id="499714" name="コンテンツ プレースホルダ 2"/>
          <p:cNvSpPr>
            <a:spLocks noGrp="1"/>
          </p:cNvSpPr>
          <p:nvPr>
            <p:ph idx="4294967295"/>
          </p:nvPr>
        </p:nvSpPr>
        <p:spPr/>
        <p:txBody>
          <a:bodyPr/>
          <a:lstStyle/>
          <a:p>
            <a:pPr eaLnBrk="1" hangingPunct="1"/>
            <a:r>
              <a:rPr lang="ja-JP" altLang="en-US" smtClean="0">
                <a:latin typeface="Gill Sans MT" pitchFamily="34" charset="0"/>
                <a:ea typeface="ＭＳ Ｐゴシック" charset="-128"/>
              </a:rPr>
              <a:t>地区リーダーシッププラン（ＤＬＰ</a:t>
            </a:r>
            <a:r>
              <a:rPr lang="en-US" altLang="ja-JP" smtClean="0">
                <a:latin typeface="Gill Sans MT" pitchFamily="34" charset="0"/>
                <a:ea typeface="ＭＳ Ｐゴシック" charset="-128"/>
              </a:rPr>
              <a:t>)</a:t>
            </a:r>
            <a:r>
              <a:rPr lang="ja-JP" altLang="en-US" smtClean="0">
                <a:latin typeface="Gill Sans MT" pitchFamily="34" charset="0"/>
                <a:ea typeface="ＭＳ Ｐゴシック" charset="-128"/>
              </a:rPr>
              <a:t>２００２年から義務的採用</a:t>
            </a:r>
            <a:endParaRPr lang="en-US" altLang="ja-JP" smtClean="0">
              <a:latin typeface="Gill Sans MT" pitchFamily="34" charset="0"/>
              <a:ea typeface="ＭＳ Ｐゴシック" charset="-128"/>
            </a:endParaRPr>
          </a:p>
          <a:p>
            <a:pPr eaLnBrk="1" hangingPunct="1"/>
            <a:endParaRPr lang="en-US" altLang="ja-JP" smtClean="0">
              <a:latin typeface="Gill Sans MT" pitchFamily="34" charset="0"/>
              <a:ea typeface="ＭＳ Ｐゴシック" charset="-128"/>
            </a:endParaRPr>
          </a:p>
          <a:p>
            <a:pPr eaLnBrk="1" hangingPunct="1"/>
            <a:r>
              <a:rPr lang="ja-JP" altLang="en-US" smtClean="0">
                <a:latin typeface="Gill Sans MT" pitchFamily="34" charset="0"/>
                <a:ea typeface="ＭＳ Ｐゴシック" charset="-128"/>
              </a:rPr>
              <a:t>ＤＬＰの延長としてのＣＬＰ（クラブ・リーダーシッププランの導入奨励</a:t>
            </a:r>
            <a:r>
              <a:rPr lang="en-US" altLang="ja-JP" smtClean="0">
                <a:latin typeface="Gill Sans MT" pitchFamily="34" charset="0"/>
                <a:ea typeface="ＭＳ Ｐゴシック" charset="-128"/>
              </a:rPr>
              <a:t>2005</a:t>
            </a:r>
            <a:r>
              <a:rPr lang="ja-JP" altLang="en-US" smtClean="0">
                <a:latin typeface="Gill Sans MT" pitchFamily="34" charset="0"/>
                <a:ea typeface="ＭＳ Ｐゴシック" charset="-128"/>
              </a:rPr>
              <a:t>年から</a:t>
            </a:r>
            <a:endParaRPr lang="en-US" altLang="ja-JP" smtClean="0">
              <a:latin typeface="Gill Sans MT" pitchFamily="34" charset="0"/>
              <a:ea typeface="ＭＳ Ｐゴシック" charset="-128"/>
            </a:endParaRPr>
          </a:p>
          <a:p>
            <a:pPr eaLnBrk="1" hangingPunct="1"/>
            <a:endParaRPr lang="en-US" altLang="ja-JP" smtClean="0">
              <a:latin typeface="Gill Sans MT" pitchFamily="34" charset="0"/>
              <a:ea typeface="ＭＳ Ｐゴシック" charset="-128"/>
            </a:endParaRPr>
          </a:p>
          <a:p>
            <a:pPr eaLnBrk="1" hangingPunct="1"/>
            <a:r>
              <a:rPr lang="ja-JP" altLang="en-US" smtClean="0">
                <a:latin typeface="Gill Sans MT" pitchFamily="34" charset="0"/>
                <a:ea typeface="ＭＳ Ｐゴシック" charset="-128"/>
              </a:rPr>
              <a:t>クラブレベルでの研修強化</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997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997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997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997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713" grpId="0" autoUpdateAnimBg="0"/>
      <p:bldP spid="499714" grpId="0" build="p"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0737" name="タイトル 1"/>
          <p:cNvSpPr>
            <a:spLocks noGrp="1"/>
          </p:cNvSpPr>
          <p:nvPr>
            <p:ph type="title" idx="4294967295"/>
          </p:nvPr>
        </p:nvSpPr>
        <p:spPr/>
        <p:txBody>
          <a:bodyPr/>
          <a:lstStyle/>
          <a:p>
            <a:pPr eaLnBrk="1" hangingPunct="1"/>
            <a:r>
              <a:rPr lang="ja-JP" altLang="en-US" smtClean="0">
                <a:latin typeface="Bookman Old Style" pitchFamily="18" charset="0"/>
                <a:ea typeface="HG明朝E" pitchFamily="17" charset="-128"/>
              </a:rPr>
              <a:t>研修リーダー</a:t>
            </a:r>
          </a:p>
        </p:txBody>
      </p:sp>
      <p:sp>
        <p:nvSpPr>
          <p:cNvPr id="500738" name="コンテンツ プレースホルダ 2"/>
          <p:cNvSpPr>
            <a:spLocks noGrp="1"/>
          </p:cNvSpPr>
          <p:nvPr>
            <p:ph idx="4294967295"/>
          </p:nvPr>
        </p:nvSpPr>
        <p:spPr/>
        <p:txBody>
          <a:bodyPr/>
          <a:lstStyle/>
          <a:p>
            <a:pPr eaLnBrk="1" hangingPunct="1"/>
            <a:r>
              <a:rPr lang="ja-JP" altLang="en-US" smtClean="0">
                <a:latin typeface="Gill Sans MT" pitchFamily="34" charset="0"/>
                <a:ea typeface="ＭＳ Ｐゴシック" charset="-128"/>
              </a:rPr>
              <a:t>国際協議会：ＤＧＥに対する研修リーダー</a:t>
            </a:r>
            <a:endParaRPr lang="en-US" altLang="ja-JP" smtClean="0">
              <a:latin typeface="Gill Sans MT" pitchFamily="34" charset="0"/>
              <a:ea typeface="ＭＳ Ｐゴシック" charset="-128"/>
            </a:endParaRPr>
          </a:p>
          <a:p>
            <a:pPr eaLnBrk="1" hangingPunct="1"/>
            <a:r>
              <a:rPr lang="ja-JP" altLang="en-US" smtClean="0">
                <a:latin typeface="Gill Sans MT" pitchFamily="34" charset="0"/>
                <a:ea typeface="ＭＳ Ｐゴシック" charset="-128"/>
              </a:rPr>
              <a:t>地区レベル：地区研修リーダー</a:t>
            </a:r>
            <a:endParaRPr lang="en-US" altLang="ja-JP" smtClean="0">
              <a:latin typeface="Gill Sans MT" pitchFamily="34" charset="0"/>
              <a:ea typeface="ＭＳ Ｐゴシック" charset="-128"/>
            </a:endParaRPr>
          </a:p>
          <a:p>
            <a:pPr eaLnBrk="1" hangingPunct="1"/>
            <a:r>
              <a:rPr lang="ja-JP" altLang="en-US" smtClean="0">
                <a:latin typeface="Gill Sans MT" pitchFamily="34" charset="0"/>
                <a:ea typeface="ＭＳ Ｐゴシック" charset="-128"/>
              </a:rPr>
              <a:t>クラブレベル：クラブ研修リーダー</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007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0073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0073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0073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0737" grpId="0" autoUpdateAnimBg="0"/>
      <p:bldP spid="500738"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3" name="Text Box 1027"/>
          <p:cNvSpPr txBox="1">
            <a:spLocks noChangeArrowheads="1"/>
          </p:cNvSpPr>
          <p:nvPr/>
        </p:nvSpPr>
        <p:spPr bwMode="auto">
          <a:xfrm>
            <a:off x="457200" y="228600"/>
            <a:ext cx="8435975"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1992</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決議</a:t>
            </a:r>
            <a:r>
              <a:rPr lang="en-US" altLang="ja-JP" sz="3200" b="1" dirty="0">
                <a:effectLst>
                  <a:outerShdw blurRad="38100" dist="38100" dir="2700000" algn="tl">
                    <a:srgbClr val="000000"/>
                  </a:outerShdw>
                </a:effectLst>
                <a:latin typeface="ＭＳ ゴシック" pitchFamily="49" charset="-128"/>
                <a:ea typeface="ＭＳ ゴシック" pitchFamily="49" charset="-128"/>
              </a:rPr>
              <a:t>92-286</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採択</a:t>
            </a: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社会奉仕基準の改正</a:t>
            </a:r>
          </a:p>
        </p:txBody>
      </p:sp>
      <p:sp>
        <p:nvSpPr>
          <p:cNvPr id="578564" name="Text Box 1028"/>
          <p:cNvSpPr txBox="1">
            <a:spLocks noChangeArrowheads="1"/>
          </p:cNvSpPr>
          <p:nvPr/>
        </p:nvSpPr>
        <p:spPr bwMode="auto">
          <a:xfrm>
            <a:off x="457200" y="1371600"/>
            <a:ext cx="7924800" cy="579438"/>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Ｐゴシック" pitchFamily="50" charset="-128"/>
              </a:rPr>
              <a:t>1994</a:t>
            </a:r>
            <a:r>
              <a:rPr lang="ja-JP" altLang="en-US" sz="3200" b="1" dirty="0">
                <a:effectLst>
                  <a:outerShdw blurRad="38100" dist="38100" dir="2700000" algn="tl">
                    <a:srgbClr val="000000"/>
                  </a:outerShdw>
                </a:effectLst>
                <a:latin typeface="ＭＳ ゴシック" pitchFamily="49" charset="-128"/>
                <a:ea typeface="ＭＳ Ｐゴシック" pitchFamily="50" charset="-128"/>
              </a:rPr>
              <a:t>年</a:t>
            </a:r>
            <a:r>
              <a:rPr lang="ja-JP" altLang="en-US" sz="3200" b="1" dirty="0">
                <a:solidFill>
                  <a:srgbClr val="FF3399"/>
                </a:solidFill>
                <a:effectLst>
                  <a:outerShdw blurRad="38100" dist="38100" dir="2700000" algn="tl">
                    <a:srgbClr val="000000"/>
                  </a:outerShdw>
                </a:effectLst>
                <a:latin typeface="ＭＳ ゴシック" pitchFamily="49" charset="-128"/>
                <a:ea typeface="ＭＳ Ｐゴシック" pitchFamily="50" charset="-128"/>
              </a:rPr>
              <a:t> </a:t>
            </a:r>
            <a:r>
              <a:rPr lang="ja-JP" altLang="en-US" sz="3200" b="1" dirty="0">
                <a:effectLst>
                  <a:outerShdw blurRad="38100" dist="38100" dir="2700000" algn="tl">
                    <a:srgbClr val="000000"/>
                  </a:outerShdw>
                </a:effectLst>
                <a:latin typeface="ＭＳ ゴシック" pitchFamily="49" charset="-128"/>
                <a:ea typeface="ＭＳ Ｐゴシック" pitchFamily="50" charset="-128"/>
              </a:rPr>
              <a:t>西半球がポリオの無発生地域に</a:t>
            </a:r>
          </a:p>
        </p:txBody>
      </p:sp>
      <p:sp>
        <p:nvSpPr>
          <p:cNvPr id="578565" name="Text Box 1029"/>
          <p:cNvSpPr txBox="1">
            <a:spLocks noChangeArrowheads="1"/>
          </p:cNvSpPr>
          <p:nvPr/>
        </p:nvSpPr>
        <p:spPr bwMode="auto">
          <a:xfrm>
            <a:off x="457200" y="1981200"/>
            <a:ext cx="76200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1998</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ロータリーセンター設置</a:t>
            </a:r>
          </a:p>
          <a:p>
            <a:pPr fontAlgn="auto">
              <a:spcBef>
                <a:spcPts val="0"/>
              </a:spcBef>
              <a:spcAft>
                <a:spcPts val="0"/>
              </a:spcAft>
              <a:defRPr/>
            </a:pPr>
            <a:r>
              <a:rPr lang="ja-JP" altLang="en-US" sz="3200" b="1" dirty="0">
                <a:solidFill>
                  <a:srgbClr val="FF3399"/>
                </a:solidFill>
                <a:effectLst>
                  <a:outerShdw blurRad="38100" dist="38100" dir="2700000" algn="tl">
                    <a:srgbClr val="000000"/>
                  </a:outerShdw>
                </a:effectLst>
                <a:latin typeface="ＭＳ ゴシック" pitchFamily="49" charset="-128"/>
                <a:ea typeface="ＭＳ ゴシック" pitchFamily="49" charset="-128"/>
              </a:rPr>
              <a:t>　　　　　　　　 </a:t>
            </a:r>
            <a:r>
              <a:rPr lang="en-US" altLang="ja-JP"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2002</a:t>
            </a:r>
            <a:r>
              <a:rPr lang="ja-JP" altLang="en-US"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年</a:t>
            </a:r>
            <a:r>
              <a:rPr lang="en-US" altLang="ja-JP"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1</a:t>
            </a:r>
            <a:r>
              <a:rPr lang="ja-JP" altLang="en-US"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期生入学</a:t>
            </a:r>
          </a:p>
        </p:txBody>
      </p:sp>
      <p:sp>
        <p:nvSpPr>
          <p:cNvPr id="578566" name="Text Box 1030"/>
          <p:cNvSpPr txBox="1">
            <a:spLocks noChangeArrowheads="1"/>
          </p:cNvSpPr>
          <p:nvPr/>
        </p:nvSpPr>
        <p:spPr bwMode="auto">
          <a:xfrm>
            <a:off x="228600" y="3124200"/>
            <a:ext cx="8305800" cy="579438"/>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2000</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西太平洋地域がポリオ無発生宣言</a:t>
            </a:r>
          </a:p>
        </p:txBody>
      </p:sp>
      <p:grpSp>
        <p:nvGrpSpPr>
          <p:cNvPr id="2" name="Group 1044"/>
          <p:cNvGrpSpPr>
            <a:grpSpLocks/>
          </p:cNvGrpSpPr>
          <p:nvPr/>
        </p:nvGrpSpPr>
        <p:grpSpPr bwMode="auto">
          <a:xfrm>
            <a:off x="582613" y="3873500"/>
            <a:ext cx="8093075" cy="1063625"/>
            <a:chOff x="367" y="2440"/>
            <a:chExt cx="5098" cy="670"/>
          </a:xfrm>
        </p:grpSpPr>
        <p:sp>
          <p:nvSpPr>
            <p:cNvPr id="578567" name="Text Box 1031"/>
            <p:cNvSpPr txBox="1">
              <a:spLocks noChangeArrowheads="1"/>
            </p:cNvSpPr>
            <p:nvPr/>
          </p:nvSpPr>
          <p:spPr bwMode="auto">
            <a:xfrm>
              <a:off x="367" y="2440"/>
              <a:ext cx="5008" cy="368"/>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2001</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年 ＤＬＰの採用</a:t>
              </a: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：会員増強に変化</a:t>
              </a:r>
              <a:endParaRPr lang="en-US" altLang="ja-JP" sz="3200" b="1" u="sng" dirty="0">
                <a:solidFill>
                  <a:srgbClr val="FF0000"/>
                </a:solidFill>
                <a:effectLst>
                  <a:outerShdw blurRad="38100" dist="38100" dir="2700000" algn="tl">
                    <a:srgbClr val="000000"/>
                  </a:outerShdw>
                </a:effectLst>
                <a:latin typeface="ＭＳ ゴシック" pitchFamily="49" charset="-128"/>
                <a:ea typeface="ＭＳ ゴシック" pitchFamily="49" charset="-128"/>
              </a:endParaRPr>
            </a:p>
          </p:txBody>
        </p:sp>
        <p:sp>
          <p:nvSpPr>
            <p:cNvPr id="578577" name="Text Box 1041"/>
            <p:cNvSpPr txBox="1">
              <a:spLocks noChangeArrowheads="1"/>
            </p:cNvSpPr>
            <p:nvPr/>
          </p:nvSpPr>
          <p:spPr bwMode="auto">
            <a:xfrm>
              <a:off x="1274" y="2742"/>
              <a:ext cx="4191" cy="368"/>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3200" u="sng" dirty="0">
                  <a:solidFill>
                    <a:srgbClr val="FF33CC"/>
                  </a:solidFill>
                  <a:effectLst>
                    <a:outerShdw blurRad="38100" dist="38100" dir="2700000" algn="tl">
                      <a:srgbClr val="000000"/>
                    </a:outerShdw>
                  </a:effectLst>
                  <a:latin typeface="ＭＳ ゴシック" pitchFamily="49" charset="-128"/>
                  <a:ea typeface="ＭＳ ゴシック" pitchFamily="49" charset="-128"/>
                </a:rPr>
                <a:t>　　　　　　　　　　</a:t>
              </a:r>
              <a:endParaRPr lang="ja-JP" altLang="en-US" sz="3200" b="1" u="sng" dirty="0">
                <a:solidFill>
                  <a:srgbClr val="FF0000"/>
                </a:solidFill>
                <a:effectLst>
                  <a:outerShdw blurRad="38100" dist="38100" dir="2700000" algn="tl">
                    <a:srgbClr val="000000"/>
                  </a:outerShdw>
                </a:effectLst>
                <a:latin typeface="ＭＳ ゴシック" pitchFamily="49" charset="-128"/>
                <a:ea typeface="ＭＳ ゴシック" pitchFamily="49" charset="-128"/>
              </a:endParaRPr>
            </a:p>
          </p:txBody>
        </p:sp>
      </p:grpSp>
      <p:sp>
        <p:nvSpPr>
          <p:cNvPr id="578562" name="Text Box 1026"/>
          <p:cNvSpPr txBox="1">
            <a:spLocks noChangeArrowheads="1"/>
          </p:cNvSpPr>
          <p:nvPr/>
        </p:nvSpPr>
        <p:spPr bwMode="auto">
          <a:xfrm>
            <a:off x="533400" y="5445125"/>
            <a:ext cx="7696200" cy="646113"/>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6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2005</a:t>
            </a:r>
            <a:r>
              <a:rPr lang="ja-JP" altLang="en-US" sz="36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年 ロータリー創立</a:t>
            </a:r>
            <a:r>
              <a:rPr lang="en-US" altLang="ja-JP" sz="36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100</a:t>
            </a:r>
            <a:r>
              <a:rPr lang="ja-JP" altLang="en-US" sz="36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周年記念</a:t>
            </a:r>
          </a:p>
        </p:txBody>
      </p:sp>
      <p:sp>
        <p:nvSpPr>
          <p:cNvPr id="578573" name="Text Box 1037"/>
          <p:cNvSpPr txBox="1">
            <a:spLocks noChangeArrowheads="1"/>
          </p:cNvSpPr>
          <p:nvPr/>
        </p:nvSpPr>
        <p:spPr bwMode="auto">
          <a:xfrm>
            <a:off x="534988" y="4581525"/>
            <a:ext cx="8645525" cy="5842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2004</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年 ＣＬＰの導入</a:t>
            </a: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：クラブ強化へ変化　</a:t>
            </a:r>
            <a:r>
              <a:rPr lang="ja-JP" altLang="en-US" sz="3200" dirty="0">
                <a:solidFill>
                  <a:srgbClr val="FF3399"/>
                </a:solidFill>
                <a:effectLst>
                  <a:outerShdw blurRad="38100" dist="38100" dir="2700000" algn="tl">
                    <a:srgbClr val="000000"/>
                  </a:outerShdw>
                </a:effectLst>
                <a:latin typeface="ＭＳ ゴシック" pitchFamily="49" charset="-128"/>
                <a:ea typeface="ＭＳ ゴシック" pitchFamily="49" charset="-128"/>
              </a:rPr>
              <a:t>　　　　　　　　</a:t>
            </a:r>
            <a:endParaRPr lang="ja-JP" altLang="en-US" sz="3200" b="1" u="sng" dirty="0">
              <a:solidFill>
                <a:srgbClr val="FF0000"/>
              </a:solidFill>
              <a:effectLst>
                <a:outerShdw blurRad="38100" dist="38100" dir="2700000" algn="tl">
                  <a:srgbClr val="000000"/>
                </a:outerShdw>
              </a:effectLst>
              <a:latin typeface="ＭＳ ゴシック" pitchFamily="49" charset="-128"/>
              <a:ea typeface="ＭＳ ゴシック" pitchFamily="49"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8563"/>
                                        </p:tgtEl>
                                        <p:attrNameLst>
                                          <p:attrName>style.visibility</p:attrName>
                                        </p:attrNameLst>
                                      </p:cBhvr>
                                      <p:to>
                                        <p:strVal val="visible"/>
                                      </p:to>
                                    </p:set>
                                    <p:animEffect transition="in" filter="wipe(left)">
                                      <p:cBhvr>
                                        <p:cTn id="7" dur="500"/>
                                        <p:tgtEl>
                                          <p:spTgt spid="57856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8564"/>
                                        </p:tgtEl>
                                        <p:attrNameLst>
                                          <p:attrName>style.visibility</p:attrName>
                                        </p:attrNameLst>
                                      </p:cBhvr>
                                      <p:to>
                                        <p:strVal val="visible"/>
                                      </p:to>
                                    </p:set>
                                    <p:animEffect transition="in" filter="wipe(left)">
                                      <p:cBhvr>
                                        <p:cTn id="12" dur="500"/>
                                        <p:tgtEl>
                                          <p:spTgt spid="57856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8565"/>
                                        </p:tgtEl>
                                        <p:attrNameLst>
                                          <p:attrName>style.visibility</p:attrName>
                                        </p:attrNameLst>
                                      </p:cBhvr>
                                      <p:to>
                                        <p:strVal val="visible"/>
                                      </p:to>
                                    </p:set>
                                    <p:animEffect transition="in" filter="wipe(left)">
                                      <p:cBhvr>
                                        <p:cTn id="17" dur="500"/>
                                        <p:tgtEl>
                                          <p:spTgt spid="57856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8566"/>
                                        </p:tgtEl>
                                        <p:attrNameLst>
                                          <p:attrName>style.visibility</p:attrName>
                                        </p:attrNameLst>
                                      </p:cBhvr>
                                      <p:to>
                                        <p:strVal val="visible"/>
                                      </p:to>
                                    </p:set>
                                    <p:animEffect transition="in" filter="wipe(left)">
                                      <p:cBhvr>
                                        <p:cTn id="22" dur="500"/>
                                        <p:tgtEl>
                                          <p:spTgt spid="57856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78562"/>
                                        </p:tgtEl>
                                        <p:attrNameLst>
                                          <p:attrName>style.visibility</p:attrName>
                                        </p:attrNameLst>
                                      </p:cBhvr>
                                      <p:to>
                                        <p:strVal val="visible"/>
                                      </p:to>
                                    </p:set>
                                    <p:animEffect transition="in" filter="wipe(left)">
                                      <p:cBhvr>
                                        <p:cTn id="32" dur="500"/>
                                        <p:tgtEl>
                                          <p:spTgt spid="578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8563" grpId="0" autoUpdateAnimBg="0"/>
      <p:bldP spid="578564" grpId="0" autoUpdateAnimBg="0"/>
      <p:bldP spid="578565" grpId="0" autoUpdateAnimBg="0"/>
      <p:bldP spid="578566" grpId="0" autoUpdateAnimBg="0"/>
      <p:bldP spid="578562" grpId="0"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523875" y="1276350"/>
            <a:ext cx="8256588" cy="1989138"/>
          </a:xfrm>
          <a:prstGeom prst="rect">
            <a:avLst/>
          </a:prstGeom>
          <a:noFill/>
          <a:ln w="9525">
            <a:noFill/>
            <a:miter lim="800000"/>
            <a:headEnd/>
            <a:tailEnd/>
          </a:ln>
          <a:effectLst/>
        </p:spPr>
        <p:txBody>
          <a:bodyPr/>
          <a:lstStyle/>
          <a:p>
            <a:pPr algn="just" fontAlgn="auto">
              <a:spcBef>
                <a:spcPts val="0"/>
              </a:spcBef>
              <a:spcAft>
                <a:spcPts val="0"/>
              </a:spcAft>
              <a:buClr>
                <a:srgbClr val="EEDB00"/>
              </a:buClr>
              <a:buSzPct val="105000"/>
              <a:buFont typeface="Wingdings" pitchFamily="2" charset="2"/>
              <a:buNone/>
              <a:defRPr/>
            </a:pPr>
            <a:r>
              <a:rPr lang="ja-JP" altLang="en-US" sz="2200" b="1" dirty="0">
                <a:effectLst>
                  <a:outerShdw blurRad="38100" dist="38100" dir="2700000" algn="tl">
                    <a:srgbClr val="000000"/>
                  </a:outerShdw>
                </a:effectLst>
                <a:latin typeface="ＭＳ Ｐゴシック" pitchFamily="50" charset="-128"/>
                <a:ea typeface="+mn-ea"/>
              </a:rPr>
              <a:t>ガバナ－はガバナ－エレクトの推薦に基づいて、地区研修委員会の委員長を務める地区研修リ－ダ－を毎年任命すべきである。地区研修リ－ダ－は、必要に応じて地区内の研修会合や研修行事に責任を持ち、ガバナ－やガバナ－エレクトを補佐して、クラブや地区指導者の研修に当たる責任がある。</a:t>
            </a:r>
          </a:p>
          <a:p>
            <a:pPr algn="r" fontAlgn="auto">
              <a:spcBef>
                <a:spcPts val="0"/>
              </a:spcBef>
              <a:spcAft>
                <a:spcPts val="0"/>
              </a:spcAft>
              <a:buClr>
                <a:srgbClr val="EEDB00"/>
              </a:buClr>
              <a:buSzPct val="105000"/>
              <a:buFont typeface="Wingdings" pitchFamily="2" charset="2"/>
              <a:buNone/>
              <a:defRPr/>
            </a:pPr>
            <a:r>
              <a:rPr lang="ja-JP" altLang="en-US" sz="2200" b="1" dirty="0" err="1">
                <a:effectLst>
                  <a:outerShdw blurRad="38100" dist="38100" dir="2700000" algn="tl">
                    <a:srgbClr val="000000"/>
                  </a:outerShdw>
                </a:effectLst>
                <a:latin typeface="ＭＳ Ｐゴシック" pitchFamily="50" charset="-128"/>
                <a:ea typeface="+mn-ea"/>
              </a:rPr>
              <a:t>ロ－タリ－</a:t>
            </a:r>
            <a:r>
              <a:rPr lang="ja-JP" altLang="en-US" sz="2200" b="1" dirty="0">
                <a:effectLst>
                  <a:outerShdw blurRad="38100" dist="38100" dir="2700000" algn="tl">
                    <a:srgbClr val="000000"/>
                  </a:outerShdw>
                </a:effectLst>
                <a:latin typeface="ＭＳ Ｐゴシック" pitchFamily="50" charset="-128"/>
                <a:ea typeface="+mn-ea"/>
              </a:rPr>
              <a:t>章典（17.030.3）</a:t>
            </a:r>
          </a:p>
        </p:txBody>
      </p:sp>
      <p:sp>
        <p:nvSpPr>
          <p:cNvPr id="86019" name="Rectangle 3"/>
          <p:cNvSpPr>
            <a:spLocks noChangeArrowheads="1"/>
          </p:cNvSpPr>
          <p:nvPr/>
        </p:nvSpPr>
        <p:spPr bwMode="auto">
          <a:xfrm>
            <a:off x="379413" y="293688"/>
            <a:ext cx="8459787" cy="923925"/>
          </a:xfrm>
          <a:prstGeom prst="rect">
            <a:avLst/>
          </a:prstGeom>
          <a:noFill/>
          <a:ln w="9525">
            <a:noFill/>
            <a:miter lim="800000"/>
            <a:headEnd/>
            <a:tailEnd/>
          </a:ln>
          <a:effectLst/>
        </p:spPr>
        <p:txBody>
          <a:bodyPr anchor="ctr"/>
          <a:lstStyle/>
          <a:p>
            <a:pPr eaLnBrk="0" fontAlgn="auto" hangingPunct="0">
              <a:spcBef>
                <a:spcPts val="0"/>
              </a:spcBef>
              <a:spcAft>
                <a:spcPts val="0"/>
              </a:spcAft>
              <a:defRPr/>
            </a:pPr>
            <a:r>
              <a:rPr lang="ja-JP" altLang="en-US" sz="4000">
                <a:solidFill>
                  <a:srgbClr val="FFCC00"/>
                </a:solidFill>
                <a:effectLst>
                  <a:outerShdw blurRad="38100" dist="38100" dir="2700000" algn="tl">
                    <a:srgbClr val="000000"/>
                  </a:outerShdw>
                </a:effectLst>
                <a:latin typeface="ＭＳ Ｐゴシック" pitchFamily="50" charset="-128"/>
                <a:ea typeface="+mn-ea"/>
              </a:rPr>
              <a:t>地区研修リ－ダ－</a:t>
            </a:r>
          </a:p>
        </p:txBody>
      </p:sp>
      <p:sp>
        <p:nvSpPr>
          <p:cNvPr id="498691" name="Line 4"/>
          <p:cNvSpPr>
            <a:spLocks noChangeShapeType="1"/>
          </p:cNvSpPr>
          <p:nvPr/>
        </p:nvSpPr>
        <p:spPr bwMode="auto">
          <a:xfrm>
            <a:off x="400050" y="1133475"/>
            <a:ext cx="8239125" cy="0"/>
          </a:xfrm>
          <a:prstGeom prst="line">
            <a:avLst/>
          </a:prstGeom>
          <a:noFill/>
          <a:ln w="57150" cmpd="thinThick">
            <a:solidFill>
              <a:srgbClr val="336600"/>
            </a:solidFill>
            <a:round/>
            <a:headEnd/>
            <a:tailEnd/>
          </a:ln>
        </p:spPr>
        <p:txBody>
          <a:bodyPr wrap="none" lIns="0" tIns="0" rIns="0" bIns="0" anchor="ctr"/>
          <a:lstStyle/>
          <a:p>
            <a:endParaRPr lang="ja-JP" altLang="en-US"/>
          </a:p>
        </p:txBody>
      </p:sp>
      <p:sp>
        <p:nvSpPr>
          <p:cNvPr id="86021" name="Rectangle 5"/>
          <p:cNvSpPr>
            <a:spLocks noChangeArrowheads="1"/>
          </p:cNvSpPr>
          <p:nvPr/>
        </p:nvSpPr>
        <p:spPr bwMode="auto">
          <a:xfrm>
            <a:off x="523875" y="3286125"/>
            <a:ext cx="8094663" cy="2230438"/>
          </a:xfrm>
          <a:prstGeom prst="rect">
            <a:avLst/>
          </a:prstGeom>
          <a:noFill/>
          <a:ln w="9525">
            <a:noFill/>
            <a:miter lim="800000"/>
            <a:headEnd/>
            <a:tailEnd/>
          </a:ln>
          <a:effectLst/>
        </p:spPr>
        <p:txBody>
          <a:bodyPr/>
          <a:lstStyle/>
          <a:p>
            <a:pPr>
              <a:buClr>
                <a:srgbClr val="EEDB00"/>
              </a:buClr>
              <a:buSzPct val="105000"/>
              <a:buFont typeface="Wingdings" pitchFamily="2" charset="2"/>
              <a:buNone/>
              <a:defRPr/>
            </a:pPr>
            <a:r>
              <a:rPr lang="ja-JP" altLang="en-US" sz="2200" b="1">
                <a:solidFill>
                  <a:srgbClr val="FFFF00"/>
                </a:solidFill>
                <a:effectLst>
                  <a:outerShdw blurRad="38100" dist="38100" dir="2700000" algn="tl">
                    <a:srgbClr val="000000"/>
                  </a:outerShdw>
                </a:effectLst>
                <a:latin typeface="ＭＳ Ｐゴシック" charset="-128"/>
              </a:rPr>
              <a:t>１、 </a:t>
            </a:r>
            <a:r>
              <a:rPr lang="en-US" altLang="ja-JP" sz="2200" b="1">
                <a:solidFill>
                  <a:srgbClr val="FFFF00"/>
                </a:solidFill>
                <a:effectLst>
                  <a:outerShdw blurRad="38100" dist="38100" dir="2700000" algn="tl">
                    <a:srgbClr val="000000"/>
                  </a:outerShdw>
                </a:effectLst>
                <a:latin typeface="ＭＳ Ｐゴシック" charset="-128"/>
              </a:rPr>
              <a:t>PETS</a:t>
            </a:r>
          </a:p>
          <a:p>
            <a:pPr>
              <a:buClr>
                <a:srgbClr val="EEDB00"/>
              </a:buClr>
              <a:buSzPct val="105000"/>
              <a:buFont typeface="Wingdings" pitchFamily="2" charset="2"/>
              <a:buNone/>
              <a:defRPr/>
            </a:pPr>
            <a:r>
              <a:rPr lang="en-US" altLang="ja-JP" sz="2200" b="1">
                <a:solidFill>
                  <a:srgbClr val="FFFF00"/>
                </a:solidFill>
                <a:effectLst>
                  <a:outerShdw blurRad="38100" dist="38100" dir="2700000" algn="tl">
                    <a:srgbClr val="000000"/>
                  </a:outerShdw>
                </a:effectLst>
                <a:latin typeface="ＭＳ Ｐゴシック" charset="-128"/>
              </a:rPr>
              <a:t>２、 </a:t>
            </a:r>
            <a:r>
              <a:rPr lang="ja-JP" altLang="en-US" sz="2200" b="1">
                <a:solidFill>
                  <a:srgbClr val="FFFF00"/>
                </a:solidFill>
                <a:effectLst>
                  <a:outerShdw blurRad="38100" dist="38100" dir="2700000" algn="tl">
                    <a:srgbClr val="000000"/>
                  </a:outerShdw>
                </a:effectLst>
                <a:latin typeface="ＭＳ Ｐゴシック" charset="-128"/>
              </a:rPr>
              <a:t>地区研修・協議会</a:t>
            </a:r>
          </a:p>
          <a:p>
            <a:pPr>
              <a:buClr>
                <a:srgbClr val="EEDB00"/>
              </a:buClr>
              <a:buSzPct val="105000"/>
              <a:buFont typeface="Wingdings" pitchFamily="2" charset="2"/>
              <a:buNone/>
              <a:defRPr/>
            </a:pPr>
            <a:r>
              <a:rPr lang="ja-JP" altLang="en-US" sz="2200" b="1">
                <a:solidFill>
                  <a:srgbClr val="FFFF00"/>
                </a:solidFill>
                <a:effectLst>
                  <a:outerShdw blurRad="38100" dist="38100" dir="2700000" algn="tl">
                    <a:srgbClr val="000000"/>
                  </a:outerShdw>
                </a:effectLst>
                <a:latin typeface="ＭＳ Ｐゴシック" charset="-128"/>
              </a:rPr>
              <a:t>３、 地区チ－ム研修セミナ－</a:t>
            </a:r>
          </a:p>
          <a:p>
            <a:pPr>
              <a:buClr>
                <a:srgbClr val="EEDB00"/>
              </a:buClr>
              <a:buSzPct val="105000"/>
              <a:buFont typeface="Wingdings" pitchFamily="2" charset="2"/>
              <a:buNone/>
              <a:defRPr/>
            </a:pPr>
            <a:r>
              <a:rPr lang="ja-JP" altLang="en-US" sz="2200" b="1">
                <a:solidFill>
                  <a:srgbClr val="FFFF00"/>
                </a:solidFill>
                <a:effectLst>
                  <a:outerShdw blurRad="38100" dist="38100" dir="2700000" algn="tl">
                    <a:srgbClr val="000000"/>
                  </a:outerShdw>
                </a:effectLst>
                <a:latin typeface="ＭＳ Ｐゴシック" charset="-128"/>
              </a:rPr>
              <a:t>４、 地区指導者育成セミナ－</a:t>
            </a:r>
          </a:p>
          <a:p>
            <a:pPr>
              <a:buClr>
                <a:srgbClr val="EEDB00"/>
              </a:buClr>
              <a:buSzPct val="105000"/>
              <a:buFont typeface="Wingdings" pitchFamily="2" charset="2"/>
              <a:buNone/>
              <a:defRPr/>
            </a:pPr>
            <a:r>
              <a:rPr lang="ja-JP" altLang="en-US" sz="2200" b="1">
                <a:solidFill>
                  <a:srgbClr val="FFFF00"/>
                </a:solidFill>
                <a:effectLst>
                  <a:outerShdw blurRad="38100" dist="38100" dir="2700000" algn="tl">
                    <a:srgbClr val="000000"/>
                  </a:outerShdw>
                </a:effectLst>
                <a:latin typeface="ＭＳ Ｐゴシック" charset="-128"/>
              </a:rPr>
              <a:t>５、 ロ－タアクト指導者育成研修</a:t>
            </a:r>
          </a:p>
          <a:p>
            <a:pPr>
              <a:buClr>
                <a:srgbClr val="EEDB00"/>
              </a:buClr>
              <a:buSzPct val="105000"/>
              <a:buFont typeface="Wingdings" pitchFamily="2" charset="2"/>
              <a:buNone/>
              <a:defRPr/>
            </a:pPr>
            <a:r>
              <a:rPr lang="ja-JP" altLang="en-US" sz="2200" b="1">
                <a:solidFill>
                  <a:srgbClr val="FFFF00"/>
                </a:solidFill>
                <a:effectLst>
                  <a:outerShdw blurRad="38100" dist="38100" dir="2700000" algn="tl">
                    <a:srgbClr val="000000"/>
                  </a:outerShdw>
                </a:effectLst>
                <a:latin typeface="ＭＳ Ｐゴシック" charset="-128"/>
              </a:rPr>
              <a:t>６、 クラブレベルの指導者育成研修</a:t>
            </a:r>
          </a:p>
        </p:txBody>
      </p:sp>
      <p:sp>
        <p:nvSpPr>
          <p:cNvPr id="86022" name="Rectangle 6"/>
          <p:cNvSpPr>
            <a:spLocks noChangeArrowheads="1"/>
          </p:cNvSpPr>
          <p:nvPr/>
        </p:nvSpPr>
        <p:spPr bwMode="auto">
          <a:xfrm>
            <a:off x="523875" y="5724525"/>
            <a:ext cx="8067675" cy="722313"/>
          </a:xfrm>
          <a:prstGeom prst="rect">
            <a:avLst/>
          </a:prstGeom>
          <a:noFill/>
          <a:ln w="9525">
            <a:noFill/>
            <a:miter lim="800000"/>
            <a:headEnd/>
            <a:tailEnd/>
          </a:ln>
          <a:effectLst/>
        </p:spPr>
        <p:txBody>
          <a:bodyPr/>
          <a:lstStyle/>
          <a:p>
            <a:pPr fontAlgn="auto">
              <a:spcBef>
                <a:spcPts val="0"/>
              </a:spcBef>
              <a:spcAft>
                <a:spcPts val="0"/>
              </a:spcAft>
              <a:buClr>
                <a:srgbClr val="EEDB00"/>
              </a:buClr>
              <a:buSzPct val="105000"/>
              <a:buFont typeface="Wingdings" pitchFamily="2" charset="2"/>
              <a:buNone/>
              <a:defRPr/>
            </a:pPr>
            <a:r>
              <a:rPr lang="ja-JP" altLang="en-US" sz="2200">
                <a:effectLst>
                  <a:outerShdw blurRad="38100" dist="38100" dir="2700000" algn="tl">
                    <a:srgbClr val="000000"/>
                  </a:outerShdw>
                </a:effectLst>
                <a:latin typeface="ＭＳ Ｐゴシック" pitchFamily="50" charset="-128"/>
                <a:ea typeface="+mn-ea"/>
              </a:rPr>
              <a:t>適宜、地区内におけるその他の研修会や地区ロ－タリ－財団セミナ－および地区会員増強セミナ－への二次的な責任を持つ。</a:t>
            </a:r>
          </a:p>
        </p:txBody>
      </p:sp>
      <p:sp>
        <p:nvSpPr>
          <p:cNvPr id="498694" name="Rectangle 6"/>
          <p:cNvSpPr>
            <a:spLocks noChangeArrowheads="1"/>
          </p:cNvSpPr>
          <p:nvPr/>
        </p:nvSpPr>
        <p:spPr bwMode="auto">
          <a:xfrm>
            <a:off x="8593138" y="6400800"/>
            <a:ext cx="550862" cy="457200"/>
          </a:xfrm>
          <a:prstGeom prst="rect">
            <a:avLst/>
          </a:prstGeom>
          <a:noFill/>
          <a:ln w="9525">
            <a:noFill/>
            <a:miter lim="800000"/>
            <a:headEnd/>
            <a:tailEnd/>
          </a:ln>
        </p:spPr>
        <p:txBody>
          <a:bodyPr anchor="b"/>
          <a:lstStyle/>
          <a:p>
            <a:pPr algn="r"/>
            <a:fld id="{8D8F0C7A-4AB0-4AA6-A9F9-C2E667E1A0C0}" type="slidenum">
              <a:rPr lang="ja-JP" altLang="en-US" sz="1200" b="1">
                <a:latin typeface="Times New Roman" pitchFamily="18" charset="0"/>
                <a:cs typeface="Arial" charset="0"/>
              </a:rPr>
              <a:pPr algn="r"/>
              <a:t>110</a:t>
            </a:fld>
            <a:endParaRPr lang="en-US" altLang="ja-JP" sz="1200" b="1">
              <a:latin typeface="Times New Roman" pitchFamily="18" charset="0"/>
              <a:cs typeface="Arial" charset="0"/>
            </a:endParaRPr>
          </a:p>
        </p:txBody>
      </p:sp>
    </p:spTree>
  </p:cSld>
  <p:clrMapOvr>
    <a:masterClrMapping/>
  </p:clrMapOvr>
  <p:transition>
    <p:wipe dir="d"/>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p:cNvSpPr>
          <p:nvPr/>
        </p:nvSpPr>
        <p:spPr bwMode="auto">
          <a:xfrm>
            <a:off x="571500" y="1609725"/>
            <a:ext cx="8256588" cy="1989138"/>
          </a:xfrm>
          <a:prstGeom prst="rect">
            <a:avLst/>
          </a:prstGeom>
          <a:noFill/>
          <a:ln w="9525">
            <a:noFill/>
            <a:miter lim="800000"/>
            <a:headEnd/>
            <a:tailEnd/>
          </a:ln>
          <a:effectLst/>
        </p:spPr>
        <p:txBody>
          <a:bodyPr/>
          <a:lstStyle/>
          <a:p>
            <a:pPr algn="just" fontAlgn="auto">
              <a:spcBef>
                <a:spcPts val="0"/>
              </a:spcBef>
              <a:spcAft>
                <a:spcPct val="30000"/>
              </a:spcAft>
              <a:buClr>
                <a:srgbClr val="EEDB00"/>
              </a:buClr>
              <a:buSzPct val="105000"/>
              <a:buFont typeface="Wingdings" pitchFamily="2" charset="2"/>
              <a:buNone/>
              <a:defRPr/>
            </a:pPr>
            <a:r>
              <a:rPr lang="ja-JP" altLang="en-US" sz="2200" b="1" dirty="0">
                <a:effectLst>
                  <a:outerShdw blurRad="38100" dist="38100" dir="2700000" algn="tl">
                    <a:srgbClr val="000000"/>
                  </a:outerShdw>
                </a:effectLst>
                <a:latin typeface="ＭＳ Ｐゴシック" pitchFamily="50" charset="-128"/>
                <a:ea typeface="+mn-ea"/>
              </a:rPr>
              <a:t>クラブレベルの研修</a:t>
            </a:r>
          </a:p>
          <a:p>
            <a:pPr algn="just" fontAlgn="auto">
              <a:spcBef>
                <a:spcPts val="0"/>
              </a:spcBef>
              <a:spcAft>
                <a:spcPts val="0"/>
              </a:spcAft>
              <a:buClr>
                <a:srgbClr val="EEDB00"/>
              </a:buClr>
              <a:buSzPct val="105000"/>
              <a:buFont typeface="Wingdings" pitchFamily="2" charset="2"/>
              <a:buNone/>
              <a:defRPr/>
            </a:pPr>
            <a:r>
              <a:rPr lang="ja-JP" altLang="en-US" sz="2200" b="1" dirty="0">
                <a:effectLst>
                  <a:outerShdw blurRad="38100" dist="38100" dir="2700000" algn="tl">
                    <a:srgbClr val="000000"/>
                  </a:outerShdw>
                </a:effectLst>
                <a:latin typeface="ＭＳ Ｐゴシック" pitchFamily="50" charset="-128"/>
                <a:ea typeface="+mn-ea"/>
              </a:rPr>
              <a:t>クラブ会長エレクトは、次年度に、クラブの研修プランを監督するクラブ研修リ－ダ－を任命することが出来る。クラブ研修リ－ダ－の任期は1年であり、連続して就任できる任期は3年である。</a:t>
            </a:r>
          </a:p>
          <a:p>
            <a:pPr algn="just" fontAlgn="auto">
              <a:spcBef>
                <a:spcPts val="0"/>
              </a:spcBef>
              <a:spcAft>
                <a:spcPts val="0"/>
              </a:spcAft>
              <a:buClr>
                <a:srgbClr val="EEDB00"/>
              </a:buClr>
              <a:buSzPct val="105000"/>
              <a:buFont typeface="Wingdings" pitchFamily="2" charset="2"/>
              <a:buNone/>
              <a:defRPr/>
            </a:pPr>
            <a:endParaRPr lang="ja-JP" altLang="en-US" sz="2200" dirty="0">
              <a:effectLst>
                <a:outerShdw blurRad="38100" dist="38100" dir="2700000" algn="tl">
                  <a:srgbClr val="000000"/>
                </a:outerShdw>
              </a:effectLst>
              <a:latin typeface="ＭＳ Ｐゴシック" pitchFamily="50" charset="-128"/>
              <a:ea typeface="+mn-ea"/>
            </a:endParaRPr>
          </a:p>
        </p:txBody>
      </p:sp>
      <p:sp>
        <p:nvSpPr>
          <p:cNvPr id="88067" name="Rectangle 3"/>
          <p:cNvSpPr>
            <a:spLocks noChangeArrowheads="1"/>
          </p:cNvSpPr>
          <p:nvPr/>
        </p:nvSpPr>
        <p:spPr bwMode="auto">
          <a:xfrm>
            <a:off x="379413" y="293688"/>
            <a:ext cx="8459787" cy="923925"/>
          </a:xfrm>
          <a:prstGeom prst="rect">
            <a:avLst/>
          </a:prstGeom>
          <a:noFill/>
          <a:ln w="9525">
            <a:noFill/>
            <a:miter lim="800000"/>
            <a:headEnd/>
            <a:tailEnd/>
          </a:ln>
          <a:effectLst/>
        </p:spPr>
        <p:txBody>
          <a:bodyPr anchor="ctr"/>
          <a:lstStyle/>
          <a:p>
            <a:pPr eaLnBrk="0" fontAlgn="auto" hangingPunct="0">
              <a:spcBef>
                <a:spcPts val="0"/>
              </a:spcBef>
              <a:spcAft>
                <a:spcPts val="0"/>
              </a:spcAft>
              <a:defRPr/>
            </a:pPr>
            <a:r>
              <a:rPr lang="ja-JP" altLang="en-US" sz="4000">
                <a:solidFill>
                  <a:srgbClr val="FFCC00"/>
                </a:solidFill>
                <a:effectLst>
                  <a:outerShdw blurRad="38100" dist="38100" dir="2700000" algn="tl">
                    <a:srgbClr val="000000"/>
                  </a:outerShdw>
                </a:effectLst>
                <a:latin typeface="ＭＳ Ｐゴシック" pitchFamily="50" charset="-128"/>
                <a:ea typeface="+mn-ea"/>
              </a:rPr>
              <a:t>クラブ研修リ－ダ－</a:t>
            </a:r>
          </a:p>
        </p:txBody>
      </p:sp>
      <p:sp>
        <p:nvSpPr>
          <p:cNvPr id="500739" name="Line 4"/>
          <p:cNvSpPr>
            <a:spLocks noChangeShapeType="1"/>
          </p:cNvSpPr>
          <p:nvPr/>
        </p:nvSpPr>
        <p:spPr bwMode="auto">
          <a:xfrm>
            <a:off x="400050" y="1133475"/>
            <a:ext cx="8239125" cy="0"/>
          </a:xfrm>
          <a:prstGeom prst="line">
            <a:avLst/>
          </a:prstGeom>
          <a:noFill/>
          <a:ln w="57150" cmpd="thinThick">
            <a:solidFill>
              <a:srgbClr val="336600"/>
            </a:solidFill>
            <a:round/>
            <a:headEnd/>
            <a:tailEnd/>
          </a:ln>
        </p:spPr>
        <p:txBody>
          <a:bodyPr wrap="none" lIns="0" tIns="0" rIns="0" bIns="0" anchor="ctr"/>
          <a:lstStyle/>
          <a:p>
            <a:endParaRPr lang="ja-JP" altLang="en-US"/>
          </a:p>
        </p:txBody>
      </p:sp>
      <p:sp>
        <p:nvSpPr>
          <p:cNvPr id="88069" name="Rectangle 5"/>
          <p:cNvSpPr>
            <a:spLocks noChangeArrowheads="1"/>
          </p:cNvSpPr>
          <p:nvPr/>
        </p:nvSpPr>
        <p:spPr bwMode="auto">
          <a:xfrm>
            <a:off x="523875" y="3781425"/>
            <a:ext cx="8094663" cy="1989138"/>
          </a:xfrm>
          <a:prstGeom prst="rect">
            <a:avLst/>
          </a:prstGeom>
          <a:noFill/>
          <a:ln w="9525">
            <a:noFill/>
            <a:miter lim="800000"/>
            <a:headEnd/>
            <a:tailEnd/>
          </a:ln>
          <a:effectLst/>
        </p:spPr>
        <p:txBody>
          <a:bodyPr/>
          <a:lstStyle/>
          <a:p>
            <a:pPr algn="just">
              <a:buClr>
                <a:srgbClr val="EEDB00"/>
              </a:buClr>
              <a:buSzPct val="105000"/>
              <a:buFont typeface="Wingdings" pitchFamily="2" charset="2"/>
              <a:buNone/>
              <a:defRPr/>
            </a:pPr>
            <a:r>
              <a:rPr lang="ja-JP" altLang="en-US" sz="2200">
                <a:effectLst>
                  <a:outerShdw blurRad="38100" dist="38100" dir="2700000" algn="tl">
                    <a:srgbClr val="000000"/>
                  </a:outerShdw>
                </a:effectLst>
                <a:latin typeface="ＭＳ Ｐゴシック" charset="-128"/>
              </a:rPr>
              <a:t>クラブ研修リ－ダ－はクラブの全ての研修ニ－ズが満たされるよう、クラブ理事会および各種委員会と協力し、また、地区研修リ－ダ－、クラブを担当するガバナ－補佐、地区ガバナ－の支援を得、協力しなければならない。</a:t>
            </a:r>
          </a:p>
          <a:p>
            <a:pPr algn="r">
              <a:buClr>
                <a:srgbClr val="EEDB00"/>
              </a:buClr>
              <a:buSzPct val="105000"/>
              <a:buFont typeface="Wingdings" pitchFamily="2" charset="2"/>
              <a:buNone/>
              <a:defRPr/>
            </a:pPr>
            <a:r>
              <a:rPr lang="ja-JP" altLang="en-US" sz="2200">
                <a:effectLst>
                  <a:outerShdw blurRad="38100" dist="38100" dir="2700000" algn="tl">
                    <a:srgbClr val="000000"/>
                  </a:outerShdw>
                </a:effectLst>
                <a:latin typeface="ＭＳ Ｐゴシック" charset="-128"/>
              </a:rPr>
              <a:t>ロ－タリ－章典（8.090.1）、（2006年11月、理事会）</a:t>
            </a:r>
          </a:p>
        </p:txBody>
      </p:sp>
      <p:sp>
        <p:nvSpPr>
          <p:cNvPr id="500741" name="Line 7"/>
          <p:cNvSpPr>
            <a:spLocks noChangeShapeType="1"/>
          </p:cNvSpPr>
          <p:nvPr/>
        </p:nvSpPr>
        <p:spPr bwMode="auto">
          <a:xfrm>
            <a:off x="685800" y="2009775"/>
            <a:ext cx="2343150" cy="0"/>
          </a:xfrm>
          <a:prstGeom prst="line">
            <a:avLst/>
          </a:prstGeom>
          <a:noFill/>
          <a:ln w="38100" cmpd="dbl">
            <a:solidFill>
              <a:schemeClr val="tx1"/>
            </a:solidFill>
            <a:round/>
            <a:headEnd/>
            <a:tailEnd/>
          </a:ln>
        </p:spPr>
        <p:txBody>
          <a:bodyPr wrap="none" lIns="0" tIns="0" rIns="0" bIns="0" anchor="ctr"/>
          <a:lstStyle/>
          <a:p>
            <a:endParaRPr lang="ja-JP" altLang="en-US"/>
          </a:p>
        </p:txBody>
      </p:sp>
      <p:sp>
        <p:nvSpPr>
          <p:cNvPr id="500742" name="Rectangle 6"/>
          <p:cNvSpPr>
            <a:spLocks noChangeArrowheads="1"/>
          </p:cNvSpPr>
          <p:nvPr/>
        </p:nvSpPr>
        <p:spPr bwMode="auto">
          <a:xfrm>
            <a:off x="6964363" y="6400800"/>
            <a:ext cx="2179637" cy="457200"/>
          </a:xfrm>
          <a:prstGeom prst="rect">
            <a:avLst/>
          </a:prstGeom>
          <a:noFill/>
          <a:ln w="9525">
            <a:noFill/>
            <a:miter lim="800000"/>
            <a:headEnd/>
            <a:tailEnd/>
          </a:ln>
        </p:spPr>
        <p:txBody>
          <a:bodyPr anchor="b"/>
          <a:lstStyle/>
          <a:p>
            <a:pPr algn="r"/>
            <a:fld id="{F59F55F5-5E57-4FE2-A790-0E15D8EB8D60}" type="slidenum">
              <a:rPr lang="ja-JP" altLang="en-US" sz="1200" b="1">
                <a:latin typeface="Times New Roman" pitchFamily="18" charset="0"/>
                <a:cs typeface="Arial" charset="0"/>
              </a:rPr>
              <a:pPr algn="r"/>
              <a:t>111</a:t>
            </a:fld>
            <a:endParaRPr lang="en-US" altLang="ja-JP" sz="1200" b="1">
              <a:latin typeface="Times New Roman" pitchFamily="18" charset="0"/>
              <a:cs typeface="Arial" charset="0"/>
            </a:endParaRPr>
          </a:p>
        </p:txBody>
      </p:sp>
    </p:spTree>
  </p:cSld>
  <p:clrMapOvr>
    <a:masterClrMapping/>
  </p:clrMapOvr>
  <p:transition>
    <p:wipe dir="d"/>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323850" y="1609725"/>
            <a:ext cx="8494713" cy="1989138"/>
          </a:xfrm>
          <a:prstGeom prst="rect">
            <a:avLst/>
          </a:prstGeom>
          <a:noFill/>
          <a:ln w="9525">
            <a:noFill/>
            <a:miter lim="800000"/>
            <a:headEnd/>
            <a:tailEnd/>
          </a:ln>
          <a:effectLst/>
        </p:spPr>
        <p:txBody>
          <a:bodyPr/>
          <a:lstStyle/>
          <a:p>
            <a:pPr algn="just" fontAlgn="auto">
              <a:lnSpc>
                <a:spcPct val="110000"/>
              </a:lnSpc>
              <a:spcBef>
                <a:spcPts val="0"/>
              </a:spcBef>
              <a:spcAft>
                <a:spcPts val="0"/>
              </a:spcAft>
              <a:buClr>
                <a:srgbClr val="EEDB00"/>
              </a:buClr>
              <a:buSzPct val="105000"/>
              <a:buFont typeface="Wingdings" pitchFamily="2" charset="2"/>
              <a:buNone/>
              <a:defRPr/>
            </a:pPr>
            <a:r>
              <a:rPr lang="ja-JP" altLang="en-US" sz="2200" b="1" dirty="0">
                <a:effectLst>
                  <a:outerShdw blurRad="38100" dist="38100" dir="2700000" algn="tl">
                    <a:srgbClr val="000000"/>
                  </a:outerShdw>
                </a:effectLst>
                <a:latin typeface="ＭＳ Ｐゴシック" pitchFamily="50" charset="-128"/>
                <a:ea typeface="+mn-ea"/>
              </a:rPr>
              <a:t>クラブは</a:t>
            </a:r>
            <a:r>
              <a:rPr lang="ja-JP" altLang="en-US" sz="2200" b="1" dirty="0">
                <a:solidFill>
                  <a:srgbClr val="FFFF00"/>
                </a:solidFill>
                <a:effectLst>
                  <a:outerShdw blurRad="38100" dist="38100" dir="2700000" algn="tl">
                    <a:srgbClr val="000000"/>
                  </a:outerShdw>
                </a:effectLst>
                <a:latin typeface="ＭＳ Ｐゴシック" pitchFamily="50" charset="-128"/>
                <a:ea typeface="+mn-ea"/>
              </a:rPr>
              <a:t>全ての包括的研修プランを作成し実行する。</a:t>
            </a:r>
          </a:p>
          <a:p>
            <a:pPr algn="just" fontAlgn="auto">
              <a:lnSpc>
                <a:spcPct val="110000"/>
              </a:lnSpc>
              <a:spcBef>
                <a:spcPts val="0"/>
              </a:spcBef>
              <a:spcAft>
                <a:spcPts val="0"/>
              </a:spcAft>
              <a:buClr>
                <a:srgbClr val="EEDB00"/>
              </a:buClr>
              <a:buSzPct val="105000"/>
              <a:buFont typeface="Wingdings" pitchFamily="2" charset="2"/>
              <a:buNone/>
              <a:defRPr/>
            </a:pPr>
            <a:r>
              <a:rPr lang="ja-JP" altLang="en-US" sz="2200" b="1" dirty="0">
                <a:effectLst>
                  <a:outerShdw blurRad="38100" dist="38100" dir="2700000" algn="tl">
                    <a:srgbClr val="000000"/>
                  </a:outerShdw>
                </a:effectLst>
                <a:latin typeface="ＭＳ Ｐゴシック" pitchFamily="50" charset="-128"/>
                <a:ea typeface="+mn-ea"/>
              </a:rPr>
              <a:t>特に、新会員のために一貫したオリエンテ―ションを定期的に実施する。</a:t>
            </a:r>
          </a:p>
          <a:p>
            <a:pPr algn="just" fontAlgn="auto">
              <a:lnSpc>
                <a:spcPct val="110000"/>
              </a:lnSpc>
              <a:spcBef>
                <a:spcPts val="0"/>
              </a:spcBef>
              <a:spcAft>
                <a:spcPts val="0"/>
              </a:spcAft>
              <a:buClr>
                <a:srgbClr val="EEDB00"/>
              </a:buClr>
              <a:buSzPct val="105000"/>
              <a:buFont typeface="Wingdings" pitchFamily="2" charset="2"/>
              <a:buNone/>
              <a:defRPr/>
            </a:pPr>
            <a:r>
              <a:rPr lang="ja-JP" altLang="en-US" sz="2200" b="1" dirty="0">
                <a:effectLst>
                  <a:outerShdw blurRad="38100" dist="38100" dir="2700000" algn="tl">
                    <a:srgbClr val="000000"/>
                  </a:outerShdw>
                </a:effectLst>
                <a:latin typeface="ＭＳ Ｐゴシック" pitchFamily="50" charset="-128"/>
                <a:ea typeface="+mn-ea"/>
              </a:rPr>
              <a:t>又、現会員のために継続した教育の機会を提供する。全会員が指導力育成プログラムを受けることが出来るようにすべきである。</a:t>
            </a:r>
          </a:p>
          <a:p>
            <a:pPr algn="just" fontAlgn="auto">
              <a:lnSpc>
                <a:spcPct val="110000"/>
              </a:lnSpc>
              <a:spcBef>
                <a:spcPts val="0"/>
              </a:spcBef>
              <a:spcAft>
                <a:spcPts val="0"/>
              </a:spcAft>
              <a:buClr>
                <a:srgbClr val="EEDB00"/>
              </a:buClr>
              <a:buSzPct val="105000"/>
              <a:buFont typeface="Wingdings" pitchFamily="2" charset="2"/>
              <a:buNone/>
              <a:defRPr/>
            </a:pPr>
            <a:r>
              <a:rPr lang="ja-JP" altLang="en-US" sz="2200" b="1" dirty="0">
                <a:effectLst>
                  <a:outerShdw blurRad="38100" dist="38100" dir="2700000" algn="tl">
                    <a:srgbClr val="000000"/>
                  </a:outerShdw>
                </a:effectLst>
                <a:latin typeface="ＭＳ Ｐゴシック" pitchFamily="50" charset="-128"/>
                <a:ea typeface="+mn-ea"/>
              </a:rPr>
              <a:t>クラブ研修指導者は適宜、研究会や地区研修会合に出席すべきである。</a:t>
            </a:r>
          </a:p>
          <a:p>
            <a:pPr algn="r" fontAlgn="auto">
              <a:lnSpc>
                <a:spcPct val="110000"/>
              </a:lnSpc>
              <a:spcBef>
                <a:spcPts val="0"/>
              </a:spcBef>
              <a:spcAft>
                <a:spcPts val="0"/>
              </a:spcAft>
              <a:buClr>
                <a:srgbClr val="EEDB00"/>
              </a:buClr>
              <a:buSzPct val="105000"/>
              <a:buFont typeface="Wingdings" pitchFamily="2" charset="2"/>
              <a:buNone/>
              <a:defRPr/>
            </a:pPr>
            <a:r>
              <a:rPr lang="ja-JP" altLang="en-US" sz="2200" b="1" dirty="0">
                <a:effectLst>
                  <a:outerShdw blurRad="38100" dist="38100" dir="2700000" algn="tl">
                    <a:srgbClr val="000000"/>
                  </a:outerShdw>
                </a:effectLst>
                <a:latin typeface="ＭＳ Ｐゴシック" pitchFamily="50" charset="-128"/>
                <a:ea typeface="+mn-ea"/>
              </a:rPr>
              <a:t>（2006年11月理事会、決定104号）</a:t>
            </a:r>
          </a:p>
        </p:txBody>
      </p:sp>
      <p:sp>
        <p:nvSpPr>
          <p:cNvPr id="90115" name="Rectangle 3"/>
          <p:cNvSpPr>
            <a:spLocks noChangeArrowheads="1"/>
          </p:cNvSpPr>
          <p:nvPr/>
        </p:nvSpPr>
        <p:spPr bwMode="auto">
          <a:xfrm>
            <a:off x="379413" y="293688"/>
            <a:ext cx="8459787" cy="923925"/>
          </a:xfrm>
          <a:prstGeom prst="rect">
            <a:avLst/>
          </a:prstGeom>
          <a:noFill/>
          <a:ln w="9525">
            <a:noFill/>
            <a:miter lim="800000"/>
            <a:headEnd/>
            <a:tailEnd/>
          </a:ln>
          <a:effectLst/>
        </p:spPr>
        <p:txBody>
          <a:bodyPr anchor="ctr"/>
          <a:lstStyle/>
          <a:p>
            <a:pPr eaLnBrk="0" fontAlgn="auto" hangingPunct="0">
              <a:spcBef>
                <a:spcPts val="0"/>
              </a:spcBef>
              <a:spcAft>
                <a:spcPts val="0"/>
              </a:spcAft>
              <a:defRPr/>
            </a:pPr>
            <a:r>
              <a:rPr lang="ja-JP" altLang="en-US" sz="4000">
                <a:solidFill>
                  <a:srgbClr val="FFCC00"/>
                </a:solidFill>
                <a:effectLst>
                  <a:outerShdw blurRad="38100" dist="38100" dir="2700000" algn="tl">
                    <a:srgbClr val="000000"/>
                  </a:outerShdw>
                </a:effectLst>
                <a:latin typeface="ＭＳ Ｐゴシック" pitchFamily="50" charset="-128"/>
                <a:ea typeface="+mn-ea"/>
              </a:rPr>
              <a:t>クラブ研修の在り方</a:t>
            </a:r>
          </a:p>
        </p:txBody>
      </p:sp>
      <p:sp>
        <p:nvSpPr>
          <p:cNvPr id="502787" name="Line 4"/>
          <p:cNvSpPr>
            <a:spLocks noChangeShapeType="1"/>
          </p:cNvSpPr>
          <p:nvPr/>
        </p:nvSpPr>
        <p:spPr bwMode="auto">
          <a:xfrm>
            <a:off x="400050" y="1133475"/>
            <a:ext cx="8239125" cy="0"/>
          </a:xfrm>
          <a:prstGeom prst="line">
            <a:avLst/>
          </a:prstGeom>
          <a:noFill/>
          <a:ln w="57150" cmpd="thinThick">
            <a:solidFill>
              <a:srgbClr val="336600"/>
            </a:solidFill>
            <a:round/>
            <a:headEnd/>
            <a:tailEnd/>
          </a:ln>
        </p:spPr>
        <p:txBody>
          <a:bodyPr wrap="none" lIns="0" tIns="0" rIns="0" bIns="0" anchor="ctr"/>
          <a:lstStyle/>
          <a:p>
            <a:endParaRPr lang="ja-JP" altLang="en-US"/>
          </a:p>
        </p:txBody>
      </p:sp>
      <p:sp>
        <p:nvSpPr>
          <p:cNvPr id="90117" name="Rectangle 5"/>
          <p:cNvSpPr>
            <a:spLocks noChangeArrowheads="1"/>
          </p:cNvSpPr>
          <p:nvPr/>
        </p:nvSpPr>
        <p:spPr bwMode="auto">
          <a:xfrm>
            <a:off x="323850" y="4229100"/>
            <a:ext cx="8456613" cy="1989138"/>
          </a:xfrm>
          <a:prstGeom prst="rect">
            <a:avLst/>
          </a:prstGeom>
          <a:noFill/>
          <a:ln w="9525">
            <a:noFill/>
            <a:miter lim="800000"/>
            <a:headEnd/>
            <a:tailEnd/>
          </a:ln>
          <a:effectLst/>
        </p:spPr>
        <p:txBody>
          <a:bodyPr/>
          <a:lstStyle/>
          <a:p>
            <a:pPr algn="just" fontAlgn="auto">
              <a:lnSpc>
                <a:spcPct val="110000"/>
              </a:lnSpc>
              <a:spcBef>
                <a:spcPts val="0"/>
              </a:spcBef>
              <a:spcAft>
                <a:spcPts val="0"/>
              </a:spcAft>
              <a:buClr>
                <a:srgbClr val="EEDB00"/>
              </a:buClr>
              <a:buSzPct val="105000"/>
              <a:buFont typeface="Wingdings" pitchFamily="2" charset="2"/>
              <a:buNone/>
              <a:defRPr/>
            </a:pPr>
            <a:r>
              <a:rPr lang="ja-JP" altLang="en-US" sz="2200" dirty="0">
                <a:effectLst>
                  <a:outerShdw blurRad="38100" dist="38100" dir="2700000" algn="tl">
                    <a:srgbClr val="000000"/>
                  </a:outerShdw>
                </a:effectLst>
                <a:latin typeface="ＭＳ Ｐゴシック" pitchFamily="50" charset="-128"/>
                <a:ea typeface="+mn-ea"/>
              </a:rPr>
              <a:t>現在、</a:t>
            </a:r>
            <a:r>
              <a:rPr lang="ja-JP" altLang="en-US" sz="2200" dirty="0" err="1">
                <a:effectLst>
                  <a:outerShdw blurRad="38100" dist="38100" dir="2700000" algn="tl">
                    <a:srgbClr val="000000"/>
                  </a:outerShdw>
                </a:effectLst>
                <a:latin typeface="ＭＳ Ｐゴシック" pitchFamily="50" charset="-128"/>
                <a:ea typeface="+mn-ea"/>
              </a:rPr>
              <a:t>ロ－タリ－</a:t>
            </a:r>
            <a:r>
              <a:rPr lang="ja-JP" altLang="en-US" sz="2200" dirty="0">
                <a:effectLst>
                  <a:outerShdw blurRad="38100" dist="38100" dir="2700000" algn="tl">
                    <a:srgbClr val="000000"/>
                  </a:outerShdw>
                </a:effectLst>
                <a:latin typeface="ＭＳ Ｐゴシック" pitchFamily="50" charset="-128"/>
                <a:ea typeface="+mn-ea"/>
              </a:rPr>
              <a:t>章典は、クラブ研修</a:t>
            </a:r>
            <a:r>
              <a:rPr lang="ja-JP" altLang="en-US" sz="2200" dirty="0" err="1">
                <a:effectLst>
                  <a:outerShdw blurRad="38100" dist="38100" dir="2700000" algn="tl">
                    <a:srgbClr val="000000"/>
                  </a:outerShdw>
                </a:effectLst>
                <a:latin typeface="ＭＳ Ｐゴシック" pitchFamily="50" charset="-128"/>
                <a:ea typeface="+mn-ea"/>
              </a:rPr>
              <a:t>リ－ダ－、</a:t>
            </a:r>
            <a:r>
              <a:rPr lang="ja-JP" altLang="en-US" sz="2200" dirty="0">
                <a:effectLst>
                  <a:outerShdw blurRad="38100" dist="38100" dir="2700000" algn="tl">
                    <a:srgbClr val="000000"/>
                  </a:outerShdw>
                </a:effectLst>
                <a:latin typeface="ＭＳ Ｐゴシック" pitchFamily="50" charset="-128"/>
                <a:ea typeface="+mn-ea"/>
              </a:rPr>
              <a:t>クラブ研修プラン、クラブ指導者育成セミナ－といったクラブレベルの研修について規定し、活動を奨励している。クラブの研修委員会は、クラブ研修リ－ダ－を中心に、機能的に統一化する必要がある。</a:t>
            </a:r>
          </a:p>
        </p:txBody>
      </p:sp>
      <p:sp>
        <p:nvSpPr>
          <p:cNvPr id="502789" name="Rectangle 6"/>
          <p:cNvSpPr>
            <a:spLocks noChangeArrowheads="1"/>
          </p:cNvSpPr>
          <p:nvPr/>
        </p:nvSpPr>
        <p:spPr bwMode="auto">
          <a:xfrm>
            <a:off x="6964363" y="6400800"/>
            <a:ext cx="2179637" cy="457200"/>
          </a:xfrm>
          <a:prstGeom prst="rect">
            <a:avLst/>
          </a:prstGeom>
          <a:noFill/>
          <a:ln w="9525">
            <a:noFill/>
            <a:miter lim="800000"/>
            <a:headEnd/>
            <a:tailEnd/>
          </a:ln>
        </p:spPr>
        <p:txBody>
          <a:bodyPr anchor="b"/>
          <a:lstStyle/>
          <a:p>
            <a:pPr algn="r"/>
            <a:fld id="{2C048FB7-3F78-4CFC-9DCD-40E2F13384F7}" type="slidenum">
              <a:rPr lang="ja-JP" altLang="en-US" sz="1200" b="1">
                <a:latin typeface="Times New Roman" pitchFamily="18" charset="0"/>
                <a:cs typeface="Arial" charset="0"/>
              </a:rPr>
              <a:pPr algn="r"/>
              <a:t>112</a:t>
            </a:fld>
            <a:endParaRPr lang="en-US" altLang="ja-JP" sz="1200" b="1">
              <a:latin typeface="Times New Roman" pitchFamily="18" charset="0"/>
              <a:cs typeface="Arial" charset="0"/>
            </a:endParaRPr>
          </a:p>
        </p:txBody>
      </p:sp>
    </p:spTree>
  </p:cSld>
  <p:clrMapOvr>
    <a:masterClrMapping/>
  </p:clrMapOvr>
  <p:transition>
    <p:wipe dir="d"/>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5" name="テキスト ボックス 3"/>
          <p:cNvSpPr txBox="1">
            <a:spLocks noChangeArrowheads="1"/>
          </p:cNvSpPr>
          <p:nvPr/>
        </p:nvSpPr>
        <p:spPr bwMode="auto">
          <a:xfrm>
            <a:off x="611188" y="333375"/>
            <a:ext cx="7848600" cy="1568450"/>
          </a:xfrm>
          <a:prstGeom prst="rect">
            <a:avLst/>
          </a:prstGeom>
          <a:noFill/>
          <a:ln w="9525">
            <a:noFill/>
            <a:miter lim="800000"/>
            <a:headEnd/>
            <a:tailEnd/>
          </a:ln>
        </p:spPr>
        <p:txBody>
          <a:bodyPr>
            <a:spAutoFit/>
          </a:bodyPr>
          <a:lstStyle/>
          <a:p>
            <a:r>
              <a:rPr lang="ja-JP" altLang="en-US" sz="3200">
                <a:solidFill>
                  <a:srgbClr val="FFFF00"/>
                </a:solidFill>
                <a:latin typeface="Gill Sans MT" pitchFamily="34" charset="0"/>
              </a:rPr>
              <a:t>★</a:t>
            </a:r>
            <a:r>
              <a:rPr lang="ja-JP" altLang="en-US" sz="3200">
                <a:latin typeface="Gill Sans MT" pitchFamily="34" charset="0"/>
              </a:rPr>
              <a:t>　クラブの５年後、１０年後を見据えて、地　</a:t>
            </a:r>
            <a:endParaRPr lang="en-US" altLang="ja-JP" sz="3200">
              <a:latin typeface="Gill Sans MT" pitchFamily="34" charset="0"/>
            </a:endParaRPr>
          </a:p>
          <a:p>
            <a:r>
              <a:rPr lang="ja-JP" altLang="en-US" sz="3200">
                <a:latin typeface="Gill Sans MT" pitchFamily="34" charset="0"/>
              </a:rPr>
              <a:t>　　区内で責任あるクラブとして、地区の</a:t>
            </a:r>
            <a:endParaRPr lang="en-US" altLang="ja-JP" sz="3200">
              <a:latin typeface="Gill Sans MT" pitchFamily="34" charset="0"/>
            </a:endParaRPr>
          </a:p>
          <a:p>
            <a:r>
              <a:rPr lang="ja-JP" altLang="en-US" sz="3200">
                <a:latin typeface="Gill Sans MT" pitchFamily="34" charset="0"/>
              </a:rPr>
              <a:t>　　事業、クラブ内行事に対応する</a:t>
            </a:r>
          </a:p>
        </p:txBody>
      </p:sp>
      <p:sp>
        <p:nvSpPr>
          <p:cNvPr id="507906" name="テキスト ボックス 4"/>
          <p:cNvSpPr txBox="1">
            <a:spLocks noChangeArrowheads="1"/>
          </p:cNvSpPr>
          <p:nvPr/>
        </p:nvSpPr>
        <p:spPr bwMode="auto">
          <a:xfrm>
            <a:off x="539750" y="4941888"/>
            <a:ext cx="7920038" cy="1076325"/>
          </a:xfrm>
          <a:prstGeom prst="rect">
            <a:avLst/>
          </a:prstGeom>
          <a:noFill/>
          <a:ln w="9525">
            <a:noFill/>
            <a:miter lim="800000"/>
            <a:headEnd/>
            <a:tailEnd/>
          </a:ln>
        </p:spPr>
        <p:txBody>
          <a:bodyPr>
            <a:spAutoFit/>
          </a:bodyPr>
          <a:lstStyle/>
          <a:p>
            <a:r>
              <a:rPr lang="ja-JP" altLang="en-US" sz="3200">
                <a:solidFill>
                  <a:srgbClr val="FFFF00"/>
                </a:solidFill>
                <a:latin typeface="Gill Sans MT" pitchFamily="34" charset="0"/>
              </a:rPr>
              <a:t>★長期計画（</a:t>
            </a:r>
            <a:r>
              <a:rPr lang="ja-JP" altLang="en-US" sz="3200">
                <a:latin typeface="Gill Sans MT" pitchFamily="34" charset="0"/>
              </a:rPr>
              <a:t>将来構想の立案とは）、継続</a:t>
            </a:r>
            <a:endParaRPr lang="en-US" altLang="ja-JP" sz="3200">
              <a:latin typeface="Gill Sans MT" pitchFamily="34" charset="0"/>
            </a:endParaRPr>
          </a:p>
          <a:p>
            <a:r>
              <a:rPr lang="ja-JP" altLang="en-US" sz="3200">
                <a:latin typeface="Gill Sans MT" pitchFamily="34" charset="0"/>
              </a:rPr>
              <a:t>　　する事業活動をどううまく動かすか？</a:t>
            </a:r>
          </a:p>
        </p:txBody>
      </p:sp>
      <p:sp>
        <p:nvSpPr>
          <p:cNvPr id="507907" name="テキスト ボックス 5"/>
          <p:cNvSpPr txBox="1">
            <a:spLocks noChangeArrowheads="1"/>
          </p:cNvSpPr>
          <p:nvPr/>
        </p:nvSpPr>
        <p:spPr bwMode="auto">
          <a:xfrm>
            <a:off x="611188" y="2060575"/>
            <a:ext cx="8137525" cy="2554288"/>
          </a:xfrm>
          <a:prstGeom prst="rect">
            <a:avLst/>
          </a:prstGeom>
          <a:noFill/>
          <a:ln w="9525">
            <a:noFill/>
            <a:miter lim="800000"/>
            <a:headEnd/>
            <a:tailEnd/>
          </a:ln>
        </p:spPr>
        <p:txBody>
          <a:bodyPr>
            <a:spAutoFit/>
          </a:bodyPr>
          <a:lstStyle/>
          <a:p>
            <a:r>
              <a:rPr lang="ja-JP" altLang="en-US" sz="3200">
                <a:solidFill>
                  <a:srgbClr val="FFFF00"/>
                </a:solidFill>
                <a:latin typeface="Gill Sans MT" pitchFamily="34" charset="0"/>
              </a:rPr>
              <a:t>★</a:t>
            </a:r>
            <a:r>
              <a:rPr lang="ja-JP" altLang="en-US" sz="3200">
                <a:latin typeface="Gill Sans MT" pitchFamily="34" charset="0"/>
              </a:rPr>
              <a:t>単年度事業・単年度決済を特徴とする　</a:t>
            </a:r>
            <a:endParaRPr lang="en-US" altLang="ja-JP" sz="3200">
              <a:latin typeface="Gill Sans MT" pitchFamily="34" charset="0"/>
            </a:endParaRPr>
          </a:p>
          <a:p>
            <a:r>
              <a:rPr lang="ja-JP" altLang="en-US" sz="3200">
                <a:latin typeface="Gill Sans MT" pitchFamily="34" charset="0"/>
              </a:rPr>
              <a:t>　　ロータリーの活動は、個人の研鑽には対　</a:t>
            </a:r>
            <a:endParaRPr lang="en-US" altLang="ja-JP" sz="3200">
              <a:latin typeface="Gill Sans MT" pitchFamily="34" charset="0"/>
            </a:endParaRPr>
          </a:p>
          <a:p>
            <a:r>
              <a:rPr lang="ja-JP" altLang="en-US" sz="3200">
                <a:latin typeface="Gill Sans MT" pitchFamily="34" charset="0"/>
              </a:rPr>
              <a:t>　　応できても、クラブとして個人が集まって</a:t>
            </a:r>
            <a:endParaRPr lang="en-US" altLang="ja-JP" sz="3200">
              <a:latin typeface="Gill Sans MT" pitchFamily="34" charset="0"/>
            </a:endParaRPr>
          </a:p>
          <a:p>
            <a:r>
              <a:rPr lang="ja-JP" altLang="en-US" sz="3200">
                <a:latin typeface="Gill Sans MT" pitchFamily="34" charset="0"/>
              </a:rPr>
              <a:t>　　継続して行う活動に於いては、動きが悪い</a:t>
            </a:r>
            <a:endParaRPr lang="en-US" altLang="ja-JP" sz="3200">
              <a:latin typeface="Gill Sans MT" pitchFamily="34" charset="0"/>
            </a:endParaRPr>
          </a:p>
          <a:p>
            <a:r>
              <a:rPr lang="ja-JP" altLang="en-US" sz="3200">
                <a:latin typeface="Gill Sans MT" pitchFamily="34" charset="0"/>
              </a:rPr>
              <a:t>　　</a:t>
            </a:r>
          </a:p>
        </p:txBody>
      </p:sp>
    </p:spTree>
  </p:cSld>
  <p:clrMapOvr>
    <a:masterClrMapping/>
  </p:clrMapOvr>
  <p:transition>
    <p:wipe dir="d"/>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5073" name="タイトル 1"/>
          <p:cNvSpPr>
            <a:spLocks noGrp="1"/>
          </p:cNvSpPr>
          <p:nvPr>
            <p:ph type="title" idx="4294967295"/>
          </p:nvPr>
        </p:nvSpPr>
        <p:spPr/>
        <p:txBody>
          <a:bodyPr/>
          <a:lstStyle/>
          <a:p>
            <a:pPr eaLnBrk="1" hangingPunct="1"/>
            <a:r>
              <a:rPr lang="ja-JP" altLang="en-US" b="1" smtClean="0">
                <a:solidFill>
                  <a:srgbClr val="FFFF00"/>
                </a:solidFill>
                <a:latin typeface="Bookman Old Style" pitchFamily="18" charset="0"/>
                <a:ea typeface="HG明朝E" pitchFamily="17" charset="-128"/>
              </a:rPr>
              <a:t>クラブ研修リーダーの戦略</a:t>
            </a:r>
          </a:p>
        </p:txBody>
      </p:sp>
      <p:sp>
        <p:nvSpPr>
          <p:cNvPr id="515074" name="コンテンツ プレースホルダ 2"/>
          <p:cNvSpPr>
            <a:spLocks noGrp="1"/>
          </p:cNvSpPr>
          <p:nvPr>
            <p:ph idx="4294967295"/>
          </p:nvPr>
        </p:nvSpPr>
        <p:spPr>
          <a:xfrm>
            <a:off x="457200" y="1600200"/>
            <a:ext cx="8507413" cy="5068888"/>
          </a:xfrm>
        </p:spPr>
        <p:txBody>
          <a:bodyPr/>
          <a:lstStyle/>
          <a:p>
            <a:pPr eaLnBrk="1" hangingPunct="1">
              <a:buFont typeface="Arial" charset="0"/>
              <a:buNone/>
            </a:pPr>
            <a:r>
              <a:rPr lang="ja-JP" altLang="en-US" smtClean="0">
                <a:latin typeface="Gill Sans MT" pitchFamily="34" charset="0"/>
                <a:ea typeface="ＭＳ Ｐゴシック" charset="-128"/>
              </a:rPr>
              <a:t>１、年度毎に決まっている単年度実施行事はプログラム企画時にあらかじめ予定する</a:t>
            </a:r>
            <a:endParaRPr lang="en-US" altLang="ja-JP" smtClean="0">
              <a:latin typeface="Gill Sans MT" pitchFamily="34" charset="0"/>
              <a:ea typeface="ＭＳ Ｐゴシック" charset="-128"/>
            </a:endParaRPr>
          </a:p>
          <a:p>
            <a:pPr eaLnBrk="1" hangingPunct="1">
              <a:buFont typeface="Arial" charset="0"/>
              <a:buNone/>
            </a:pPr>
            <a:r>
              <a:rPr lang="ja-JP" altLang="en-US" smtClean="0">
                <a:latin typeface="Gill Sans MT" pitchFamily="34" charset="0"/>
                <a:ea typeface="ＭＳ Ｐゴシック" charset="-128"/>
              </a:rPr>
              <a:t>２、クラブの周年行事を考え、５年度、１０年後にクラブの行うべき活動を話し合っておく</a:t>
            </a:r>
            <a:endParaRPr lang="en-US" altLang="ja-JP" smtClean="0">
              <a:latin typeface="Gill Sans MT" pitchFamily="34" charset="0"/>
              <a:ea typeface="ＭＳ Ｐゴシック" charset="-128"/>
            </a:endParaRPr>
          </a:p>
          <a:p>
            <a:pPr eaLnBrk="1" hangingPunct="1">
              <a:buFont typeface="Arial" charset="0"/>
              <a:buNone/>
            </a:pPr>
            <a:r>
              <a:rPr lang="ja-JP" altLang="en-US" smtClean="0">
                <a:latin typeface="Gill Sans MT" pitchFamily="34" charset="0"/>
                <a:ea typeface="ＭＳ Ｐゴシック" charset="-128"/>
              </a:rPr>
              <a:t>３、奉仕活動はチャンスが来たら逃さない</a:t>
            </a:r>
            <a:endParaRPr lang="en-US" altLang="ja-JP" smtClean="0">
              <a:latin typeface="Gill Sans MT" pitchFamily="34" charset="0"/>
              <a:ea typeface="ＭＳ Ｐゴシック" charset="-128"/>
            </a:endParaRPr>
          </a:p>
          <a:p>
            <a:pPr eaLnBrk="1" hangingPunct="1">
              <a:buFont typeface="Arial" charset="0"/>
              <a:buNone/>
            </a:pPr>
            <a:r>
              <a:rPr lang="ja-JP" altLang="en-US" smtClean="0">
                <a:latin typeface="Gill Sans MT" pitchFamily="34" charset="0"/>
                <a:ea typeface="ＭＳ Ｐゴシック" charset="-128"/>
              </a:rPr>
              <a:t>４、他人任せにしないで自分から積極的に動く</a:t>
            </a:r>
            <a:endParaRPr lang="en-US" altLang="ja-JP" smtClean="0">
              <a:latin typeface="Gill Sans MT" pitchFamily="34" charset="0"/>
              <a:ea typeface="ＭＳ Ｐゴシック" charset="-128"/>
            </a:endParaRPr>
          </a:p>
          <a:p>
            <a:pPr eaLnBrk="1" hangingPunct="1">
              <a:buFont typeface="Arial" charset="0"/>
              <a:buNone/>
            </a:pPr>
            <a:r>
              <a:rPr lang="ja-JP" altLang="en-US" smtClean="0">
                <a:latin typeface="Gill Sans MT" pitchFamily="34" charset="0"/>
                <a:ea typeface="ＭＳ Ｐゴシック" charset="-128"/>
              </a:rPr>
              <a:t>５、失敗を恐れない</a:t>
            </a:r>
            <a:endParaRPr lang="en-US" altLang="ja-JP" smtClean="0">
              <a:latin typeface="Gill Sans MT" pitchFamily="34" charset="0"/>
              <a:ea typeface="ＭＳ Ｐゴシック" charset="-128"/>
            </a:endParaRPr>
          </a:p>
          <a:p>
            <a:pPr eaLnBrk="1" hangingPunct="1">
              <a:buFont typeface="Arial" charset="0"/>
              <a:buNone/>
            </a:pPr>
            <a:r>
              <a:rPr lang="ja-JP" altLang="en-US" smtClean="0">
                <a:latin typeface="Gill Sans MT" pitchFamily="34" charset="0"/>
                <a:ea typeface="ＭＳ Ｐゴシック" charset="-128"/>
              </a:rPr>
              <a:t>６、地区とのパイプをしっかり持ってクラブ活動と連動させる</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150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507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507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507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507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507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507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073" grpId="0" autoUpdateAnimBg="0"/>
      <p:bldP spid="515074" grpId="0" build="p" autoUpdateAnimBg="0"/>
    </p:bld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9169" name="タイトル 1"/>
          <p:cNvSpPr>
            <a:spLocks noGrp="1"/>
          </p:cNvSpPr>
          <p:nvPr>
            <p:ph type="title" idx="4294967295"/>
          </p:nvPr>
        </p:nvSpPr>
        <p:spPr/>
        <p:txBody>
          <a:bodyPr/>
          <a:lstStyle/>
          <a:p>
            <a:pPr eaLnBrk="1" hangingPunct="1"/>
            <a:r>
              <a:rPr lang="ja-JP" altLang="en-US" b="1" smtClean="0">
                <a:solidFill>
                  <a:srgbClr val="FFFF00"/>
                </a:solidFill>
                <a:latin typeface="Bookman Old Style" pitchFamily="18" charset="0"/>
                <a:ea typeface="HG明朝E" pitchFamily="17" charset="-128"/>
              </a:rPr>
              <a:t>決議２３－３４とは？</a:t>
            </a:r>
          </a:p>
        </p:txBody>
      </p:sp>
      <p:sp>
        <p:nvSpPr>
          <p:cNvPr id="3" name="コンテンツ プレースホルダ 2"/>
          <p:cNvSpPr>
            <a:spLocks noGrp="1"/>
          </p:cNvSpPr>
          <p:nvPr>
            <p:ph idx="4294967295"/>
          </p:nvPr>
        </p:nvSpPr>
        <p:spPr/>
        <p:txBody>
          <a:bodyPr>
            <a:normAutofit/>
          </a:bodyPr>
          <a:lstStyle/>
          <a:p>
            <a:pPr eaLnBrk="1" hangingPunct="1"/>
            <a:r>
              <a:rPr lang="ja-JP" altLang="en-US" b="1" smtClean="0">
                <a:solidFill>
                  <a:srgbClr val="92D050"/>
                </a:solidFill>
                <a:ea typeface="ＭＳ Ｐゴシック" charset="-128"/>
              </a:rPr>
              <a:t>この決議は、ロータリー運動全般にわたって、奉仕の実践をめぐる、個人奉仕か団体奉仕かに対する長い間の論争に終止符を打ったものである</a:t>
            </a:r>
            <a:endParaRPr lang="en-US" altLang="ja-JP" b="1" smtClean="0">
              <a:solidFill>
                <a:srgbClr val="92D050"/>
              </a:solidFill>
              <a:ea typeface="ＭＳ Ｐゴシック" charset="-128"/>
            </a:endParaRPr>
          </a:p>
          <a:p>
            <a:pPr eaLnBrk="1" hangingPunct="1"/>
            <a:r>
              <a:rPr lang="en-US" altLang="ja-JP" b="1" smtClean="0">
                <a:solidFill>
                  <a:srgbClr val="E6E0EC"/>
                </a:solidFill>
                <a:ea typeface="ＭＳ Ｐゴシック" charset="-128"/>
              </a:rPr>
              <a:t>RI</a:t>
            </a:r>
            <a:r>
              <a:rPr lang="ja-JP" altLang="en-US" b="1" smtClean="0">
                <a:solidFill>
                  <a:srgbClr val="E6E0EC"/>
                </a:solidFill>
                <a:ea typeface="ＭＳ Ｐゴシック" charset="-128"/>
              </a:rPr>
              <a:t>とクラブとロータリアンの機能を明確化し、ロータリアンとクラブが行うロータリーの諸活動に関する根源的な指針となるもの</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191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9169" grpId="0" autoUpdateAnimBg="0"/>
      <p:bldP spid="3" grpId="0" build="p" autoUpdateAnimBg="0"/>
    </p:bldLst>
  </p:timing>
</p:sld>
</file>

<file path=ppt/slides/slide1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428625" y="214313"/>
            <a:ext cx="7467600" cy="1143000"/>
          </a:xfrm>
        </p:spPr>
        <p:txBody>
          <a:bodyPr>
            <a:normAutofit fontScale="90000"/>
          </a:bodyPr>
          <a:lstStyle/>
          <a:p>
            <a:pPr eaLnBrk="1" hangingPunct="1"/>
            <a:r>
              <a:rPr lang="ja-JP" altLang="en-US" sz="3600" b="1" smtClean="0">
                <a:solidFill>
                  <a:srgbClr val="FF0000"/>
                </a:solidFill>
                <a:ea typeface="ＭＳ Ｐゴシック" charset="-128"/>
              </a:rPr>
              <a:t>奉仕の理想（理念）</a:t>
            </a:r>
            <a:r>
              <a:rPr lang="en-US" altLang="ja-JP" sz="3600" b="1" smtClean="0">
                <a:solidFill>
                  <a:srgbClr val="FF0000"/>
                </a:solidFill>
                <a:ea typeface="ＭＳ Ｐゴシック" charset="-128"/>
              </a:rPr>
              <a:t/>
            </a:r>
            <a:br>
              <a:rPr lang="en-US" altLang="ja-JP" sz="3600" b="1" smtClean="0">
                <a:solidFill>
                  <a:srgbClr val="FF0000"/>
                </a:solidFill>
                <a:ea typeface="ＭＳ Ｐゴシック" charset="-128"/>
              </a:rPr>
            </a:br>
            <a:r>
              <a:rPr lang="ja-JP" altLang="en-US" sz="3600" b="1" smtClean="0">
                <a:solidFill>
                  <a:srgbClr val="FF0000"/>
                </a:solidFill>
                <a:ea typeface="ＭＳ Ｐゴシック" charset="-128"/>
              </a:rPr>
              <a:t>　　　　（Ｉｄｅａｌ　ｏｆ　ｓｅｒｖｉｃｅ）</a:t>
            </a:r>
            <a:r>
              <a:rPr lang="ja-JP" altLang="en-US" sz="2200" b="1" smtClean="0">
                <a:solidFill>
                  <a:srgbClr val="FF0000"/>
                </a:solidFill>
                <a:ea typeface="ＭＳ Ｐゴシック" charset="-128"/>
              </a:rPr>
              <a:t>　</a:t>
            </a:r>
          </a:p>
        </p:txBody>
      </p:sp>
      <p:sp>
        <p:nvSpPr>
          <p:cNvPr id="522242" name="コンテンツ プレースホルダ 2"/>
          <p:cNvSpPr>
            <a:spLocks noGrp="1"/>
          </p:cNvSpPr>
          <p:nvPr>
            <p:ph idx="4294967295"/>
          </p:nvPr>
        </p:nvSpPr>
        <p:spPr/>
        <p:txBody>
          <a:bodyPr/>
          <a:lstStyle/>
          <a:p>
            <a:pPr eaLnBrk="1" hangingPunct="1">
              <a:buFont typeface="Arial" charset="0"/>
              <a:buNone/>
            </a:pPr>
            <a:endParaRPr lang="en-US" altLang="ja-JP" smtClean="0">
              <a:latin typeface="Gill Sans MT" pitchFamily="34" charset="0"/>
              <a:ea typeface="ＭＳ Ｐゴシック" charset="-128"/>
            </a:endParaRPr>
          </a:p>
          <a:p>
            <a:pPr eaLnBrk="1" hangingPunct="1">
              <a:buFont typeface="Arial" charset="0"/>
              <a:buNone/>
            </a:pPr>
            <a:r>
              <a:rPr lang="ja-JP" altLang="en-US" b="1" smtClean="0">
                <a:solidFill>
                  <a:srgbClr val="92D050"/>
                </a:solidFill>
                <a:latin typeface="Gill Sans MT" pitchFamily="34" charset="0"/>
                <a:ea typeface="ＭＳ Ｐゴシック" charset="-128"/>
              </a:rPr>
              <a:t>数多いロータリーの公式文献の中で、</a:t>
            </a:r>
            <a:endParaRPr lang="en-US" altLang="ja-JP" b="1" smtClean="0">
              <a:solidFill>
                <a:srgbClr val="92D050"/>
              </a:solidFill>
              <a:latin typeface="Gill Sans MT" pitchFamily="34" charset="0"/>
              <a:ea typeface="ＭＳ Ｐゴシック" charset="-128"/>
            </a:endParaRPr>
          </a:p>
          <a:p>
            <a:pPr eaLnBrk="1" hangingPunct="1">
              <a:buFont typeface="Arial" charset="0"/>
              <a:buNone/>
            </a:pPr>
            <a:r>
              <a:rPr lang="ja-JP" altLang="en-US" b="1" smtClean="0">
                <a:solidFill>
                  <a:srgbClr val="FF0000"/>
                </a:solidFill>
                <a:latin typeface="Gill Sans MT" pitchFamily="34" charset="0"/>
                <a:ea typeface="ＭＳ Ｐゴシック" charset="-128"/>
              </a:rPr>
              <a:t>奉仕の理想</a:t>
            </a:r>
            <a:r>
              <a:rPr lang="ja-JP" altLang="en-US" b="1" smtClean="0">
                <a:solidFill>
                  <a:srgbClr val="92D050"/>
                </a:solidFill>
                <a:latin typeface="Gill Sans MT" pitchFamily="34" charset="0"/>
                <a:ea typeface="ＭＳ Ｐゴシック" charset="-128"/>
              </a:rPr>
              <a:t>についてかかれてあるのは</a:t>
            </a:r>
            <a:endParaRPr lang="en-US" altLang="ja-JP" b="1" smtClean="0">
              <a:solidFill>
                <a:srgbClr val="92D050"/>
              </a:solidFill>
              <a:latin typeface="Gill Sans MT" pitchFamily="34" charset="0"/>
              <a:ea typeface="ＭＳ Ｐゴシック" charset="-128"/>
            </a:endParaRPr>
          </a:p>
          <a:p>
            <a:pPr eaLnBrk="1" hangingPunct="1">
              <a:buFont typeface="Arial" charset="0"/>
              <a:buNone/>
            </a:pPr>
            <a:r>
              <a:rPr lang="ja-JP" altLang="en-US" b="1" smtClean="0">
                <a:solidFill>
                  <a:srgbClr val="92D050"/>
                </a:solidFill>
                <a:latin typeface="Gill Sans MT" pitchFamily="34" charset="0"/>
                <a:ea typeface="ＭＳ Ｐゴシック" charset="-128"/>
              </a:rPr>
              <a:t>　　決議</a:t>
            </a:r>
            <a:r>
              <a:rPr lang="en-US" altLang="ja-JP" b="1" smtClean="0">
                <a:solidFill>
                  <a:srgbClr val="92D050"/>
                </a:solidFill>
                <a:latin typeface="Gill Sans MT" pitchFamily="34" charset="0"/>
                <a:ea typeface="ＭＳ Ｐゴシック" charset="-128"/>
              </a:rPr>
              <a:t>23</a:t>
            </a:r>
            <a:r>
              <a:rPr lang="ja-JP" altLang="en-US" b="1" smtClean="0">
                <a:solidFill>
                  <a:srgbClr val="92D050"/>
                </a:solidFill>
                <a:latin typeface="Gill Sans MT" pitchFamily="34" charset="0"/>
                <a:ea typeface="ＭＳ Ｐゴシック" charset="-128"/>
              </a:rPr>
              <a:t>－</a:t>
            </a:r>
            <a:r>
              <a:rPr lang="en-US" altLang="ja-JP" b="1" smtClean="0">
                <a:solidFill>
                  <a:srgbClr val="92D050"/>
                </a:solidFill>
                <a:latin typeface="Gill Sans MT" pitchFamily="34" charset="0"/>
                <a:ea typeface="ＭＳ Ｐゴシック" charset="-128"/>
              </a:rPr>
              <a:t>34</a:t>
            </a:r>
            <a:r>
              <a:rPr lang="ja-JP" altLang="en-US" b="1" smtClean="0">
                <a:solidFill>
                  <a:srgbClr val="92D050"/>
                </a:solidFill>
                <a:latin typeface="Gill Sans MT" pitchFamily="34" charset="0"/>
                <a:ea typeface="ＭＳ Ｐゴシック" charset="-128"/>
              </a:rPr>
              <a:t>の第１項のみ。</a:t>
            </a:r>
          </a:p>
          <a:p>
            <a:pPr eaLnBrk="1" hangingPunct="1"/>
            <a:endParaRPr lang="en-US" altLang="ja-JP" b="1" smtClean="0">
              <a:solidFill>
                <a:srgbClr val="FFFF00"/>
              </a:solidFill>
              <a:latin typeface="Gill Sans MT" pitchFamily="34" charset="0"/>
              <a:ea typeface="ＭＳ Ｐゴシック" charset="-128"/>
            </a:endParaRPr>
          </a:p>
          <a:p>
            <a:pPr eaLnBrk="1" hangingPunct="1">
              <a:buFont typeface="Arial" charset="0"/>
              <a:buNone/>
            </a:pPr>
            <a:r>
              <a:rPr lang="ja-JP" altLang="en-US" b="1" smtClean="0">
                <a:solidFill>
                  <a:srgbClr val="FFFF00"/>
                </a:solidFill>
                <a:latin typeface="Gill Sans MT" pitchFamily="34" charset="0"/>
                <a:ea typeface="ＭＳ Ｐゴシック" charset="-128"/>
              </a:rPr>
              <a:t>決議</a:t>
            </a:r>
            <a:r>
              <a:rPr lang="en-US" altLang="ja-JP" b="1" smtClean="0">
                <a:solidFill>
                  <a:srgbClr val="FFFF00"/>
                </a:solidFill>
                <a:latin typeface="Gill Sans MT" pitchFamily="34" charset="0"/>
                <a:ea typeface="ＭＳ Ｐゴシック" charset="-128"/>
              </a:rPr>
              <a:t>23</a:t>
            </a:r>
            <a:r>
              <a:rPr lang="ja-JP" altLang="en-US" b="1" smtClean="0">
                <a:solidFill>
                  <a:srgbClr val="FFFF00"/>
                </a:solidFill>
                <a:latin typeface="Gill Sans MT" pitchFamily="34" charset="0"/>
                <a:ea typeface="ＭＳ Ｐゴシック" charset="-128"/>
              </a:rPr>
              <a:t>－</a:t>
            </a:r>
            <a:r>
              <a:rPr lang="en-US" altLang="ja-JP" b="1" smtClean="0">
                <a:solidFill>
                  <a:srgbClr val="FFFF00"/>
                </a:solidFill>
                <a:latin typeface="Gill Sans MT" pitchFamily="34" charset="0"/>
                <a:ea typeface="ＭＳ Ｐゴシック" charset="-128"/>
              </a:rPr>
              <a:t>34</a:t>
            </a:r>
            <a:r>
              <a:rPr lang="ja-JP" altLang="en-US" b="1" smtClean="0">
                <a:solidFill>
                  <a:srgbClr val="FFFF00"/>
                </a:solidFill>
                <a:latin typeface="Gill Sans MT" pitchFamily="34" charset="0"/>
                <a:ea typeface="ＭＳ Ｐゴシック" charset="-128"/>
              </a:rPr>
              <a:t>はロータリーの奉仕哲学を理解するには必須の教材。</a:t>
            </a:r>
          </a:p>
          <a:p>
            <a:pPr eaLnBrk="1" hangingPunct="1"/>
            <a:endParaRPr lang="ja-JP" altLang="en-US" smtClean="0">
              <a:latin typeface="Gill Sans MT" pitchFamily="34" charset="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2224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2224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2224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2224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522242"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テキスト ボックス 2"/>
          <p:cNvSpPr txBox="1">
            <a:spLocks noChangeArrowheads="1"/>
          </p:cNvSpPr>
          <p:nvPr/>
        </p:nvSpPr>
        <p:spPr bwMode="auto">
          <a:xfrm>
            <a:off x="468313" y="333375"/>
            <a:ext cx="8675687" cy="1568450"/>
          </a:xfrm>
          <a:prstGeom prst="rect">
            <a:avLst/>
          </a:prstGeom>
          <a:noFill/>
          <a:ln w="9525">
            <a:noFill/>
            <a:miter lim="800000"/>
            <a:headEnd/>
            <a:tailEnd/>
          </a:ln>
        </p:spPr>
        <p:txBody>
          <a:bodyPr>
            <a:spAutoFit/>
          </a:bodyPr>
          <a:lstStyle/>
          <a:p>
            <a:r>
              <a:rPr lang="en-US" altLang="ja-JP" sz="3200" b="1">
                <a:latin typeface="Gill Sans MT" pitchFamily="34" charset="0"/>
              </a:rPr>
              <a:t>2007</a:t>
            </a:r>
            <a:r>
              <a:rPr lang="ja-JP" altLang="en-US" sz="3200" b="1">
                <a:latin typeface="Gill Sans MT" pitchFamily="34" charset="0"/>
              </a:rPr>
              <a:t>年　　</a:t>
            </a:r>
            <a:r>
              <a:rPr lang="ja-JP" altLang="en-US" sz="3200" b="1">
                <a:solidFill>
                  <a:srgbClr val="FFFF00"/>
                </a:solidFill>
                <a:latin typeface="Gill Sans MT" pitchFamily="34" charset="0"/>
              </a:rPr>
              <a:t>会員資格条件の緩和</a:t>
            </a:r>
            <a:r>
              <a:rPr lang="ja-JP" altLang="en-US" sz="3200" b="1">
                <a:latin typeface="Gill Sans MT" pitchFamily="34" charset="0"/>
              </a:rPr>
              <a:t>：ロータリー財団　</a:t>
            </a:r>
            <a:endParaRPr lang="en-US" altLang="ja-JP" sz="3200" b="1">
              <a:latin typeface="Gill Sans MT" pitchFamily="34" charset="0"/>
            </a:endParaRPr>
          </a:p>
          <a:p>
            <a:r>
              <a:rPr lang="ja-JP" altLang="en-US" sz="3200" b="1">
                <a:latin typeface="Gill Sans MT" pitchFamily="34" charset="0"/>
              </a:rPr>
              <a:t>　　　　　　学友、地域社会のボランティアリーダー</a:t>
            </a:r>
            <a:endParaRPr lang="en-US" altLang="ja-JP" sz="3200" b="1">
              <a:latin typeface="Gill Sans MT" pitchFamily="34" charset="0"/>
            </a:endParaRPr>
          </a:p>
          <a:p>
            <a:r>
              <a:rPr lang="ja-JP" altLang="en-US" sz="3200" b="1">
                <a:latin typeface="Gill Sans MT" pitchFamily="34" charset="0"/>
              </a:rPr>
              <a:t>　　　　　　　　　　　　　　</a:t>
            </a:r>
            <a:r>
              <a:rPr lang="ja-JP" altLang="en-US" sz="3200" b="1">
                <a:solidFill>
                  <a:srgbClr val="FFFF00"/>
                </a:solidFill>
                <a:latin typeface="Gill Sans MT" pitchFamily="34" charset="0"/>
              </a:rPr>
              <a:t>（職業分類の緩和）</a:t>
            </a:r>
          </a:p>
        </p:txBody>
      </p:sp>
      <p:sp>
        <p:nvSpPr>
          <p:cNvPr id="18434" name="テキスト ボックス 3"/>
          <p:cNvSpPr txBox="1">
            <a:spLocks noChangeArrowheads="1"/>
          </p:cNvSpPr>
          <p:nvPr/>
        </p:nvSpPr>
        <p:spPr bwMode="auto">
          <a:xfrm>
            <a:off x="468313" y="1989138"/>
            <a:ext cx="8424862" cy="2554545"/>
          </a:xfrm>
          <a:prstGeom prst="rect">
            <a:avLst/>
          </a:prstGeom>
          <a:noFill/>
          <a:ln w="9525">
            <a:noFill/>
            <a:miter lim="800000"/>
            <a:headEnd/>
            <a:tailEnd/>
          </a:ln>
        </p:spPr>
        <p:txBody>
          <a:bodyPr>
            <a:spAutoFit/>
          </a:bodyPr>
          <a:lstStyle/>
          <a:p>
            <a:r>
              <a:rPr lang="en-US" altLang="ja-JP" sz="3200" b="1" dirty="0">
                <a:latin typeface="Gill Sans MT" pitchFamily="34" charset="0"/>
              </a:rPr>
              <a:t>2010</a:t>
            </a:r>
            <a:r>
              <a:rPr lang="ja-JP" altLang="en-US" sz="3200" b="1" dirty="0">
                <a:latin typeface="Gill Sans MT" pitchFamily="34" charset="0"/>
              </a:rPr>
              <a:t>年　　第</a:t>
            </a:r>
            <a:r>
              <a:rPr lang="en-US" altLang="ja-JP" sz="3200" b="1" dirty="0">
                <a:latin typeface="Gill Sans MT" pitchFamily="34" charset="0"/>
              </a:rPr>
              <a:t>5</a:t>
            </a:r>
            <a:r>
              <a:rPr lang="ja-JP" altLang="en-US" sz="3200" b="1" dirty="0">
                <a:latin typeface="Gill Sans MT" pitchFamily="34" charset="0"/>
              </a:rPr>
              <a:t>の奉仕部門（新世代奉仕）の</a:t>
            </a:r>
            <a:r>
              <a:rPr lang="ja-JP" altLang="en-US" sz="3200" b="1" dirty="0" smtClean="0">
                <a:latin typeface="Gill Sans MT" pitchFamily="34" charset="0"/>
              </a:rPr>
              <a:t>制定</a:t>
            </a:r>
            <a:endParaRPr lang="en-US" altLang="ja-JP" sz="3200" b="1" dirty="0" smtClean="0">
              <a:latin typeface="Gill Sans MT" pitchFamily="34" charset="0"/>
            </a:endParaRPr>
          </a:p>
          <a:p>
            <a:r>
              <a:rPr lang="en-US" altLang="ja-JP" sz="3200" b="1" dirty="0" smtClean="0">
                <a:latin typeface="Gill Sans MT" pitchFamily="34" charset="0"/>
              </a:rPr>
              <a:t>2010</a:t>
            </a:r>
            <a:r>
              <a:rPr lang="ja-JP" altLang="en-US" sz="3200" b="1" dirty="0" smtClean="0">
                <a:latin typeface="Gill Sans MT" pitchFamily="34" charset="0"/>
              </a:rPr>
              <a:t>年　　研修・リーダーシップ委員会の設置を</a:t>
            </a:r>
            <a:endParaRPr lang="en-US" altLang="ja-JP" sz="3200" b="1" dirty="0" smtClean="0">
              <a:latin typeface="Gill Sans MT" pitchFamily="34" charset="0"/>
            </a:endParaRPr>
          </a:p>
          <a:p>
            <a:r>
              <a:rPr lang="ja-JP" altLang="en-US" sz="3200" b="1" dirty="0">
                <a:latin typeface="Gill Sans MT" pitchFamily="34" charset="0"/>
              </a:rPr>
              <a:t>　</a:t>
            </a:r>
            <a:r>
              <a:rPr lang="ja-JP" altLang="en-US" sz="3200" b="1" dirty="0" smtClean="0">
                <a:latin typeface="Gill Sans MT" pitchFamily="34" charset="0"/>
              </a:rPr>
              <a:t>　　　　　　</a:t>
            </a:r>
            <a:r>
              <a:rPr lang="ja-JP" altLang="en-US" sz="3200" b="1" dirty="0">
                <a:latin typeface="Gill Sans MT" pitchFamily="34" charset="0"/>
              </a:rPr>
              <a:t>クラブに奨励する</a:t>
            </a:r>
            <a:endParaRPr lang="en-US" altLang="ja-JP" sz="3200" b="1" dirty="0">
              <a:latin typeface="Gill Sans MT" pitchFamily="34" charset="0"/>
            </a:endParaRPr>
          </a:p>
          <a:p>
            <a:r>
              <a:rPr lang="en-US" altLang="ja-JP" sz="3200" b="1" dirty="0" smtClean="0">
                <a:latin typeface="Gill Sans MT" pitchFamily="34" charset="0"/>
              </a:rPr>
              <a:t>2010</a:t>
            </a:r>
            <a:r>
              <a:rPr lang="ja-JP" altLang="en-US" sz="3200" b="1" dirty="0" smtClean="0">
                <a:latin typeface="Gill Sans MT" pitchFamily="34" charset="0"/>
              </a:rPr>
              <a:t>年　　アーリーアクトクラブ</a:t>
            </a:r>
            <a:r>
              <a:rPr lang="ja-JP" altLang="en-US" sz="2800" b="1" dirty="0" smtClean="0">
                <a:solidFill>
                  <a:srgbClr val="FFFF00"/>
                </a:solidFill>
                <a:latin typeface="Gill Sans MT" pitchFamily="34" charset="0"/>
              </a:rPr>
              <a:t>（</a:t>
            </a:r>
            <a:r>
              <a:rPr lang="en-US" altLang="ja-JP" sz="2800" b="1" dirty="0" smtClean="0">
                <a:solidFill>
                  <a:srgbClr val="FFFF00"/>
                </a:solidFill>
                <a:latin typeface="Gill Sans MT" pitchFamily="34" charset="0"/>
              </a:rPr>
              <a:t>12</a:t>
            </a:r>
            <a:r>
              <a:rPr lang="ja-JP" altLang="en-US" sz="2800" b="1" dirty="0" smtClean="0">
                <a:solidFill>
                  <a:srgbClr val="FFFF00"/>
                </a:solidFill>
                <a:latin typeface="Gill Sans MT" pitchFamily="34" charset="0"/>
              </a:rPr>
              <a:t>歳未満の子供）</a:t>
            </a:r>
            <a:endParaRPr lang="en-US" altLang="ja-JP" sz="2800" b="1" dirty="0" smtClean="0">
              <a:solidFill>
                <a:srgbClr val="FFFF00"/>
              </a:solidFill>
              <a:latin typeface="Gill Sans MT" pitchFamily="34" charset="0"/>
            </a:endParaRPr>
          </a:p>
          <a:p>
            <a:r>
              <a:rPr lang="ja-JP" altLang="en-US" sz="3200" b="1" dirty="0" smtClean="0">
                <a:latin typeface="Gill Sans MT" pitchFamily="34" charset="0"/>
              </a:rPr>
              <a:t>　　　　　　　の承認の検討　　</a:t>
            </a:r>
            <a:endParaRPr lang="ja-JP" altLang="en-US" sz="3200" b="1" dirty="0">
              <a:latin typeface="Gill Sans MT" pitchFamily="34" charset="0"/>
            </a:endParaRPr>
          </a:p>
        </p:txBody>
      </p:sp>
      <p:sp>
        <p:nvSpPr>
          <p:cNvPr id="18435" name="テキスト ボックス 4"/>
          <p:cNvSpPr txBox="1">
            <a:spLocks noChangeArrowheads="1"/>
          </p:cNvSpPr>
          <p:nvPr/>
        </p:nvSpPr>
        <p:spPr bwMode="auto">
          <a:xfrm>
            <a:off x="468313" y="4543683"/>
            <a:ext cx="8424862" cy="2062103"/>
          </a:xfrm>
          <a:prstGeom prst="rect">
            <a:avLst/>
          </a:prstGeom>
          <a:noFill/>
          <a:ln w="9525">
            <a:noFill/>
            <a:miter lim="800000"/>
            <a:headEnd/>
            <a:tailEnd/>
          </a:ln>
        </p:spPr>
        <p:txBody>
          <a:bodyPr wrap="square">
            <a:spAutoFit/>
          </a:bodyPr>
          <a:lstStyle/>
          <a:p>
            <a:r>
              <a:rPr lang="en-US" altLang="ja-JP" sz="3200" b="1" dirty="0">
                <a:latin typeface="Gill Sans MT" pitchFamily="34" charset="0"/>
              </a:rPr>
              <a:t>2010</a:t>
            </a:r>
            <a:r>
              <a:rPr lang="ja-JP" altLang="en-US" sz="3200" b="1" dirty="0">
                <a:latin typeface="Gill Sans MT" pitchFamily="34" charset="0"/>
              </a:rPr>
              <a:t>年　　Ｅ－クラブの設立</a:t>
            </a:r>
            <a:r>
              <a:rPr lang="ja-JP" altLang="en-US" sz="3200" b="1" dirty="0" smtClean="0">
                <a:latin typeface="Gill Sans MT" pitchFamily="34" charset="0"/>
              </a:rPr>
              <a:t>許可</a:t>
            </a:r>
            <a:r>
              <a:rPr lang="ja-JP" altLang="en-US" sz="2800" b="1" dirty="0">
                <a:solidFill>
                  <a:srgbClr val="FFFF00"/>
                </a:solidFill>
                <a:latin typeface="Gill Sans MT" pitchFamily="34" charset="0"/>
              </a:rPr>
              <a:t>（サイバークラブ</a:t>
            </a:r>
            <a:r>
              <a:rPr lang="ja-JP" altLang="en-US" sz="2800" b="1" dirty="0" smtClean="0">
                <a:solidFill>
                  <a:srgbClr val="FFFF00"/>
                </a:solidFill>
                <a:latin typeface="Gill Sans MT" pitchFamily="34" charset="0"/>
              </a:rPr>
              <a:t>）</a:t>
            </a:r>
            <a:endParaRPr lang="en-US" altLang="ja-JP" sz="2800" b="1" dirty="0" smtClean="0">
              <a:solidFill>
                <a:srgbClr val="FFFF00"/>
              </a:solidFill>
              <a:latin typeface="Gill Sans MT" pitchFamily="34" charset="0"/>
            </a:endParaRPr>
          </a:p>
          <a:p>
            <a:r>
              <a:rPr lang="en-US" altLang="ja-JP" sz="3200" b="1" dirty="0" smtClean="0">
                <a:ln w="0"/>
                <a:effectLst>
                  <a:outerShdw blurRad="38100" dist="19050" dir="2700000" algn="tl" rotWithShape="0">
                    <a:schemeClr val="dk1">
                      <a:alpha val="40000"/>
                    </a:schemeClr>
                  </a:outerShdw>
                </a:effectLst>
                <a:latin typeface="Gill Sans MT" pitchFamily="34" charset="0"/>
              </a:rPr>
              <a:t>2010</a:t>
            </a:r>
            <a:r>
              <a:rPr lang="ja-JP" altLang="en-US" sz="3200" b="1" dirty="0" smtClean="0">
                <a:ln w="0"/>
                <a:effectLst>
                  <a:outerShdw blurRad="38100" dist="19050" dir="2700000" algn="tl" rotWithShape="0">
                    <a:schemeClr val="dk1">
                      <a:alpha val="40000"/>
                    </a:schemeClr>
                  </a:outerShdw>
                </a:effectLst>
                <a:latin typeface="Gill Sans MT" pitchFamily="34" charset="0"/>
              </a:rPr>
              <a:t>年　　インナー・ホイールの認証の検討</a:t>
            </a:r>
            <a:endParaRPr lang="en-US" altLang="ja-JP" sz="3200" b="1" dirty="0" smtClean="0">
              <a:ln w="0"/>
              <a:effectLst>
                <a:outerShdw blurRad="38100" dist="19050" dir="2700000" algn="tl" rotWithShape="0">
                  <a:schemeClr val="dk1">
                    <a:alpha val="40000"/>
                  </a:schemeClr>
                </a:outerShdw>
              </a:effectLst>
              <a:latin typeface="Gill Sans MT" pitchFamily="34" charset="0"/>
            </a:endParaRPr>
          </a:p>
          <a:p>
            <a:r>
              <a:rPr lang="en-US" altLang="ja-JP" sz="3200" b="1" dirty="0" smtClean="0">
                <a:ln w="0"/>
                <a:effectLst>
                  <a:outerShdw blurRad="38100" dist="19050" dir="2700000" algn="tl" rotWithShape="0">
                    <a:schemeClr val="dk1">
                      <a:alpha val="40000"/>
                    </a:schemeClr>
                  </a:outerShdw>
                </a:effectLst>
                <a:latin typeface="Gill Sans MT" pitchFamily="34" charset="0"/>
              </a:rPr>
              <a:t>2013</a:t>
            </a:r>
            <a:r>
              <a:rPr lang="ja-JP" altLang="en-US" sz="3200" b="1" dirty="0" smtClean="0">
                <a:ln w="0"/>
                <a:effectLst>
                  <a:outerShdw blurRad="38100" dist="19050" dir="2700000" algn="tl" rotWithShape="0">
                    <a:schemeClr val="dk1">
                      <a:alpha val="40000"/>
                    </a:schemeClr>
                  </a:outerShdw>
                </a:effectLst>
                <a:latin typeface="Gill Sans MT" pitchFamily="34" charset="0"/>
              </a:rPr>
              <a:t>年　　サテライト</a:t>
            </a:r>
            <a:r>
              <a:rPr lang="ja-JP" altLang="en-US" sz="3200" b="1" dirty="0" smtClean="0">
                <a:ln w="0"/>
                <a:solidFill>
                  <a:srgbClr val="FFFF00"/>
                </a:solidFill>
                <a:effectLst>
                  <a:outerShdw blurRad="38100" dist="19050" dir="2700000" algn="tl" rotWithShape="0">
                    <a:schemeClr val="dk1">
                      <a:alpha val="40000"/>
                    </a:schemeClr>
                  </a:outerShdw>
                </a:effectLst>
                <a:latin typeface="Gill Sans MT" pitchFamily="34" charset="0"/>
              </a:rPr>
              <a:t>（衛星）</a:t>
            </a:r>
            <a:r>
              <a:rPr lang="ja-JP" altLang="en-US" sz="3200" b="1" dirty="0" smtClean="0">
                <a:ln w="0"/>
                <a:effectLst>
                  <a:outerShdw blurRad="38100" dist="19050" dir="2700000" algn="tl" rotWithShape="0">
                    <a:schemeClr val="dk1">
                      <a:alpha val="40000"/>
                    </a:schemeClr>
                  </a:outerShdw>
                </a:effectLst>
                <a:latin typeface="Gill Sans MT" pitchFamily="34" charset="0"/>
              </a:rPr>
              <a:t>クラブの認証</a:t>
            </a:r>
            <a:endParaRPr lang="ja-JP" altLang="en-US" sz="3200" b="1" dirty="0">
              <a:ln w="0"/>
              <a:effectLst>
                <a:outerShdw blurRad="38100" dist="19050" dir="2700000" algn="tl" rotWithShape="0">
                  <a:schemeClr val="dk1">
                    <a:alpha val="40000"/>
                  </a:schemeClr>
                </a:outerShdw>
              </a:effectLst>
              <a:latin typeface="Gill Sans MT" pitchFamily="34" charset="0"/>
            </a:endParaRPr>
          </a:p>
          <a:p>
            <a:r>
              <a:rPr lang="ja-JP" altLang="en-US" sz="3200" b="1" dirty="0">
                <a:latin typeface="Gill Sans MT" pitchFamily="34" charset="0"/>
              </a:rPr>
              <a:t>　　　　　　　　　　　　</a:t>
            </a:r>
            <a:endParaRPr lang="ja-JP" altLang="en-US" sz="3200" b="1" dirty="0">
              <a:solidFill>
                <a:srgbClr val="FFFF00"/>
              </a:solidFill>
              <a:latin typeface="Gill Sans MT" pitchFamily="34" charset="0"/>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テキスト ボックス 1"/>
          <p:cNvSpPr txBox="1">
            <a:spLocks noChangeArrowheads="1"/>
          </p:cNvSpPr>
          <p:nvPr/>
        </p:nvSpPr>
        <p:spPr bwMode="auto">
          <a:xfrm>
            <a:off x="684213" y="188913"/>
            <a:ext cx="7991475" cy="1570037"/>
          </a:xfrm>
          <a:prstGeom prst="rect">
            <a:avLst/>
          </a:prstGeom>
          <a:noFill/>
          <a:ln w="9525">
            <a:noFill/>
            <a:miter lim="800000"/>
            <a:headEnd/>
            <a:tailEnd/>
          </a:ln>
        </p:spPr>
        <p:txBody>
          <a:bodyPr>
            <a:spAutoFit/>
          </a:bodyPr>
          <a:lstStyle/>
          <a:p>
            <a:r>
              <a:rPr lang="ja-JP" altLang="en-US" sz="3600" b="1">
                <a:solidFill>
                  <a:srgbClr val="FFFF00"/>
                </a:solidFill>
                <a:latin typeface="Gill Sans MT" pitchFamily="34" charset="0"/>
              </a:rPr>
              <a:t>★ロータリー奉仕活動の大きな転換期　</a:t>
            </a:r>
            <a:r>
              <a:rPr lang="ja-JP" altLang="en-US" sz="3200" b="1">
                <a:solidFill>
                  <a:srgbClr val="FFFF00"/>
                </a:solidFill>
                <a:latin typeface="Gill Sans MT" pitchFamily="34" charset="0"/>
              </a:rPr>
              <a:t>　</a:t>
            </a:r>
            <a:r>
              <a:rPr lang="ja-JP" altLang="en-US" sz="3200" b="1">
                <a:latin typeface="Gill Sans MT" pitchFamily="34" charset="0"/>
              </a:rPr>
              <a:t>　　　　　　</a:t>
            </a:r>
            <a:endParaRPr lang="en-US" altLang="ja-JP" sz="3200" b="1">
              <a:latin typeface="Gill Sans MT" pitchFamily="34" charset="0"/>
            </a:endParaRPr>
          </a:p>
          <a:p>
            <a:r>
              <a:rPr lang="ja-JP" altLang="en-US" sz="2800" b="1">
                <a:latin typeface="Gill Sans MT" pitchFamily="34" charset="0"/>
              </a:rPr>
              <a:t>１９６２年　ＷＣＳ（世界社会奉仕活動）</a:t>
            </a:r>
            <a:endParaRPr lang="en-US" altLang="ja-JP" sz="2800" b="1">
              <a:latin typeface="Gill Sans MT" pitchFamily="34" charset="0"/>
            </a:endParaRPr>
          </a:p>
          <a:p>
            <a:r>
              <a:rPr lang="ja-JP" altLang="en-US" sz="2800" b="1">
                <a:latin typeface="Gill Sans MT" pitchFamily="34" charset="0"/>
              </a:rPr>
              <a:t>　　　　　　　　　　　　　　　</a:t>
            </a:r>
            <a:r>
              <a:rPr lang="ja-JP" altLang="en-US" sz="3200" b="1">
                <a:solidFill>
                  <a:srgbClr val="FF0000"/>
                </a:solidFill>
                <a:latin typeface="Gill Sans MT" pitchFamily="34" charset="0"/>
              </a:rPr>
              <a:t>物質的供与の開始</a:t>
            </a:r>
          </a:p>
        </p:txBody>
      </p:sp>
      <p:sp>
        <p:nvSpPr>
          <p:cNvPr id="5" name="テキスト ボックス 4"/>
          <p:cNvSpPr txBox="1"/>
          <p:nvPr/>
        </p:nvSpPr>
        <p:spPr>
          <a:xfrm>
            <a:off x="539750" y="1844675"/>
            <a:ext cx="7993063" cy="1077913"/>
          </a:xfrm>
          <a:prstGeom prst="rect">
            <a:avLst/>
          </a:prstGeom>
          <a:noFill/>
        </p:spPr>
        <p:txBody>
          <a:bodyPr>
            <a:spAutoFit/>
          </a:bodyPr>
          <a:lstStyle/>
          <a:p>
            <a:pPr fontAlgn="auto">
              <a:spcBef>
                <a:spcPts val="0"/>
              </a:spcBef>
              <a:spcAft>
                <a:spcPts val="0"/>
              </a:spcAft>
              <a:defRPr/>
            </a:pPr>
            <a:r>
              <a:rPr lang="ja-JP" altLang="en-US" sz="2800" b="1" dirty="0">
                <a:effectLst>
                  <a:outerShdw blurRad="38100" dist="38100" dir="2700000" algn="tl">
                    <a:srgbClr val="000000"/>
                  </a:outerShdw>
                </a:effectLst>
                <a:latin typeface="ＭＳ Ｐゴシック" pitchFamily="50" charset="-128"/>
                <a:ea typeface="ＭＳ Ｐゴシック" pitchFamily="50" charset="-128"/>
              </a:rPr>
              <a:t>　</a:t>
            </a:r>
            <a:r>
              <a:rPr lang="en-US" altLang="ja-JP" sz="3200" b="1" dirty="0">
                <a:effectLst>
                  <a:outerShdw blurRad="38100" dist="38100" dir="2700000" algn="tl">
                    <a:srgbClr val="000000"/>
                  </a:outerShdw>
                </a:effectLst>
                <a:latin typeface="ＭＳ Ｐゴシック" pitchFamily="50" charset="-128"/>
                <a:ea typeface="ＭＳ Ｐゴシック" pitchFamily="50" charset="-128"/>
              </a:rPr>
              <a:t>1966</a:t>
            </a:r>
            <a:r>
              <a:rPr lang="ja-JP" altLang="en-US" sz="3200" b="1" dirty="0">
                <a:effectLst>
                  <a:outerShdw blurRad="38100" dist="38100" dir="2700000" algn="tl">
                    <a:srgbClr val="000000"/>
                  </a:outerShdw>
                </a:effectLst>
                <a:latin typeface="ＭＳ Ｐゴシック" pitchFamily="50" charset="-128"/>
                <a:ea typeface="ＭＳ Ｐゴシック" pitchFamily="50" charset="-128"/>
              </a:rPr>
              <a:t>年 </a:t>
            </a:r>
            <a:r>
              <a:rPr lang="ja-JP" altLang="en-US" sz="2800" b="1" dirty="0">
                <a:effectLst>
                  <a:outerShdw blurRad="38100" dist="38100" dir="2700000" algn="tl">
                    <a:srgbClr val="000000"/>
                  </a:outerShdw>
                </a:effectLst>
                <a:latin typeface="ＭＳ Ｐゴシック" pitchFamily="50" charset="-128"/>
                <a:ea typeface="ＭＳ Ｐゴシック" pitchFamily="50" charset="-128"/>
              </a:rPr>
              <a:t>ＷＣＳ財政援助制限撤廃</a:t>
            </a:r>
          </a:p>
          <a:p>
            <a:pPr fontAlgn="auto">
              <a:spcBef>
                <a:spcPts val="0"/>
              </a:spcBef>
              <a:spcAft>
                <a:spcPts val="0"/>
              </a:spcAft>
              <a:defRPr/>
            </a:pPr>
            <a:r>
              <a:rPr lang="ja-JP" altLang="en-US" sz="2800" b="1" dirty="0">
                <a:effectLst>
                  <a:outerShdw blurRad="38100" dist="38100" dir="2700000" algn="tl">
                    <a:srgbClr val="000000"/>
                  </a:outerShdw>
                </a:effectLst>
                <a:latin typeface="ＭＳ Ｐゴシック" pitchFamily="50" charset="-128"/>
                <a:ea typeface="ＭＳ Ｐゴシック" pitchFamily="50" charset="-128"/>
              </a:rPr>
              <a:t>                  　　　　　　　</a:t>
            </a:r>
            <a:r>
              <a:rPr lang="ja-JP" altLang="en-US" sz="3200" b="1" dirty="0">
                <a:solidFill>
                  <a:srgbClr val="FF0000"/>
                </a:solidFill>
                <a:effectLst>
                  <a:outerShdw blurRad="38100" dist="38100" dir="2700000" algn="tl">
                    <a:srgbClr val="000000"/>
                  </a:outerShdw>
                </a:effectLst>
                <a:latin typeface="ＭＳ Ｐゴシック" pitchFamily="50" charset="-128"/>
                <a:ea typeface="ＭＳ Ｐゴシック" pitchFamily="50" charset="-128"/>
              </a:rPr>
              <a:t>金銭的援助の緩和</a:t>
            </a:r>
            <a:endParaRPr lang="ja-JP" altLang="en-US" sz="3200" b="1" dirty="0">
              <a:solidFill>
                <a:srgbClr val="FF0000"/>
              </a:solidFill>
              <a:latin typeface="ＭＳ Ｐゴシック" pitchFamily="50" charset="-128"/>
              <a:ea typeface="ＭＳ Ｐゴシック" pitchFamily="50" charset="-128"/>
            </a:endParaRPr>
          </a:p>
        </p:txBody>
      </p:sp>
      <p:sp>
        <p:nvSpPr>
          <p:cNvPr id="6" name="テキスト ボックス 5"/>
          <p:cNvSpPr txBox="1"/>
          <p:nvPr/>
        </p:nvSpPr>
        <p:spPr>
          <a:xfrm>
            <a:off x="755650" y="3068638"/>
            <a:ext cx="7920038" cy="1077912"/>
          </a:xfrm>
          <a:prstGeom prst="rect">
            <a:avLst/>
          </a:prstGeom>
          <a:noFill/>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1978</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３</a:t>
            </a:r>
            <a:r>
              <a:rPr lang="en-US" altLang="ja-JP" sz="3200" b="1" dirty="0">
                <a:effectLst>
                  <a:outerShdw blurRad="38100" dist="38100" dir="2700000" algn="tl">
                    <a:srgbClr val="000000"/>
                  </a:outerShdw>
                </a:effectLst>
                <a:latin typeface="ＭＳ ゴシック" pitchFamily="49" charset="-128"/>
                <a:ea typeface="ＭＳ ゴシック" pitchFamily="49" charset="-128"/>
              </a:rPr>
              <a:t>-</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Ｈプログラム</a:t>
            </a:r>
          </a:p>
          <a:p>
            <a:pPr fontAlgn="auto">
              <a:spcBef>
                <a:spcPts val="0"/>
              </a:spcBef>
              <a:spcAft>
                <a:spcPts val="0"/>
              </a:spcAft>
              <a:defRPr/>
            </a:pPr>
            <a:r>
              <a:rPr lang="ja-JP" altLang="en-US" sz="28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ＲＩ主動型の大型奉仕活動</a:t>
            </a:r>
          </a:p>
        </p:txBody>
      </p:sp>
      <p:sp>
        <p:nvSpPr>
          <p:cNvPr id="7" name="テキスト ボックス 6"/>
          <p:cNvSpPr txBox="1"/>
          <p:nvPr/>
        </p:nvSpPr>
        <p:spPr>
          <a:xfrm>
            <a:off x="755650" y="4076700"/>
            <a:ext cx="7920038" cy="1508125"/>
          </a:xfrm>
          <a:prstGeom prst="rect">
            <a:avLst/>
          </a:prstGeom>
          <a:noFill/>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Ｐゴシック" pitchFamily="50" charset="-128"/>
              </a:rPr>
              <a:t>1986</a:t>
            </a:r>
            <a:r>
              <a:rPr lang="ja-JP" altLang="en-US" sz="3200" b="1" dirty="0">
                <a:effectLst>
                  <a:outerShdw blurRad="38100" dist="38100" dir="2700000" algn="tl">
                    <a:srgbClr val="000000"/>
                  </a:outerShdw>
                </a:effectLst>
                <a:latin typeface="ＭＳ ゴシック" pitchFamily="49" charset="-128"/>
                <a:ea typeface="ＭＳ Ｐゴシック" pitchFamily="50" charset="-128"/>
              </a:rPr>
              <a:t>年</a:t>
            </a:r>
            <a:r>
              <a:rPr lang="ja-JP" altLang="en-US" sz="3200" b="1" dirty="0">
                <a:solidFill>
                  <a:srgbClr val="FF3399"/>
                </a:solidFill>
                <a:effectLst>
                  <a:outerShdw blurRad="38100" dist="38100" dir="2700000" algn="tl">
                    <a:srgbClr val="000000"/>
                  </a:outerShdw>
                </a:effectLst>
                <a:latin typeface="ＭＳ ゴシック" pitchFamily="49" charset="-128"/>
                <a:ea typeface="ＭＳ Ｐゴシック" pitchFamily="50" charset="-128"/>
              </a:rPr>
              <a:t> </a:t>
            </a:r>
            <a:r>
              <a:rPr lang="ja-JP" altLang="en-US" sz="3200" b="1" dirty="0">
                <a:effectLst>
                  <a:outerShdw blurRad="38100" dist="38100" dir="2700000" algn="tl">
                    <a:srgbClr val="000000"/>
                  </a:outerShdw>
                </a:effectLst>
                <a:latin typeface="ＭＳ ゴシック" pitchFamily="49" charset="-128"/>
                <a:ea typeface="ＭＳ Ｐゴシック" pitchFamily="50" charset="-128"/>
              </a:rPr>
              <a:t>ポリオプラスが正式に発足</a:t>
            </a:r>
            <a:endParaRPr lang="en-US" altLang="ja-JP" sz="3200" b="1" dirty="0">
              <a:effectLst>
                <a:outerShdw blurRad="38100" dist="38100" dir="2700000" algn="tl">
                  <a:srgbClr val="000000"/>
                </a:outerShdw>
              </a:effectLst>
              <a:latin typeface="ＭＳ ゴシック" pitchFamily="49" charset="-128"/>
              <a:ea typeface="ＭＳ Ｐゴシック" pitchFamily="50" charset="-128"/>
            </a:endParaRP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Ｐゴシック" pitchFamily="50" charset="-128"/>
              </a:rPr>
              <a:t>　　　　　　　　　　　　　</a:t>
            </a:r>
            <a:r>
              <a:rPr lang="ja-JP" altLang="en-US" sz="3200" b="1" dirty="0">
                <a:solidFill>
                  <a:srgbClr val="FF0000"/>
                </a:solidFill>
                <a:effectLst>
                  <a:outerShdw blurRad="38100" dist="38100" dir="2700000" algn="tl">
                    <a:srgbClr val="000000"/>
                  </a:outerShdw>
                </a:effectLst>
                <a:latin typeface="ＭＳ ゴシック" pitchFamily="49" charset="-128"/>
                <a:ea typeface="ＭＳ Ｐゴシック" pitchFamily="50" charset="-128"/>
              </a:rPr>
              <a:t>国連・ＷＨＯとの連携</a:t>
            </a:r>
            <a:endParaRPr lang="ja-JP" altLang="en-US" sz="3200" b="1" dirty="0">
              <a:solidFill>
                <a:srgbClr val="FF0000"/>
              </a:solidFill>
              <a:effectLst>
                <a:outerShdw blurRad="38100" dist="38100" dir="2700000" algn="tl">
                  <a:srgbClr val="000000"/>
                </a:outerShdw>
              </a:effectLst>
              <a:latin typeface="ＭＳ ゴシック" pitchFamily="49" charset="-128"/>
              <a:ea typeface="ＭＳ 明朝" pitchFamily="17" charset="-128"/>
            </a:endParaRPr>
          </a:p>
          <a:p>
            <a:pPr algn="just" fontAlgn="auto">
              <a:spcBef>
                <a:spcPts val="0"/>
              </a:spcBef>
              <a:spcAft>
                <a:spcPts val="0"/>
              </a:spcAft>
              <a:defRPr/>
            </a:pPr>
            <a:r>
              <a:rPr lang="ja-JP" altLang="en-US" sz="2800" dirty="0">
                <a:solidFill>
                  <a:srgbClr val="FF3399"/>
                </a:solidFill>
                <a:effectLst>
                  <a:outerShdw blurRad="38100" dist="38100" dir="2700000" algn="tl">
                    <a:srgbClr val="000000"/>
                  </a:outerShdw>
                </a:effectLst>
                <a:latin typeface="ＭＳ ゴシック" pitchFamily="49" charset="-128"/>
                <a:ea typeface="ＭＳ Ｐゴシック" pitchFamily="50" charset="-128"/>
              </a:rPr>
              <a:t>                 　　</a:t>
            </a:r>
            <a:endParaRPr lang="ja-JP" altLang="en-US" sz="2800" dirty="0">
              <a:solidFill>
                <a:srgbClr val="FF0000"/>
              </a:solidFill>
              <a:effectLst>
                <a:outerShdw blurRad="38100" dist="38100" dir="2700000" algn="tl">
                  <a:srgbClr val="000000"/>
                </a:outerShdw>
              </a:effectLst>
              <a:latin typeface="ＭＳ ゴシック" pitchFamily="49" charset="-128"/>
              <a:ea typeface="ＭＳ Ｐゴシック" pitchFamily="50" charset="-128"/>
            </a:endParaRPr>
          </a:p>
        </p:txBody>
      </p:sp>
      <p:sp>
        <p:nvSpPr>
          <p:cNvPr id="20485" name="テキスト ボックス 10"/>
          <p:cNvSpPr txBox="1">
            <a:spLocks noChangeArrowheads="1"/>
          </p:cNvSpPr>
          <p:nvPr/>
        </p:nvSpPr>
        <p:spPr bwMode="auto">
          <a:xfrm>
            <a:off x="611188" y="5229225"/>
            <a:ext cx="8281987" cy="1570038"/>
          </a:xfrm>
          <a:prstGeom prst="rect">
            <a:avLst/>
          </a:prstGeom>
          <a:noFill/>
          <a:ln w="9525">
            <a:noFill/>
            <a:miter lim="800000"/>
            <a:headEnd/>
            <a:tailEnd/>
          </a:ln>
        </p:spPr>
        <p:txBody>
          <a:bodyPr>
            <a:spAutoFit/>
          </a:bodyPr>
          <a:lstStyle/>
          <a:p>
            <a:r>
              <a:rPr lang="ja-JP" altLang="en-US" sz="3200" b="1">
                <a:latin typeface="Gill Sans MT" pitchFamily="34" charset="0"/>
              </a:rPr>
              <a:t>　</a:t>
            </a:r>
            <a:r>
              <a:rPr lang="en-US" altLang="ja-JP" sz="3200" b="1">
                <a:latin typeface="Gill Sans MT" pitchFamily="34" charset="0"/>
              </a:rPr>
              <a:t>2010</a:t>
            </a:r>
            <a:r>
              <a:rPr lang="ja-JP" altLang="en-US" sz="3200" b="1">
                <a:latin typeface="Gill Sans MT" pitchFamily="34" charset="0"/>
              </a:rPr>
              <a:t>年　新長期計画発表</a:t>
            </a:r>
            <a:endParaRPr lang="en-US" altLang="ja-JP" sz="3200" b="1">
              <a:latin typeface="Gill Sans MT" pitchFamily="34" charset="0"/>
            </a:endParaRPr>
          </a:p>
          <a:p>
            <a:r>
              <a:rPr lang="ja-JP" altLang="en-US" sz="3200" b="1">
                <a:latin typeface="Gill Sans MT" pitchFamily="34" charset="0"/>
              </a:rPr>
              <a:t>　</a:t>
            </a:r>
            <a:r>
              <a:rPr lang="en-US" altLang="ja-JP" sz="3200" b="1">
                <a:latin typeface="Gill Sans MT" pitchFamily="34" charset="0"/>
              </a:rPr>
              <a:t>2013</a:t>
            </a:r>
            <a:r>
              <a:rPr lang="ja-JP" altLang="en-US" sz="3200" b="1">
                <a:latin typeface="Gill Sans MT" pitchFamily="34" charset="0"/>
              </a:rPr>
              <a:t>年　財団夢計画発表</a:t>
            </a:r>
            <a:endParaRPr lang="en-US" altLang="ja-JP" sz="3200" b="1">
              <a:latin typeface="Gill Sans MT" pitchFamily="34" charset="0"/>
            </a:endParaRPr>
          </a:p>
          <a:p>
            <a:r>
              <a:rPr lang="ja-JP" altLang="en-US" sz="3200" b="1">
                <a:latin typeface="Gill Sans MT" pitchFamily="34" charset="0"/>
              </a:rPr>
              <a:t>　　　　　　　　　　　　　</a:t>
            </a:r>
            <a:r>
              <a:rPr lang="ja-JP" altLang="en-US" sz="3200" b="1">
                <a:solidFill>
                  <a:srgbClr val="FF0000"/>
                </a:solidFill>
                <a:latin typeface="Gill Sans MT" pitchFamily="34" charset="0"/>
              </a:rPr>
              <a:t>世界平和、健康、教育　　</a:t>
            </a: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normAutofit fontScale="90000"/>
          </a:bodyPr>
          <a:lstStyle/>
          <a:p>
            <a:pPr eaLnBrk="1" hangingPunct="1"/>
            <a:r>
              <a:rPr lang="ja-JP" altLang="en-US" sz="4000" b="1" dirty="0" smtClean="0">
                <a:solidFill>
                  <a:srgbClr val="FFFF00"/>
                </a:solidFill>
                <a:ea typeface="ＭＳ Ｐゴシック" charset="-128"/>
              </a:rPr>
              <a:t>ロータリー１００周年に向けて</a:t>
            </a:r>
            <a:r>
              <a:rPr lang="en-US" altLang="ja-JP" sz="4000" b="1" dirty="0" smtClean="0">
                <a:solidFill>
                  <a:srgbClr val="FFFF00"/>
                </a:solidFill>
                <a:ea typeface="ＭＳ Ｐゴシック" charset="-128"/>
              </a:rPr>
              <a:t/>
            </a:r>
            <a:br>
              <a:rPr lang="en-US" altLang="ja-JP" sz="4000" b="1" dirty="0" smtClean="0">
                <a:solidFill>
                  <a:srgbClr val="FFFF00"/>
                </a:solidFill>
                <a:ea typeface="ＭＳ Ｐゴシック" charset="-128"/>
              </a:rPr>
            </a:br>
            <a:r>
              <a:rPr lang="ja-JP" altLang="en-US" sz="4000" b="1" dirty="0" smtClean="0">
                <a:solidFill>
                  <a:srgbClr val="FFFF00"/>
                </a:solidFill>
                <a:ea typeface="ＭＳ Ｐゴシック" charset="-128"/>
              </a:rPr>
              <a:t>国際ロータリーの目標</a:t>
            </a:r>
            <a:r>
              <a:rPr lang="ja-JP" altLang="en-US" sz="4000" b="1" dirty="0" smtClean="0">
                <a:solidFill>
                  <a:srgbClr val="FF0000"/>
                </a:solidFill>
                <a:ea typeface="ＭＳ Ｐゴシック" charset="-128"/>
              </a:rPr>
              <a:t>でしたが結果は</a:t>
            </a:r>
          </a:p>
        </p:txBody>
      </p:sp>
      <p:sp>
        <p:nvSpPr>
          <p:cNvPr id="3" name="コンテンツ プレースホルダ 2"/>
          <p:cNvSpPr>
            <a:spLocks noGrp="1"/>
          </p:cNvSpPr>
          <p:nvPr>
            <p:ph idx="4294967295"/>
          </p:nvPr>
        </p:nvSpPr>
        <p:spPr>
          <a:xfrm>
            <a:off x="457200" y="1600200"/>
            <a:ext cx="8291513" cy="4997450"/>
          </a:xfrm>
        </p:spPr>
        <p:txBody>
          <a:bodyPr>
            <a:normAutofit/>
          </a:bodyPr>
          <a:lstStyle/>
          <a:p>
            <a:pPr eaLnBrk="1" hangingPunct="1">
              <a:lnSpc>
                <a:spcPct val="90000"/>
              </a:lnSpc>
              <a:buFont typeface="Arial" charset="0"/>
              <a:buNone/>
            </a:pPr>
            <a:r>
              <a:rPr lang="ja-JP" altLang="en-US" dirty="0" smtClean="0">
                <a:ea typeface="ＭＳ Ｐゴシック" charset="-128"/>
              </a:rPr>
              <a:t>１、ＲＩはロータリー１００周年に向けて会員数１５</a:t>
            </a:r>
            <a:endParaRPr lang="en-US" altLang="ja-JP" dirty="0" smtClean="0">
              <a:ea typeface="ＭＳ Ｐゴシック" charset="-128"/>
            </a:endParaRPr>
          </a:p>
          <a:p>
            <a:pPr eaLnBrk="1" hangingPunct="1">
              <a:lnSpc>
                <a:spcPct val="90000"/>
              </a:lnSpc>
              <a:buFont typeface="Arial" charset="0"/>
              <a:buNone/>
            </a:pPr>
            <a:r>
              <a:rPr lang="ja-JP" altLang="en-US" dirty="0" smtClean="0">
                <a:ea typeface="ＭＳ Ｐゴシック" charset="-128"/>
              </a:rPr>
              <a:t>　　０万人に増強</a:t>
            </a:r>
            <a:r>
              <a:rPr lang="ja-JP" altLang="en-US" dirty="0" smtClean="0">
                <a:solidFill>
                  <a:srgbClr val="FF0000"/>
                </a:solidFill>
                <a:ea typeface="ＭＳ Ｐゴシック" charset="-128"/>
              </a:rPr>
              <a:t>⇒結果１２２万人</a:t>
            </a:r>
            <a:endParaRPr lang="en-US" altLang="ja-JP" dirty="0" smtClean="0">
              <a:solidFill>
                <a:srgbClr val="FF0000"/>
              </a:solidFill>
              <a:ea typeface="ＭＳ Ｐゴシック" charset="-128"/>
            </a:endParaRPr>
          </a:p>
          <a:p>
            <a:pPr eaLnBrk="1" hangingPunct="1">
              <a:lnSpc>
                <a:spcPct val="90000"/>
              </a:lnSpc>
              <a:buFont typeface="Arial" charset="0"/>
              <a:buNone/>
            </a:pPr>
            <a:r>
              <a:rPr lang="ja-JP" altLang="en-US" dirty="0" smtClean="0">
                <a:ea typeface="ＭＳ Ｐゴシック" charset="-128"/>
              </a:rPr>
              <a:t>２、世界で良いことをする一番大きな奉仕団体と</a:t>
            </a:r>
            <a:endParaRPr lang="en-US" altLang="ja-JP" dirty="0" smtClean="0">
              <a:ea typeface="ＭＳ Ｐゴシック" charset="-128"/>
            </a:endParaRPr>
          </a:p>
          <a:p>
            <a:pPr eaLnBrk="1" hangingPunct="1">
              <a:lnSpc>
                <a:spcPct val="90000"/>
              </a:lnSpc>
              <a:buFont typeface="Arial" charset="0"/>
              <a:buNone/>
            </a:pPr>
            <a:r>
              <a:rPr lang="ja-JP" altLang="en-US" dirty="0" smtClean="0">
                <a:ea typeface="ＭＳ Ｐゴシック" charset="-128"/>
              </a:rPr>
              <a:t>　　してノーベル賞に輝く</a:t>
            </a:r>
            <a:r>
              <a:rPr lang="ja-JP" altLang="en-US" dirty="0" smtClean="0">
                <a:solidFill>
                  <a:srgbClr val="FF0000"/>
                </a:solidFill>
                <a:ea typeface="ＭＳ Ｐゴシック" charset="-128"/>
              </a:rPr>
              <a:t>⇒未</a:t>
            </a:r>
            <a:endParaRPr lang="en-US" altLang="ja-JP" dirty="0" smtClean="0">
              <a:solidFill>
                <a:srgbClr val="FF0000"/>
              </a:solidFill>
              <a:ea typeface="ＭＳ Ｐゴシック" charset="-128"/>
            </a:endParaRPr>
          </a:p>
          <a:p>
            <a:pPr eaLnBrk="1" hangingPunct="1">
              <a:lnSpc>
                <a:spcPct val="90000"/>
              </a:lnSpc>
              <a:buFont typeface="Arial" charset="0"/>
              <a:buNone/>
            </a:pPr>
            <a:r>
              <a:rPr lang="ja-JP" altLang="en-US" dirty="0" smtClean="0">
                <a:ea typeface="ＭＳ Ｐゴシック" charset="-128"/>
              </a:rPr>
              <a:t>３、ポリオ撲滅を完遂する</a:t>
            </a:r>
            <a:r>
              <a:rPr lang="ja-JP" altLang="en-US" dirty="0" smtClean="0">
                <a:solidFill>
                  <a:srgbClr val="FF0000"/>
                </a:solidFill>
                <a:ea typeface="ＭＳ Ｐゴシック" charset="-128"/>
              </a:rPr>
              <a:t>⇒もう一息いい線いってる</a:t>
            </a:r>
            <a:endParaRPr lang="en-US" altLang="ja-JP" dirty="0" smtClean="0">
              <a:solidFill>
                <a:srgbClr val="FF0000"/>
              </a:solidFill>
              <a:ea typeface="ＭＳ Ｐゴシック" charset="-128"/>
            </a:endParaRPr>
          </a:p>
          <a:p>
            <a:pPr eaLnBrk="1" hangingPunct="1">
              <a:lnSpc>
                <a:spcPct val="90000"/>
              </a:lnSpc>
              <a:buFont typeface="Arial" charset="0"/>
              <a:buNone/>
            </a:pPr>
            <a:endParaRPr lang="en-US" altLang="ja-JP" dirty="0" smtClean="0">
              <a:ea typeface="ＭＳ Ｐゴシック" charset="-128"/>
            </a:endParaRPr>
          </a:p>
          <a:p>
            <a:pPr eaLnBrk="1" hangingPunct="1">
              <a:lnSpc>
                <a:spcPct val="90000"/>
              </a:lnSpc>
              <a:buFont typeface="Arial" charset="0"/>
              <a:buNone/>
            </a:pPr>
            <a:r>
              <a:rPr lang="ja-JP" altLang="en-US" dirty="0" smtClean="0">
                <a:ea typeface="ＭＳ Ｐゴシック" charset="-128"/>
              </a:rPr>
              <a:t>　会員数増加、クラブ拡大⇒ＤＬＰの地区へ導入</a:t>
            </a:r>
            <a:endParaRPr lang="en-US" altLang="ja-JP" dirty="0" smtClean="0">
              <a:ea typeface="ＭＳ Ｐゴシック" charset="-128"/>
            </a:endParaRPr>
          </a:p>
          <a:p>
            <a:pPr eaLnBrk="1" hangingPunct="1">
              <a:lnSpc>
                <a:spcPct val="90000"/>
              </a:lnSpc>
              <a:buFont typeface="Arial" charset="0"/>
              <a:buNone/>
            </a:pPr>
            <a:r>
              <a:rPr lang="ja-JP" altLang="en-US" dirty="0" smtClean="0">
                <a:ea typeface="ＭＳ Ｐゴシック" charset="-128"/>
              </a:rPr>
              <a:t>　</a:t>
            </a:r>
            <a:r>
              <a:rPr lang="ja-JP" altLang="en-US" dirty="0" smtClean="0">
                <a:solidFill>
                  <a:srgbClr val="FF0000"/>
                </a:solidFill>
                <a:ea typeface="ＭＳ Ｐゴシック" charset="-128"/>
              </a:rPr>
              <a:t>⇒会員減、ｸﾗﾌﾞ弱体⇒</a:t>
            </a:r>
            <a:r>
              <a:rPr lang="en-US" altLang="ja-JP" dirty="0" smtClean="0">
                <a:solidFill>
                  <a:srgbClr val="FF0000"/>
                </a:solidFill>
                <a:ea typeface="ＭＳ Ｐゴシック" charset="-128"/>
              </a:rPr>
              <a:t>CLP</a:t>
            </a:r>
            <a:r>
              <a:rPr lang="ja-JP" altLang="en-US" dirty="0" smtClean="0">
                <a:solidFill>
                  <a:srgbClr val="FF0000"/>
                </a:solidFill>
                <a:ea typeface="ＭＳ Ｐゴシック" charset="-128"/>
              </a:rPr>
              <a:t>の提案</a:t>
            </a:r>
          </a:p>
        </p:txBody>
      </p:sp>
      <p:sp>
        <p:nvSpPr>
          <p:cNvPr id="4" name="下矢印 3"/>
          <p:cNvSpPr/>
          <p:nvPr/>
        </p:nvSpPr>
        <p:spPr>
          <a:xfrm>
            <a:off x="3708400" y="4508500"/>
            <a:ext cx="1295400" cy="720725"/>
          </a:xfrm>
          <a:prstGeom prst="downArrow">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Rectangle 2"/>
          <p:cNvSpPr>
            <a:spLocks noGrp="1" noChangeArrowheads="1"/>
          </p:cNvSpPr>
          <p:nvPr>
            <p:ph type="title"/>
          </p:nvPr>
        </p:nvSpPr>
        <p:spPr>
          <a:xfrm>
            <a:off x="838200" y="476250"/>
            <a:ext cx="8162925" cy="1108075"/>
          </a:xfrm>
        </p:spPr>
        <p:txBody>
          <a:bodyPr/>
          <a:lstStyle/>
          <a:p>
            <a:pPr eaLnBrk="1" hangingPunct="1"/>
            <a:r>
              <a:rPr lang="ja-JP" altLang="en-US" sz="3600" b="1" smtClean="0">
                <a:solidFill>
                  <a:srgbClr val="FFFF00"/>
                </a:solidFill>
                <a:latin typeface="Bookman Old Style" pitchFamily="18" charset="0"/>
                <a:ea typeface="HG明朝E" pitchFamily="17" charset="-128"/>
              </a:rPr>
              <a:t>過去１４年間の日本の</a:t>
            </a:r>
            <a:r>
              <a:rPr lang="en-US" altLang="ja-JP" sz="3600" b="1" smtClean="0">
                <a:solidFill>
                  <a:srgbClr val="FFFF00"/>
                </a:solidFill>
                <a:latin typeface="Bookman Old Style" pitchFamily="18" charset="0"/>
                <a:ea typeface="HG明朝E" pitchFamily="17" charset="-128"/>
              </a:rPr>
              <a:t/>
            </a:r>
            <a:br>
              <a:rPr lang="en-US" altLang="ja-JP" sz="3600" b="1" smtClean="0">
                <a:solidFill>
                  <a:srgbClr val="FFFF00"/>
                </a:solidFill>
                <a:latin typeface="Bookman Old Style" pitchFamily="18" charset="0"/>
                <a:ea typeface="HG明朝E" pitchFamily="17" charset="-128"/>
              </a:rPr>
            </a:br>
            <a:r>
              <a:rPr lang="ja-JP" altLang="en-US" sz="3600" b="1" smtClean="0">
                <a:solidFill>
                  <a:srgbClr val="FFFF00"/>
                </a:solidFill>
                <a:latin typeface="Bookman Old Style" pitchFamily="18" charset="0"/>
                <a:ea typeface="HG明朝E" pitchFamily="17" charset="-128"/>
              </a:rPr>
              <a:t>ロータリー会員数の推移</a:t>
            </a:r>
          </a:p>
        </p:txBody>
      </p:sp>
      <p:graphicFrame>
        <p:nvGraphicFramePr>
          <p:cNvPr id="162818" name="Object 3"/>
          <p:cNvGraphicFramePr>
            <a:graphicFrameLocks noGrp="1" noChangeAspect="1"/>
          </p:cNvGraphicFramePr>
          <p:nvPr>
            <p:ph type="chart" idx="1"/>
          </p:nvPr>
        </p:nvGraphicFramePr>
        <p:xfrm>
          <a:off x="914400" y="2057400"/>
          <a:ext cx="8105775" cy="4191000"/>
        </p:xfrm>
        <a:graphic>
          <a:graphicData uri="http://schemas.openxmlformats.org/presentationml/2006/ole">
            <mc:AlternateContent xmlns:mc="http://schemas.openxmlformats.org/markup-compatibility/2006">
              <mc:Choice xmlns:v="urn:schemas-microsoft-com:vml" Requires="v">
                <p:oleObj spid="_x0000_s162836" name="グラフ" r:id="rId4" imgW="8105792" imgH="4191076" progId="MSGraph.Chart.8">
                  <p:embed followColorScheme="full"/>
                </p:oleObj>
              </mc:Choice>
              <mc:Fallback>
                <p:oleObj name="グラフ" r:id="rId4" imgW="8105792" imgH="419107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2057400"/>
                        <a:ext cx="8105775" cy="419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2820" name="テキスト ボックス 3"/>
          <p:cNvSpPr txBox="1">
            <a:spLocks noChangeArrowheads="1"/>
          </p:cNvSpPr>
          <p:nvPr/>
        </p:nvSpPr>
        <p:spPr bwMode="auto">
          <a:xfrm>
            <a:off x="7667625" y="3357563"/>
            <a:ext cx="1476375" cy="646112"/>
          </a:xfrm>
          <a:prstGeom prst="rect">
            <a:avLst/>
          </a:prstGeom>
          <a:noFill/>
          <a:ln w="9525">
            <a:noFill/>
            <a:miter lim="800000"/>
            <a:headEnd/>
            <a:tailEnd/>
          </a:ln>
        </p:spPr>
        <p:txBody>
          <a:bodyPr>
            <a:spAutoFit/>
          </a:bodyPr>
          <a:lstStyle/>
          <a:p>
            <a:r>
              <a:rPr lang="ja-JP" altLang="en-US" b="1">
                <a:latin typeface="Gill Sans MT" pitchFamily="34" charset="0"/>
              </a:rPr>
              <a:t>２０１０～１１　　</a:t>
            </a:r>
            <a:endParaRPr lang="en-US" altLang="ja-JP" b="1">
              <a:latin typeface="Gill Sans MT" pitchFamily="34" charset="0"/>
            </a:endParaRPr>
          </a:p>
          <a:p>
            <a:r>
              <a:rPr lang="ja-JP" altLang="en-US" b="1">
                <a:latin typeface="Gill Sans MT" pitchFamily="34" charset="0"/>
              </a:rPr>
              <a:t>　　８８０３６</a:t>
            </a: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2"/>
          <p:cNvSpPr>
            <a:spLocks noGrp="1" noChangeArrowheads="1"/>
          </p:cNvSpPr>
          <p:nvPr>
            <p:ph type="title"/>
          </p:nvPr>
        </p:nvSpPr>
        <p:spPr/>
        <p:txBody>
          <a:bodyPr/>
          <a:lstStyle/>
          <a:p>
            <a:pPr eaLnBrk="1" hangingPunct="1"/>
            <a:r>
              <a:rPr lang="ja-JP" altLang="en-US" smtClean="0">
                <a:solidFill>
                  <a:srgbClr val="FF0000"/>
                </a:solidFill>
                <a:latin typeface="Bookman Old Style" pitchFamily="18" charset="0"/>
                <a:ea typeface="HG明朝E" pitchFamily="17" charset="-128"/>
              </a:rPr>
              <a:t>日本のクラブ数</a:t>
            </a:r>
          </a:p>
        </p:txBody>
      </p:sp>
      <p:graphicFrame>
        <p:nvGraphicFramePr>
          <p:cNvPr id="163842" name="Object 3"/>
          <p:cNvGraphicFramePr>
            <a:graphicFrameLocks noGrp="1" noChangeAspect="1"/>
          </p:cNvGraphicFramePr>
          <p:nvPr>
            <p:ph type="chart" idx="1"/>
          </p:nvPr>
        </p:nvGraphicFramePr>
        <p:xfrm>
          <a:off x="914400" y="1905000"/>
          <a:ext cx="8105775" cy="4191000"/>
        </p:xfrm>
        <a:graphic>
          <a:graphicData uri="http://schemas.openxmlformats.org/presentationml/2006/ole">
            <mc:AlternateContent xmlns:mc="http://schemas.openxmlformats.org/markup-compatibility/2006">
              <mc:Choice xmlns:v="urn:schemas-microsoft-com:vml" Requires="v">
                <p:oleObj spid="_x0000_s163859" name="グラフ" r:id="rId4" imgW="8105792" imgH="4191076" progId="MSGraph.Chart.8">
                  <p:embed followColorScheme="full"/>
                </p:oleObj>
              </mc:Choice>
              <mc:Fallback>
                <p:oleObj name="グラフ" r:id="rId4" imgW="8105792" imgH="419107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1905000"/>
                        <a:ext cx="8105775" cy="419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844" name="テキスト ボックス 3"/>
          <p:cNvSpPr txBox="1">
            <a:spLocks noChangeArrowheads="1"/>
          </p:cNvSpPr>
          <p:nvPr/>
        </p:nvSpPr>
        <p:spPr bwMode="auto">
          <a:xfrm>
            <a:off x="7019925" y="3141663"/>
            <a:ext cx="865188" cy="368300"/>
          </a:xfrm>
          <a:prstGeom prst="rect">
            <a:avLst/>
          </a:prstGeom>
          <a:noFill/>
          <a:ln w="9525">
            <a:noFill/>
            <a:miter lim="800000"/>
            <a:headEnd/>
            <a:tailEnd/>
          </a:ln>
        </p:spPr>
        <p:txBody>
          <a:bodyPr>
            <a:spAutoFit/>
          </a:bodyPr>
          <a:lstStyle/>
          <a:p>
            <a:r>
              <a:rPr lang="ja-JP" altLang="en-US" b="1">
                <a:latin typeface="Gill Sans MT" pitchFamily="34" charset="0"/>
              </a:rPr>
              <a:t>２３０１</a:t>
            </a: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ctrTitle" idx="4294967295"/>
          </p:nvPr>
        </p:nvSpPr>
        <p:spPr>
          <a:xfrm>
            <a:off x="0" y="333375"/>
            <a:ext cx="9144000" cy="747713"/>
          </a:xfrm>
        </p:spPr>
        <p:txBody>
          <a:bodyPr>
            <a:normAutofit/>
          </a:bodyPr>
          <a:lstStyle/>
          <a:p>
            <a:pPr eaLnBrk="1" hangingPunct="1"/>
            <a:r>
              <a:rPr lang="ja-JP" altLang="en-US" sz="4000" b="1" u="sng" smtClean="0">
                <a:solidFill>
                  <a:srgbClr val="FFFF00"/>
                </a:solidFill>
                <a:latin typeface="ＭＳ Ｐゴシック" charset="-128"/>
                <a:ea typeface="ＭＳ Ｐゴシック" charset="-128"/>
              </a:rPr>
              <a:t>ロータリー財団の担い手は？</a:t>
            </a:r>
          </a:p>
        </p:txBody>
      </p:sp>
      <p:sp>
        <p:nvSpPr>
          <p:cNvPr id="171010" name="Text Box 5"/>
          <p:cNvSpPr txBox="1">
            <a:spLocks noChangeArrowheads="1"/>
          </p:cNvSpPr>
          <p:nvPr/>
        </p:nvSpPr>
        <p:spPr bwMode="auto">
          <a:xfrm>
            <a:off x="323850" y="1371600"/>
            <a:ext cx="8640763" cy="4721225"/>
          </a:xfrm>
          <a:prstGeom prst="rect">
            <a:avLst/>
          </a:prstGeom>
          <a:noFill/>
          <a:ln w="9525">
            <a:noFill/>
            <a:miter lim="800000"/>
            <a:headEnd/>
            <a:tailEnd/>
          </a:ln>
        </p:spPr>
        <p:txBody>
          <a:bodyPr anchor="ctr"/>
          <a:lstStyle/>
          <a:p>
            <a:pPr>
              <a:lnSpc>
                <a:spcPct val="150000"/>
              </a:lnSpc>
              <a:tabLst>
                <a:tab pos="542925" algn="l"/>
              </a:tabLst>
            </a:pPr>
            <a:r>
              <a:rPr lang="ja-JP" altLang="en-US" sz="3200" b="1">
                <a:latin typeface="ＭＳ Ｐゴシック" charset="-128"/>
              </a:rPr>
              <a:t>　</a:t>
            </a:r>
            <a:endParaRPr lang="ja-JP" altLang="en-US" sz="3200" b="1">
              <a:solidFill>
                <a:srgbClr val="FF0000"/>
              </a:solidFill>
              <a:latin typeface="ＭＳ Ｐゴシック" charset="-128"/>
            </a:endParaRPr>
          </a:p>
        </p:txBody>
      </p:sp>
      <p:sp>
        <p:nvSpPr>
          <p:cNvPr id="171011" name="正方形/長方形 5"/>
          <p:cNvSpPr>
            <a:spLocks noChangeArrowheads="1"/>
          </p:cNvSpPr>
          <p:nvPr/>
        </p:nvSpPr>
        <p:spPr bwMode="auto">
          <a:xfrm>
            <a:off x="468313" y="1268413"/>
            <a:ext cx="8424862" cy="6247864"/>
          </a:xfrm>
          <a:prstGeom prst="rect">
            <a:avLst/>
          </a:prstGeom>
          <a:noFill/>
          <a:ln w="9525">
            <a:noFill/>
            <a:miter lim="800000"/>
            <a:headEnd/>
            <a:tailEnd/>
          </a:ln>
        </p:spPr>
        <p:txBody>
          <a:bodyPr>
            <a:spAutoFit/>
          </a:bodyPr>
          <a:lstStyle/>
          <a:p>
            <a:pPr>
              <a:lnSpc>
                <a:spcPct val="150000"/>
              </a:lnSpc>
              <a:tabLst>
                <a:tab pos="542925" algn="l"/>
              </a:tabLst>
            </a:pPr>
            <a:r>
              <a:rPr lang="ja-JP" altLang="en-US" sz="4000" b="1" dirty="0">
                <a:solidFill>
                  <a:srgbClr val="FFFF00"/>
                </a:solidFill>
                <a:latin typeface="ＭＳ Ｐゴシック" charset="-128"/>
              </a:rPr>
              <a:t>ロータリーの果実を食する国が増え、果実を栽培する国が疲弊している</a:t>
            </a:r>
          </a:p>
          <a:p>
            <a:pPr>
              <a:lnSpc>
                <a:spcPct val="200000"/>
              </a:lnSpc>
              <a:tabLst>
                <a:tab pos="542925" algn="l"/>
              </a:tabLst>
            </a:pPr>
            <a:r>
              <a:rPr lang="ja-JP" altLang="en-US" sz="4000" b="1" dirty="0">
                <a:solidFill>
                  <a:srgbClr val="FFFF00"/>
                </a:solidFill>
                <a:latin typeface="ＭＳ Ｐゴシック" charset="-128"/>
              </a:rPr>
              <a:t>増えるのは、新興国のロータリアンで、 成熟期に入った先進諸国は、徐々に衰退している　</a:t>
            </a:r>
            <a:r>
              <a:rPr lang="ja-JP" altLang="en-US" sz="3600" b="1" dirty="0" smtClean="0">
                <a:solidFill>
                  <a:srgbClr val="FF0000"/>
                </a:solidFill>
                <a:latin typeface="ＭＳ Ｐゴシック" charset="-128"/>
              </a:rPr>
              <a:t>（</a:t>
            </a:r>
            <a:r>
              <a:rPr lang="ja-JP" altLang="en-US" sz="3600" b="1" dirty="0">
                <a:solidFill>
                  <a:srgbClr val="FF0000"/>
                </a:solidFill>
                <a:latin typeface="ＭＳ Ｐゴシック" charset="-128"/>
              </a:rPr>
              <a:t>鳥居　滋ＰＤＧ</a:t>
            </a:r>
            <a:r>
              <a:rPr lang="en-US" altLang="ja-JP" sz="3600" b="1" dirty="0">
                <a:solidFill>
                  <a:srgbClr val="FF0000"/>
                </a:solidFill>
                <a:latin typeface="ＭＳ Ｐゴシック" charset="-128"/>
              </a:rPr>
              <a:t>2690</a:t>
            </a:r>
            <a:r>
              <a:rPr lang="ja-JP" altLang="en-US" sz="3600" b="1" dirty="0">
                <a:solidFill>
                  <a:srgbClr val="FF0000"/>
                </a:solidFill>
                <a:latin typeface="ＭＳ Ｐゴシック" charset="-128"/>
              </a:rPr>
              <a:t>地区）</a:t>
            </a:r>
          </a:p>
          <a:p>
            <a:pPr>
              <a:tabLst>
                <a:tab pos="542925" algn="l"/>
              </a:tabLst>
            </a:pPr>
            <a:endParaRPr lang="ja-JP" altLang="en-US" sz="4000" dirty="0">
              <a:solidFill>
                <a:srgbClr val="FFFF00"/>
              </a:solidFill>
              <a:latin typeface="Gill Sans MT"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187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7" name="タイトル 1"/>
          <p:cNvSpPr>
            <a:spLocks noGrp="1"/>
          </p:cNvSpPr>
          <p:nvPr>
            <p:ph type="title" idx="4294967295"/>
          </p:nvPr>
        </p:nvSpPr>
        <p:spPr/>
        <p:txBody>
          <a:bodyPr/>
          <a:lstStyle/>
          <a:p>
            <a:pPr eaLnBrk="1" hangingPunct="1"/>
            <a:r>
              <a:rPr lang="ja-JP" altLang="en-US" b="1" dirty="0" smtClean="0">
                <a:solidFill>
                  <a:srgbClr val="FFFF00"/>
                </a:solidFill>
                <a:latin typeface="Bookman Old Style" pitchFamily="18" charset="0"/>
                <a:ea typeface="HG明朝E" pitchFamily="17" charset="-128"/>
              </a:rPr>
              <a:t>国際社会の現状は？</a:t>
            </a:r>
          </a:p>
        </p:txBody>
      </p:sp>
      <p:sp>
        <p:nvSpPr>
          <p:cNvPr id="3" name="コンテンツ プレースホルダ 2"/>
          <p:cNvSpPr>
            <a:spLocks noGrp="1"/>
          </p:cNvSpPr>
          <p:nvPr>
            <p:ph idx="4294967295"/>
          </p:nvPr>
        </p:nvSpPr>
        <p:spPr>
          <a:xfrm>
            <a:off x="457200" y="1412875"/>
            <a:ext cx="8435975" cy="5256213"/>
          </a:xfrm>
        </p:spPr>
        <p:txBody>
          <a:bodyPr>
            <a:normAutofit/>
          </a:bodyPr>
          <a:lstStyle/>
          <a:p>
            <a:pPr eaLnBrk="1" hangingPunct="1">
              <a:lnSpc>
                <a:spcPct val="80000"/>
              </a:lnSpc>
              <a:buFont typeface="Arial" charset="0"/>
              <a:buNone/>
            </a:pPr>
            <a:r>
              <a:rPr lang="ja-JP" altLang="en-US" sz="2700" dirty="0" smtClean="0">
                <a:ea typeface="ＭＳ Ｐゴシック" charset="-128"/>
              </a:rPr>
              <a:t>◆</a:t>
            </a:r>
            <a:r>
              <a:rPr lang="ja-JP" altLang="en-US" sz="3000" b="1" dirty="0" smtClean="0">
                <a:ea typeface="ＭＳ Ｐゴシック" charset="-128"/>
              </a:rPr>
              <a:t>地球の年齢は４６億歳</a:t>
            </a:r>
            <a:endParaRPr lang="en-US" altLang="ja-JP" sz="3000" b="1" dirty="0" smtClean="0">
              <a:ea typeface="ＭＳ Ｐゴシック" charset="-128"/>
            </a:endParaRPr>
          </a:p>
          <a:p>
            <a:pPr eaLnBrk="1" hangingPunct="1">
              <a:lnSpc>
                <a:spcPct val="80000"/>
              </a:lnSpc>
              <a:buFont typeface="Arial" charset="0"/>
              <a:buNone/>
            </a:pPr>
            <a:r>
              <a:rPr lang="ja-JP" altLang="en-US" sz="3000" b="1" dirty="0" smtClean="0">
                <a:ea typeface="ＭＳ Ｐゴシック" charset="-128"/>
              </a:rPr>
              <a:t>　世界の人口は６９億人（２０１</a:t>
            </a:r>
            <a:r>
              <a:rPr lang="en-US" altLang="ja-JP" sz="3000" b="1" dirty="0" smtClean="0">
                <a:ea typeface="ＭＳ Ｐゴシック" charset="-128"/>
              </a:rPr>
              <a:t>4</a:t>
            </a:r>
            <a:r>
              <a:rPr lang="ja-JP" altLang="en-US" sz="3000" b="1" dirty="0" smtClean="0">
                <a:ea typeface="ＭＳ Ｐゴシック" charset="-128"/>
              </a:rPr>
              <a:t>年に７０億人超）</a:t>
            </a:r>
            <a:endParaRPr lang="en-US" altLang="ja-JP" sz="3000" b="1" dirty="0" smtClean="0">
              <a:ea typeface="ＭＳ Ｐゴシック" charset="-128"/>
            </a:endParaRPr>
          </a:p>
          <a:p>
            <a:pPr eaLnBrk="1" hangingPunct="1">
              <a:lnSpc>
                <a:spcPct val="80000"/>
              </a:lnSpc>
              <a:buFont typeface="Arial" charset="0"/>
              <a:buNone/>
            </a:pPr>
            <a:r>
              <a:rPr lang="ja-JP" altLang="en-US" sz="3000" b="1" dirty="0" smtClean="0">
                <a:ea typeface="ＭＳ Ｐゴシック" charset="-128"/>
              </a:rPr>
              <a:t>　　　１分間に１４０人生まれる</a:t>
            </a:r>
            <a:endParaRPr lang="en-US" altLang="ja-JP" sz="3000" b="1" dirty="0" smtClean="0">
              <a:ea typeface="ＭＳ Ｐゴシック" charset="-128"/>
            </a:endParaRPr>
          </a:p>
          <a:p>
            <a:pPr eaLnBrk="1" hangingPunct="1">
              <a:lnSpc>
                <a:spcPct val="80000"/>
              </a:lnSpc>
              <a:buFont typeface="Arial" charset="0"/>
              <a:buNone/>
            </a:pPr>
            <a:r>
              <a:rPr lang="ja-JP" altLang="en-US" sz="3000" b="1" dirty="0" smtClean="0">
                <a:ea typeface="ＭＳ Ｐゴシック" charset="-128"/>
              </a:rPr>
              <a:t>　　　１日：２０万人生まれる</a:t>
            </a:r>
            <a:endParaRPr lang="en-US" altLang="ja-JP" sz="3000" b="1" dirty="0" smtClean="0">
              <a:ea typeface="ＭＳ Ｐゴシック" charset="-128"/>
            </a:endParaRPr>
          </a:p>
          <a:p>
            <a:pPr eaLnBrk="1" hangingPunct="1">
              <a:lnSpc>
                <a:spcPct val="80000"/>
              </a:lnSpc>
              <a:buFont typeface="Arial" charset="0"/>
              <a:buNone/>
            </a:pPr>
            <a:r>
              <a:rPr lang="ja-JP" altLang="en-US" sz="3000" b="1" dirty="0" smtClean="0">
                <a:ea typeface="ＭＳ Ｐゴシック" charset="-128"/>
              </a:rPr>
              <a:t>　　　１年：８千万人増加</a:t>
            </a:r>
            <a:endParaRPr lang="en-US" altLang="ja-JP" sz="3000" b="1" dirty="0" smtClean="0">
              <a:ea typeface="ＭＳ Ｐゴシック" charset="-128"/>
            </a:endParaRPr>
          </a:p>
          <a:p>
            <a:pPr eaLnBrk="1" hangingPunct="1">
              <a:lnSpc>
                <a:spcPct val="80000"/>
              </a:lnSpc>
              <a:buFont typeface="Arial" charset="0"/>
              <a:buNone/>
            </a:pPr>
            <a:r>
              <a:rPr lang="ja-JP" altLang="en-US" sz="2700" b="1" dirty="0" smtClean="0">
                <a:ea typeface="ＭＳ Ｐゴシック" charset="-128"/>
              </a:rPr>
              <a:t>◆　　</a:t>
            </a:r>
            <a:r>
              <a:rPr lang="ja-JP" altLang="en-US" b="1" dirty="0" smtClean="0">
                <a:solidFill>
                  <a:srgbClr val="FFFF00"/>
                </a:solidFill>
                <a:ea typeface="ＭＳ Ｐゴシック" charset="-128"/>
              </a:rPr>
              <a:t>２０２５年の人口：７８億人</a:t>
            </a:r>
            <a:endParaRPr lang="en-US" altLang="ja-JP" b="1" dirty="0" smtClean="0">
              <a:solidFill>
                <a:srgbClr val="FFFF00"/>
              </a:solidFill>
              <a:ea typeface="ＭＳ Ｐゴシック" charset="-128"/>
            </a:endParaRPr>
          </a:p>
          <a:p>
            <a:pPr eaLnBrk="1" hangingPunct="1">
              <a:lnSpc>
                <a:spcPct val="80000"/>
              </a:lnSpc>
              <a:buFont typeface="Arial" charset="0"/>
              <a:buNone/>
            </a:pPr>
            <a:r>
              <a:rPr lang="ja-JP" altLang="en-US" b="1" dirty="0" smtClean="0">
                <a:solidFill>
                  <a:srgbClr val="FFFF00"/>
                </a:solidFill>
                <a:ea typeface="ＭＳ Ｐゴシック" charset="-128"/>
              </a:rPr>
              <a:t>　　　　２０５０年の人口：９２億人</a:t>
            </a:r>
            <a:endParaRPr lang="en-US" altLang="ja-JP" b="1" dirty="0" smtClean="0">
              <a:solidFill>
                <a:srgbClr val="FFFF00"/>
              </a:solidFill>
              <a:ea typeface="ＭＳ Ｐゴシック" charset="-128"/>
            </a:endParaRPr>
          </a:p>
          <a:p>
            <a:pPr eaLnBrk="1" hangingPunct="1">
              <a:lnSpc>
                <a:spcPct val="80000"/>
              </a:lnSpc>
              <a:buFont typeface="Arial" charset="0"/>
              <a:buNone/>
            </a:pPr>
            <a:r>
              <a:rPr lang="ja-JP" altLang="en-US" b="1" dirty="0" smtClean="0">
                <a:ea typeface="ＭＳ Ｐゴシック" charset="-128"/>
              </a:rPr>
              <a:t>◆地球のキャパシティーは８０億人</a:t>
            </a:r>
            <a:endParaRPr lang="en-US" altLang="ja-JP" b="1" dirty="0" smtClean="0">
              <a:ea typeface="ＭＳ Ｐゴシック" charset="-128"/>
            </a:endParaRPr>
          </a:p>
          <a:p>
            <a:pPr eaLnBrk="1" hangingPunct="1">
              <a:lnSpc>
                <a:spcPct val="80000"/>
              </a:lnSpc>
              <a:buFont typeface="Arial" charset="0"/>
              <a:buNone/>
            </a:pPr>
            <a:endParaRPr lang="en-US" altLang="ja-JP" sz="2700" dirty="0" smtClean="0">
              <a:ea typeface="ＭＳ Ｐゴシック" charset="-128"/>
            </a:endParaRPr>
          </a:p>
          <a:p>
            <a:pPr eaLnBrk="1" hangingPunct="1">
              <a:lnSpc>
                <a:spcPct val="80000"/>
              </a:lnSpc>
              <a:buFont typeface="Arial" charset="0"/>
              <a:buNone/>
            </a:pPr>
            <a:r>
              <a:rPr lang="ja-JP" altLang="en-US" sz="2700" dirty="0" smtClean="0">
                <a:ea typeface="ＭＳ Ｐゴシック" charset="-128"/>
              </a:rPr>
              <a:t>　　　　　　　　　　　　　　　　　　　　　　</a:t>
            </a:r>
            <a:r>
              <a:rPr lang="ja-JP" altLang="en-US" sz="4900" b="1" dirty="0" smtClean="0">
                <a:solidFill>
                  <a:srgbClr val="FF0000"/>
                </a:solidFill>
                <a:ea typeface="ＭＳ Ｐゴシック" charset="-128"/>
              </a:rPr>
              <a:t>人口爆発</a:t>
            </a:r>
            <a:endParaRPr lang="en-US" altLang="ja-JP" sz="4900" b="1" dirty="0" smtClean="0">
              <a:solidFill>
                <a:srgbClr val="FF0000"/>
              </a:solidFill>
              <a:ea typeface="ＭＳ Ｐゴシック" charset="-128"/>
            </a:endParaRPr>
          </a:p>
          <a:p>
            <a:pPr eaLnBrk="1" hangingPunct="1">
              <a:lnSpc>
                <a:spcPct val="80000"/>
              </a:lnSpc>
              <a:buFont typeface="Arial" charset="0"/>
              <a:buNone/>
            </a:pPr>
            <a:endParaRPr lang="en-US" altLang="ja-JP" sz="2700" dirty="0" smtClean="0">
              <a:ea typeface="ＭＳ Ｐゴシック" charset="-128"/>
            </a:endParaRPr>
          </a:p>
          <a:p>
            <a:pPr eaLnBrk="1" hangingPunct="1">
              <a:lnSpc>
                <a:spcPct val="80000"/>
              </a:lnSpc>
              <a:buFont typeface="Arial" charset="0"/>
              <a:buNone/>
            </a:pPr>
            <a:endParaRPr lang="ja-JP" altLang="en-US" sz="2700" dirty="0" smtClean="0">
              <a:ea typeface="ＭＳ Ｐゴシック" charset="-128"/>
            </a:endParaRPr>
          </a:p>
        </p:txBody>
      </p:sp>
      <p:sp>
        <p:nvSpPr>
          <p:cNvPr id="5" name="右矢印 4"/>
          <p:cNvSpPr/>
          <p:nvPr/>
        </p:nvSpPr>
        <p:spPr>
          <a:xfrm>
            <a:off x="2843213" y="5589588"/>
            <a:ext cx="2214562" cy="642937"/>
          </a:xfrm>
          <a:prstGeom prst="rightArrow">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781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7" grpId="0" autoUpdateAnimBg="0"/>
      <p:bldP spid="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0225" name="タイトル 1"/>
          <p:cNvSpPr>
            <a:spLocks noGrp="1"/>
          </p:cNvSpPr>
          <p:nvPr>
            <p:ph type="title" idx="4294967295"/>
          </p:nvPr>
        </p:nvSpPr>
        <p:spPr/>
        <p:txBody>
          <a:bodyPr/>
          <a:lstStyle/>
          <a:p>
            <a:pPr eaLnBrk="1" hangingPunct="1"/>
            <a:r>
              <a:rPr lang="ja-JP" altLang="en-US" b="1" dirty="0" smtClean="0">
                <a:solidFill>
                  <a:srgbClr val="FFFF00"/>
                </a:solidFill>
                <a:latin typeface="Bookman Old Style" pitchFamily="18" charset="0"/>
                <a:ea typeface="HG明朝E" pitchFamily="17" charset="-128"/>
              </a:rPr>
              <a:t>世界の現状</a:t>
            </a:r>
          </a:p>
        </p:txBody>
      </p:sp>
      <p:sp>
        <p:nvSpPr>
          <p:cNvPr id="180226" name="コンテンツ プレースホルダ 2"/>
          <p:cNvSpPr>
            <a:spLocks noGrp="1"/>
          </p:cNvSpPr>
          <p:nvPr>
            <p:ph idx="4294967295"/>
          </p:nvPr>
        </p:nvSpPr>
        <p:spPr>
          <a:xfrm>
            <a:off x="468313" y="1357313"/>
            <a:ext cx="8218487" cy="4999037"/>
          </a:xfrm>
        </p:spPr>
        <p:txBody>
          <a:bodyPr/>
          <a:lstStyle/>
          <a:p>
            <a:pPr eaLnBrk="1" hangingPunct="1"/>
            <a:r>
              <a:rPr lang="ja-JP" altLang="en-US" sz="2800" b="1" dirty="0" smtClean="0">
                <a:latin typeface="Gill Sans MT" pitchFamily="34" charset="0"/>
                <a:ea typeface="ＭＳ Ｐゴシック" charset="-128"/>
              </a:rPr>
              <a:t>１年に</a:t>
            </a:r>
            <a:r>
              <a:rPr lang="ja-JP" altLang="en-US" sz="2800" b="1" dirty="0" smtClean="0">
                <a:solidFill>
                  <a:srgbClr val="FF0000"/>
                </a:solidFill>
                <a:latin typeface="Gill Sans MT" pitchFamily="34" charset="0"/>
                <a:ea typeface="ＭＳ Ｐゴシック" charset="-128"/>
              </a:rPr>
              <a:t>６千万人</a:t>
            </a:r>
            <a:r>
              <a:rPr lang="ja-JP" altLang="en-US" sz="2800" b="1" dirty="0" smtClean="0">
                <a:latin typeface="Gill Sans MT" pitchFamily="34" charset="0"/>
                <a:ea typeface="ＭＳ Ｐゴシック" charset="-128"/>
              </a:rPr>
              <a:t>が亡くなり</a:t>
            </a:r>
            <a:r>
              <a:rPr lang="ja-JP" altLang="en-US" sz="2800" b="1" dirty="0" smtClean="0">
                <a:solidFill>
                  <a:srgbClr val="FF0000"/>
                </a:solidFill>
                <a:latin typeface="Gill Sans MT" pitchFamily="34" charset="0"/>
                <a:ea typeface="ＭＳ Ｐゴシック" charset="-128"/>
              </a:rPr>
              <a:t>１億４千万人</a:t>
            </a:r>
            <a:r>
              <a:rPr lang="ja-JP" altLang="en-US" sz="2800" b="1" dirty="0" smtClean="0">
                <a:latin typeface="Gill Sans MT" pitchFamily="34" charset="0"/>
                <a:ea typeface="ＭＳ Ｐゴシック" charset="-128"/>
              </a:rPr>
              <a:t>が産まれる</a:t>
            </a:r>
            <a:endParaRPr lang="en-US" altLang="ja-JP" sz="2800" b="1" dirty="0" smtClean="0">
              <a:latin typeface="Gill Sans MT" pitchFamily="34" charset="0"/>
              <a:ea typeface="ＭＳ Ｐゴシック" charset="-128"/>
            </a:endParaRPr>
          </a:p>
          <a:p>
            <a:pPr eaLnBrk="1" hangingPunct="1"/>
            <a:r>
              <a:rPr lang="ja-JP" altLang="en-US" sz="2800" b="1" dirty="0" smtClean="0">
                <a:latin typeface="Gill Sans MT" pitchFamily="34" charset="0"/>
                <a:ea typeface="ＭＳ Ｐゴシック" charset="-128"/>
              </a:rPr>
              <a:t>毎日避けることができる原因で命を落とす</a:t>
            </a:r>
            <a:r>
              <a:rPr lang="ja-JP" altLang="en-US" sz="2800" b="1" dirty="0" smtClean="0">
                <a:solidFill>
                  <a:srgbClr val="FF0000"/>
                </a:solidFill>
                <a:latin typeface="Gill Sans MT" pitchFamily="34" charset="0"/>
                <a:ea typeface="ＭＳ Ｐゴシック" charset="-128"/>
              </a:rPr>
              <a:t>５歳未満</a:t>
            </a:r>
            <a:r>
              <a:rPr lang="ja-JP" altLang="en-US" sz="2800" b="1" dirty="0" smtClean="0">
                <a:latin typeface="Gill Sans MT" pitchFamily="34" charset="0"/>
                <a:ea typeface="ＭＳ Ｐゴシック" charset="-128"/>
              </a:rPr>
              <a:t>の子供の数は</a:t>
            </a:r>
            <a:r>
              <a:rPr lang="ja-JP" altLang="en-US" sz="2800" b="1" dirty="0" smtClean="0">
                <a:solidFill>
                  <a:srgbClr val="FF0000"/>
                </a:solidFill>
                <a:latin typeface="Gill Sans MT" pitchFamily="34" charset="0"/>
                <a:ea typeface="ＭＳ Ｐゴシック" charset="-128"/>
              </a:rPr>
              <a:t>３万人</a:t>
            </a:r>
            <a:r>
              <a:rPr lang="ja-JP" altLang="en-US" sz="2800" b="1" dirty="0" smtClean="0">
                <a:latin typeface="Gill Sans MT" pitchFamily="34" charset="0"/>
                <a:ea typeface="ＭＳ Ｐゴシック" charset="-128"/>
              </a:rPr>
              <a:t>を超える。</a:t>
            </a:r>
            <a:endParaRPr lang="en-US" altLang="ja-JP" sz="2800" b="1" dirty="0" smtClean="0">
              <a:latin typeface="Gill Sans MT" pitchFamily="34" charset="0"/>
              <a:ea typeface="ＭＳ Ｐゴシック" charset="-128"/>
            </a:endParaRPr>
          </a:p>
          <a:p>
            <a:pPr eaLnBrk="1" hangingPunct="1"/>
            <a:r>
              <a:rPr lang="ja-JP" altLang="en-US" sz="2800" b="1" dirty="0" smtClean="0">
                <a:latin typeface="Gill Sans MT" pitchFamily="34" charset="0"/>
                <a:ea typeface="ＭＳ Ｐゴシック" charset="-128"/>
              </a:rPr>
              <a:t>毎年</a:t>
            </a:r>
            <a:r>
              <a:rPr lang="ja-JP" altLang="en-US" sz="2800" b="1" dirty="0" smtClean="0">
                <a:solidFill>
                  <a:srgbClr val="FF0000"/>
                </a:solidFill>
                <a:latin typeface="Gill Sans MT" pitchFamily="34" charset="0"/>
                <a:ea typeface="ＭＳ Ｐゴシック" charset="-128"/>
              </a:rPr>
              <a:t>１千万人</a:t>
            </a:r>
            <a:r>
              <a:rPr lang="ja-JP" altLang="en-US" sz="2800" b="1" dirty="0" smtClean="0">
                <a:latin typeface="Gill Sans MT" pitchFamily="34" charset="0"/>
                <a:ea typeface="ＭＳ Ｐゴシック" charset="-128"/>
              </a:rPr>
              <a:t>の子供たちが５歳の誕生日を迎えることなく死んでいる。</a:t>
            </a:r>
            <a:endParaRPr lang="en-US" altLang="ja-JP" sz="2800" b="1" dirty="0" smtClean="0">
              <a:latin typeface="Gill Sans MT" pitchFamily="34" charset="0"/>
              <a:ea typeface="ＭＳ Ｐゴシック" charset="-128"/>
            </a:endParaRPr>
          </a:p>
          <a:p>
            <a:pPr eaLnBrk="1" hangingPunct="1"/>
            <a:r>
              <a:rPr lang="ja-JP" altLang="en-US" sz="2800" b="1" dirty="0" smtClean="0">
                <a:latin typeface="Gill Sans MT" pitchFamily="34" charset="0"/>
                <a:ea typeface="ＭＳ Ｐゴシック" charset="-128"/>
              </a:rPr>
              <a:t>毎年</a:t>
            </a:r>
            <a:r>
              <a:rPr lang="ja-JP" altLang="en-US" sz="2800" b="1" dirty="0" smtClean="0">
                <a:solidFill>
                  <a:srgbClr val="FF0000"/>
                </a:solidFill>
                <a:latin typeface="Gill Sans MT" pitchFamily="34" charset="0"/>
                <a:ea typeface="ＭＳ Ｐゴシック" charset="-128"/>
              </a:rPr>
              <a:t>９００万人</a:t>
            </a:r>
            <a:r>
              <a:rPr lang="ja-JP" altLang="en-US" sz="2800" b="1" dirty="0" smtClean="0">
                <a:latin typeface="Gill Sans MT" pitchFamily="34" charset="0"/>
                <a:ea typeface="ＭＳ Ｐゴシック" charset="-128"/>
              </a:rPr>
              <a:t>が餓死している</a:t>
            </a:r>
            <a:endParaRPr lang="en-US" altLang="ja-JP" sz="2800" b="1" dirty="0" smtClean="0">
              <a:latin typeface="Gill Sans MT" pitchFamily="34" charset="0"/>
              <a:ea typeface="ＭＳ Ｐゴシック" charset="-128"/>
            </a:endParaRPr>
          </a:p>
          <a:p>
            <a:pPr eaLnBrk="1" hangingPunct="1"/>
            <a:r>
              <a:rPr lang="ja-JP" altLang="en-US" sz="2800" b="1" dirty="0" smtClean="0">
                <a:latin typeface="Gill Sans MT" pitchFamily="34" charset="0"/>
                <a:ea typeface="ＭＳ Ｐゴシック" charset="-128"/>
              </a:rPr>
              <a:t>世界中で</a:t>
            </a:r>
            <a:r>
              <a:rPr lang="ja-JP" altLang="en-US" sz="2800" b="1" dirty="0" smtClean="0">
                <a:solidFill>
                  <a:srgbClr val="FF0000"/>
                </a:solidFill>
                <a:latin typeface="Gill Sans MT" pitchFamily="34" charset="0"/>
                <a:ea typeface="ＭＳ Ｐゴシック" charset="-128"/>
              </a:rPr>
              <a:t>９２％</a:t>
            </a:r>
            <a:r>
              <a:rPr lang="ja-JP" altLang="en-US" sz="2800" b="1" dirty="0" smtClean="0">
                <a:latin typeface="Gill Sans MT" pitchFamily="34" charset="0"/>
                <a:ea typeface="ＭＳ Ｐゴシック" charset="-128"/>
              </a:rPr>
              <a:t>の人が食べ物に困っている</a:t>
            </a:r>
            <a:endParaRPr lang="en-US" altLang="ja-JP" sz="2800" b="1" dirty="0" smtClean="0">
              <a:latin typeface="Gill Sans MT" pitchFamily="34" charset="0"/>
              <a:ea typeface="ＭＳ Ｐゴシック" charset="-128"/>
            </a:endParaRPr>
          </a:p>
          <a:p>
            <a:pPr eaLnBrk="1" hangingPunct="1"/>
            <a:r>
              <a:rPr lang="ja-JP" altLang="en-US" sz="2800" b="1" dirty="0" smtClean="0">
                <a:solidFill>
                  <a:srgbClr val="FF0000"/>
                </a:solidFill>
                <a:latin typeface="Gill Sans MT" pitchFamily="34" charset="0"/>
                <a:ea typeface="ＭＳ Ｐゴシック" charset="-128"/>
              </a:rPr>
              <a:t>８％（６億２０００万人）</a:t>
            </a:r>
            <a:r>
              <a:rPr lang="ja-JP" altLang="en-US" sz="2800" b="1" dirty="0" smtClean="0">
                <a:latin typeface="Gill Sans MT" pitchFamily="34" charset="0"/>
                <a:ea typeface="ＭＳ Ｐゴシック" charset="-128"/>
              </a:rPr>
              <a:t>の人だけが食が足りている（</a:t>
            </a:r>
            <a:r>
              <a:rPr lang="ja-JP" altLang="en-US" sz="2800" b="1" dirty="0" smtClean="0">
                <a:solidFill>
                  <a:srgbClr val="FF0000"/>
                </a:solidFill>
                <a:latin typeface="Gill Sans MT" pitchFamily="34" charset="0"/>
                <a:ea typeface="ＭＳ Ｐゴシック" charset="-128"/>
              </a:rPr>
              <a:t>飽食の日本人</a:t>
            </a:r>
            <a:r>
              <a:rPr lang="ja-JP" altLang="en-US" sz="2800" b="1" dirty="0" smtClean="0">
                <a:latin typeface="Gill Sans MT" pitchFamily="34" charset="0"/>
                <a:ea typeface="ＭＳ Ｐゴシック" charset="-128"/>
              </a:rPr>
              <a:t>）</a:t>
            </a:r>
            <a:endParaRPr lang="en-US" altLang="ja-JP" sz="2800" b="1" dirty="0" smtClean="0">
              <a:latin typeface="Gill Sans MT" pitchFamily="34" charset="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802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022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022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8022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8022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8022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8022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5" grpId="0" autoUpdateAnimBg="0"/>
      <p:bldP spid="180226"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タイトル 1"/>
          <p:cNvSpPr>
            <a:spLocks noGrp="1"/>
          </p:cNvSpPr>
          <p:nvPr>
            <p:ph type="title" idx="4294967295"/>
          </p:nvPr>
        </p:nvSpPr>
        <p:spPr/>
        <p:txBody>
          <a:bodyPr/>
          <a:lstStyle/>
          <a:p>
            <a:pPr eaLnBrk="1" hangingPunct="1"/>
            <a:r>
              <a:rPr lang="ja-JP" altLang="en-US" sz="6000" b="1" smtClean="0">
                <a:solidFill>
                  <a:srgbClr val="FFFF00"/>
                </a:solidFill>
                <a:latin typeface="Bookman Old Style" pitchFamily="18" charset="0"/>
                <a:ea typeface="HG明朝E" pitchFamily="17" charset="-128"/>
              </a:rPr>
              <a:t>自己紹介</a:t>
            </a:r>
          </a:p>
        </p:txBody>
      </p:sp>
      <p:sp>
        <p:nvSpPr>
          <p:cNvPr id="17410" name="コンテンツ プレースホルダ 2"/>
          <p:cNvSpPr>
            <a:spLocks noGrp="1"/>
          </p:cNvSpPr>
          <p:nvPr>
            <p:ph idx="4294967295"/>
          </p:nvPr>
        </p:nvSpPr>
        <p:spPr>
          <a:xfrm>
            <a:off x="179388" y="1600200"/>
            <a:ext cx="8964612" cy="4997450"/>
          </a:xfrm>
        </p:spPr>
        <p:txBody>
          <a:bodyPr/>
          <a:lstStyle/>
          <a:p>
            <a:pPr eaLnBrk="1" hangingPunct="1">
              <a:lnSpc>
                <a:spcPct val="90000"/>
              </a:lnSpc>
            </a:pPr>
            <a:r>
              <a:rPr lang="ja-JP" altLang="en-US" sz="2700" b="1" smtClean="0">
                <a:latin typeface="Gill Sans MT" pitchFamily="34" charset="0"/>
                <a:ea typeface="ＭＳ Ｐゴシック" charset="-128"/>
              </a:rPr>
              <a:t>名前：﨑山征雄</a:t>
            </a:r>
            <a:endParaRPr lang="en-US" altLang="ja-JP" sz="2700" b="1" smtClean="0">
              <a:latin typeface="Gill Sans MT" pitchFamily="34" charset="0"/>
              <a:ea typeface="ＭＳ Ｐゴシック" charset="-128"/>
            </a:endParaRPr>
          </a:p>
          <a:p>
            <a:pPr eaLnBrk="1" hangingPunct="1">
              <a:lnSpc>
                <a:spcPct val="90000"/>
              </a:lnSpc>
            </a:pPr>
            <a:r>
              <a:rPr lang="ja-JP" altLang="en-US" sz="2700" b="1" smtClean="0">
                <a:latin typeface="Gill Sans MT" pitchFamily="34" charset="0"/>
                <a:ea typeface="ＭＳ Ｐゴシック" charset="-128"/>
              </a:rPr>
              <a:t>年齢：昭和</a:t>
            </a:r>
            <a:r>
              <a:rPr lang="en-US" altLang="ja-JP" sz="2700" b="1" smtClean="0">
                <a:latin typeface="Gill Sans MT" pitchFamily="34" charset="0"/>
                <a:ea typeface="ＭＳ Ｐゴシック" charset="-128"/>
              </a:rPr>
              <a:t>16</a:t>
            </a:r>
            <a:r>
              <a:rPr lang="ja-JP" altLang="en-US" sz="2700" b="1" smtClean="0">
                <a:latin typeface="Gill Sans MT" pitchFamily="34" charset="0"/>
                <a:ea typeface="ＭＳ Ｐゴシック" charset="-128"/>
              </a:rPr>
              <a:t>年</a:t>
            </a:r>
            <a:r>
              <a:rPr lang="en-US" altLang="ja-JP" sz="2700" b="1" smtClean="0">
                <a:latin typeface="Gill Sans MT" pitchFamily="34" charset="0"/>
                <a:ea typeface="ＭＳ Ｐゴシック" charset="-128"/>
              </a:rPr>
              <a:t>1</a:t>
            </a:r>
            <a:r>
              <a:rPr lang="ja-JP" altLang="en-US" sz="2700" b="1" smtClean="0">
                <a:latin typeface="Gill Sans MT" pitchFamily="34" charset="0"/>
                <a:ea typeface="ＭＳ Ｐゴシック" charset="-128"/>
              </a:rPr>
              <a:t>月</a:t>
            </a:r>
            <a:r>
              <a:rPr lang="en-US" altLang="ja-JP" sz="2700" b="1" smtClean="0">
                <a:latin typeface="Gill Sans MT" pitchFamily="34" charset="0"/>
                <a:ea typeface="ＭＳ Ｐゴシック" charset="-128"/>
              </a:rPr>
              <a:t>3</a:t>
            </a:r>
            <a:r>
              <a:rPr lang="ja-JP" altLang="en-US" sz="2700" b="1" smtClean="0">
                <a:latin typeface="Gill Sans MT" pitchFamily="34" charset="0"/>
                <a:ea typeface="ＭＳ Ｐゴシック" charset="-128"/>
              </a:rPr>
              <a:t>日生</a:t>
            </a:r>
            <a:endParaRPr lang="en-US" altLang="ja-JP" sz="2700" b="1" smtClean="0">
              <a:latin typeface="Gill Sans MT" pitchFamily="34" charset="0"/>
              <a:ea typeface="ＭＳ Ｐゴシック" charset="-128"/>
            </a:endParaRPr>
          </a:p>
          <a:p>
            <a:pPr eaLnBrk="1" hangingPunct="1">
              <a:lnSpc>
                <a:spcPct val="90000"/>
              </a:lnSpc>
            </a:pPr>
            <a:r>
              <a:rPr lang="en-US" altLang="ja-JP" sz="2700" b="1" smtClean="0">
                <a:latin typeface="Gill Sans MT" pitchFamily="34" charset="0"/>
                <a:ea typeface="ＭＳ Ｐゴシック" charset="-128"/>
              </a:rPr>
              <a:t>2008</a:t>
            </a:r>
            <a:r>
              <a:rPr lang="ja-JP" altLang="en-US" sz="2700" b="1" smtClean="0">
                <a:latin typeface="Gill Sans MT" pitchFamily="34" charset="0"/>
                <a:ea typeface="ＭＳ Ｐゴシック" charset="-128"/>
              </a:rPr>
              <a:t>～</a:t>
            </a:r>
            <a:r>
              <a:rPr lang="en-US" altLang="ja-JP" sz="2700" b="1" smtClean="0">
                <a:latin typeface="Gill Sans MT" pitchFamily="34" charset="0"/>
                <a:ea typeface="ＭＳ Ｐゴシック" charset="-128"/>
              </a:rPr>
              <a:t>09</a:t>
            </a:r>
            <a:r>
              <a:rPr lang="ja-JP" altLang="en-US" sz="2700" b="1" smtClean="0">
                <a:latin typeface="Gill Sans MT" pitchFamily="34" charset="0"/>
                <a:ea typeface="ＭＳ Ｐゴシック" charset="-128"/>
              </a:rPr>
              <a:t>年度ガバナー（ＲＩ</a:t>
            </a:r>
            <a:r>
              <a:rPr lang="en-US" altLang="ja-JP" sz="2700" b="1" smtClean="0">
                <a:latin typeface="Gill Sans MT" pitchFamily="34" charset="0"/>
                <a:ea typeface="ＭＳ Ｐゴシック" charset="-128"/>
              </a:rPr>
              <a:t>2790</a:t>
            </a:r>
            <a:r>
              <a:rPr lang="ja-JP" altLang="en-US" sz="2700" b="1" smtClean="0">
                <a:latin typeface="Gill Sans MT" pitchFamily="34" charset="0"/>
                <a:ea typeface="ＭＳ Ｐゴシック" charset="-128"/>
              </a:rPr>
              <a:t>地区）</a:t>
            </a:r>
            <a:endParaRPr lang="en-US" altLang="ja-JP" sz="2700" b="1" smtClean="0">
              <a:latin typeface="Gill Sans MT" pitchFamily="34" charset="0"/>
              <a:ea typeface="ＭＳ Ｐゴシック" charset="-128"/>
            </a:endParaRPr>
          </a:p>
          <a:p>
            <a:pPr eaLnBrk="1" hangingPunct="1">
              <a:lnSpc>
                <a:spcPct val="90000"/>
              </a:lnSpc>
            </a:pPr>
            <a:r>
              <a:rPr lang="ja-JP" altLang="en-US" sz="2700" b="1" smtClean="0">
                <a:latin typeface="Gill Sans MT" pitchFamily="34" charset="0"/>
                <a:ea typeface="ＭＳ Ｐゴシック" charset="-128"/>
              </a:rPr>
              <a:t>当該年度ＲＩ会長：李　東建会長（韓国）</a:t>
            </a:r>
            <a:endParaRPr lang="en-US" altLang="ja-JP" sz="2700" b="1" smtClean="0">
              <a:latin typeface="Gill Sans MT" pitchFamily="34" charset="0"/>
              <a:ea typeface="ＭＳ Ｐゴシック" charset="-128"/>
            </a:endParaRPr>
          </a:p>
          <a:p>
            <a:pPr eaLnBrk="1" hangingPunct="1">
              <a:lnSpc>
                <a:spcPct val="90000"/>
              </a:lnSpc>
            </a:pPr>
            <a:r>
              <a:rPr lang="ja-JP" altLang="en-US" sz="2700" b="1" smtClean="0">
                <a:latin typeface="Gill Sans MT" pitchFamily="34" charset="0"/>
                <a:ea typeface="ＭＳ Ｐゴシック" charset="-128"/>
              </a:rPr>
              <a:t>当該年度Ｒｉ理事：小沢一彦ＰＤＧ</a:t>
            </a:r>
            <a:endParaRPr lang="en-US" altLang="ja-JP" sz="2700" b="1" smtClean="0">
              <a:latin typeface="Gill Sans MT" pitchFamily="34" charset="0"/>
              <a:ea typeface="ＭＳ Ｐゴシック" charset="-128"/>
            </a:endParaRPr>
          </a:p>
          <a:p>
            <a:pPr eaLnBrk="1" hangingPunct="1">
              <a:lnSpc>
                <a:spcPct val="90000"/>
              </a:lnSpc>
              <a:buFont typeface="Arial" charset="0"/>
              <a:buNone/>
            </a:pPr>
            <a:r>
              <a:rPr lang="ja-JP" altLang="en-US" sz="2700" b="1" smtClean="0">
                <a:latin typeface="Gill Sans MT" pitchFamily="34" charset="0"/>
                <a:ea typeface="ＭＳ Ｐゴシック" charset="-128"/>
              </a:rPr>
              <a:t>　　　　　　　　　　　　　渡辺好政ＰＤＧ（Ｄ２６９０）</a:t>
            </a:r>
            <a:endParaRPr lang="en-US" altLang="ja-JP" sz="2700" b="1" smtClean="0">
              <a:latin typeface="Gill Sans MT" pitchFamily="34" charset="0"/>
              <a:ea typeface="ＭＳ Ｐゴシック" charset="-128"/>
            </a:endParaRPr>
          </a:p>
          <a:p>
            <a:pPr eaLnBrk="1" hangingPunct="1">
              <a:lnSpc>
                <a:spcPct val="90000"/>
              </a:lnSpc>
              <a:buFont typeface="Arial" charset="0"/>
              <a:buNone/>
            </a:pPr>
            <a:r>
              <a:rPr lang="ja-JP" altLang="en-US" sz="2700" b="1" smtClean="0">
                <a:latin typeface="Gill Sans MT" pitchFamily="34" charset="0"/>
                <a:ea typeface="ＭＳ Ｐゴシック" charset="-128"/>
              </a:rPr>
              <a:t>　　</a:t>
            </a:r>
            <a:endParaRPr lang="en-US" altLang="ja-JP" sz="2700" b="1" smtClean="0">
              <a:latin typeface="Gill Sans MT" pitchFamily="34" charset="0"/>
              <a:ea typeface="ＭＳ Ｐゴシック" charset="-128"/>
            </a:endParaRPr>
          </a:p>
          <a:p>
            <a:pPr eaLnBrk="1" hangingPunct="1">
              <a:lnSpc>
                <a:spcPct val="90000"/>
              </a:lnSpc>
            </a:pPr>
            <a:r>
              <a:rPr lang="en-US" altLang="ja-JP" sz="2600" b="1" smtClean="0">
                <a:latin typeface="Gill Sans MT" pitchFamily="34" charset="0"/>
                <a:ea typeface="ＭＳ Ｐゴシック" charset="-128"/>
              </a:rPr>
              <a:t>2014~15</a:t>
            </a:r>
            <a:r>
              <a:rPr lang="ja-JP" altLang="en-US" sz="2600" b="1" smtClean="0">
                <a:latin typeface="Gill Sans MT" pitchFamily="34" charset="0"/>
                <a:ea typeface="ＭＳ Ｐゴシック" charset="-128"/>
              </a:rPr>
              <a:t>年度　Ｄ</a:t>
            </a:r>
            <a:r>
              <a:rPr lang="en-US" altLang="ja-JP" sz="2600" b="1" smtClean="0">
                <a:latin typeface="Gill Sans MT" pitchFamily="34" charset="0"/>
                <a:ea typeface="ＭＳ Ｐゴシック" charset="-128"/>
              </a:rPr>
              <a:t>2790</a:t>
            </a:r>
            <a:r>
              <a:rPr lang="ja-JP" altLang="en-US" sz="2600" b="1" smtClean="0">
                <a:latin typeface="Gill Sans MT" pitchFamily="34" charset="0"/>
                <a:ea typeface="ＭＳ Ｐゴシック" charset="-128"/>
              </a:rPr>
              <a:t>　研修ﾘｰﾀﾞｰ</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74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4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74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74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741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741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7410">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7410">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74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autoUpdateAnimBg="0"/>
      <p:bldP spid="17410"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914400" y="512763"/>
            <a:ext cx="7772400" cy="130175"/>
          </a:xfrm>
        </p:spPr>
        <p:txBody>
          <a:bodyPr>
            <a:normAutofit fontScale="90000"/>
          </a:bodyPr>
          <a:lstStyle/>
          <a:p>
            <a:pPr eaLnBrk="1" hangingPunct="1"/>
            <a:endParaRPr lang="ja-JP" altLang="en-US" sz="4000" dirty="0" smtClean="0">
              <a:ea typeface="ＭＳ Ｐゴシック" charset="-128"/>
            </a:endParaRPr>
          </a:p>
        </p:txBody>
      </p:sp>
      <p:sp>
        <p:nvSpPr>
          <p:cNvPr id="182274" name="コンテンツ プレースホルダ 2"/>
          <p:cNvSpPr>
            <a:spLocks noGrp="1"/>
          </p:cNvSpPr>
          <p:nvPr>
            <p:ph idx="4294967295"/>
          </p:nvPr>
        </p:nvSpPr>
        <p:spPr>
          <a:xfrm>
            <a:off x="468313" y="1143000"/>
            <a:ext cx="8424862" cy="5213350"/>
          </a:xfrm>
        </p:spPr>
        <p:txBody>
          <a:bodyPr/>
          <a:lstStyle/>
          <a:p>
            <a:pPr eaLnBrk="1" hangingPunct="1"/>
            <a:r>
              <a:rPr lang="ja-JP" altLang="en-US" b="1" dirty="0" smtClean="0">
                <a:latin typeface="Gill Sans MT" pitchFamily="34" charset="0"/>
                <a:ea typeface="ＭＳ Ｐゴシック" charset="-128"/>
              </a:rPr>
              <a:t>世界人口の</a:t>
            </a:r>
            <a:r>
              <a:rPr lang="ja-JP" altLang="en-US" b="1" dirty="0" smtClean="0">
                <a:solidFill>
                  <a:srgbClr val="FF0000"/>
                </a:solidFill>
                <a:latin typeface="Gill Sans MT" pitchFamily="34" charset="0"/>
                <a:ea typeface="ＭＳ Ｐゴシック" charset="-128"/>
              </a:rPr>
              <a:t>６分の１</a:t>
            </a:r>
            <a:r>
              <a:rPr lang="ja-JP" altLang="en-US" b="1" dirty="0" smtClean="0">
                <a:latin typeface="Gill Sans MT" pitchFamily="34" charset="0"/>
                <a:ea typeface="ＭＳ Ｐゴシック" charset="-128"/>
              </a:rPr>
              <a:t>は読み書きができない。</a:t>
            </a:r>
            <a:endParaRPr lang="en-US" altLang="ja-JP" b="1" dirty="0" smtClean="0">
              <a:latin typeface="Gill Sans MT" pitchFamily="34" charset="0"/>
              <a:ea typeface="ＭＳ Ｐゴシック" charset="-128"/>
            </a:endParaRPr>
          </a:p>
          <a:p>
            <a:pPr eaLnBrk="1" hangingPunct="1"/>
            <a:r>
              <a:rPr lang="ja-JP" altLang="en-US" b="1" dirty="0" smtClean="0">
                <a:latin typeface="Gill Sans MT" pitchFamily="34" charset="0"/>
                <a:ea typeface="ＭＳ Ｐゴシック" charset="-128"/>
              </a:rPr>
              <a:t>きれいな水のない人が</a:t>
            </a:r>
            <a:r>
              <a:rPr lang="ja-JP" altLang="en-US" b="1" dirty="0" smtClean="0">
                <a:solidFill>
                  <a:srgbClr val="FF0000"/>
                </a:solidFill>
                <a:latin typeface="Gill Sans MT" pitchFamily="34" charset="0"/>
                <a:ea typeface="ＭＳ Ｐゴシック" charset="-128"/>
              </a:rPr>
              <a:t>２６億人</a:t>
            </a:r>
            <a:r>
              <a:rPr lang="ja-JP" altLang="en-US" b="1" dirty="0" smtClean="0">
                <a:latin typeface="Gill Sans MT" pitchFamily="34" charset="0"/>
                <a:ea typeface="ＭＳ Ｐゴシック" charset="-128"/>
              </a:rPr>
              <a:t>いる。</a:t>
            </a:r>
            <a:endParaRPr lang="en-US" altLang="ja-JP" b="1" dirty="0" smtClean="0">
              <a:latin typeface="Gill Sans MT" pitchFamily="34" charset="0"/>
              <a:ea typeface="ＭＳ Ｐゴシック" charset="-128"/>
            </a:endParaRPr>
          </a:p>
          <a:p>
            <a:pPr eaLnBrk="1" hangingPunct="1"/>
            <a:r>
              <a:rPr lang="ja-JP" altLang="en-US" b="1" dirty="0" smtClean="0">
                <a:latin typeface="Gill Sans MT" pitchFamily="34" charset="0"/>
                <a:ea typeface="ＭＳ Ｐゴシック" charset="-128"/>
              </a:rPr>
              <a:t>水道の</a:t>
            </a:r>
            <a:r>
              <a:rPr lang="ja-JP" altLang="en-US" b="1" dirty="0">
                <a:latin typeface="Gill Sans MT" pitchFamily="34" charset="0"/>
                <a:ea typeface="ＭＳ Ｐゴシック" charset="-128"/>
              </a:rPr>
              <a:t>水</a:t>
            </a:r>
            <a:r>
              <a:rPr lang="ja-JP" altLang="en-US" b="1" dirty="0" smtClean="0">
                <a:latin typeface="Gill Sans MT" pitchFamily="34" charset="0"/>
                <a:ea typeface="ＭＳ Ｐゴシック" charset="-128"/>
              </a:rPr>
              <a:t>の</a:t>
            </a:r>
            <a:r>
              <a:rPr lang="ja-JP" altLang="en-US" b="1" dirty="0">
                <a:latin typeface="Gill Sans MT" pitchFamily="34" charset="0"/>
                <a:ea typeface="ＭＳ Ｐゴシック" charset="-128"/>
              </a:rPr>
              <a:t>飲</a:t>
            </a:r>
            <a:r>
              <a:rPr lang="ja-JP" altLang="en-US" b="1" dirty="0" smtClean="0">
                <a:latin typeface="Gill Sans MT" pitchFamily="34" charset="0"/>
                <a:ea typeface="ＭＳ Ｐゴシック" charset="-128"/>
              </a:rPr>
              <a:t>めるのは世界で</a:t>
            </a:r>
            <a:r>
              <a:rPr lang="ja-JP" altLang="en-US" b="1" dirty="0">
                <a:solidFill>
                  <a:srgbClr val="FF0000"/>
                </a:solidFill>
                <a:latin typeface="Gill Sans MT" pitchFamily="34" charset="0"/>
                <a:ea typeface="ＭＳ Ｐゴシック" charset="-128"/>
              </a:rPr>
              <a:t>７カ国</a:t>
            </a:r>
            <a:endParaRPr lang="en-US" altLang="ja-JP" b="1" dirty="0" smtClean="0">
              <a:solidFill>
                <a:srgbClr val="FF0000"/>
              </a:solidFill>
              <a:latin typeface="Gill Sans MT" pitchFamily="34" charset="0"/>
              <a:ea typeface="ＭＳ Ｐゴシック" charset="-128"/>
            </a:endParaRPr>
          </a:p>
          <a:p>
            <a:pPr eaLnBrk="1" hangingPunct="1"/>
            <a:r>
              <a:rPr lang="ja-JP" altLang="en-US" b="1" dirty="0" smtClean="0">
                <a:latin typeface="Gill Sans MT" pitchFamily="34" charset="0"/>
                <a:ea typeface="ＭＳ Ｐゴシック" charset="-128"/>
              </a:rPr>
              <a:t>学校に行ったことのない子供が</a:t>
            </a:r>
            <a:r>
              <a:rPr lang="ja-JP" altLang="en-US" b="1" dirty="0" smtClean="0">
                <a:solidFill>
                  <a:srgbClr val="FF0000"/>
                </a:solidFill>
                <a:latin typeface="Gill Sans MT" pitchFamily="34" charset="0"/>
                <a:ea typeface="ＭＳ Ｐゴシック" charset="-128"/>
              </a:rPr>
              <a:t>１億４千万人。</a:t>
            </a:r>
            <a:endParaRPr lang="en-US" altLang="ja-JP" b="1" dirty="0" smtClean="0">
              <a:solidFill>
                <a:srgbClr val="FF0000"/>
              </a:solidFill>
              <a:latin typeface="Gill Sans MT" pitchFamily="34" charset="0"/>
              <a:ea typeface="ＭＳ Ｐゴシック" charset="-128"/>
            </a:endParaRPr>
          </a:p>
          <a:p>
            <a:pPr eaLnBrk="1" hangingPunct="1"/>
            <a:r>
              <a:rPr lang="ja-JP" altLang="en-US" b="1" dirty="0" smtClean="0">
                <a:latin typeface="Gill Sans MT" pitchFamily="34" charset="0"/>
                <a:ea typeface="ＭＳ Ｐゴシック" charset="-128"/>
              </a:rPr>
              <a:t>毎年、</a:t>
            </a:r>
            <a:r>
              <a:rPr lang="ja-JP" altLang="en-US" b="1" dirty="0" smtClean="0">
                <a:solidFill>
                  <a:srgbClr val="FF0000"/>
                </a:solidFill>
                <a:latin typeface="Gill Sans MT" pitchFamily="34" charset="0"/>
                <a:ea typeface="ＭＳ Ｐゴシック" charset="-128"/>
              </a:rPr>
              <a:t>２５０万人</a:t>
            </a:r>
            <a:r>
              <a:rPr lang="ja-JP" altLang="en-US" b="1" dirty="0" smtClean="0">
                <a:latin typeface="Gill Sans MT" pitchFamily="34" charset="0"/>
                <a:ea typeface="ＭＳ Ｐゴシック" charset="-128"/>
              </a:rPr>
              <a:t>の子供たちが武力紛争で亡くなるか、兵士として徴兵されている。</a:t>
            </a:r>
            <a:endParaRPr lang="en-US" altLang="ja-JP" b="1" dirty="0" smtClean="0">
              <a:latin typeface="Gill Sans MT" pitchFamily="34" charset="0"/>
              <a:ea typeface="ＭＳ Ｐゴシック" charset="-128"/>
            </a:endParaRPr>
          </a:p>
          <a:p>
            <a:pPr eaLnBrk="1" hangingPunct="1"/>
            <a:r>
              <a:rPr lang="ja-JP" altLang="en-US" b="1" dirty="0" smtClean="0">
                <a:latin typeface="Gill Sans MT" pitchFamily="34" charset="0"/>
                <a:ea typeface="ＭＳ Ｐゴシック" charset="-128"/>
              </a:rPr>
              <a:t>毎年</a:t>
            </a:r>
            <a:r>
              <a:rPr lang="ja-JP" altLang="en-US" b="1" dirty="0" smtClean="0">
                <a:solidFill>
                  <a:srgbClr val="FF0000"/>
                </a:solidFill>
                <a:latin typeface="Gill Sans MT" pitchFamily="34" charset="0"/>
                <a:ea typeface="ＭＳ Ｐゴシック" charset="-128"/>
              </a:rPr>
              <a:t>２００万人以上</a:t>
            </a:r>
            <a:r>
              <a:rPr lang="ja-JP" altLang="en-US" b="1" dirty="0" smtClean="0">
                <a:latin typeface="Gill Sans MT" pitchFamily="34" charset="0"/>
                <a:ea typeface="ＭＳ Ｐゴシック" charset="-128"/>
              </a:rPr>
              <a:t>の子供たちが売春のため、または奴隷として売られている</a:t>
            </a:r>
          </a:p>
          <a:p>
            <a:pPr eaLnBrk="1" hangingPunct="1"/>
            <a:endParaRPr lang="ja-JP" altLang="en-US" dirty="0" smtClean="0">
              <a:latin typeface="Gill Sans MT" pitchFamily="34" charset="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nodePh="1">
                                  <p:stCondLst>
                                    <p:cond delay="0"/>
                                  </p:stCondLst>
                                  <p:endCondLst>
                                    <p:cond evt="begin" delay="0">
                                      <p:tn val="5"/>
                                    </p:cond>
                                  </p:end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227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227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8227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8227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8227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8227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182274"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1" name="タイトル 1"/>
          <p:cNvSpPr>
            <a:spLocks noGrp="1"/>
          </p:cNvSpPr>
          <p:nvPr>
            <p:ph type="title" idx="4294967295"/>
          </p:nvPr>
        </p:nvSpPr>
        <p:spPr/>
        <p:txBody>
          <a:bodyPr/>
          <a:lstStyle/>
          <a:p>
            <a:pPr eaLnBrk="1" hangingPunct="1"/>
            <a:r>
              <a:rPr lang="ja-JP" altLang="en-US" sz="5400" b="1" smtClean="0">
                <a:solidFill>
                  <a:srgbClr val="FFFF00"/>
                </a:solidFill>
                <a:latin typeface="Bookman Old Style" pitchFamily="18" charset="0"/>
                <a:ea typeface="HG明朝E" pitchFamily="17" charset="-128"/>
              </a:rPr>
              <a:t>人口爆発</a:t>
            </a:r>
          </a:p>
        </p:txBody>
      </p:sp>
      <p:sp>
        <p:nvSpPr>
          <p:cNvPr id="184322" name="コンテンツ プレースホルダ 2"/>
          <p:cNvSpPr>
            <a:spLocks noGrp="1"/>
          </p:cNvSpPr>
          <p:nvPr>
            <p:ph idx="4294967295"/>
          </p:nvPr>
        </p:nvSpPr>
        <p:spPr>
          <a:xfrm>
            <a:off x="457200" y="1600200"/>
            <a:ext cx="8229600" cy="5068888"/>
          </a:xfrm>
        </p:spPr>
        <p:txBody>
          <a:bodyPr/>
          <a:lstStyle/>
          <a:p>
            <a:pPr eaLnBrk="1" hangingPunct="1"/>
            <a:r>
              <a:rPr lang="ja-JP" altLang="en-US" smtClean="0">
                <a:latin typeface="Gill Sans MT" pitchFamily="34" charset="0"/>
                <a:ea typeface="ＭＳ Ｐゴシック" charset="-128"/>
              </a:rPr>
              <a:t>地球全体の環境破壊　　　　自然環境の破壊</a:t>
            </a:r>
            <a:endParaRPr lang="en-US" altLang="ja-JP" smtClean="0">
              <a:latin typeface="Gill Sans MT" pitchFamily="34" charset="0"/>
              <a:ea typeface="ＭＳ Ｐゴシック" charset="-128"/>
            </a:endParaRPr>
          </a:p>
          <a:p>
            <a:pPr eaLnBrk="1" hangingPunct="1"/>
            <a:r>
              <a:rPr lang="ja-JP" altLang="en-US" smtClean="0">
                <a:latin typeface="Gill Sans MT" pitchFamily="34" charset="0"/>
                <a:ea typeface="ＭＳ Ｐゴシック" charset="-128"/>
              </a:rPr>
              <a:t>資源の枯渇</a:t>
            </a:r>
            <a:endParaRPr lang="en-US" altLang="ja-JP" smtClean="0">
              <a:latin typeface="Gill Sans MT" pitchFamily="34" charset="0"/>
              <a:ea typeface="ＭＳ Ｐゴシック" charset="-128"/>
            </a:endParaRPr>
          </a:p>
          <a:p>
            <a:pPr eaLnBrk="1" hangingPunct="1"/>
            <a:endParaRPr lang="en-US" altLang="ja-JP" smtClean="0">
              <a:solidFill>
                <a:schemeClr val="bg1"/>
              </a:solidFill>
              <a:latin typeface="Gill Sans MT" pitchFamily="34" charset="0"/>
              <a:ea typeface="ＭＳ Ｐゴシック" charset="-128"/>
            </a:endParaRPr>
          </a:p>
          <a:p>
            <a:pPr eaLnBrk="1" hangingPunct="1">
              <a:buFont typeface="Arial" charset="0"/>
              <a:buNone/>
            </a:pPr>
            <a:r>
              <a:rPr lang="ja-JP" altLang="en-US" smtClean="0">
                <a:solidFill>
                  <a:schemeClr val="bg1"/>
                </a:solidFill>
                <a:latin typeface="Gill Sans MT" pitchFamily="34" charset="0"/>
                <a:ea typeface="ＭＳ Ｐゴシック" charset="-128"/>
              </a:rPr>
              <a:t>　　</a:t>
            </a:r>
            <a:r>
              <a:rPr lang="ja-JP" altLang="en-US" smtClean="0">
                <a:latin typeface="Gill Sans MT" pitchFamily="34" charset="0"/>
                <a:ea typeface="ＭＳ Ｐゴシック" charset="-128"/>
              </a:rPr>
              <a:t>食糧難（アフリカ諸国）</a:t>
            </a:r>
            <a:endParaRPr lang="en-US" altLang="ja-JP" smtClean="0">
              <a:latin typeface="Gill Sans MT" pitchFamily="34" charset="0"/>
              <a:ea typeface="ＭＳ Ｐゴシック" charset="-128"/>
            </a:endParaRPr>
          </a:p>
          <a:p>
            <a:pPr eaLnBrk="1" hangingPunct="1">
              <a:buFont typeface="Arial" charset="0"/>
              <a:buNone/>
            </a:pPr>
            <a:r>
              <a:rPr lang="ja-JP" altLang="en-US" smtClean="0">
                <a:latin typeface="Gill Sans MT" pitchFamily="34" charset="0"/>
                <a:ea typeface="ＭＳ Ｐゴシック" charset="-128"/>
              </a:rPr>
              <a:t>　　貧困を原因とする地球紛争が勃発</a:t>
            </a:r>
            <a:endParaRPr lang="en-US" altLang="ja-JP" smtClean="0">
              <a:latin typeface="Gill Sans MT" pitchFamily="34" charset="0"/>
              <a:ea typeface="ＭＳ Ｐゴシック" charset="-128"/>
            </a:endParaRPr>
          </a:p>
          <a:p>
            <a:pPr eaLnBrk="1" hangingPunct="1"/>
            <a:endParaRPr lang="en-US" altLang="ja-JP" smtClean="0">
              <a:solidFill>
                <a:schemeClr val="bg1"/>
              </a:solidFill>
              <a:latin typeface="Gill Sans MT" pitchFamily="34" charset="0"/>
              <a:ea typeface="ＭＳ Ｐゴシック" charset="-128"/>
            </a:endParaRPr>
          </a:p>
          <a:p>
            <a:pPr eaLnBrk="1" hangingPunct="1">
              <a:buFont typeface="Arial" charset="0"/>
              <a:buNone/>
            </a:pPr>
            <a:endParaRPr lang="en-US" altLang="ja-JP" smtClean="0">
              <a:solidFill>
                <a:schemeClr val="bg1"/>
              </a:solidFill>
              <a:latin typeface="Gill Sans MT" pitchFamily="34" charset="0"/>
              <a:ea typeface="ＭＳ Ｐゴシック" charset="-128"/>
            </a:endParaRPr>
          </a:p>
          <a:p>
            <a:pPr eaLnBrk="1" hangingPunct="1">
              <a:buFont typeface="Arial" charset="0"/>
              <a:buNone/>
            </a:pPr>
            <a:r>
              <a:rPr lang="ja-JP" altLang="en-US" smtClean="0">
                <a:latin typeface="Gill Sans MT" pitchFamily="34" charset="0"/>
                <a:ea typeface="ＭＳ Ｐゴシック" charset="-128"/>
              </a:rPr>
              <a:t>　過密な人口と飢えと貧困による騒乱の時代</a:t>
            </a:r>
          </a:p>
        </p:txBody>
      </p:sp>
      <p:sp>
        <p:nvSpPr>
          <p:cNvPr id="4" name="下矢印 3"/>
          <p:cNvSpPr/>
          <p:nvPr/>
        </p:nvSpPr>
        <p:spPr>
          <a:xfrm>
            <a:off x="3708400" y="2420938"/>
            <a:ext cx="1292225" cy="857250"/>
          </a:xfrm>
          <a:prstGeom prst="downArrow">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a:p>
        </p:txBody>
      </p:sp>
      <p:sp>
        <p:nvSpPr>
          <p:cNvPr id="9" name="下矢印 8"/>
          <p:cNvSpPr/>
          <p:nvPr/>
        </p:nvSpPr>
        <p:spPr>
          <a:xfrm>
            <a:off x="3924300" y="4652963"/>
            <a:ext cx="1152525" cy="928687"/>
          </a:xfrm>
          <a:prstGeom prst="downArrow">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a:p>
        </p:txBody>
      </p:sp>
      <p:sp>
        <p:nvSpPr>
          <p:cNvPr id="6" name="右矢印 5"/>
          <p:cNvSpPr/>
          <p:nvPr/>
        </p:nvSpPr>
        <p:spPr>
          <a:xfrm>
            <a:off x="4716463" y="1700213"/>
            <a:ext cx="792162" cy="433387"/>
          </a:xfrm>
          <a:prstGeom prst="rightArrow">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843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3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432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8432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8432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8432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1" grpId="0" autoUpdateAnimBg="0"/>
      <p:bldP spid="184322"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6369" name="タイトル 1"/>
          <p:cNvSpPr>
            <a:spLocks noGrp="1"/>
          </p:cNvSpPr>
          <p:nvPr>
            <p:ph type="title" idx="4294967295"/>
          </p:nvPr>
        </p:nvSpPr>
        <p:spPr>
          <a:xfrm>
            <a:off x="928688" y="512763"/>
            <a:ext cx="7758112" cy="914400"/>
          </a:xfrm>
        </p:spPr>
        <p:txBody>
          <a:bodyPr/>
          <a:lstStyle/>
          <a:p>
            <a:pPr eaLnBrk="1" hangingPunct="1"/>
            <a:r>
              <a:rPr lang="ja-JP" altLang="en-US" sz="4000" b="1" smtClean="0">
                <a:solidFill>
                  <a:srgbClr val="FFFF00"/>
                </a:solidFill>
                <a:latin typeface="Bookman Old Style" pitchFamily="18" charset="0"/>
                <a:ea typeface="HG明朝E" pitchFamily="17" charset="-128"/>
              </a:rPr>
              <a:t>これらの問題を解決するためにはどうすれば良いか？</a:t>
            </a:r>
          </a:p>
        </p:txBody>
      </p:sp>
      <p:sp>
        <p:nvSpPr>
          <p:cNvPr id="3" name="コンテンツ プレースホルダ 2"/>
          <p:cNvSpPr>
            <a:spLocks noGrp="1"/>
          </p:cNvSpPr>
          <p:nvPr>
            <p:ph idx="4294967295"/>
          </p:nvPr>
        </p:nvSpPr>
        <p:spPr>
          <a:xfrm>
            <a:off x="457200" y="1600200"/>
            <a:ext cx="8291513" cy="4924425"/>
          </a:xfrm>
        </p:spPr>
        <p:txBody>
          <a:bodyPr>
            <a:normAutofit/>
          </a:bodyPr>
          <a:lstStyle/>
          <a:p>
            <a:pPr eaLnBrk="1" hangingPunct="1">
              <a:lnSpc>
                <a:spcPct val="90000"/>
              </a:lnSpc>
            </a:pPr>
            <a:r>
              <a:rPr lang="ja-JP" altLang="en-US" sz="3400" b="1" smtClean="0">
                <a:solidFill>
                  <a:srgbClr val="FF0000"/>
                </a:solidFill>
                <a:ea typeface="ＭＳ Ｐゴシック" charset="-128"/>
              </a:rPr>
              <a:t>環境問題：</a:t>
            </a:r>
            <a:r>
              <a:rPr lang="ja-JP" altLang="en-US" sz="3400" b="1" smtClean="0">
                <a:ea typeface="ＭＳ Ｐゴシック" charset="-128"/>
              </a:rPr>
              <a:t>気象変動（地球温暖化対策、</a:t>
            </a:r>
            <a:endParaRPr lang="en-US" altLang="ja-JP" sz="3400" b="1" smtClean="0">
              <a:ea typeface="ＭＳ Ｐゴシック" charset="-128"/>
            </a:endParaRPr>
          </a:p>
          <a:p>
            <a:pPr eaLnBrk="1" hangingPunct="1">
              <a:lnSpc>
                <a:spcPct val="90000"/>
              </a:lnSpc>
              <a:buFont typeface="Arial" charset="0"/>
              <a:buNone/>
            </a:pPr>
            <a:r>
              <a:rPr lang="ja-JP" altLang="en-US" sz="3400" b="1" smtClean="0">
                <a:ea typeface="ＭＳ Ｐゴシック" charset="-128"/>
              </a:rPr>
              <a:t>　　　　　　　　　　　ＣＯ</a:t>
            </a:r>
            <a:r>
              <a:rPr lang="en-US" altLang="ja-JP" sz="3400" b="1" smtClean="0">
                <a:ea typeface="ＭＳ Ｐゴシック" charset="-128"/>
              </a:rPr>
              <a:t>2</a:t>
            </a:r>
            <a:r>
              <a:rPr lang="ja-JP" altLang="en-US" sz="3400" b="1" smtClean="0">
                <a:ea typeface="ＭＳ Ｐゴシック" charset="-128"/>
              </a:rPr>
              <a:t>削減、エコロジー）</a:t>
            </a:r>
            <a:endParaRPr lang="en-US" altLang="ja-JP" sz="3400" b="1" smtClean="0">
              <a:ea typeface="ＭＳ Ｐゴシック" charset="-128"/>
            </a:endParaRPr>
          </a:p>
          <a:p>
            <a:pPr eaLnBrk="1" hangingPunct="1">
              <a:lnSpc>
                <a:spcPct val="90000"/>
              </a:lnSpc>
            </a:pPr>
            <a:r>
              <a:rPr lang="ja-JP" altLang="en-US" sz="3400" b="1" smtClean="0">
                <a:solidFill>
                  <a:srgbClr val="FF0000"/>
                </a:solidFill>
                <a:ea typeface="ＭＳ Ｐゴシック" charset="-128"/>
              </a:rPr>
              <a:t>人口爆発</a:t>
            </a:r>
            <a:r>
              <a:rPr lang="ja-JP" altLang="en-US" sz="3400" b="1" smtClean="0">
                <a:ea typeface="ＭＳ Ｐゴシック" charset="-128"/>
              </a:rPr>
              <a:t>：食料難、産児制限</a:t>
            </a:r>
            <a:r>
              <a:rPr lang="ja-JP" altLang="en-US" sz="3400" b="1" smtClean="0">
                <a:solidFill>
                  <a:schemeClr val="bg1"/>
                </a:solidFill>
                <a:ea typeface="ＭＳ Ｐゴシック" charset="-128"/>
              </a:rPr>
              <a:t>　　　　　　　　</a:t>
            </a:r>
            <a:endParaRPr lang="en-US" altLang="ja-JP" sz="3400" b="1" smtClean="0">
              <a:solidFill>
                <a:schemeClr val="bg1"/>
              </a:solidFill>
              <a:ea typeface="ＭＳ Ｐゴシック" charset="-128"/>
            </a:endParaRPr>
          </a:p>
          <a:p>
            <a:pPr eaLnBrk="1" hangingPunct="1">
              <a:lnSpc>
                <a:spcPct val="90000"/>
              </a:lnSpc>
              <a:buFont typeface="Arial" charset="0"/>
              <a:buNone/>
            </a:pPr>
            <a:r>
              <a:rPr lang="ja-JP" altLang="en-US" sz="3400" b="1" smtClean="0">
                <a:solidFill>
                  <a:schemeClr val="bg1"/>
                </a:solidFill>
                <a:ea typeface="ＭＳ Ｐゴシック" charset="-128"/>
              </a:rPr>
              <a:t>　　　　　　　　　　　　　　　　　　　　　</a:t>
            </a:r>
            <a:r>
              <a:rPr lang="ja-JP" altLang="en-US" sz="4400" b="1" smtClean="0">
                <a:solidFill>
                  <a:srgbClr val="FFFF00"/>
                </a:solidFill>
                <a:ea typeface="ＭＳ Ｐゴシック" charset="-128"/>
              </a:rPr>
              <a:t>教育</a:t>
            </a:r>
            <a:endParaRPr lang="en-US" altLang="ja-JP" sz="4400" b="1" smtClean="0">
              <a:solidFill>
                <a:srgbClr val="FFFF00"/>
              </a:solidFill>
              <a:ea typeface="ＭＳ Ｐゴシック" charset="-128"/>
            </a:endParaRPr>
          </a:p>
          <a:p>
            <a:pPr eaLnBrk="1" hangingPunct="1">
              <a:lnSpc>
                <a:spcPct val="90000"/>
              </a:lnSpc>
            </a:pPr>
            <a:r>
              <a:rPr lang="ja-JP" altLang="en-US" sz="3400" b="1" smtClean="0">
                <a:solidFill>
                  <a:srgbClr val="FF0000"/>
                </a:solidFill>
                <a:ea typeface="ＭＳ Ｐゴシック" charset="-128"/>
              </a:rPr>
              <a:t>紛争</a:t>
            </a:r>
            <a:r>
              <a:rPr lang="ja-JP" altLang="en-US" sz="3400" b="1" smtClean="0">
                <a:ea typeface="ＭＳ Ｐゴシック" charset="-128"/>
              </a:rPr>
              <a:t>：民族、政治、経済</a:t>
            </a:r>
            <a:endParaRPr lang="en-US" altLang="ja-JP" sz="3400" b="1" smtClean="0">
              <a:ea typeface="ＭＳ Ｐゴシック" charset="-128"/>
            </a:endParaRPr>
          </a:p>
          <a:p>
            <a:pPr eaLnBrk="1" hangingPunct="1">
              <a:lnSpc>
                <a:spcPct val="90000"/>
              </a:lnSpc>
            </a:pPr>
            <a:endParaRPr lang="en-US" altLang="ja-JP" sz="3400" b="1" smtClean="0">
              <a:ea typeface="ＭＳ Ｐゴシック" charset="-128"/>
            </a:endParaRPr>
          </a:p>
          <a:p>
            <a:pPr eaLnBrk="1" hangingPunct="1">
              <a:lnSpc>
                <a:spcPct val="90000"/>
              </a:lnSpc>
            </a:pPr>
            <a:endParaRPr lang="en-US" altLang="ja-JP" sz="3400" b="1" smtClean="0">
              <a:ea typeface="ＭＳ Ｐゴシック" charset="-128"/>
            </a:endParaRPr>
          </a:p>
          <a:p>
            <a:pPr eaLnBrk="1" hangingPunct="1">
              <a:lnSpc>
                <a:spcPct val="90000"/>
              </a:lnSpc>
              <a:buFont typeface="Arial" charset="0"/>
              <a:buNone/>
            </a:pPr>
            <a:r>
              <a:rPr lang="ja-JP" altLang="en-US" sz="3400" b="1" smtClean="0">
                <a:ea typeface="ＭＳ Ｐゴシック" charset="-128"/>
              </a:rPr>
              <a:t>　　　　　　　　</a:t>
            </a:r>
            <a:r>
              <a:rPr lang="ja-JP" altLang="en-US" sz="4400" b="1" smtClean="0">
                <a:solidFill>
                  <a:srgbClr val="FFFF00"/>
                </a:solidFill>
                <a:ea typeface="ＭＳ Ｐゴシック" charset="-128"/>
              </a:rPr>
              <a:t>貧困と飢餓</a:t>
            </a:r>
            <a:endParaRPr lang="en-US" altLang="ja-JP" sz="4400" b="1" smtClean="0">
              <a:solidFill>
                <a:srgbClr val="FFFF00"/>
              </a:solidFill>
              <a:ea typeface="ＭＳ Ｐゴシック" charset="-128"/>
            </a:endParaRPr>
          </a:p>
          <a:p>
            <a:pPr eaLnBrk="1" hangingPunct="1">
              <a:lnSpc>
                <a:spcPct val="90000"/>
              </a:lnSpc>
            </a:pPr>
            <a:endParaRPr lang="ja-JP" altLang="en-US" sz="2700" smtClean="0">
              <a:ea typeface="ＭＳ Ｐゴシック" charset="-128"/>
            </a:endParaRPr>
          </a:p>
        </p:txBody>
      </p:sp>
      <p:sp>
        <p:nvSpPr>
          <p:cNvPr id="4" name="下矢印 3"/>
          <p:cNvSpPr/>
          <p:nvPr/>
        </p:nvSpPr>
        <p:spPr>
          <a:xfrm>
            <a:off x="3851275" y="4797425"/>
            <a:ext cx="928688" cy="785813"/>
          </a:xfrm>
          <a:prstGeom prst="downArrow">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a:p>
        </p:txBody>
      </p:sp>
      <p:sp>
        <p:nvSpPr>
          <p:cNvPr id="6" name="右矢印 5"/>
          <p:cNvSpPr/>
          <p:nvPr/>
        </p:nvSpPr>
        <p:spPr>
          <a:xfrm>
            <a:off x="4643438" y="3357563"/>
            <a:ext cx="1728787" cy="719137"/>
          </a:xfrm>
          <a:prstGeom prst="rightArrow">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863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69" grpId="0" autoUpdateAnimBg="0"/>
      <p:bldP spid="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7393" name="タイトル 1"/>
          <p:cNvSpPr>
            <a:spLocks noGrp="1"/>
          </p:cNvSpPr>
          <p:nvPr>
            <p:ph type="title" idx="4294967295"/>
          </p:nvPr>
        </p:nvSpPr>
        <p:spPr/>
        <p:txBody>
          <a:bodyPr/>
          <a:lstStyle/>
          <a:p>
            <a:pPr eaLnBrk="1" hangingPunct="1"/>
            <a:r>
              <a:rPr lang="ja-JP" altLang="en-US" sz="4800" smtClean="0">
                <a:solidFill>
                  <a:srgbClr val="FFFF00"/>
                </a:solidFill>
                <a:latin typeface="Bookman Old Style" pitchFamily="18" charset="0"/>
                <a:ea typeface="HG明朝E" pitchFamily="17" charset="-128"/>
              </a:rPr>
              <a:t>ロータリーの取り組み</a:t>
            </a:r>
          </a:p>
        </p:txBody>
      </p:sp>
      <p:sp>
        <p:nvSpPr>
          <p:cNvPr id="3" name="コンテンツ プレースホルダ 2"/>
          <p:cNvSpPr>
            <a:spLocks noGrp="1"/>
          </p:cNvSpPr>
          <p:nvPr>
            <p:ph idx="4294967295"/>
          </p:nvPr>
        </p:nvSpPr>
        <p:spPr>
          <a:xfrm>
            <a:off x="1571625" y="1784350"/>
            <a:ext cx="5715000" cy="4572000"/>
          </a:xfrm>
        </p:spPr>
        <p:txBody>
          <a:bodyPr>
            <a:normAutofit/>
          </a:bodyPr>
          <a:lstStyle/>
          <a:p>
            <a:pPr eaLnBrk="1" hangingPunct="1">
              <a:lnSpc>
                <a:spcPct val="90000"/>
              </a:lnSpc>
              <a:buFont typeface="Arial" charset="0"/>
              <a:buNone/>
            </a:pPr>
            <a:r>
              <a:rPr lang="ja-JP" altLang="en-US" sz="4400" smtClean="0">
                <a:ea typeface="ＭＳ Ｐゴシック" charset="-128"/>
              </a:rPr>
              <a:t>　活動の強調事項</a:t>
            </a:r>
            <a:endParaRPr lang="en-US" altLang="ja-JP" sz="4400" smtClean="0">
              <a:ea typeface="ＭＳ Ｐゴシック" charset="-128"/>
            </a:endParaRPr>
          </a:p>
          <a:p>
            <a:pPr eaLnBrk="1" hangingPunct="1">
              <a:lnSpc>
                <a:spcPct val="90000"/>
              </a:lnSpc>
            </a:pPr>
            <a:endParaRPr lang="en-US" altLang="ja-JP" sz="4400" smtClean="0">
              <a:ea typeface="ＭＳ Ｐゴシック" charset="-128"/>
            </a:endParaRPr>
          </a:p>
          <a:p>
            <a:pPr eaLnBrk="1" hangingPunct="1">
              <a:lnSpc>
                <a:spcPct val="90000"/>
              </a:lnSpc>
            </a:pPr>
            <a:endParaRPr lang="en-US" altLang="ja-JP" sz="4400" smtClean="0">
              <a:ea typeface="ＭＳ Ｐゴシック" charset="-128"/>
            </a:endParaRPr>
          </a:p>
          <a:p>
            <a:pPr eaLnBrk="1" hangingPunct="1">
              <a:lnSpc>
                <a:spcPct val="90000"/>
              </a:lnSpc>
              <a:buFont typeface="Arial" charset="0"/>
              <a:buNone/>
            </a:pPr>
            <a:r>
              <a:rPr lang="ja-JP" altLang="en-US" sz="4400" smtClean="0">
                <a:ea typeface="ＭＳ Ｐゴシック" charset="-128"/>
              </a:rPr>
              <a:t>　</a:t>
            </a:r>
            <a:r>
              <a:rPr lang="ja-JP" altLang="en-US" sz="4400" b="1" smtClean="0">
                <a:solidFill>
                  <a:srgbClr val="FFFF00"/>
                </a:solidFill>
                <a:ea typeface="ＭＳ Ｐゴシック" charset="-128"/>
              </a:rPr>
              <a:t>貧困と飢餓救済</a:t>
            </a:r>
            <a:endParaRPr lang="en-US" altLang="ja-JP" sz="4400" b="1" smtClean="0">
              <a:solidFill>
                <a:srgbClr val="FFFF00"/>
              </a:solidFill>
              <a:ea typeface="ＭＳ Ｐゴシック" charset="-128"/>
            </a:endParaRPr>
          </a:p>
          <a:p>
            <a:pPr eaLnBrk="1" hangingPunct="1">
              <a:lnSpc>
                <a:spcPct val="90000"/>
              </a:lnSpc>
              <a:buFont typeface="Arial" charset="0"/>
              <a:buNone/>
            </a:pPr>
            <a:r>
              <a:rPr lang="ja-JP" altLang="en-US" sz="4400" b="1" smtClean="0">
                <a:solidFill>
                  <a:srgbClr val="FFFF00"/>
                </a:solidFill>
                <a:ea typeface="ＭＳ Ｐゴシック" charset="-128"/>
              </a:rPr>
              <a:t>　水（健康）</a:t>
            </a:r>
            <a:endParaRPr lang="en-US" altLang="ja-JP" sz="4400" b="1" smtClean="0">
              <a:solidFill>
                <a:srgbClr val="FFFF00"/>
              </a:solidFill>
              <a:ea typeface="ＭＳ Ｐゴシック" charset="-128"/>
            </a:endParaRPr>
          </a:p>
          <a:p>
            <a:pPr eaLnBrk="1" hangingPunct="1">
              <a:lnSpc>
                <a:spcPct val="90000"/>
              </a:lnSpc>
              <a:buFont typeface="Arial" charset="0"/>
              <a:buNone/>
            </a:pPr>
            <a:r>
              <a:rPr lang="ja-JP" altLang="en-US" sz="4400" b="1" smtClean="0">
                <a:solidFill>
                  <a:srgbClr val="FFFF00"/>
                </a:solidFill>
                <a:ea typeface="ＭＳ Ｐゴシック" charset="-128"/>
              </a:rPr>
              <a:t>　識字率向上（教育）　</a:t>
            </a:r>
            <a:r>
              <a:rPr lang="ja-JP" altLang="en-US" sz="4400" smtClean="0">
                <a:ea typeface="ＭＳ Ｐゴシック" charset="-128"/>
              </a:rPr>
              <a:t>　</a:t>
            </a:r>
            <a:endParaRPr lang="en-US" altLang="ja-JP" sz="4400" smtClean="0">
              <a:ea typeface="ＭＳ Ｐゴシック" charset="-128"/>
            </a:endParaRPr>
          </a:p>
        </p:txBody>
      </p:sp>
      <p:sp>
        <p:nvSpPr>
          <p:cNvPr id="5" name="下矢印 4"/>
          <p:cNvSpPr/>
          <p:nvPr/>
        </p:nvSpPr>
        <p:spPr>
          <a:xfrm>
            <a:off x="3643313" y="2643188"/>
            <a:ext cx="1433512" cy="1214437"/>
          </a:xfrm>
          <a:prstGeom prst="downArrow">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873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3" grpId="0" autoUpdateAnimBg="0"/>
      <p:bldP spid="3"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Text Box 1"/>
          <p:cNvSpPr txBox="1">
            <a:spLocks noChangeArrowheads="1"/>
          </p:cNvSpPr>
          <p:nvPr/>
        </p:nvSpPr>
        <p:spPr bwMode="auto">
          <a:xfrm>
            <a:off x="228600" y="127000"/>
            <a:ext cx="8591550" cy="584200"/>
          </a:xfrm>
          <a:prstGeom prst="rect">
            <a:avLst/>
          </a:prstGeom>
          <a:noFill/>
          <a:ln w="9525">
            <a:noFill/>
            <a:round/>
            <a:headEnd/>
            <a:tailEnd/>
          </a:ln>
        </p:spPr>
        <p:txBody>
          <a:bodyPr anchor="ctr">
            <a:spAutoFit/>
          </a:bodyPr>
          <a:lstStyle/>
          <a:p>
            <a:pPr>
              <a:buClr>
                <a:srgbClr val="FFFFFF"/>
              </a:buClr>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3200" b="1">
                <a:solidFill>
                  <a:srgbClr val="FFFFFF"/>
                </a:solidFill>
              </a:rPr>
              <a:t>　　　</a:t>
            </a:r>
            <a:r>
              <a:rPr lang="ja-JP" altLang="en-US" sz="3200" b="1">
                <a:solidFill>
                  <a:srgbClr val="FFFF00"/>
                </a:solidFill>
              </a:rPr>
              <a:t>グローバル補助金：　</a:t>
            </a:r>
            <a:r>
              <a:rPr lang="ja-JP" altLang="en-GB" sz="3200" b="1">
                <a:solidFill>
                  <a:srgbClr val="FFFF00"/>
                </a:solidFill>
              </a:rPr>
              <a:t>６つの重点分野</a:t>
            </a:r>
          </a:p>
        </p:txBody>
      </p:sp>
      <p:sp>
        <p:nvSpPr>
          <p:cNvPr id="187394" name="Text Box 2"/>
          <p:cNvSpPr txBox="1">
            <a:spLocks noChangeArrowheads="1"/>
          </p:cNvSpPr>
          <p:nvPr/>
        </p:nvSpPr>
        <p:spPr bwMode="auto">
          <a:xfrm>
            <a:off x="8534400" y="6521450"/>
            <a:ext cx="609600" cy="338138"/>
          </a:xfrm>
          <a:prstGeom prst="rect">
            <a:avLst/>
          </a:prstGeom>
          <a:noFill/>
          <a:ln w="9525">
            <a:noFill/>
            <a:round/>
            <a:headEnd/>
            <a:tailEnd/>
          </a:ln>
        </p:spPr>
        <p:txBody>
          <a:bodyPr lIns="90000" tIns="46800" rIns="90000" bIns="46800">
            <a:spAutoFit/>
          </a:bodyPr>
          <a:lstStyle/>
          <a:p>
            <a:pPr algn="r">
              <a:spcBef>
                <a:spcPts val="1000"/>
              </a:spcBef>
              <a:buClr>
                <a:srgbClr val="003399"/>
              </a:buClr>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BE4985D-7297-42F0-9165-3B6317D37CAC}" type="slidenum">
              <a:rPr lang="en-GB" altLang="ja-JP" sz="1600">
                <a:solidFill>
                  <a:srgbClr val="003399"/>
                </a:solidFill>
              </a:rPr>
              <a:pPr algn="r">
                <a:spcBef>
                  <a:spcPts val="1000"/>
                </a:spcBef>
                <a:buClr>
                  <a:srgbClr val="003399"/>
                </a:buClr>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24</a:t>
            </a:fld>
            <a:endParaRPr lang="en-GB" altLang="ja-JP" sz="1600">
              <a:solidFill>
                <a:srgbClr val="003399"/>
              </a:solidFill>
            </a:endParaRPr>
          </a:p>
        </p:txBody>
      </p:sp>
      <p:sp>
        <p:nvSpPr>
          <p:cNvPr id="2" name="Text Box 3"/>
          <p:cNvSpPr txBox="1">
            <a:spLocks noChangeArrowheads="1"/>
          </p:cNvSpPr>
          <p:nvPr/>
        </p:nvSpPr>
        <p:spPr bwMode="auto">
          <a:xfrm>
            <a:off x="395288" y="836613"/>
            <a:ext cx="8229600" cy="6029325"/>
          </a:xfrm>
          <a:prstGeom prst="rect">
            <a:avLst/>
          </a:prstGeom>
          <a:noFill/>
          <a:ln w="9525">
            <a:noFill/>
            <a:round/>
            <a:headEnd/>
            <a:tailEnd/>
          </a:ln>
        </p:spPr>
        <p:txBody>
          <a:bodyPr lIns="90000" tIns="46800" rIns="90000" bIns="46800">
            <a:spAutoFit/>
          </a:bodyPr>
          <a:lstStyle/>
          <a:p>
            <a:pPr marL="319088" indent="-319088">
              <a:spcBef>
                <a:spcPts val="1050"/>
              </a:spcBef>
              <a:buClr>
                <a:srgbClr val="FFCC00"/>
              </a:buClr>
              <a:buFont typeface="ＭＳ Ｐゴシック" charset="-128"/>
              <a:buNone/>
              <a:tabLst>
                <a:tab pos="319088" algn="l"/>
                <a:tab pos="1233488" algn="l"/>
                <a:tab pos="2147888" algn="l"/>
                <a:tab pos="3062288" algn="l"/>
                <a:tab pos="3976688" algn="l"/>
                <a:tab pos="4891088" algn="l"/>
                <a:tab pos="5805488" algn="l"/>
                <a:tab pos="6719888" algn="l"/>
                <a:tab pos="7634288" algn="l"/>
                <a:tab pos="8548688" algn="l"/>
                <a:tab pos="9463088" algn="l"/>
                <a:tab pos="10377488" algn="l"/>
              </a:tabLst>
            </a:pPr>
            <a:r>
              <a:rPr lang="ja-JP" altLang="en-GB" sz="2800" b="1">
                <a:solidFill>
                  <a:srgbClr val="FFFF00"/>
                </a:solidFill>
                <a:latin typeface="ＭＳ Ｐゴシック" charset="-128"/>
              </a:rPr>
              <a:t>＜</a:t>
            </a:r>
            <a:r>
              <a:rPr lang="ja-JP" altLang="en-US" sz="2800" b="1">
                <a:solidFill>
                  <a:srgbClr val="FFFF00"/>
                </a:solidFill>
                <a:latin typeface="ＭＳ Ｐゴシック" charset="-128"/>
              </a:rPr>
              <a:t>親</a:t>
            </a:r>
            <a:r>
              <a:rPr lang="ja-JP" altLang="en-GB" sz="2800" b="1">
                <a:solidFill>
                  <a:srgbClr val="FFFF00"/>
                </a:solidFill>
                <a:latin typeface="ＭＳ Ｐゴシック" charset="-128"/>
              </a:rPr>
              <a:t>善と平和＞</a:t>
            </a:r>
          </a:p>
          <a:p>
            <a:pPr marL="319088" indent="-319088">
              <a:spcBef>
                <a:spcPts val="900"/>
              </a:spcBef>
              <a:buClr>
                <a:srgbClr val="FFCC00"/>
              </a:buClr>
              <a:buFont typeface="ＭＳ Ｐゴシック" charset="-128"/>
              <a:buNone/>
              <a:tabLst>
                <a:tab pos="319088" algn="l"/>
                <a:tab pos="1233488" algn="l"/>
                <a:tab pos="2147888" algn="l"/>
                <a:tab pos="3062288" algn="l"/>
                <a:tab pos="3976688" algn="l"/>
                <a:tab pos="4891088" algn="l"/>
                <a:tab pos="5805488" algn="l"/>
                <a:tab pos="6719888" algn="l"/>
                <a:tab pos="7634288" algn="l"/>
                <a:tab pos="8548688" algn="l"/>
                <a:tab pos="9463088" algn="l"/>
                <a:tab pos="10377488" algn="l"/>
              </a:tabLst>
            </a:pPr>
            <a:r>
              <a:rPr lang="ja-JP" altLang="en-GB" sz="2800" b="1">
                <a:solidFill>
                  <a:schemeClr val="bg1"/>
                </a:solidFill>
                <a:latin typeface="ＭＳ Ｐゴシック" charset="-128"/>
              </a:rPr>
              <a:t>　　　</a:t>
            </a:r>
            <a:r>
              <a:rPr lang="ja-JP" altLang="en-GB" sz="2800" b="1">
                <a:latin typeface="ＭＳ Ｐゴシック" charset="-128"/>
              </a:rPr>
              <a:t>１．平和と紛争防止</a:t>
            </a:r>
            <a:r>
              <a:rPr lang="en-GB" altLang="ja-JP" sz="2800" b="1">
                <a:latin typeface="ＭＳ Ｐゴシック" charset="-128"/>
              </a:rPr>
              <a:t>/</a:t>
            </a:r>
            <a:r>
              <a:rPr lang="ja-JP" altLang="en-GB" sz="2800" b="1">
                <a:latin typeface="ＭＳ Ｐゴシック" charset="-128"/>
              </a:rPr>
              <a:t>解決</a:t>
            </a:r>
          </a:p>
          <a:p>
            <a:pPr marL="319088" indent="-319088">
              <a:spcBef>
                <a:spcPts val="1050"/>
              </a:spcBef>
              <a:buClr>
                <a:srgbClr val="FFCC00"/>
              </a:buClr>
              <a:buFont typeface="ＭＳ Ｐゴシック" charset="-128"/>
              <a:buNone/>
              <a:tabLst>
                <a:tab pos="319088" algn="l"/>
                <a:tab pos="1233488" algn="l"/>
                <a:tab pos="2147888" algn="l"/>
                <a:tab pos="3062288" algn="l"/>
                <a:tab pos="3976688" algn="l"/>
                <a:tab pos="4891088" algn="l"/>
                <a:tab pos="5805488" algn="l"/>
                <a:tab pos="6719888" algn="l"/>
                <a:tab pos="7634288" algn="l"/>
                <a:tab pos="8548688" algn="l"/>
                <a:tab pos="9463088" algn="l"/>
                <a:tab pos="10377488" algn="l"/>
              </a:tabLst>
            </a:pPr>
            <a:r>
              <a:rPr lang="ja-JP" altLang="en-GB" sz="2800" b="1">
                <a:solidFill>
                  <a:srgbClr val="FFFF00"/>
                </a:solidFill>
                <a:latin typeface="ＭＳ Ｐゴシック" charset="-128"/>
              </a:rPr>
              <a:t>＜教育＞</a:t>
            </a:r>
          </a:p>
          <a:p>
            <a:pPr marL="319088" indent="-319088">
              <a:spcBef>
                <a:spcPts val="900"/>
              </a:spcBef>
              <a:buClr>
                <a:srgbClr val="FFCC00"/>
              </a:buClr>
              <a:buFont typeface="ＭＳ Ｐゴシック" charset="-128"/>
              <a:buNone/>
              <a:tabLst>
                <a:tab pos="319088" algn="l"/>
                <a:tab pos="1233488" algn="l"/>
                <a:tab pos="2147888" algn="l"/>
                <a:tab pos="3062288" algn="l"/>
                <a:tab pos="3976688" algn="l"/>
                <a:tab pos="4891088" algn="l"/>
                <a:tab pos="5805488" algn="l"/>
                <a:tab pos="6719888" algn="l"/>
                <a:tab pos="7634288" algn="l"/>
                <a:tab pos="8548688" algn="l"/>
                <a:tab pos="9463088" algn="l"/>
                <a:tab pos="10377488" algn="l"/>
              </a:tabLst>
            </a:pPr>
            <a:r>
              <a:rPr lang="ja-JP" altLang="en-GB" sz="2800" b="1">
                <a:solidFill>
                  <a:schemeClr val="bg1"/>
                </a:solidFill>
                <a:latin typeface="ＭＳ Ｐゴシック" charset="-128"/>
              </a:rPr>
              <a:t>　　　</a:t>
            </a:r>
            <a:r>
              <a:rPr lang="ja-JP" altLang="en-GB" sz="2800" b="1">
                <a:latin typeface="ＭＳ Ｐゴシック" charset="-128"/>
              </a:rPr>
              <a:t>２．基本的教育と識字率向上</a:t>
            </a:r>
          </a:p>
          <a:p>
            <a:pPr marL="319088" indent="-319088">
              <a:spcBef>
                <a:spcPts val="1050"/>
              </a:spcBef>
              <a:buClr>
                <a:srgbClr val="FFCC00"/>
              </a:buClr>
              <a:buFont typeface="ＭＳ Ｐゴシック" charset="-128"/>
              <a:buNone/>
              <a:tabLst>
                <a:tab pos="319088" algn="l"/>
                <a:tab pos="1233488" algn="l"/>
                <a:tab pos="2147888" algn="l"/>
                <a:tab pos="3062288" algn="l"/>
                <a:tab pos="3976688" algn="l"/>
                <a:tab pos="4891088" algn="l"/>
                <a:tab pos="5805488" algn="l"/>
                <a:tab pos="6719888" algn="l"/>
                <a:tab pos="7634288" algn="l"/>
                <a:tab pos="8548688" algn="l"/>
                <a:tab pos="9463088" algn="l"/>
                <a:tab pos="10377488" algn="l"/>
              </a:tabLst>
            </a:pPr>
            <a:r>
              <a:rPr lang="ja-JP" altLang="en-GB" sz="2800" b="1">
                <a:solidFill>
                  <a:srgbClr val="FFFF00"/>
                </a:solidFill>
                <a:latin typeface="ＭＳ Ｐゴシック" charset="-128"/>
              </a:rPr>
              <a:t>＜貧困の緩和＞</a:t>
            </a:r>
          </a:p>
          <a:p>
            <a:pPr marL="319088" indent="-319088">
              <a:spcBef>
                <a:spcPts val="900"/>
              </a:spcBef>
              <a:buClr>
                <a:srgbClr val="FFCC00"/>
              </a:buClr>
              <a:buFont typeface="ＭＳ Ｐゴシック" charset="-128"/>
              <a:buNone/>
              <a:tabLst>
                <a:tab pos="319088" algn="l"/>
                <a:tab pos="1233488" algn="l"/>
                <a:tab pos="2147888" algn="l"/>
                <a:tab pos="3062288" algn="l"/>
                <a:tab pos="3976688" algn="l"/>
                <a:tab pos="4891088" algn="l"/>
                <a:tab pos="5805488" algn="l"/>
                <a:tab pos="6719888" algn="l"/>
                <a:tab pos="7634288" algn="l"/>
                <a:tab pos="8548688" algn="l"/>
                <a:tab pos="9463088" algn="l"/>
                <a:tab pos="10377488" algn="l"/>
              </a:tabLst>
            </a:pPr>
            <a:r>
              <a:rPr lang="ja-JP" altLang="en-GB" sz="2800" b="1">
                <a:solidFill>
                  <a:schemeClr val="bg1"/>
                </a:solidFill>
                <a:latin typeface="ＭＳ Ｐゴシック" charset="-128"/>
              </a:rPr>
              <a:t>　　</a:t>
            </a:r>
            <a:r>
              <a:rPr lang="ja-JP" altLang="en-GB" sz="2800" b="1">
                <a:latin typeface="ＭＳ Ｐゴシック" charset="-128"/>
              </a:rPr>
              <a:t>　３．経済と地域社会の発展</a:t>
            </a:r>
          </a:p>
          <a:p>
            <a:pPr marL="319088" indent="-319088">
              <a:spcBef>
                <a:spcPts val="1050"/>
              </a:spcBef>
              <a:buClr>
                <a:srgbClr val="FFCC00"/>
              </a:buClr>
              <a:buFont typeface="ＭＳ Ｐゴシック" charset="-128"/>
              <a:buNone/>
              <a:tabLst>
                <a:tab pos="319088" algn="l"/>
                <a:tab pos="1233488" algn="l"/>
                <a:tab pos="2147888" algn="l"/>
                <a:tab pos="3062288" algn="l"/>
                <a:tab pos="3976688" algn="l"/>
                <a:tab pos="4891088" algn="l"/>
                <a:tab pos="5805488" algn="l"/>
                <a:tab pos="6719888" algn="l"/>
                <a:tab pos="7634288" algn="l"/>
                <a:tab pos="8548688" algn="l"/>
                <a:tab pos="9463088" algn="l"/>
                <a:tab pos="10377488" algn="l"/>
              </a:tabLst>
            </a:pPr>
            <a:r>
              <a:rPr lang="ja-JP" altLang="en-GB" sz="2800" b="1">
                <a:solidFill>
                  <a:srgbClr val="FFFF00"/>
                </a:solidFill>
                <a:latin typeface="ＭＳ Ｐゴシック" charset="-128"/>
              </a:rPr>
              <a:t>＜健康＞</a:t>
            </a:r>
          </a:p>
          <a:p>
            <a:pPr marL="319088" indent="-319088">
              <a:spcBef>
                <a:spcPts val="900"/>
              </a:spcBef>
              <a:buClr>
                <a:srgbClr val="FFCC00"/>
              </a:buClr>
              <a:buFont typeface="ＭＳ Ｐゴシック" charset="-128"/>
              <a:buNone/>
              <a:tabLst>
                <a:tab pos="319088" algn="l"/>
                <a:tab pos="1233488" algn="l"/>
                <a:tab pos="2147888" algn="l"/>
                <a:tab pos="3062288" algn="l"/>
                <a:tab pos="3976688" algn="l"/>
                <a:tab pos="4891088" algn="l"/>
                <a:tab pos="5805488" algn="l"/>
                <a:tab pos="6719888" algn="l"/>
                <a:tab pos="7634288" algn="l"/>
                <a:tab pos="8548688" algn="l"/>
                <a:tab pos="9463088" algn="l"/>
                <a:tab pos="10377488" algn="l"/>
              </a:tabLst>
            </a:pPr>
            <a:r>
              <a:rPr lang="ja-JP" altLang="en-GB" sz="2800" b="1">
                <a:solidFill>
                  <a:schemeClr val="bg1"/>
                </a:solidFill>
                <a:latin typeface="ＭＳ Ｐゴシック" charset="-128"/>
              </a:rPr>
              <a:t>　　　</a:t>
            </a:r>
            <a:r>
              <a:rPr lang="ja-JP" altLang="en-GB" sz="2800" b="1">
                <a:latin typeface="ＭＳ Ｐゴシック" charset="-128"/>
              </a:rPr>
              <a:t>４．疾病予防と治療</a:t>
            </a:r>
          </a:p>
          <a:p>
            <a:pPr marL="319088" indent="-319088">
              <a:spcBef>
                <a:spcPts val="900"/>
              </a:spcBef>
              <a:buClr>
                <a:srgbClr val="FFCC00"/>
              </a:buClr>
              <a:buFont typeface="ＭＳ Ｐゴシック" charset="-128"/>
              <a:buNone/>
              <a:tabLst>
                <a:tab pos="319088" algn="l"/>
                <a:tab pos="1233488" algn="l"/>
                <a:tab pos="2147888" algn="l"/>
                <a:tab pos="3062288" algn="l"/>
                <a:tab pos="3976688" algn="l"/>
                <a:tab pos="4891088" algn="l"/>
                <a:tab pos="5805488" algn="l"/>
                <a:tab pos="6719888" algn="l"/>
                <a:tab pos="7634288" algn="l"/>
                <a:tab pos="8548688" algn="l"/>
                <a:tab pos="9463088" algn="l"/>
                <a:tab pos="10377488" algn="l"/>
              </a:tabLst>
            </a:pPr>
            <a:r>
              <a:rPr lang="ja-JP" altLang="en-GB" sz="2800" b="1">
                <a:latin typeface="ＭＳ Ｐゴシック" charset="-128"/>
              </a:rPr>
              <a:t>　　　５．水と衛生設備 </a:t>
            </a:r>
          </a:p>
          <a:p>
            <a:pPr marL="319088" indent="-319088">
              <a:spcBef>
                <a:spcPts val="900"/>
              </a:spcBef>
              <a:buClr>
                <a:srgbClr val="FFCC00"/>
              </a:buClr>
              <a:buFont typeface="ＭＳ Ｐゴシック" charset="-128"/>
              <a:buNone/>
              <a:tabLst>
                <a:tab pos="319088" algn="l"/>
                <a:tab pos="1233488" algn="l"/>
                <a:tab pos="2147888" algn="l"/>
                <a:tab pos="3062288" algn="l"/>
                <a:tab pos="3976688" algn="l"/>
                <a:tab pos="4891088" algn="l"/>
                <a:tab pos="5805488" algn="l"/>
                <a:tab pos="6719888" algn="l"/>
                <a:tab pos="7634288" algn="l"/>
                <a:tab pos="8548688" algn="l"/>
                <a:tab pos="9463088" algn="l"/>
                <a:tab pos="10377488" algn="l"/>
              </a:tabLst>
            </a:pPr>
            <a:r>
              <a:rPr lang="ja-JP" altLang="en-GB" sz="2800" b="1">
                <a:latin typeface="ＭＳ Ｐゴシック" charset="-128"/>
              </a:rPr>
              <a:t>　　　６．母子の健康</a:t>
            </a:r>
          </a:p>
          <a:p>
            <a:pPr marL="319088" indent="-319088">
              <a:spcBef>
                <a:spcPts val="1050"/>
              </a:spcBef>
              <a:buClr>
                <a:srgbClr val="003399"/>
              </a:buClr>
              <a:buFont typeface="ＭＳ Ｐゴシック" charset="-128"/>
              <a:buNone/>
              <a:tabLst>
                <a:tab pos="319088" algn="l"/>
                <a:tab pos="1233488" algn="l"/>
                <a:tab pos="2147888" algn="l"/>
                <a:tab pos="3062288" algn="l"/>
                <a:tab pos="3976688" algn="l"/>
                <a:tab pos="4891088" algn="l"/>
                <a:tab pos="5805488" algn="l"/>
                <a:tab pos="6719888" algn="l"/>
                <a:tab pos="7634288" algn="l"/>
                <a:tab pos="8548688" algn="l"/>
                <a:tab pos="9463088" algn="l"/>
                <a:tab pos="10377488" algn="l"/>
              </a:tabLst>
            </a:pPr>
            <a:r>
              <a:rPr lang="en-GB" altLang="ja-JP" sz="2400" b="1">
                <a:latin typeface="ＭＳ Ｐゴシック" charset="-128"/>
              </a:rPr>
              <a:t>※</a:t>
            </a:r>
            <a:r>
              <a:rPr lang="ja-JP" altLang="en-GB" sz="2400" b="1">
                <a:solidFill>
                  <a:srgbClr val="FFFF00"/>
                </a:solidFill>
                <a:latin typeface="ＭＳ Ｐゴシック" charset="-128"/>
              </a:rPr>
              <a:t>重点分野は</a:t>
            </a:r>
            <a:r>
              <a:rPr lang="en-GB" altLang="ja-JP" sz="2400" b="1">
                <a:solidFill>
                  <a:srgbClr val="FFFF00"/>
                </a:solidFill>
                <a:latin typeface="ＭＳ Ｐゴシック" charset="-128"/>
              </a:rPr>
              <a:t>9</a:t>
            </a:r>
            <a:r>
              <a:rPr lang="ja-JP" altLang="en-GB" sz="2400" b="1">
                <a:solidFill>
                  <a:srgbClr val="FFFF00"/>
                </a:solidFill>
                <a:latin typeface="ＭＳ Ｐゴシック" charset="-128"/>
              </a:rPr>
              <a:t>年ごとに見直されることになっています</a:t>
            </a:r>
          </a:p>
        </p:txBody>
      </p:sp>
    </p:spTree>
    <p:custDataLst>
      <p:tags r:id="rId1"/>
    </p:custData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0"/>
                      </p:stCondLst>
                      <p:childTnLst>
                        <p:par>
                          <p:cTn id="4" fill="hold" nodeType="withGroup">
                            <p:stCondLst>
                              <p:cond delay="0"/>
                            </p:stCondLst>
                            <p:childTnLst>
                              <p:par>
                                <p:cTn id="5" presetID="10" presetClass="entr"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par>
                          <p:cTn id="8" fill="hold" nodeType="afterGroup">
                            <p:stCondLst>
                              <p:cond delay="2000"/>
                            </p:stCondLst>
                            <p:childTnLst>
                              <p:par>
                                <p:cTn id="9" presetID="10" presetClass="entr"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childTnLst>
                                </p:cTn>
                              </p:par>
                            </p:childTnLst>
                          </p:cTn>
                        </p:par>
                        <p:par>
                          <p:cTn id="12" fill="hold" nodeType="afterGroup">
                            <p:stCondLst>
                              <p:cond delay="4000"/>
                            </p:stCondLst>
                            <p:childTnLst>
                              <p:par>
                                <p:cTn id="13" presetID="10" presetClass="entr" fill="hold"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childTnLst>
                          </p:cTn>
                        </p:par>
                        <p:par>
                          <p:cTn id="16" fill="hold" nodeType="afterGroup">
                            <p:stCondLst>
                              <p:cond delay="6000"/>
                            </p:stCondLst>
                            <p:childTnLst>
                              <p:par>
                                <p:cTn id="17" presetID="10" presetClass="entr"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000"/>
                                        <p:tgtEl>
                                          <p:spTgt spid="2">
                                            <p:txEl>
                                              <p:pRg st="3" end="3"/>
                                            </p:txEl>
                                          </p:spTgt>
                                        </p:tgtEl>
                                      </p:cBhvr>
                                    </p:animEffect>
                                  </p:childTnLst>
                                </p:cTn>
                              </p:par>
                            </p:childTnLst>
                          </p:cTn>
                        </p:par>
                        <p:par>
                          <p:cTn id="20" fill="hold" nodeType="afterGroup">
                            <p:stCondLst>
                              <p:cond delay="8000"/>
                            </p:stCondLst>
                            <p:childTnLst>
                              <p:par>
                                <p:cTn id="21" presetID="10" presetClass="entr" fill="hold"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childTnLst>
                                </p:cTn>
                              </p:par>
                            </p:childTnLst>
                          </p:cTn>
                        </p:par>
                        <p:par>
                          <p:cTn id="24" fill="hold" nodeType="afterGroup">
                            <p:stCondLst>
                              <p:cond delay="10000"/>
                            </p:stCondLst>
                            <p:childTnLst>
                              <p:par>
                                <p:cTn id="25" presetID="10" presetClass="entr" fill="hold" nodeType="after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2000"/>
                                        <p:tgtEl>
                                          <p:spTgt spid="2">
                                            <p:txEl>
                                              <p:pRg st="5" end="5"/>
                                            </p:txEl>
                                          </p:spTgt>
                                        </p:tgtEl>
                                      </p:cBhvr>
                                    </p:animEffect>
                                  </p:childTnLst>
                                </p:cTn>
                              </p:par>
                            </p:childTnLst>
                          </p:cTn>
                        </p:par>
                        <p:par>
                          <p:cTn id="28" fill="hold" nodeType="afterGroup">
                            <p:stCondLst>
                              <p:cond delay="12000"/>
                            </p:stCondLst>
                            <p:childTnLst>
                              <p:par>
                                <p:cTn id="29" presetID="10" presetClass="entr" fill="hold" nodeType="after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2000"/>
                                        <p:tgtEl>
                                          <p:spTgt spid="2">
                                            <p:txEl>
                                              <p:pRg st="6" end="6"/>
                                            </p:txEl>
                                          </p:spTgt>
                                        </p:tgtEl>
                                      </p:cBhvr>
                                    </p:animEffect>
                                  </p:childTnLst>
                                </p:cTn>
                              </p:par>
                            </p:childTnLst>
                          </p:cTn>
                        </p:par>
                        <p:par>
                          <p:cTn id="32" fill="hold" nodeType="afterGroup">
                            <p:stCondLst>
                              <p:cond delay="14000"/>
                            </p:stCondLst>
                            <p:childTnLst>
                              <p:par>
                                <p:cTn id="33" presetID="10" presetClass="entr" fill="hold" nodeType="after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Effect transition="in" filter="fade">
                                      <p:cBhvr>
                                        <p:cTn id="35" dur="2000"/>
                                        <p:tgtEl>
                                          <p:spTgt spid="2">
                                            <p:txEl>
                                              <p:pRg st="7" end="7"/>
                                            </p:txEl>
                                          </p:spTgt>
                                        </p:tgtEl>
                                      </p:cBhvr>
                                    </p:animEffect>
                                  </p:childTnLst>
                                </p:cTn>
                              </p:par>
                            </p:childTnLst>
                          </p:cTn>
                        </p:par>
                        <p:par>
                          <p:cTn id="36" fill="hold" nodeType="afterGroup">
                            <p:stCondLst>
                              <p:cond delay="16000"/>
                            </p:stCondLst>
                            <p:childTnLst>
                              <p:par>
                                <p:cTn id="37" presetID="10" presetClass="entr" fill="hold" nodeType="after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Effect transition="in" filter="fade">
                                      <p:cBhvr>
                                        <p:cTn id="39" dur="2000"/>
                                        <p:tgtEl>
                                          <p:spTgt spid="2">
                                            <p:txEl>
                                              <p:pRg st="8" end="8"/>
                                            </p:txEl>
                                          </p:spTgt>
                                        </p:tgtEl>
                                      </p:cBhvr>
                                    </p:animEffect>
                                  </p:childTnLst>
                                </p:cTn>
                              </p:par>
                            </p:childTnLst>
                          </p:cTn>
                        </p:par>
                        <p:par>
                          <p:cTn id="40" fill="hold" nodeType="afterGroup">
                            <p:stCondLst>
                              <p:cond delay="18000"/>
                            </p:stCondLst>
                            <p:childTnLst>
                              <p:par>
                                <p:cTn id="41" presetID="10" presetClass="entr" fill="hold" nodeType="after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Effect transition="in" filter="fade">
                                      <p:cBhvr>
                                        <p:cTn id="43" dur="2000"/>
                                        <p:tgtEl>
                                          <p:spTgt spid="2">
                                            <p:txEl>
                                              <p:pRg st="9" end="9"/>
                                            </p:txEl>
                                          </p:spTgt>
                                        </p:tgtEl>
                                      </p:cBhvr>
                                    </p:animEffect>
                                  </p:childTnLst>
                                </p:cTn>
                              </p:par>
                            </p:childTnLst>
                          </p:cTn>
                        </p:par>
                        <p:par>
                          <p:cTn id="44" fill="hold" nodeType="afterGroup">
                            <p:stCondLst>
                              <p:cond delay="20000"/>
                            </p:stCondLst>
                            <p:childTnLst>
                              <p:par>
                                <p:cTn id="45" presetID="10" presetClass="entr" fill="hold" nodeType="after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Effect transition="in" filter="fade">
                                      <p:cBhvr>
                                        <p:cTn id="47" dur="2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テキスト ボックス 1"/>
          <p:cNvSpPr txBox="1">
            <a:spLocks noChangeArrowheads="1"/>
          </p:cNvSpPr>
          <p:nvPr/>
        </p:nvSpPr>
        <p:spPr bwMode="auto">
          <a:xfrm>
            <a:off x="611188" y="476250"/>
            <a:ext cx="8064500" cy="1077913"/>
          </a:xfrm>
          <a:prstGeom prst="rect">
            <a:avLst/>
          </a:prstGeom>
          <a:noFill/>
          <a:ln w="9525">
            <a:noFill/>
            <a:miter lim="800000"/>
            <a:headEnd/>
            <a:tailEnd/>
          </a:ln>
        </p:spPr>
        <p:txBody>
          <a:bodyPr>
            <a:spAutoFit/>
          </a:bodyPr>
          <a:lstStyle/>
          <a:p>
            <a:r>
              <a:rPr lang="ja-JP" altLang="en-US" sz="3200" b="1">
                <a:latin typeface="Gill Sans MT" pitchFamily="34" charset="0"/>
              </a:rPr>
              <a:t>★ますますロータリーに対する要求が増加している</a:t>
            </a:r>
          </a:p>
        </p:txBody>
      </p:sp>
      <p:sp>
        <p:nvSpPr>
          <p:cNvPr id="189442" name="テキスト ボックス 2"/>
          <p:cNvSpPr txBox="1">
            <a:spLocks noChangeArrowheads="1"/>
          </p:cNvSpPr>
          <p:nvPr/>
        </p:nvSpPr>
        <p:spPr bwMode="auto">
          <a:xfrm>
            <a:off x="611188" y="2133600"/>
            <a:ext cx="7993062" cy="1076325"/>
          </a:xfrm>
          <a:prstGeom prst="rect">
            <a:avLst/>
          </a:prstGeom>
          <a:noFill/>
          <a:ln w="9525">
            <a:noFill/>
            <a:miter lim="800000"/>
            <a:headEnd/>
            <a:tailEnd/>
          </a:ln>
        </p:spPr>
        <p:txBody>
          <a:bodyPr>
            <a:spAutoFit/>
          </a:bodyPr>
          <a:lstStyle/>
          <a:p>
            <a:r>
              <a:rPr lang="ja-JP" altLang="en-US" sz="3200">
                <a:latin typeface="Gill Sans MT" pitchFamily="34" charset="0"/>
              </a:rPr>
              <a:t>★より一層の資金提供をしていかなければならない</a:t>
            </a:r>
          </a:p>
        </p:txBody>
      </p:sp>
      <p:sp>
        <p:nvSpPr>
          <p:cNvPr id="4" name="下矢印 3"/>
          <p:cNvSpPr/>
          <p:nvPr/>
        </p:nvSpPr>
        <p:spPr>
          <a:xfrm>
            <a:off x="3779838" y="1268413"/>
            <a:ext cx="1296987" cy="647700"/>
          </a:xfrm>
          <a:prstGeom prst="downArrow">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a:p>
        </p:txBody>
      </p:sp>
      <p:sp>
        <p:nvSpPr>
          <p:cNvPr id="189444" name="テキスト ボックス 4"/>
          <p:cNvSpPr txBox="1">
            <a:spLocks noChangeArrowheads="1"/>
          </p:cNvSpPr>
          <p:nvPr/>
        </p:nvSpPr>
        <p:spPr bwMode="auto">
          <a:xfrm>
            <a:off x="755650" y="3789363"/>
            <a:ext cx="7848600" cy="1076325"/>
          </a:xfrm>
          <a:prstGeom prst="rect">
            <a:avLst/>
          </a:prstGeom>
          <a:noFill/>
          <a:ln w="9525">
            <a:noFill/>
            <a:miter lim="800000"/>
            <a:headEnd/>
            <a:tailEnd/>
          </a:ln>
        </p:spPr>
        <p:txBody>
          <a:bodyPr>
            <a:spAutoFit/>
          </a:bodyPr>
          <a:lstStyle/>
          <a:p>
            <a:r>
              <a:rPr lang="ja-JP" altLang="en-US" sz="3200">
                <a:latin typeface="Gill Sans MT" pitchFamily="34" charset="0"/>
              </a:rPr>
              <a:t>★しかし、私たちの善意にも限界があり、自分の足元を見つめなおさなければならない</a:t>
            </a:r>
          </a:p>
        </p:txBody>
      </p:sp>
      <p:sp>
        <p:nvSpPr>
          <p:cNvPr id="6" name="下矢印 5"/>
          <p:cNvSpPr/>
          <p:nvPr/>
        </p:nvSpPr>
        <p:spPr>
          <a:xfrm>
            <a:off x="3851275" y="2924175"/>
            <a:ext cx="1225550" cy="720725"/>
          </a:xfrm>
          <a:prstGeom prst="downArrow">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a:p>
        </p:txBody>
      </p:sp>
      <p:sp>
        <p:nvSpPr>
          <p:cNvPr id="189446" name="テキスト ボックス 6"/>
          <p:cNvSpPr txBox="1">
            <a:spLocks noChangeArrowheads="1"/>
          </p:cNvSpPr>
          <p:nvPr/>
        </p:nvSpPr>
        <p:spPr bwMode="auto">
          <a:xfrm>
            <a:off x="539750" y="5805488"/>
            <a:ext cx="8604250" cy="646112"/>
          </a:xfrm>
          <a:prstGeom prst="rect">
            <a:avLst/>
          </a:prstGeom>
          <a:noFill/>
          <a:ln w="9525">
            <a:noFill/>
            <a:miter lim="800000"/>
            <a:headEnd/>
            <a:tailEnd/>
          </a:ln>
        </p:spPr>
        <p:txBody>
          <a:bodyPr>
            <a:spAutoFit/>
          </a:bodyPr>
          <a:lstStyle/>
          <a:p>
            <a:r>
              <a:rPr lang="ja-JP" altLang="en-US" sz="3200">
                <a:latin typeface="Gill Sans MT" pitchFamily="34" charset="0"/>
              </a:rPr>
              <a:t>★支援活動をどうするか？</a:t>
            </a:r>
            <a:r>
              <a:rPr lang="ja-JP" altLang="en-US" sz="3600" b="1">
                <a:solidFill>
                  <a:srgbClr val="FF0000"/>
                </a:solidFill>
                <a:latin typeface="Gill Sans MT" pitchFamily="34" charset="0"/>
              </a:rPr>
              <a:t>ー簡素化・再編成</a:t>
            </a:r>
          </a:p>
        </p:txBody>
      </p:sp>
      <p:sp>
        <p:nvSpPr>
          <p:cNvPr id="8" name="下矢印 7"/>
          <p:cNvSpPr/>
          <p:nvPr/>
        </p:nvSpPr>
        <p:spPr>
          <a:xfrm>
            <a:off x="3851275" y="5013325"/>
            <a:ext cx="1296988" cy="647700"/>
          </a:xfrm>
          <a:prstGeom prst="downArrow">
            <a:avLst>
              <a:gd name="adj1" fmla="val 50000"/>
              <a:gd name="adj2" fmla="val 54471"/>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3537" name="タイトル 1"/>
          <p:cNvSpPr>
            <a:spLocks noGrp="1"/>
          </p:cNvSpPr>
          <p:nvPr>
            <p:ph type="title" idx="4294967295"/>
          </p:nvPr>
        </p:nvSpPr>
        <p:spPr/>
        <p:txBody>
          <a:bodyPr/>
          <a:lstStyle/>
          <a:p>
            <a:pPr eaLnBrk="1" hangingPunct="1"/>
            <a:r>
              <a:rPr lang="ja-JP" altLang="en-US" b="1" smtClean="0">
                <a:solidFill>
                  <a:srgbClr val="FFFF00"/>
                </a:solidFill>
                <a:latin typeface="Bookman Old Style" pitchFamily="18" charset="0"/>
                <a:ea typeface="HG明朝E" pitchFamily="17" charset="-128"/>
              </a:rPr>
              <a:t>前年度ＲＩ理事会での協議事項</a:t>
            </a:r>
          </a:p>
        </p:txBody>
      </p:sp>
      <p:sp>
        <p:nvSpPr>
          <p:cNvPr id="193538" name="コンテンツ プレースホルダ 2"/>
          <p:cNvSpPr>
            <a:spLocks noGrp="1"/>
          </p:cNvSpPr>
          <p:nvPr>
            <p:ph idx="4294967295"/>
          </p:nvPr>
        </p:nvSpPr>
        <p:spPr>
          <a:xfrm>
            <a:off x="457200" y="1268413"/>
            <a:ext cx="8229600" cy="4857750"/>
          </a:xfrm>
        </p:spPr>
        <p:txBody>
          <a:bodyPr/>
          <a:lstStyle/>
          <a:p>
            <a:pPr eaLnBrk="1" hangingPunct="1">
              <a:buFont typeface="Arial" charset="0"/>
              <a:buNone/>
            </a:pPr>
            <a:r>
              <a:rPr lang="ja-JP" altLang="en-US" b="1" dirty="0" smtClean="0">
                <a:latin typeface="Gill Sans MT" pitchFamily="34" charset="0"/>
                <a:ea typeface="ＭＳ Ｐゴシック" charset="-128"/>
              </a:rPr>
              <a:t>１，ＲＩ戦略計画の三大目標</a:t>
            </a:r>
            <a:endParaRPr lang="en-US" altLang="ja-JP" b="1" dirty="0" smtClean="0">
              <a:latin typeface="Gill Sans MT" pitchFamily="34" charset="0"/>
              <a:ea typeface="ＭＳ Ｐゴシック" charset="-128"/>
            </a:endParaRPr>
          </a:p>
          <a:p>
            <a:pPr eaLnBrk="1" hangingPunct="1">
              <a:buFont typeface="Arial" charset="0"/>
              <a:buNone/>
            </a:pPr>
            <a:r>
              <a:rPr lang="ja-JP" altLang="en-US" b="1" dirty="0" smtClean="0">
                <a:latin typeface="Gill Sans MT" pitchFamily="34" charset="0"/>
                <a:ea typeface="ＭＳ Ｐゴシック" charset="-128"/>
              </a:rPr>
              <a:t>　　　　</a:t>
            </a:r>
            <a:r>
              <a:rPr lang="en-US" altLang="ja-JP" b="1" dirty="0" smtClean="0">
                <a:latin typeface="Gill Sans MT" pitchFamily="34" charset="0"/>
                <a:ea typeface="ＭＳ Ｐゴシック" charset="-128"/>
              </a:rPr>
              <a:t>a)</a:t>
            </a:r>
            <a:r>
              <a:rPr lang="ja-JP" altLang="en-US" b="1" dirty="0" smtClean="0">
                <a:latin typeface="Gill Sans MT" pitchFamily="34" charset="0"/>
                <a:ea typeface="ＭＳ Ｐゴシック" charset="-128"/>
              </a:rPr>
              <a:t>クラブのサポートと強化</a:t>
            </a:r>
            <a:endParaRPr lang="en-US" altLang="ja-JP" b="1" dirty="0" smtClean="0">
              <a:latin typeface="Gill Sans MT" pitchFamily="34" charset="0"/>
              <a:ea typeface="ＭＳ Ｐゴシック" charset="-128"/>
            </a:endParaRPr>
          </a:p>
          <a:p>
            <a:pPr eaLnBrk="1" hangingPunct="1">
              <a:buFont typeface="Arial" charset="0"/>
              <a:buNone/>
            </a:pPr>
            <a:r>
              <a:rPr lang="ja-JP" altLang="en-US" b="1" dirty="0" smtClean="0">
                <a:latin typeface="Gill Sans MT" pitchFamily="34" charset="0"/>
                <a:ea typeface="ＭＳ Ｐゴシック" charset="-128"/>
              </a:rPr>
              <a:t>　　　　　　会員の勧誘と維持</a:t>
            </a:r>
            <a:endParaRPr lang="en-US" altLang="ja-JP" b="1" dirty="0" smtClean="0">
              <a:latin typeface="Gill Sans MT" pitchFamily="34" charset="0"/>
              <a:ea typeface="ＭＳ Ｐゴシック" charset="-128"/>
            </a:endParaRPr>
          </a:p>
          <a:p>
            <a:pPr eaLnBrk="1" hangingPunct="1">
              <a:buFont typeface="Arial" charset="0"/>
              <a:buNone/>
            </a:pPr>
            <a:r>
              <a:rPr lang="ja-JP" altLang="en-US" b="1" dirty="0" smtClean="0">
                <a:latin typeface="Gill Sans MT" pitchFamily="34" charset="0"/>
                <a:ea typeface="ＭＳ Ｐゴシック" charset="-128"/>
              </a:rPr>
              <a:t>　　　　</a:t>
            </a:r>
            <a:r>
              <a:rPr lang="en-US" altLang="ja-JP" b="1" dirty="0" smtClean="0">
                <a:latin typeface="Gill Sans MT" pitchFamily="34" charset="0"/>
                <a:ea typeface="ＭＳ Ｐゴシック" charset="-128"/>
              </a:rPr>
              <a:t>b)</a:t>
            </a:r>
            <a:r>
              <a:rPr lang="ja-JP" altLang="en-US" b="1" dirty="0" smtClean="0">
                <a:latin typeface="Gill Sans MT" pitchFamily="34" charset="0"/>
                <a:ea typeface="ＭＳ Ｐゴシック" charset="-128"/>
              </a:rPr>
              <a:t>人道的奉仕の重点化と増加</a:t>
            </a:r>
            <a:endParaRPr lang="en-US" altLang="ja-JP" b="1" dirty="0" smtClean="0">
              <a:latin typeface="Gill Sans MT" pitchFamily="34" charset="0"/>
              <a:ea typeface="ＭＳ Ｐゴシック" charset="-128"/>
            </a:endParaRPr>
          </a:p>
          <a:p>
            <a:pPr eaLnBrk="1" hangingPunct="1">
              <a:buFont typeface="Arial" charset="0"/>
              <a:buNone/>
            </a:pPr>
            <a:r>
              <a:rPr lang="ja-JP" altLang="en-US" b="1" dirty="0" smtClean="0">
                <a:latin typeface="Gill Sans MT" pitchFamily="34" charset="0"/>
                <a:ea typeface="ＭＳ Ｐゴシック" charset="-128"/>
              </a:rPr>
              <a:t>　　　　　　新世代奉仕プログラムなど</a:t>
            </a:r>
            <a:endParaRPr lang="en-US" altLang="ja-JP" b="1" dirty="0" smtClean="0">
              <a:latin typeface="Gill Sans MT" pitchFamily="34" charset="0"/>
              <a:ea typeface="ＭＳ Ｐゴシック" charset="-128"/>
            </a:endParaRPr>
          </a:p>
          <a:p>
            <a:pPr eaLnBrk="1" hangingPunct="1">
              <a:buFont typeface="Arial" charset="0"/>
              <a:buNone/>
            </a:pPr>
            <a:r>
              <a:rPr lang="ja-JP" altLang="en-US" b="1" dirty="0" smtClean="0">
                <a:latin typeface="Gill Sans MT" pitchFamily="34" charset="0"/>
                <a:ea typeface="ＭＳ Ｐゴシック" charset="-128"/>
              </a:rPr>
              <a:t>　　　　　　ロータリーの６つの重点分野</a:t>
            </a:r>
            <a:endParaRPr lang="en-US" altLang="ja-JP" b="1" dirty="0" smtClean="0">
              <a:latin typeface="Gill Sans MT" pitchFamily="34" charset="0"/>
              <a:ea typeface="ＭＳ Ｐゴシック" charset="-128"/>
            </a:endParaRPr>
          </a:p>
          <a:p>
            <a:pPr eaLnBrk="1" hangingPunct="1">
              <a:buFont typeface="Arial" charset="0"/>
              <a:buNone/>
            </a:pPr>
            <a:r>
              <a:rPr lang="ja-JP" altLang="en-US" b="1" dirty="0" smtClean="0">
                <a:latin typeface="Gill Sans MT" pitchFamily="34" charset="0"/>
                <a:ea typeface="ＭＳ Ｐゴシック" charset="-128"/>
              </a:rPr>
              <a:t>　　　　</a:t>
            </a:r>
            <a:r>
              <a:rPr lang="en-US" altLang="ja-JP" b="1" dirty="0" smtClean="0">
                <a:latin typeface="Gill Sans MT" pitchFamily="34" charset="0"/>
                <a:ea typeface="ＭＳ Ｐゴシック" charset="-128"/>
              </a:rPr>
              <a:t>c)</a:t>
            </a:r>
            <a:r>
              <a:rPr lang="ja-JP" altLang="en-US" b="1" dirty="0" smtClean="0">
                <a:latin typeface="Gill Sans MT" pitchFamily="34" charset="0"/>
                <a:ea typeface="ＭＳ Ｐゴシック" charset="-128"/>
              </a:rPr>
              <a:t>公共イメージと認知度の向上</a:t>
            </a:r>
            <a:endParaRPr lang="en-US" altLang="ja-JP" b="1" dirty="0" smtClean="0">
              <a:latin typeface="Gill Sans MT" pitchFamily="34" charset="0"/>
              <a:ea typeface="ＭＳ Ｐゴシック" charset="-128"/>
            </a:endParaRPr>
          </a:p>
          <a:p>
            <a:pPr eaLnBrk="1" hangingPunct="1">
              <a:buFont typeface="Arial" charset="0"/>
              <a:buNone/>
            </a:pPr>
            <a:r>
              <a:rPr lang="ja-JP" altLang="en-US" b="1" dirty="0" smtClean="0">
                <a:latin typeface="Gill Sans MT" pitchFamily="34" charset="0"/>
                <a:ea typeface="ＭＳ Ｐゴシック" charset="-128"/>
              </a:rPr>
              <a:t>　　　　　　イメージとブランド認知を調和させる</a:t>
            </a:r>
            <a:endParaRPr lang="en-US" altLang="ja-JP" b="1" dirty="0" smtClean="0">
              <a:latin typeface="Gill Sans MT" pitchFamily="34" charset="0"/>
              <a:ea typeface="ＭＳ Ｐゴシック" charset="-128"/>
            </a:endParaRPr>
          </a:p>
          <a:p>
            <a:pPr eaLnBrk="1" hangingPunct="1">
              <a:buFont typeface="Arial" charset="0"/>
              <a:buNone/>
            </a:pPr>
            <a:r>
              <a:rPr lang="ja-JP" altLang="en-US" b="1" dirty="0" smtClean="0">
                <a:latin typeface="Gill Sans MT" pitchFamily="34" charset="0"/>
                <a:ea typeface="ＭＳ Ｐゴシック" charset="-128"/>
              </a:rPr>
              <a:t>　　　　　　職業奉仕を強調するなど</a:t>
            </a:r>
            <a:endParaRPr lang="en-US" altLang="ja-JP" b="1" dirty="0" smtClean="0">
              <a:latin typeface="Gill Sans MT" pitchFamily="34" charset="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935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353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353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353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93538">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93538">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93538">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93538">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93538">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9353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7" grpId="0" autoUpdateAnimBg="0"/>
      <p:bldP spid="193538"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タイトル 3"/>
          <p:cNvSpPr>
            <a:spLocks noGrp="1"/>
          </p:cNvSpPr>
          <p:nvPr>
            <p:ph type="title" idx="4294967295"/>
          </p:nvPr>
        </p:nvSpPr>
        <p:spPr>
          <a:xfrm>
            <a:off x="457200" y="274638"/>
            <a:ext cx="8229600" cy="201612"/>
          </a:xfrm>
        </p:spPr>
        <p:txBody>
          <a:bodyPr>
            <a:normAutofit fontScale="90000"/>
          </a:bodyPr>
          <a:lstStyle/>
          <a:p>
            <a:pPr eaLnBrk="1" hangingPunct="1"/>
            <a:endParaRPr lang="ja-JP" altLang="en-US" sz="4000" smtClean="0">
              <a:ea typeface="ＭＳ Ｐゴシック" charset="-128"/>
            </a:endParaRPr>
          </a:p>
        </p:txBody>
      </p:sp>
      <p:sp>
        <p:nvSpPr>
          <p:cNvPr id="194562" name="コンテンツ プレースホルダ 4"/>
          <p:cNvSpPr>
            <a:spLocks noGrp="1"/>
          </p:cNvSpPr>
          <p:nvPr>
            <p:ph idx="4294967295"/>
          </p:nvPr>
        </p:nvSpPr>
        <p:spPr>
          <a:xfrm>
            <a:off x="457200" y="692150"/>
            <a:ext cx="8229600" cy="5434013"/>
          </a:xfrm>
        </p:spPr>
        <p:txBody>
          <a:bodyPr/>
          <a:lstStyle/>
          <a:p>
            <a:pPr eaLnBrk="1" hangingPunct="1">
              <a:buFont typeface="Arial" charset="0"/>
              <a:buNone/>
            </a:pPr>
            <a:r>
              <a:rPr lang="ja-JP" altLang="en-US" b="1" smtClean="0">
                <a:latin typeface="Gill Sans MT" pitchFamily="34" charset="0"/>
                <a:ea typeface="ＭＳ Ｐゴシック" charset="-128"/>
              </a:rPr>
              <a:t>２，戦略</a:t>
            </a:r>
            <a:r>
              <a:rPr lang="ja-JP" altLang="en-US" b="1" dirty="0" smtClean="0">
                <a:latin typeface="Gill Sans MT" pitchFamily="34" charset="0"/>
                <a:ea typeface="ＭＳ Ｐゴシック" charset="-128"/>
              </a:rPr>
              <a:t>計画を地区やクラブレベルで作る</a:t>
            </a:r>
            <a:endParaRPr lang="en-US" altLang="ja-JP" b="1" dirty="0" smtClean="0">
              <a:latin typeface="Gill Sans MT" pitchFamily="34" charset="0"/>
              <a:ea typeface="ＭＳ Ｐゴシック" charset="-128"/>
            </a:endParaRPr>
          </a:p>
          <a:p>
            <a:pPr eaLnBrk="1" hangingPunct="1">
              <a:buFont typeface="Arial" charset="0"/>
              <a:buNone/>
            </a:pPr>
            <a:r>
              <a:rPr lang="ja-JP" altLang="en-US" b="1" dirty="0" smtClean="0">
                <a:latin typeface="Gill Sans MT" pitchFamily="34" charset="0"/>
                <a:ea typeface="ＭＳ Ｐゴシック" charset="-128"/>
              </a:rPr>
              <a:t>　　１６項目の中からどの項目を一年目に実行するか目標、実施者、進め方、評価方法などを決める</a:t>
            </a:r>
            <a:endParaRPr lang="en-US" altLang="ja-JP" b="1" dirty="0" smtClean="0">
              <a:latin typeface="Gill Sans MT" pitchFamily="34" charset="0"/>
              <a:ea typeface="ＭＳ Ｐゴシック" charset="-128"/>
            </a:endParaRPr>
          </a:p>
          <a:p>
            <a:pPr eaLnBrk="1" hangingPunct="1">
              <a:buFont typeface="Arial" charset="0"/>
              <a:buNone/>
            </a:pPr>
            <a:r>
              <a:rPr lang="ja-JP" altLang="en-US" b="1" dirty="0" smtClean="0">
                <a:latin typeface="Gill Sans MT" pitchFamily="34" charset="0"/>
                <a:ea typeface="ＭＳ Ｐゴシック" charset="-128"/>
              </a:rPr>
              <a:t>３，ＲＩのプログラムとして世界社会奉仕（ＷＣＳ）とロータリー・ボランティア・プログラムが２０１１年７月１日より無くなる。財団の６つの重点分野やロータリー・トレーニング・チームに変わる</a:t>
            </a:r>
            <a:endParaRPr lang="en-US" altLang="ja-JP" b="1" dirty="0" smtClean="0">
              <a:latin typeface="Gill Sans MT" pitchFamily="34" charset="0"/>
              <a:ea typeface="ＭＳ Ｐゴシック" charset="-128"/>
            </a:endParaRPr>
          </a:p>
          <a:p>
            <a:pPr eaLnBrk="1" hangingPunct="1">
              <a:buFont typeface="Arial" charset="0"/>
              <a:buNone/>
            </a:pPr>
            <a:r>
              <a:rPr lang="ja-JP" altLang="en-US" b="1" dirty="0" smtClean="0">
                <a:latin typeface="Gill Sans MT" pitchFamily="34" charset="0"/>
                <a:ea typeface="ＭＳ Ｐゴシック" charset="-128"/>
              </a:rPr>
              <a:t>　　　　　　　　　　前ＲＩ理事　黒田正宏ＰＤＧ資料</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nodePh="1">
                                  <p:stCondLst>
                                    <p:cond delay="0"/>
                                  </p:stCondLst>
                                  <p:endCondLst>
                                    <p:cond evt="begin" delay="0">
                                      <p:tn val="5"/>
                                    </p:cond>
                                  </p:end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56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456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456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9456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P spid="194562"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6609" name="スライド番号プレースホルダ 4"/>
          <p:cNvSpPr>
            <a:spLocks noGrp="1"/>
          </p:cNvSpPr>
          <p:nvPr>
            <p:ph type="sldNum" sz="quarter" idx="12"/>
          </p:nvPr>
        </p:nvSpPr>
        <p:spPr bwMode="auto">
          <a:xfrm>
            <a:off x="457200" y="6356350"/>
            <a:ext cx="2133600" cy="365125"/>
          </a:xfrm>
          <a:ln>
            <a:miter lim="800000"/>
            <a:headEnd/>
            <a:tailEnd/>
          </a:ln>
        </p:spPr>
        <p:txBody>
          <a:bodyPr wrap="square" numCol="1" anchorCtr="0" compatLnSpc="1">
            <a:prstTxWarp prst="textNoShape">
              <a:avLst/>
            </a:prstTxWarp>
          </a:bodyPr>
          <a:lstStyle/>
          <a:p>
            <a:pPr algn="l" fontAlgn="base">
              <a:spcBef>
                <a:spcPct val="0"/>
              </a:spcBef>
              <a:spcAft>
                <a:spcPct val="0"/>
              </a:spcAft>
              <a:defRPr/>
            </a:pPr>
            <a:fld id="{F93FABE8-E3C3-42FF-B221-1709D8886254}" type="slidenum">
              <a:rPr lang="ja-JP" altLang="en-US">
                <a:solidFill>
                  <a:schemeClr val="tx1"/>
                </a:solidFill>
              </a:rPr>
              <a:pPr algn="l" fontAlgn="base">
                <a:spcBef>
                  <a:spcPct val="0"/>
                </a:spcBef>
                <a:spcAft>
                  <a:spcPct val="0"/>
                </a:spcAft>
                <a:defRPr/>
              </a:pPr>
              <a:t>28</a:t>
            </a:fld>
            <a:endParaRPr lang="ja-JP" altLang="en-US">
              <a:solidFill>
                <a:schemeClr val="tx1"/>
              </a:solidFill>
            </a:endParaRPr>
          </a:p>
        </p:txBody>
      </p:sp>
      <p:sp>
        <p:nvSpPr>
          <p:cNvPr id="196610" name="Rectangle 2"/>
          <p:cNvSpPr>
            <a:spLocks noGrp="1" noChangeArrowheads="1"/>
          </p:cNvSpPr>
          <p:nvPr>
            <p:ph type="title" idx="4294967295"/>
          </p:nvPr>
        </p:nvSpPr>
        <p:spPr>
          <a:xfrm>
            <a:off x="207963" y="198438"/>
            <a:ext cx="8812212" cy="923925"/>
          </a:xfrm>
        </p:spPr>
        <p:txBody>
          <a:bodyPr/>
          <a:lstStyle/>
          <a:p>
            <a:pPr eaLnBrk="1" hangingPunct="1"/>
            <a:r>
              <a:rPr lang="en-US" altLang="ja-JP" sz="4800" dirty="0" smtClean="0">
                <a:solidFill>
                  <a:srgbClr val="FFFF00"/>
                </a:solidFill>
                <a:latin typeface="Bookman Old Style" pitchFamily="18" charset="0"/>
                <a:ea typeface="HG明朝E" pitchFamily="17" charset="-128"/>
              </a:rPr>
              <a:t>RI</a:t>
            </a:r>
            <a:r>
              <a:rPr lang="ja-JP" altLang="en-US" sz="4800" dirty="0" smtClean="0">
                <a:solidFill>
                  <a:srgbClr val="FFFF00"/>
                </a:solidFill>
                <a:latin typeface="Bookman Old Style" pitchFamily="18" charset="0"/>
                <a:ea typeface="HG明朝E" pitchFamily="17" charset="-128"/>
              </a:rPr>
              <a:t>戦略計画委員会の経過</a:t>
            </a:r>
          </a:p>
        </p:txBody>
      </p:sp>
      <p:sp>
        <p:nvSpPr>
          <p:cNvPr id="705539" name="Rectangle 3"/>
          <p:cNvSpPr>
            <a:spLocks noGrp="1" noChangeArrowheads="1"/>
          </p:cNvSpPr>
          <p:nvPr>
            <p:ph type="body" idx="4294967295"/>
          </p:nvPr>
        </p:nvSpPr>
        <p:spPr>
          <a:xfrm>
            <a:off x="0" y="1352550"/>
            <a:ext cx="9086850" cy="5505450"/>
          </a:xfrm>
        </p:spPr>
        <p:txBody>
          <a:bodyPr>
            <a:normAutofit lnSpcReduction="10000"/>
          </a:bodyPr>
          <a:lstStyle/>
          <a:p>
            <a:pPr marL="190500" indent="-190500" eaLnBrk="1" hangingPunct="1">
              <a:spcBef>
                <a:spcPct val="0"/>
              </a:spcBef>
              <a:spcAft>
                <a:spcPct val="10000"/>
              </a:spcAft>
              <a:buFont typeface="Arial" charset="0"/>
              <a:buNone/>
              <a:tabLst>
                <a:tab pos="285750" algn="l"/>
                <a:tab pos="2286000" algn="l"/>
              </a:tabLst>
            </a:pPr>
            <a:r>
              <a:rPr lang="ja-JP" altLang="en-US" sz="2400" b="1" dirty="0" smtClean="0">
                <a:effectLst>
                  <a:outerShdw blurRad="38100" dist="38100" dir="2700000" algn="tl">
                    <a:srgbClr val="000000"/>
                  </a:outerShdw>
                </a:effectLst>
                <a:latin typeface="ＭＳ ゴシック" pitchFamily="49" charset="-128"/>
                <a:ea typeface="ＭＳ ゴシック" pitchFamily="49" charset="-128"/>
              </a:rPr>
              <a:t>2002～03年</a:t>
            </a:r>
            <a:r>
              <a:rPr lang="ja-JP" altLang="en-US" sz="2400" b="1" dirty="0" smtClean="0">
                <a:effectLst>
                  <a:outerShdw blurRad="38100" dist="38100" dir="2700000" algn="tl">
                    <a:srgbClr val="000000"/>
                  </a:outerShdw>
                </a:effectLst>
                <a:ea typeface="ＭＳ Ｐゴシック" charset="-128"/>
              </a:rPr>
              <a:t>	</a:t>
            </a:r>
            <a:r>
              <a:rPr lang="ja-JP" altLang="en-US" sz="2400" b="1" dirty="0" smtClean="0">
                <a:solidFill>
                  <a:srgbClr val="FFFF00"/>
                </a:solidFill>
                <a:effectLst>
                  <a:outerShdw blurRad="38100" dist="38100" dir="2700000" algn="tl">
                    <a:srgbClr val="000000"/>
                  </a:outerShdw>
                </a:effectLst>
                <a:ea typeface="ＭＳ Ｐゴシック" charset="-128"/>
              </a:rPr>
              <a:t>理事会は</a:t>
            </a:r>
            <a:r>
              <a:rPr lang="en-US" altLang="ja-JP" sz="2400" b="1" dirty="0" smtClean="0">
                <a:solidFill>
                  <a:srgbClr val="FF0000"/>
                </a:solidFill>
                <a:effectLst>
                  <a:outerShdw blurRad="38100" dist="38100" dir="2700000" algn="tl">
                    <a:srgbClr val="000000"/>
                  </a:outerShdw>
                </a:effectLst>
                <a:ea typeface="ＭＳ Ｐゴシック" charset="-128"/>
              </a:rPr>
              <a:t>RI</a:t>
            </a:r>
            <a:r>
              <a:rPr lang="ja-JP" altLang="en-US" sz="2400" b="1" dirty="0" smtClean="0">
                <a:solidFill>
                  <a:srgbClr val="FF0000"/>
                </a:solidFill>
                <a:effectLst>
                  <a:outerShdw blurRad="38100" dist="38100" dir="2700000" algn="tl">
                    <a:srgbClr val="000000"/>
                  </a:outerShdw>
                </a:effectLst>
                <a:ea typeface="ＭＳ Ｐゴシック" charset="-128"/>
              </a:rPr>
              <a:t>長期計画</a:t>
            </a:r>
            <a:r>
              <a:rPr lang="ja-JP" altLang="en-US" sz="2400" b="1" dirty="0" smtClean="0">
                <a:solidFill>
                  <a:srgbClr val="FFFF00"/>
                </a:solidFill>
                <a:effectLst>
                  <a:outerShdw blurRad="38100" dist="38100" dir="2700000" algn="tl">
                    <a:srgbClr val="000000"/>
                  </a:outerShdw>
                </a:effectLst>
                <a:ea typeface="ＭＳ Ｐゴシック" charset="-128"/>
              </a:rPr>
              <a:t>を提案</a:t>
            </a:r>
            <a:r>
              <a:rPr lang="ja-JP" altLang="en-US" sz="2400" b="1" dirty="0" smtClean="0">
                <a:effectLst>
                  <a:outerShdw blurRad="38100" dist="38100" dir="2700000" algn="tl">
                    <a:srgbClr val="000000"/>
                  </a:outerShdw>
                </a:effectLst>
                <a:ea typeface="ＭＳ Ｐゴシック" charset="-128"/>
              </a:rPr>
              <a:t>し、ロ－タリアンを動員</a:t>
            </a:r>
            <a:endParaRPr lang="en-US" altLang="ja-JP" sz="2400" b="1" dirty="0" smtClean="0">
              <a:effectLst>
                <a:outerShdw blurRad="38100" dist="38100" dir="2700000" algn="tl">
                  <a:srgbClr val="000000"/>
                </a:outerShdw>
              </a:effectLst>
              <a:ea typeface="ＭＳ Ｐゴシック" charset="-128"/>
            </a:endParaRPr>
          </a:p>
          <a:p>
            <a:pPr marL="190500" indent="-190500" eaLnBrk="1" hangingPunct="1">
              <a:spcBef>
                <a:spcPct val="0"/>
              </a:spcBef>
              <a:spcAft>
                <a:spcPct val="10000"/>
              </a:spcAft>
              <a:buFont typeface="Arial" charset="0"/>
              <a:buNone/>
              <a:tabLst>
                <a:tab pos="285750" algn="l"/>
                <a:tab pos="2286000" algn="l"/>
              </a:tabLst>
            </a:pPr>
            <a:r>
              <a:rPr lang="ja-JP" altLang="en-US" sz="2400" b="1" dirty="0" smtClean="0">
                <a:effectLst>
                  <a:outerShdw blurRad="38100" dist="38100" dir="2700000" algn="tl">
                    <a:srgbClr val="000000"/>
                  </a:outerShdw>
                </a:effectLst>
                <a:ea typeface="ＭＳ Ｐゴシック" charset="-128"/>
              </a:rPr>
              <a:t>　　　　　　　　　　　して、全地域の</a:t>
            </a:r>
            <a:r>
              <a:rPr lang="ja-JP" altLang="en-US" sz="2400" b="1" dirty="0" err="1" smtClean="0">
                <a:effectLst>
                  <a:outerShdw blurRad="38100" dist="38100" dir="2700000" algn="tl">
                    <a:srgbClr val="000000"/>
                  </a:outerShdw>
                </a:effectLst>
                <a:ea typeface="ＭＳ Ｐゴシック" charset="-128"/>
              </a:rPr>
              <a:t>ロ－タリ－</a:t>
            </a:r>
            <a:r>
              <a:rPr lang="ja-JP" altLang="en-US" sz="2400" b="1" dirty="0" smtClean="0">
                <a:effectLst>
                  <a:outerShdw blurRad="38100" dist="38100" dir="2700000" algn="tl">
                    <a:srgbClr val="000000"/>
                  </a:outerShdw>
                </a:effectLst>
                <a:ea typeface="ＭＳ Ｐゴシック" charset="-128"/>
              </a:rPr>
              <a:t>活動の現状を調査。</a:t>
            </a:r>
          </a:p>
          <a:p>
            <a:pPr marL="190500" indent="-190500" eaLnBrk="1" hangingPunct="1">
              <a:spcBef>
                <a:spcPct val="0"/>
              </a:spcBef>
              <a:spcAft>
                <a:spcPct val="10000"/>
              </a:spcAft>
              <a:buFont typeface="Arial" charset="0"/>
              <a:buNone/>
              <a:tabLst>
                <a:tab pos="285750" algn="l"/>
                <a:tab pos="2286000" algn="l"/>
              </a:tabLst>
            </a:pPr>
            <a:r>
              <a:rPr lang="ja-JP" altLang="en-US" sz="2400" b="1" dirty="0" smtClean="0">
                <a:effectLst>
                  <a:outerShdw blurRad="38100" dist="38100" dir="2700000" algn="tl">
                    <a:srgbClr val="000000"/>
                  </a:outerShdw>
                </a:effectLst>
                <a:latin typeface="ＭＳ ゴシック" pitchFamily="49" charset="-128"/>
                <a:ea typeface="ＭＳ ゴシック" pitchFamily="49" charset="-128"/>
              </a:rPr>
              <a:t>2004年6月</a:t>
            </a:r>
            <a:r>
              <a:rPr lang="ja-JP" altLang="en-US" sz="2400" b="1" dirty="0" smtClean="0">
                <a:effectLst>
                  <a:outerShdw blurRad="38100" dist="38100" dir="2700000" algn="tl">
                    <a:srgbClr val="000000"/>
                  </a:outerShdw>
                </a:effectLst>
                <a:ea typeface="ＭＳ Ｐゴシック" charset="-128"/>
              </a:rPr>
              <a:t>	規定審議会は</a:t>
            </a:r>
            <a:r>
              <a:rPr lang="en-US" altLang="ja-JP" sz="2400" b="1" dirty="0" smtClean="0">
                <a:solidFill>
                  <a:srgbClr val="FF0000"/>
                </a:solidFill>
                <a:effectLst>
                  <a:outerShdw blurRad="38100" dist="38100" dir="2700000" algn="tl">
                    <a:srgbClr val="000000"/>
                  </a:outerShdw>
                </a:effectLst>
                <a:ea typeface="ＭＳ Ｐゴシック" charset="-128"/>
              </a:rPr>
              <a:t>RI</a:t>
            </a:r>
            <a:r>
              <a:rPr lang="ja-JP" altLang="en-US" sz="2400" b="1" dirty="0" smtClean="0">
                <a:solidFill>
                  <a:srgbClr val="FF0000"/>
                </a:solidFill>
                <a:effectLst>
                  <a:outerShdw blurRad="38100" dist="38100" dir="2700000" algn="tl">
                    <a:srgbClr val="000000"/>
                  </a:outerShdw>
                </a:effectLst>
                <a:ea typeface="ＭＳ Ｐゴシック" charset="-128"/>
              </a:rPr>
              <a:t>長期計画</a:t>
            </a:r>
            <a:r>
              <a:rPr lang="ja-JP" altLang="en-US" sz="2400" b="1" dirty="0" smtClean="0">
                <a:solidFill>
                  <a:srgbClr val="FFFF00"/>
                </a:solidFill>
                <a:effectLst>
                  <a:outerShdw blurRad="38100" dist="38100" dir="2700000" algn="tl">
                    <a:srgbClr val="000000"/>
                  </a:outerShdw>
                </a:effectLst>
                <a:ea typeface="ＭＳ Ｐゴシック" charset="-128"/>
              </a:rPr>
              <a:t>委員会の設置</a:t>
            </a:r>
            <a:r>
              <a:rPr lang="ja-JP" altLang="en-US" sz="2400" b="1" dirty="0" smtClean="0">
                <a:effectLst>
                  <a:outerShdw blurRad="38100" dist="38100" dir="2700000" algn="tl">
                    <a:srgbClr val="000000"/>
                  </a:outerShdw>
                </a:effectLst>
                <a:ea typeface="ＭＳ Ｐゴシック" charset="-128"/>
              </a:rPr>
              <a:t>を承認</a:t>
            </a:r>
            <a:r>
              <a:rPr lang="ja-JP" altLang="en-US" sz="2400" dirty="0" smtClean="0">
                <a:effectLst>
                  <a:outerShdw blurRad="38100" dist="38100" dir="2700000" algn="tl">
                    <a:srgbClr val="000000"/>
                  </a:outerShdw>
                </a:effectLst>
                <a:ea typeface="ＭＳ Ｐゴシック" charset="-128"/>
              </a:rPr>
              <a:t>。</a:t>
            </a:r>
          </a:p>
          <a:p>
            <a:pPr marL="190500" indent="-190500" eaLnBrk="1" hangingPunct="1">
              <a:spcBef>
                <a:spcPct val="0"/>
              </a:spcBef>
              <a:spcAft>
                <a:spcPct val="10000"/>
              </a:spcAft>
              <a:buFont typeface="Arial" charset="0"/>
              <a:buNone/>
              <a:tabLst>
                <a:tab pos="285750" algn="l"/>
                <a:tab pos="2286000" algn="l"/>
              </a:tabLst>
            </a:pPr>
            <a:r>
              <a:rPr lang="ja-JP" altLang="en-US" sz="2400" dirty="0" smtClean="0">
                <a:effectLst>
                  <a:outerShdw blurRad="38100" dist="38100" dir="2700000" algn="tl">
                    <a:srgbClr val="000000"/>
                  </a:outerShdw>
                </a:effectLst>
                <a:ea typeface="ＭＳ Ｐゴシック" charset="-128"/>
              </a:rPr>
              <a:t>　　　　　　　	</a:t>
            </a:r>
            <a:r>
              <a:rPr lang="ja-JP" altLang="en-US" sz="2400" b="1" dirty="0" smtClean="0">
                <a:effectLst>
                  <a:outerShdw blurRad="38100" dist="38100" dir="2700000" algn="tl">
                    <a:srgbClr val="000000"/>
                  </a:outerShdw>
                </a:effectLst>
                <a:ea typeface="ＭＳ Ｐゴシック" charset="-128"/>
              </a:rPr>
              <a:t>6年任期の6名の委員で構成。3年毎の見直し。</a:t>
            </a:r>
          </a:p>
          <a:p>
            <a:pPr marL="190500" indent="-190500" eaLnBrk="1" hangingPunct="1">
              <a:spcBef>
                <a:spcPct val="0"/>
              </a:spcBef>
              <a:spcAft>
                <a:spcPct val="10000"/>
              </a:spcAft>
              <a:buFont typeface="Arial" charset="0"/>
              <a:buNone/>
              <a:tabLst>
                <a:tab pos="285750" algn="l"/>
                <a:tab pos="2286000" algn="l"/>
              </a:tabLst>
            </a:pPr>
            <a:r>
              <a:rPr lang="ja-JP" altLang="en-US" sz="2400" b="1" dirty="0" smtClean="0">
                <a:effectLst>
                  <a:outerShdw blurRad="38100" dist="38100" dir="2700000" algn="tl">
                    <a:srgbClr val="000000"/>
                  </a:outerShdw>
                </a:effectLst>
                <a:latin typeface="ＭＳ ゴシック" pitchFamily="49" charset="-128"/>
                <a:ea typeface="ＭＳ ゴシック" pitchFamily="49" charset="-128"/>
              </a:rPr>
              <a:t>2007年1月</a:t>
            </a:r>
            <a:r>
              <a:rPr lang="ja-JP" altLang="en-US" sz="2400" b="1" dirty="0" smtClean="0">
                <a:effectLst>
                  <a:outerShdw blurRad="38100" dist="38100" dir="2700000" algn="tl">
                    <a:srgbClr val="000000"/>
                  </a:outerShdw>
                </a:effectLst>
                <a:ea typeface="ＭＳ Ｐゴシック" charset="-128"/>
              </a:rPr>
              <a:t>	事務総長が </a:t>
            </a:r>
            <a:r>
              <a:rPr lang="en-US" altLang="ja-JP" sz="2400" b="1" dirty="0" smtClean="0">
                <a:solidFill>
                  <a:srgbClr val="FF0000"/>
                </a:solidFill>
                <a:effectLst>
                  <a:outerShdw blurRad="38100" dist="38100" dir="2700000" algn="tl">
                    <a:srgbClr val="000000"/>
                  </a:outerShdw>
                </a:effectLst>
                <a:ea typeface="ＭＳ Ｐゴシック" charset="-128"/>
              </a:rPr>
              <a:t>RI</a:t>
            </a:r>
            <a:r>
              <a:rPr lang="ja-JP" altLang="en-US" sz="2400" b="1" dirty="0" smtClean="0">
                <a:solidFill>
                  <a:srgbClr val="FF0000"/>
                </a:solidFill>
                <a:effectLst>
                  <a:outerShdw blurRad="38100" dist="38100" dir="2700000" algn="tl">
                    <a:srgbClr val="000000"/>
                  </a:outerShdw>
                </a:effectLst>
                <a:ea typeface="ＭＳ Ｐゴシック" charset="-128"/>
              </a:rPr>
              <a:t>長期計画</a:t>
            </a:r>
            <a:r>
              <a:rPr lang="ja-JP" altLang="en-US" sz="2400" b="1" dirty="0" smtClean="0">
                <a:solidFill>
                  <a:srgbClr val="FFFF00"/>
                </a:solidFill>
                <a:effectLst>
                  <a:outerShdw blurRad="38100" dist="38100" dir="2700000" algn="tl">
                    <a:srgbClr val="000000"/>
                  </a:outerShdw>
                </a:effectLst>
                <a:ea typeface="ＭＳ Ｐゴシック" charset="-128"/>
              </a:rPr>
              <a:t>部局を創設。</a:t>
            </a:r>
          </a:p>
          <a:p>
            <a:pPr marL="190500" indent="-190500" eaLnBrk="1" hangingPunct="1">
              <a:spcBef>
                <a:spcPct val="0"/>
              </a:spcBef>
              <a:spcAft>
                <a:spcPct val="10000"/>
              </a:spcAft>
              <a:buFont typeface="Arial" charset="0"/>
              <a:buNone/>
              <a:tabLst>
                <a:tab pos="285750" algn="l"/>
                <a:tab pos="2286000" algn="l"/>
              </a:tabLst>
            </a:pPr>
            <a:r>
              <a:rPr lang="ja-JP" altLang="en-US" sz="2400" b="1" dirty="0" smtClean="0">
                <a:effectLst>
                  <a:outerShdw blurRad="38100" dist="38100" dir="2700000" algn="tl">
                    <a:srgbClr val="000000"/>
                  </a:outerShdw>
                </a:effectLst>
                <a:latin typeface="ＭＳ ゴシック" pitchFamily="49" charset="-128"/>
                <a:ea typeface="ＭＳ ゴシック" pitchFamily="49" charset="-128"/>
              </a:rPr>
              <a:t>2007年4月</a:t>
            </a:r>
            <a:r>
              <a:rPr lang="ja-JP" altLang="en-US" sz="2400" b="1" dirty="0" smtClean="0">
                <a:effectLst>
                  <a:outerShdw blurRad="38100" dist="38100" dir="2700000" algn="tl">
                    <a:srgbClr val="000000"/>
                  </a:outerShdw>
                </a:effectLst>
                <a:ea typeface="ＭＳ Ｐゴシック" charset="-128"/>
              </a:rPr>
              <a:t>	規定審議会は</a:t>
            </a:r>
            <a:r>
              <a:rPr lang="ja-JP" altLang="en-US" sz="2400" b="1" dirty="0" smtClean="0">
                <a:solidFill>
                  <a:srgbClr val="FF0000"/>
                </a:solidFill>
                <a:effectLst>
                  <a:outerShdw blurRad="38100" dist="38100" dir="2700000" algn="tl">
                    <a:srgbClr val="000000"/>
                  </a:outerShdw>
                </a:effectLst>
                <a:ea typeface="ＭＳ Ｐゴシック" charset="-128"/>
              </a:rPr>
              <a:t>長期計画</a:t>
            </a:r>
            <a:r>
              <a:rPr lang="ja-JP" altLang="en-US" sz="2400" b="1" dirty="0" smtClean="0">
                <a:effectLst>
                  <a:outerShdw blurRad="38100" dist="38100" dir="2700000" algn="tl">
                    <a:srgbClr val="000000"/>
                  </a:outerShdw>
                </a:effectLst>
                <a:ea typeface="ＭＳ Ｐゴシック" charset="-128"/>
              </a:rPr>
              <a:t>の進行状況と現状を確認。</a:t>
            </a:r>
          </a:p>
          <a:p>
            <a:pPr marL="190500" indent="-190500" eaLnBrk="1" hangingPunct="1">
              <a:spcBef>
                <a:spcPct val="0"/>
              </a:spcBef>
              <a:spcAft>
                <a:spcPct val="10000"/>
              </a:spcAft>
              <a:buFont typeface="Arial" charset="0"/>
              <a:buNone/>
              <a:tabLst>
                <a:tab pos="285750" algn="l"/>
                <a:tab pos="2286000" algn="l"/>
              </a:tabLst>
            </a:pPr>
            <a:r>
              <a:rPr lang="ja-JP" altLang="en-US" sz="2400" b="1" dirty="0" smtClean="0">
                <a:effectLst>
                  <a:outerShdw blurRad="38100" dist="38100" dir="2700000" algn="tl">
                    <a:srgbClr val="000000"/>
                  </a:outerShdw>
                </a:effectLst>
                <a:latin typeface="ＭＳ ゴシック" pitchFamily="49" charset="-128"/>
                <a:ea typeface="ＭＳ ゴシック" pitchFamily="49" charset="-128"/>
              </a:rPr>
              <a:t>2007年6月</a:t>
            </a:r>
            <a:r>
              <a:rPr lang="ja-JP" altLang="en-US" sz="2400" b="1" dirty="0" smtClean="0">
                <a:effectLst>
                  <a:outerShdw blurRad="38100" dist="38100" dir="2700000" algn="tl">
                    <a:srgbClr val="000000"/>
                  </a:outerShdw>
                </a:effectLst>
                <a:ea typeface="ＭＳ Ｐゴシック" charset="-128"/>
              </a:rPr>
              <a:t>	理事会は</a:t>
            </a:r>
            <a:r>
              <a:rPr lang="en-US" altLang="ja-JP" sz="2400" b="1" dirty="0" smtClean="0">
                <a:solidFill>
                  <a:srgbClr val="FF0000"/>
                </a:solidFill>
                <a:effectLst>
                  <a:outerShdw blurRad="38100" dist="38100" dir="2700000" algn="tl">
                    <a:srgbClr val="000000"/>
                  </a:outerShdw>
                </a:effectLst>
                <a:ea typeface="ＭＳ Ｐゴシック" charset="-128"/>
              </a:rPr>
              <a:t>RI</a:t>
            </a:r>
            <a:r>
              <a:rPr lang="ja-JP" altLang="en-US" sz="2400" b="1" dirty="0" smtClean="0">
                <a:solidFill>
                  <a:srgbClr val="FF0000"/>
                </a:solidFill>
                <a:effectLst>
                  <a:outerShdw blurRad="38100" dist="38100" dir="2700000" algn="tl">
                    <a:srgbClr val="000000"/>
                  </a:outerShdw>
                </a:effectLst>
                <a:ea typeface="ＭＳ Ｐゴシック" charset="-128"/>
              </a:rPr>
              <a:t>長期計画</a:t>
            </a:r>
            <a:r>
              <a:rPr lang="ja-JP" altLang="en-US" sz="2400" b="1" dirty="0" smtClean="0">
                <a:effectLst>
                  <a:outerShdw blurRad="38100" dist="38100" dir="2700000" algn="tl">
                    <a:srgbClr val="000000"/>
                  </a:outerShdw>
                </a:effectLst>
                <a:ea typeface="ＭＳ Ｐゴシック" charset="-128"/>
              </a:rPr>
              <a:t>の使命、ビション、モットー、</a:t>
            </a:r>
          </a:p>
          <a:p>
            <a:pPr marL="190500" indent="-190500" eaLnBrk="1" hangingPunct="1">
              <a:spcBef>
                <a:spcPct val="0"/>
              </a:spcBef>
              <a:spcAft>
                <a:spcPct val="10000"/>
              </a:spcAft>
              <a:buFont typeface="Arial" charset="0"/>
              <a:buNone/>
              <a:tabLst>
                <a:tab pos="285750" algn="l"/>
                <a:tab pos="2286000" algn="l"/>
              </a:tabLst>
            </a:pPr>
            <a:r>
              <a:rPr lang="ja-JP" altLang="en-US" sz="2400" b="1" dirty="0" smtClean="0">
                <a:effectLst>
                  <a:outerShdw blurRad="38100" dist="38100" dir="2700000" algn="tl">
                    <a:srgbClr val="000000"/>
                  </a:outerShdw>
                </a:effectLst>
                <a:ea typeface="ＭＳ Ｐゴシック" charset="-128"/>
              </a:rPr>
              <a:t>			中核となる価値観、そして</a:t>
            </a:r>
            <a:r>
              <a:rPr lang="ja-JP" altLang="en-US" sz="2400" b="1" dirty="0" smtClean="0">
                <a:solidFill>
                  <a:srgbClr val="FFFF00"/>
                </a:solidFill>
                <a:effectLst>
                  <a:outerShdw blurRad="38100" dist="38100" dir="2700000" algn="tl">
                    <a:srgbClr val="000000"/>
                  </a:outerShdw>
                </a:effectLst>
                <a:ea typeface="ＭＳ Ｐゴシック" charset="-128"/>
              </a:rPr>
              <a:t>７つの優先項目を承認。</a:t>
            </a:r>
          </a:p>
          <a:p>
            <a:pPr marL="190500" indent="-190500" eaLnBrk="1" hangingPunct="1">
              <a:spcBef>
                <a:spcPct val="0"/>
              </a:spcBef>
              <a:spcAft>
                <a:spcPct val="10000"/>
              </a:spcAft>
              <a:buFont typeface="Arial" charset="0"/>
              <a:buNone/>
              <a:tabLst>
                <a:tab pos="285750" algn="l"/>
                <a:tab pos="2286000" algn="l"/>
              </a:tabLst>
            </a:pPr>
            <a:r>
              <a:rPr lang="ja-JP" altLang="en-US" sz="2400" b="1" dirty="0" smtClean="0">
                <a:effectLst>
                  <a:outerShdw blurRad="38100" dist="38100" dir="2700000" algn="tl">
                    <a:srgbClr val="000000"/>
                  </a:outerShdw>
                </a:effectLst>
                <a:latin typeface="ＭＳ ゴシック" pitchFamily="49" charset="-128"/>
                <a:ea typeface="ＭＳ ゴシック" pitchFamily="49" charset="-128"/>
              </a:rPr>
              <a:t>2009年7～8月</a:t>
            </a:r>
            <a:r>
              <a:rPr lang="ja-JP" altLang="en-US" sz="2400" b="1" dirty="0" smtClean="0">
                <a:effectLst>
                  <a:outerShdw blurRad="38100" dist="38100" dir="2700000" algn="tl">
                    <a:srgbClr val="000000"/>
                  </a:outerShdw>
                </a:effectLst>
                <a:ea typeface="ＭＳ Ｐゴシック" charset="-128"/>
              </a:rPr>
              <a:t>	3年毎の国際ロータリー活動及び意識調査</a:t>
            </a:r>
            <a:r>
              <a:rPr lang="en-US" altLang="ja-JP" sz="2400" b="1" dirty="0" smtClean="0">
                <a:effectLst>
                  <a:outerShdw blurRad="38100" dist="38100" dir="2700000" algn="tl">
                    <a:srgbClr val="000000"/>
                  </a:outerShdw>
                </a:effectLst>
                <a:ea typeface="ＭＳ Ｐゴシック" charset="-128"/>
              </a:rPr>
              <a:t>。</a:t>
            </a:r>
          </a:p>
          <a:p>
            <a:pPr marL="190500" indent="-190500" eaLnBrk="1" hangingPunct="1">
              <a:spcBef>
                <a:spcPct val="0"/>
              </a:spcBef>
              <a:spcAft>
                <a:spcPct val="10000"/>
              </a:spcAft>
              <a:buFont typeface="Arial" charset="0"/>
              <a:buNone/>
              <a:tabLst>
                <a:tab pos="285750" algn="l"/>
                <a:tab pos="2286000" algn="l"/>
              </a:tabLst>
            </a:pPr>
            <a:r>
              <a:rPr lang="ja-JP" altLang="en-US" sz="2400" b="1" dirty="0" smtClean="0">
                <a:effectLst>
                  <a:outerShdw blurRad="38100" dist="38100" dir="2700000" algn="tl">
                    <a:srgbClr val="000000"/>
                  </a:outerShdw>
                </a:effectLst>
                <a:latin typeface="ＭＳ ゴシック" pitchFamily="49" charset="-128"/>
                <a:ea typeface="ＭＳ ゴシック" pitchFamily="49" charset="-128"/>
              </a:rPr>
              <a:t>2009年11月</a:t>
            </a:r>
            <a:r>
              <a:rPr lang="ja-JP" altLang="en-US" sz="2400" b="1" dirty="0" smtClean="0">
                <a:effectLst>
                  <a:outerShdw blurRad="38100" dist="38100" dir="2700000" algn="tl">
                    <a:srgbClr val="000000"/>
                  </a:outerShdw>
                </a:effectLst>
                <a:ea typeface="ＭＳ Ｐゴシック" charset="-128"/>
              </a:rPr>
              <a:t>	ＲＩ理事会は調査結果に基づく</a:t>
            </a:r>
            <a:r>
              <a:rPr lang="ja-JP" altLang="en-US" sz="2400" b="1" dirty="0" smtClean="0">
                <a:solidFill>
                  <a:srgbClr val="FF0000"/>
                </a:solidFill>
                <a:effectLst>
                  <a:outerShdw blurRad="38100" dist="38100" dir="2700000" algn="tl">
                    <a:srgbClr val="000000"/>
                  </a:outerShdw>
                </a:effectLst>
                <a:ea typeface="ＭＳ Ｐゴシック" charset="-128"/>
              </a:rPr>
              <a:t>長期計画委員会</a:t>
            </a:r>
            <a:r>
              <a:rPr lang="ja-JP" altLang="en-US" sz="2400" b="1" dirty="0" smtClean="0">
                <a:effectLst>
                  <a:outerShdw blurRad="38100" dist="38100" dir="2700000" algn="tl">
                    <a:srgbClr val="000000"/>
                  </a:outerShdw>
                </a:effectLst>
                <a:ea typeface="ＭＳ Ｐゴシック" charset="-128"/>
              </a:rPr>
              <a:t>の</a:t>
            </a:r>
          </a:p>
          <a:p>
            <a:pPr marL="190500" indent="-190500" eaLnBrk="1" hangingPunct="1">
              <a:spcBef>
                <a:spcPct val="0"/>
              </a:spcBef>
              <a:spcAft>
                <a:spcPct val="10000"/>
              </a:spcAft>
              <a:buFont typeface="Arial" charset="0"/>
              <a:buNone/>
              <a:tabLst>
                <a:tab pos="285750" algn="l"/>
                <a:tab pos="2286000" algn="l"/>
              </a:tabLst>
            </a:pPr>
            <a:r>
              <a:rPr lang="ja-JP" altLang="en-US" sz="2400" b="1" dirty="0" smtClean="0">
                <a:effectLst>
                  <a:outerShdw blurRad="38100" dist="38100" dir="2700000" algn="tl">
                    <a:srgbClr val="000000"/>
                  </a:outerShdw>
                </a:effectLst>
                <a:ea typeface="ＭＳ Ｐゴシック" charset="-128"/>
              </a:rPr>
              <a:t>			</a:t>
            </a:r>
            <a:r>
              <a:rPr lang="ja-JP" altLang="en-US" sz="2400" b="1" dirty="0" smtClean="0">
                <a:solidFill>
                  <a:srgbClr val="FF0000"/>
                </a:solidFill>
                <a:effectLst>
                  <a:outerShdw blurRad="38100" dist="38100" dir="2700000" algn="tl">
                    <a:srgbClr val="000000"/>
                  </a:outerShdw>
                </a:effectLst>
                <a:ea typeface="ＭＳ Ｐゴシック" charset="-128"/>
              </a:rPr>
              <a:t>新長期計画</a:t>
            </a:r>
            <a:r>
              <a:rPr lang="ja-JP" altLang="en-US" sz="2400" b="1" dirty="0" smtClean="0">
                <a:solidFill>
                  <a:srgbClr val="FFFF00"/>
                </a:solidFill>
                <a:effectLst>
                  <a:outerShdw blurRad="38100" dist="38100" dir="2700000" algn="tl">
                    <a:srgbClr val="000000"/>
                  </a:outerShdw>
                </a:effectLst>
                <a:ea typeface="ＭＳ Ｐゴシック" charset="-128"/>
              </a:rPr>
              <a:t>を承認。</a:t>
            </a:r>
          </a:p>
          <a:p>
            <a:pPr marL="190500" indent="-190500" eaLnBrk="1" hangingPunct="1">
              <a:spcBef>
                <a:spcPct val="0"/>
              </a:spcBef>
              <a:spcAft>
                <a:spcPct val="10000"/>
              </a:spcAft>
              <a:buFont typeface="Arial" charset="0"/>
              <a:buNone/>
              <a:tabLst>
                <a:tab pos="285750" algn="l"/>
                <a:tab pos="2286000" algn="l"/>
              </a:tabLst>
            </a:pPr>
            <a:r>
              <a:rPr lang="ja-JP" altLang="en-US" sz="2400" b="1" dirty="0" smtClean="0">
                <a:effectLst>
                  <a:outerShdw blurRad="38100" dist="38100" dir="2700000" algn="tl">
                    <a:srgbClr val="000000"/>
                  </a:outerShdw>
                </a:effectLst>
                <a:latin typeface="ＭＳ ゴシック" pitchFamily="49" charset="-128"/>
                <a:ea typeface="ＭＳ ゴシック" pitchFamily="49" charset="-128"/>
              </a:rPr>
              <a:t>2010年7月</a:t>
            </a:r>
            <a:r>
              <a:rPr lang="ja-JP" altLang="en-US" sz="2400" b="1" dirty="0" smtClean="0">
                <a:effectLst>
                  <a:outerShdw blurRad="38100" dist="38100" dir="2700000" algn="tl">
                    <a:srgbClr val="000000"/>
                  </a:outerShdw>
                </a:effectLst>
                <a:ea typeface="ＭＳ Ｐゴシック" charset="-128"/>
              </a:rPr>
              <a:t>	</a:t>
            </a:r>
            <a:r>
              <a:rPr lang="ja-JP" altLang="en-US" sz="2400" b="1" dirty="0" smtClean="0">
                <a:solidFill>
                  <a:srgbClr val="FFFF00"/>
                </a:solidFill>
                <a:effectLst>
                  <a:outerShdw blurRad="38100" dist="38100" dir="2700000" algn="tl">
                    <a:srgbClr val="000000"/>
                  </a:outerShdw>
                </a:effectLst>
                <a:ea typeface="ＭＳ Ｐゴシック" charset="-128"/>
              </a:rPr>
              <a:t>2010～2013年</a:t>
            </a:r>
            <a:r>
              <a:rPr lang="ja-JP" altLang="en-US" sz="2400" b="1" dirty="0" smtClean="0">
                <a:solidFill>
                  <a:srgbClr val="FF0000"/>
                </a:solidFill>
                <a:effectLst>
                  <a:outerShdw blurRad="38100" dist="38100" dir="2700000" algn="tl">
                    <a:srgbClr val="000000"/>
                  </a:outerShdw>
                </a:effectLst>
                <a:ea typeface="ＭＳ Ｐゴシック" charset="-128"/>
              </a:rPr>
              <a:t>新長期計画</a:t>
            </a:r>
            <a:r>
              <a:rPr lang="ja-JP" altLang="en-US" sz="2400" b="1" dirty="0" smtClean="0">
                <a:solidFill>
                  <a:srgbClr val="FFFF00"/>
                </a:solidFill>
                <a:effectLst>
                  <a:outerShdw blurRad="38100" dist="38100" dir="2700000" algn="tl">
                    <a:srgbClr val="000000"/>
                  </a:outerShdw>
                </a:effectLst>
                <a:ea typeface="ＭＳ Ｐゴシック" charset="-128"/>
              </a:rPr>
              <a:t>発効。</a:t>
            </a:r>
            <a:endParaRPr lang="en-US" altLang="ja-JP" sz="2400" b="1" dirty="0" smtClean="0">
              <a:solidFill>
                <a:srgbClr val="FFFF00"/>
              </a:solidFill>
              <a:effectLst>
                <a:outerShdw blurRad="38100" dist="38100" dir="2700000" algn="tl">
                  <a:srgbClr val="000000"/>
                </a:outerShdw>
              </a:effectLst>
              <a:ea typeface="ＭＳ Ｐゴシック" charset="-128"/>
            </a:endParaRPr>
          </a:p>
          <a:p>
            <a:pPr marL="190500" indent="-190500" eaLnBrk="1" hangingPunct="1">
              <a:spcBef>
                <a:spcPct val="0"/>
              </a:spcBef>
              <a:spcAft>
                <a:spcPct val="10000"/>
              </a:spcAft>
              <a:buFont typeface="Arial" charset="0"/>
              <a:buNone/>
              <a:tabLst>
                <a:tab pos="285750" algn="l"/>
                <a:tab pos="2286000" algn="l"/>
              </a:tabLst>
            </a:pPr>
            <a:r>
              <a:rPr lang="en-US" altLang="ja-JP" sz="2400" b="1" dirty="0" smtClean="0">
                <a:solidFill>
                  <a:srgbClr val="FFFF00"/>
                </a:solidFill>
                <a:effectLst>
                  <a:outerShdw blurRad="38100" dist="38100" dir="2700000" algn="tl">
                    <a:srgbClr val="000000"/>
                  </a:outerShdw>
                </a:effectLst>
                <a:ea typeface="ＭＳ Ｐゴシック" charset="-128"/>
              </a:rPr>
              <a:t>2011</a:t>
            </a:r>
            <a:r>
              <a:rPr lang="ja-JP" altLang="en-US" sz="2400" b="1" dirty="0" smtClean="0">
                <a:solidFill>
                  <a:srgbClr val="FFFF00"/>
                </a:solidFill>
                <a:effectLst>
                  <a:outerShdw blurRad="38100" dist="38100" dir="2700000" algn="tl">
                    <a:srgbClr val="000000"/>
                  </a:outerShdw>
                </a:effectLst>
                <a:ea typeface="ＭＳ Ｐゴシック" charset="-128"/>
              </a:rPr>
              <a:t>年</a:t>
            </a:r>
            <a:r>
              <a:rPr lang="en-US" altLang="ja-JP" sz="2400" b="1" dirty="0" smtClean="0">
                <a:solidFill>
                  <a:srgbClr val="FFFF00"/>
                </a:solidFill>
                <a:effectLst>
                  <a:outerShdw blurRad="38100" dist="38100" dir="2700000" algn="tl">
                    <a:srgbClr val="000000"/>
                  </a:outerShdw>
                </a:effectLst>
                <a:ea typeface="ＭＳ Ｐゴシック" charset="-128"/>
              </a:rPr>
              <a:t>11</a:t>
            </a:r>
            <a:r>
              <a:rPr lang="ja-JP" altLang="en-US" sz="2400" b="1" dirty="0" smtClean="0">
                <a:solidFill>
                  <a:srgbClr val="FFFF00"/>
                </a:solidFill>
                <a:effectLst>
                  <a:outerShdw blurRad="38100" dist="38100" dir="2700000" algn="tl">
                    <a:srgbClr val="000000"/>
                  </a:outerShdw>
                </a:effectLst>
                <a:ea typeface="ＭＳ Ｐゴシック" charset="-128"/>
              </a:rPr>
              <a:t>月　　　長期計画⇒</a:t>
            </a:r>
            <a:r>
              <a:rPr lang="en-US" altLang="ja-JP" sz="2400" b="1" dirty="0" smtClean="0">
                <a:solidFill>
                  <a:srgbClr val="FFFF00"/>
                </a:solidFill>
                <a:effectLst>
                  <a:outerShdw blurRad="38100" dist="38100" dir="2700000" algn="tl">
                    <a:srgbClr val="000000"/>
                  </a:outerShdw>
                </a:effectLst>
                <a:ea typeface="ＭＳ Ｐゴシック" charset="-128"/>
              </a:rPr>
              <a:t>RI</a:t>
            </a:r>
            <a:r>
              <a:rPr lang="ja-JP" altLang="en-US" sz="2400" b="1" dirty="0" smtClean="0">
                <a:solidFill>
                  <a:srgbClr val="FFFF00"/>
                </a:solidFill>
                <a:effectLst>
                  <a:outerShdw blurRad="38100" dist="38100" dir="2700000" algn="tl">
                    <a:srgbClr val="000000"/>
                  </a:outerShdw>
                </a:effectLst>
                <a:ea typeface="ＭＳ Ｐゴシック" charset="-128"/>
              </a:rPr>
              <a:t>戦略計画に変更</a:t>
            </a:r>
            <a:endParaRPr lang="en-US" altLang="ja-JP" sz="2400" b="1" dirty="0" smtClean="0">
              <a:solidFill>
                <a:srgbClr val="FFFF00"/>
              </a:solidFill>
              <a:effectLst>
                <a:outerShdw blurRad="38100" dist="38100" dir="2700000" algn="tl">
                  <a:srgbClr val="000000"/>
                </a:outerShdw>
              </a:effectLst>
              <a:ea typeface="ＭＳ Ｐゴシック" charset="-128"/>
            </a:endParaRPr>
          </a:p>
          <a:p>
            <a:pPr marL="190500" indent="-190500" eaLnBrk="1" hangingPunct="1">
              <a:spcBef>
                <a:spcPct val="0"/>
              </a:spcBef>
              <a:spcAft>
                <a:spcPct val="10000"/>
              </a:spcAft>
              <a:buFont typeface="Arial" charset="0"/>
              <a:buNone/>
              <a:tabLst>
                <a:tab pos="285750" algn="l"/>
                <a:tab pos="2286000" algn="l"/>
              </a:tabLst>
            </a:pPr>
            <a:r>
              <a:rPr lang="ja-JP" altLang="en-US" sz="2400" dirty="0" smtClean="0">
                <a:effectLst>
                  <a:outerShdw blurRad="38100" dist="38100" dir="2700000" algn="tl">
                    <a:srgbClr val="000000"/>
                  </a:outerShdw>
                </a:effectLst>
                <a:ea typeface="ＭＳ Ｐゴシック" charset="-128"/>
              </a:rPr>
              <a:t>　　　　　　　　　　　　　　　　　　　　　　　　　　　　</a:t>
            </a:r>
          </a:p>
        </p:txBody>
      </p:sp>
      <p:sp>
        <p:nvSpPr>
          <p:cNvPr id="194564" name="Line 4"/>
          <p:cNvSpPr>
            <a:spLocks noChangeShapeType="1"/>
          </p:cNvSpPr>
          <p:nvPr/>
        </p:nvSpPr>
        <p:spPr bwMode="auto">
          <a:xfrm>
            <a:off x="266700" y="1095375"/>
            <a:ext cx="8658225" cy="0"/>
          </a:xfrm>
          <a:prstGeom prst="line">
            <a:avLst/>
          </a:prstGeom>
          <a:noFill/>
          <a:ln w="57150" cmpd="thinThick">
            <a:solidFill>
              <a:srgbClr val="336600"/>
            </a:solidFill>
            <a:round/>
            <a:headEnd/>
            <a:tailEnd/>
          </a:ln>
        </p:spPr>
        <p:txBody>
          <a:bodyPr wrap="none" lIns="0" tIns="0" rIns="0" bIns="0" anchor="ctr"/>
          <a:lstStyle/>
          <a:p>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966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0553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0553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0553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05539">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05539">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05539">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05539">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05539">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705539">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705539">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705539">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705539">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705539">
                                            <p:txEl>
                                              <p:pRg st="12" end="1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70553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autoUpdateAnimBg="0"/>
      <p:bldP spid="70553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スライド番号プレースホルダ 4"/>
          <p:cNvSpPr>
            <a:spLocks noGrp="1"/>
          </p:cNvSpPr>
          <p:nvPr>
            <p:ph type="sldNum" sz="quarter" idx="12"/>
          </p:nvPr>
        </p:nvSpPr>
        <p:spPr bwMode="auto">
          <a:xfrm>
            <a:off x="457200" y="6356350"/>
            <a:ext cx="2133600" cy="365125"/>
          </a:xfrm>
          <a:ln>
            <a:miter lim="800000"/>
            <a:headEnd/>
            <a:tailEnd/>
          </a:ln>
        </p:spPr>
        <p:txBody>
          <a:bodyPr wrap="square" numCol="1" anchorCtr="0" compatLnSpc="1">
            <a:prstTxWarp prst="textNoShape">
              <a:avLst/>
            </a:prstTxWarp>
          </a:bodyPr>
          <a:lstStyle/>
          <a:p>
            <a:pPr algn="l" fontAlgn="base">
              <a:spcBef>
                <a:spcPct val="0"/>
              </a:spcBef>
              <a:spcAft>
                <a:spcPct val="0"/>
              </a:spcAft>
              <a:defRPr/>
            </a:pPr>
            <a:fld id="{26681015-8885-4CCE-99A9-B9189E97D27F}" type="slidenum">
              <a:rPr lang="ja-JP" altLang="en-US">
                <a:solidFill>
                  <a:schemeClr val="tx1"/>
                </a:solidFill>
              </a:rPr>
              <a:pPr algn="l" fontAlgn="base">
                <a:spcBef>
                  <a:spcPct val="0"/>
                </a:spcBef>
                <a:spcAft>
                  <a:spcPct val="0"/>
                </a:spcAft>
                <a:defRPr/>
              </a:pPr>
              <a:t>29</a:t>
            </a:fld>
            <a:endParaRPr lang="ja-JP" altLang="en-US">
              <a:solidFill>
                <a:schemeClr val="tx1"/>
              </a:solidFill>
            </a:endParaRPr>
          </a:p>
        </p:txBody>
      </p:sp>
      <p:sp>
        <p:nvSpPr>
          <p:cNvPr id="198658" name="Rectangle 2"/>
          <p:cNvSpPr>
            <a:spLocks noGrp="1" noChangeArrowheads="1"/>
          </p:cNvSpPr>
          <p:nvPr>
            <p:ph type="title" idx="4294967295"/>
          </p:nvPr>
        </p:nvSpPr>
        <p:spPr/>
        <p:txBody>
          <a:bodyPr/>
          <a:lstStyle/>
          <a:p>
            <a:pPr eaLnBrk="1" hangingPunct="1"/>
            <a:r>
              <a:rPr lang="ja-JP" altLang="en-US" sz="4800" dirty="0" smtClean="0">
                <a:latin typeface="Bookman Old Style" pitchFamily="18" charset="0"/>
                <a:ea typeface="HG明朝E" pitchFamily="17" charset="-128"/>
              </a:rPr>
              <a:t>長期計画の7項目と目標</a:t>
            </a:r>
          </a:p>
        </p:txBody>
      </p:sp>
      <p:sp>
        <p:nvSpPr>
          <p:cNvPr id="642051" name="Rectangle 3"/>
          <p:cNvSpPr>
            <a:spLocks noGrp="1" noChangeArrowheads="1"/>
          </p:cNvSpPr>
          <p:nvPr>
            <p:ph type="body" idx="4294967295"/>
          </p:nvPr>
        </p:nvSpPr>
        <p:spPr>
          <a:xfrm>
            <a:off x="179388" y="1676400"/>
            <a:ext cx="8785225" cy="5181600"/>
          </a:xfrm>
        </p:spPr>
        <p:txBody>
          <a:bodyPr>
            <a:normAutofit/>
          </a:bodyPr>
          <a:lstStyle/>
          <a:p>
            <a:pPr marL="438150" indent="-438150" eaLnBrk="1" hangingPunct="1">
              <a:lnSpc>
                <a:spcPct val="105000"/>
              </a:lnSpc>
              <a:spcBef>
                <a:spcPct val="0"/>
              </a:spcBef>
              <a:spcAft>
                <a:spcPct val="30000"/>
              </a:spcAft>
              <a:buFont typeface="Arial" charset="0"/>
              <a:buNone/>
            </a:pPr>
            <a:r>
              <a:rPr lang="ja-JP" altLang="en-US" sz="2500" b="1" dirty="0" smtClean="0">
                <a:effectLst>
                  <a:outerShdw blurRad="38100" dist="38100" dir="2700000" algn="tl">
                    <a:srgbClr val="000000"/>
                  </a:outerShdw>
                </a:effectLst>
                <a:ea typeface="ＭＳ Ｐゴシック" charset="-128"/>
              </a:rPr>
              <a:t>　１、ポリオの撲滅　</a:t>
            </a:r>
          </a:p>
          <a:p>
            <a:pPr marL="438150" indent="-438150" eaLnBrk="1" hangingPunct="1">
              <a:lnSpc>
                <a:spcPct val="105000"/>
              </a:lnSpc>
              <a:spcBef>
                <a:spcPct val="0"/>
              </a:spcBef>
              <a:spcAft>
                <a:spcPct val="30000"/>
              </a:spcAft>
              <a:buFont typeface="Arial" charset="0"/>
              <a:buNone/>
            </a:pPr>
            <a:r>
              <a:rPr lang="ja-JP" altLang="en-US" sz="2500" b="1" dirty="0" smtClean="0">
                <a:effectLst>
                  <a:outerShdw blurRad="38100" dist="38100" dir="2700000" algn="tl">
                    <a:srgbClr val="000000"/>
                  </a:outerShdw>
                </a:effectLst>
                <a:ea typeface="ＭＳ Ｐゴシック" charset="-128"/>
              </a:rPr>
              <a:t>　２、ロ－タリ－に対する内外の認識と公共イメ－ジを高める。</a:t>
            </a:r>
          </a:p>
          <a:p>
            <a:pPr marL="438150" indent="-438150" eaLnBrk="1" hangingPunct="1">
              <a:lnSpc>
                <a:spcPct val="105000"/>
              </a:lnSpc>
              <a:spcBef>
                <a:spcPct val="0"/>
              </a:spcBef>
              <a:spcAft>
                <a:spcPct val="30000"/>
              </a:spcAft>
              <a:buFont typeface="Arial" charset="0"/>
              <a:buNone/>
            </a:pPr>
            <a:r>
              <a:rPr lang="ja-JP" altLang="en-US" sz="2500" b="1" dirty="0" smtClean="0">
                <a:effectLst>
                  <a:outerShdw blurRad="38100" dist="38100" dir="2700000" algn="tl">
                    <a:srgbClr val="000000"/>
                  </a:outerShdw>
                </a:effectLst>
                <a:ea typeface="ＭＳ Ｐゴシック" charset="-128"/>
              </a:rPr>
              <a:t>　３、他者に奉仕するロ－タリ－の力の増大を図る。</a:t>
            </a:r>
          </a:p>
          <a:p>
            <a:pPr marL="438150" indent="-438150" eaLnBrk="1" hangingPunct="1">
              <a:lnSpc>
                <a:spcPct val="105000"/>
              </a:lnSpc>
              <a:spcBef>
                <a:spcPct val="0"/>
              </a:spcBef>
              <a:spcAft>
                <a:spcPct val="30000"/>
              </a:spcAft>
              <a:buFont typeface="Arial" charset="0"/>
              <a:buNone/>
            </a:pPr>
            <a:r>
              <a:rPr lang="ja-JP" altLang="en-US" sz="2500" b="1" dirty="0" smtClean="0">
                <a:effectLst>
                  <a:outerShdw blurRad="38100" dist="38100" dir="2700000" algn="tl">
                    <a:srgbClr val="000000"/>
                  </a:outerShdw>
                </a:effectLst>
                <a:ea typeface="ＭＳ Ｐゴシック" charset="-128"/>
              </a:rPr>
              <a:t>　４、量的にも質的にも会員組織を世界的に拡大する。</a:t>
            </a:r>
            <a:endParaRPr lang="ja-JP" altLang="en-US" sz="2500" b="1" dirty="0" smtClean="0">
              <a:solidFill>
                <a:srgbClr val="99FF99"/>
              </a:solidFill>
              <a:effectLst>
                <a:outerShdw blurRad="38100" dist="38100" dir="2700000" algn="tl">
                  <a:srgbClr val="000000"/>
                </a:outerShdw>
              </a:effectLst>
              <a:ea typeface="ＭＳ Ｐゴシック" charset="-128"/>
            </a:endParaRPr>
          </a:p>
          <a:p>
            <a:pPr marL="438150" indent="-438150" eaLnBrk="1" hangingPunct="1">
              <a:lnSpc>
                <a:spcPct val="105000"/>
              </a:lnSpc>
              <a:spcBef>
                <a:spcPct val="0"/>
              </a:spcBef>
              <a:spcAft>
                <a:spcPct val="30000"/>
              </a:spcAft>
              <a:buFont typeface="Arial" charset="0"/>
              <a:buNone/>
            </a:pPr>
            <a:r>
              <a:rPr lang="ja-JP" altLang="en-US" sz="2500" b="1" dirty="0" smtClean="0">
                <a:effectLst>
                  <a:outerShdw blurRad="38100" dist="38100" dir="2700000" algn="tl">
                    <a:srgbClr val="000000"/>
                  </a:outerShdw>
                </a:effectLst>
                <a:ea typeface="ＭＳ Ｐゴシック" charset="-128"/>
              </a:rPr>
              <a:t>　５、</a:t>
            </a:r>
            <a:r>
              <a:rPr lang="ja-JP" altLang="en-US" sz="2500" b="1" dirty="0" err="1" smtClean="0">
                <a:effectLst>
                  <a:outerShdw blurRad="38100" dist="38100" dir="2700000" algn="tl">
                    <a:srgbClr val="000000"/>
                  </a:outerShdw>
                </a:effectLst>
                <a:ea typeface="ＭＳ Ｐゴシック" charset="-128"/>
              </a:rPr>
              <a:t>ロ－タリ－</a:t>
            </a:r>
            <a:r>
              <a:rPr lang="ja-JP" altLang="en-US" sz="2500" b="1" dirty="0" smtClean="0">
                <a:effectLst>
                  <a:outerShdw blurRad="38100" dist="38100" dir="2700000" algn="tl">
                    <a:srgbClr val="000000"/>
                  </a:outerShdw>
                </a:effectLst>
                <a:ea typeface="ＭＳ Ｐゴシック" charset="-128"/>
              </a:rPr>
              <a:t>独自の職業奉仕への取り組みを強調する。</a:t>
            </a:r>
          </a:p>
          <a:p>
            <a:pPr marL="438150" indent="-438150" eaLnBrk="1" hangingPunct="1">
              <a:lnSpc>
                <a:spcPct val="105000"/>
              </a:lnSpc>
              <a:spcBef>
                <a:spcPct val="0"/>
              </a:spcBef>
              <a:spcAft>
                <a:spcPct val="30000"/>
              </a:spcAft>
              <a:buFont typeface="Arial" charset="0"/>
              <a:buNone/>
            </a:pPr>
            <a:r>
              <a:rPr lang="ja-JP" altLang="en-US" sz="2500" b="1" dirty="0" smtClean="0">
                <a:effectLst>
                  <a:outerShdw blurRad="38100" dist="38100" dir="2700000" algn="tl">
                    <a:srgbClr val="000000"/>
                  </a:outerShdw>
                </a:effectLst>
                <a:ea typeface="ＭＳ Ｐゴシック" charset="-128"/>
              </a:rPr>
              <a:t>　６、</a:t>
            </a:r>
            <a:r>
              <a:rPr lang="ja-JP" altLang="en-US" sz="2500" b="1" dirty="0" err="1" smtClean="0">
                <a:effectLst>
                  <a:outerShdw blurRad="38100" dist="38100" dir="2700000" algn="tl">
                    <a:srgbClr val="000000"/>
                  </a:outerShdw>
                </a:effectLst>
                <a:ea typeface="ＭＳ Ｐゴシック" charset="-128"/>
              </a:rPr>
              <a:t>ロ－タリ－</a:t>
            </a:r>
            <a:r>
              <a:rPr lang="ja-JP" altLang="en-US" sz="2500" b="1" dirty="0" smtClean="0">
                <a:effectLst>
                  <a:outerShdw blurRad="38100" dist="38100" dir="2700000" algn="tl">
                    <a:srgbClr val="000000"/>
                  </a:outerShdw>
                </a:effectLst>
                <a:ea typeface="ＭＳ Ｐゴシック" charset="-128"/>
              </a:rPr>
              <a:t>組織内の指導的才能を最大限に活用し、育成する。</a:t>
            </a:r>
          </a:p>
          <a:p>
            <a:pPr marL="438150" indent="-438150" eaLnBrk="1" hangingPunct="1">
              <a:lnSpc>
                <a:spcPct val="105000"/>
              </a:lnSpc>
              <a:spcBef>
                <a:spcPct val="0"/>
              </a:spcBef>
              <a:spcAft>
                <a:spcPct val="30000"/>
              </a:spcAft>
              <a:buFont typeface="Arial" charset="0"/>
              <a:buNone/>
            </a:pPr>
            <a:r>
              <a:rPr lang="ja-JP" altLang="en-US" sz="2500" b="1" dirty="0" smtClean="0">
                <a:effectLst>
                  <a:outerShdw blurRad="38100" dist="38100" dir="2700000" algn="tl">
                    <a:srgbClr val="000000"/>
                  </a:outerShdw>
                </a:effectLst>
                <a:ea typeface="ＭＳ Ｐゴシック" charset="-128"/>
              </a:rPr>
              <a:t>　７、組織全体を通じて継続性と一貫性を保つために、長期計画の手順を完全に実施する。</a:t>
            </a:r>
            <a:endParaRPr lang="en-US" altLang="ja-JP" sz="2500" b="1" dirty="0" smtClean="0">
              <a:effectLst>
                <a:outerShdw blurRad="38100" dist="38100" dir="2700000" algn="tl">
                  <a:srgbClr val="000000"/>
                </a:outerShdw>
              </a:effectLst>
              <a:ea typeface="ＭＳ Ｐゴシック" charset="-128"/>
            </a:endParaRPr>
          </a:p>
          <a:p>
            <a:pPr marL="438150" indent="-438150" eaLnBrk="1" hangingPunct="1">
              <a:lnSpc>
                <a:spcPct val="105000"/>
              </a:lnSpc>
              <a:spcBef>
                <a:spcPct val="0"/>
              </a:spcBef>
              <a:spcAft>
                <a:spcPct val="30000"/>
              </a:spcAft>
              <a:buFont typeface="Arial" charset="0"/>
              <a:buNone/>
            </a:pPr>
            <a:r>
              <a:rPr lang="ja-JP" altLang="en-US" sz="2500" b="1" dirty="0" smtClean="0">
                <a:effectLst>
                  <a:outerShdw blurRad="38100" dist="38100" dir="2700000" algn="tl">
                    <a:srgbClr val="000000"/>
                  </a:outerShdw>
                </a:effectLst>
                <a:ea typeface="ＭＳ Ｐゴシック" charset="-128"/>
              </a:rPr>
              <a:t>　　　　　　　　　　　　　　　　　　　　　　　　</a:t>
            </a:r>
            <a:r>
              <a:rPr lang="ja-JP" altLang="en-US" sz="2500" dirty="0" smtClean="0">
                <a:effectLst>
                  <a:outerShdw blurRad="38100" dist="38100" dir="2700000" algn="tl">
                    <a:srgbClr val="000000"/>
                  </a:outerShdw>
                </a:effectLst>
                <a:ea typeface="ＭＳ Ｐゴシック" charset="-128"/>
              </a:rPr>
              <a:t>　　　　　</a:t>
            </a:r>
          </a:p>
        </p:txBody>
      </p:sp>
      <p:sp>
        <p:nvSpPr>
          <p:cNvPr id="642052" name="Rectangle 4"/>
          <p:cNvSpPr>
            <a:spLocks noChangeArrowheads="1"/>
          </p:cNvSpPr>
          <p:nvPr/>
        </p:nvSpPr>
        <p:spPr bwMode="auto">
          <a:xfrm>
            <a:off x="2862263" y="1076325"/>
            <a:ext cx="3487737" cy="584200"/>
          </a:xfrm>
          <a:prstGeom prst="rect">
            <a:avLst/>
          </a:prstGeom>
          <a:noFill/>
          <a:ln w="9525">
            <a:noFill/>
            <a:miter lim="800000"/>
            <a:headEnd/>
            <a:tailEnd/>
          </a:ln>
          <a:effectLst/>
        </p:spPr>
        <p:txBody>
          <a:bodyPr wrap="none">
            <a:spAutoFit/>
          </a:bodyPr>
          <a:lstStyle/>
          <a:p>
            <a:pPr eaLnBrk="0" fontAlgn="auto" hangingPunct="0">
              <a:spcBef>
                <a:spcPts val="0"/>
              </a:spcBef>
              <a:spcAft>
                <a:spcPts val="0"/>
              </a:spcAft>
              <a:defRPr/>
            </a:pPr>
            <a:r>
              <a:rPr lang="ja-JP" altLang="en-US" sz="3200" b="1" dirty="0">
                <a:solidFill>
                  <a:srgbClr val="FF0000"/>
                </a:solidFill>
                <a:effectLst>
                  <a:outerShdw blurRad="38100" dist="38100" dir="2700000" algn="tl">
                    <a:srgbClr val="000000"/>
                  </a:outerShdw>
                </a:effectLst>
                <a:latin typeface="ＭＳ Ｐゴシック" pitchFamily="50" charset="-128"/>
                <a:ea typeface="+mn-ea"/>
                <a:cs typeface="Arial" charset="0"/>
              </a:rPr>
              <a:t>（2007－2010年度）</a:t>
            </a:r>
          </a:p>
        </p:txBody>
      </p:sp>
      <p:sp>
        <p:nvSpPr>
          <p:cNvPr id="196613" name="Line 5"/>
          <p:cNvSpPr>
            <a:spLocks noChangeShapeType="1"/>
          </p:cNvSpPr>
          <p:nvPr/>
        </p:nvSpPr>
        <p:spPr bwMode="auto">
          <a:xfrm>
            <a:off x="755650" y="1196975"/>
            <a:ext cx="7620000" cy="0"/>
          </a:xfrm>
          <a:prstGeom prst="line">
            <a:avLst/>
          </a:prstGeom>
          <a:noFill/>
          <a:ln w="57150" cmpd="thinThick">
            <a:solidFill>
              <a:srgbClr val="336600"/>
            </a:solidFill>
            <a:round/>
            <a:headEnd/>
            <a:tailEnd/>
          </a:ln>
        </p:spPr>
        <p:txBody>
          <a:bodyPr wrap="none" lIns="0" tIns="0" rIns="0" bIns="0" anchor="ctr"/>
          <a:lstStyle/>
          <a:p>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986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205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205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42051">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42051">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42051">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42051">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642051">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6420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8" grpId="0" autoUpdateAnimBg="0"/>
      <p:bldP spid="64205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722313" y="4406900"/>
            <a:ext cx="7772400" cy="1362075"/>
          </a:xfrm>
        </p:spPr>
        <p:txBody>
          <a:bodyPr anchor="t">
            <a:normAutofit/>
          </a:bodyPr>
          <a:lstStyle/>
          <a:p>
            <a:pPr algn="l" eaLnBrk="1" hangingPunct="1"/>
            <a:endParaRPr lang="ja-JP" altLang="en-US" sz="4000" b="1" smtClean="0">
              <a:ea typeface="ＭＳ Ｐゴシック" charset="-128"/>
            </a:endParaRPr>
          </a:p>
        </p:txBody>
      </p:sp>
      <p:sp>
        <p:nvSpPr>
          <p:cNvPr id="3" name="テキスト プレースホルダ 2"/>
          <p:cNvSpPr>
            <a:spLocks noGrp="1"/>
          </p:cNvSpPr>
          <p:nvPr>
            <p:ph type="body" idx="4294967295"/>
          </p:nvPr>
        </p:nvSpPr>
        <p:spPr>
          <a:xfrm>
            <a:off x="250825" y="981075"/>
            <a:ext cx="8642350" cy="4176713"/>
          </a:xfrm>
        </p:spPr>
        <p:txBody>
          <a:bodyPr anchor="b">
            <a:normAutofit/>
          </a:bodyPr>
          <a:lstStyle/>
          <a:p>
            <a:pPr marL="0" indent="0" eaLnBrk="1" hangingPunct="1">
              <a:buFont typeface="Arial" charset="0"/>
              <a:buNone/>
            </a:pPr>
            <a:r>
              <a:rPr lang="ja-JP" altLang="en-US" sz="5400" b="1" smtClean="0">
                <a:solidFill>
                  <a:srgbClr val="FFFF00"/>
                </a:solidFill>
                <a:effectLst>
                  <a:outerShdw blurRad="38100" dist="38100" dir="2700000" algn="tl">
                    <a:srgbClr val="000000"/>
                  </a:outerShdw>
                </a:effectLst>
                <a:latin typeface="ＭＳ ゴシック" pitchFamily="49" charset="-128"/>
                <a:ea typeface="ＭＳ ゴシック" pitchFamily="49" charset="-128"/>
              </a:rPr>
              <a:t>　　　　基礎編</a:t>
            </a:r>
            <a:endParaRPr lang="en-US" altLang="ja-JP" sz="5400" b="1" smtClean="0">
              <a:solidFill>
                <a:srgbClr val="FFFF00"/>
              </a:solidFill>
              <a:effectLst>
                <a:outerShdw blurRad="38100" dist="38100" dir="2700000" algn="tl">
                  <a:srgbClr val="000000"/>
                </a:outerShdw>
              </a:effectLst>
              <a:latin typeface="ＭＳ ゴシック" pitchFamily="49" charset="-128"/>
              <a:ea typeface="ＭＳ ゴシック" pitchFamily="49" charset="-128"/>
            </a:endParaRPr>
          </a:p>
          <a:p>
            <a:pPr marL="0" indent="0" eaLnBrk="1" hangingPunct="1">
              <a:buFont typeface="Arial" charset="0"/>
              <a:buNone/>
            </a:pPr>
            <a:r>
              <a:rPr lang="ja-JP" altLang="en-US" sz="5400" b="1" smtClean="0">
                <a:solidFill>
                  <a:srgbClr val="FFFF00"/>
                </a:solidFill>
                <a:effectLst>
                  <a:outerShdw blurRad="38100" dist="38100" dir="2700000" algn="tl">
                    <a:srgbClr val="000000"/>
                  </a:outerShdw>
                </a:effectLst>
                <a:latin typeface="ＭＳ ゴシック" pitchFamily="49" charset="-128"/>
                <a:ea typeface="ＭＳ ゴシック" pitchFamily="49" charset="-128"/>
              </a:rPr>
              <a:t>ロータリーの奉仕活動を考える上で必要な基礎的知識</a:t>
            </a:r>
            <a:endParaRPr lang="en-US" altLang="ja-JP" sz="5400" b="1" smtClean="0">
              <a:solidFill>
                <a:srgbClr val="FFFF00"/>
              </a:solidFill>
              <a:effectLst>
                <a:outerShdw blurRad="38100" dist="38100" dir="2700000" algn="tl">
                  <a:srgbClr val="000000"/>
                </a:outerShdw>
              </a:effectLst>
              <a:latin typeface="ＭＳ ゴシック" pitchFamily="49" charset="-128"/>
              <a:ea typeface="ＭＳ ゴシック" pitchFamily="49" charset="-128"/>
            </a:endParaRPr>
          </a:p>
          <a:p>
            <a:pPr marL="0" indent="0" eaLnBrk="1" hangingPunct="1">
              <a:buFont typeface="Arial" charset="0"/>
              <a:buNone/>
            </a:pPr>
            <a:r>
              <a:rPr lang="ja-JP" altLang="en-US" sz="5900" b="1" smtClean="0">
                <a:solidFill>
                  <a:srgbClr val="FFFF00"/>
                </a:solidFill>
                <a:effectLst>
                  <a:outerShdw blurRad="38100" dist="38100" dir="2700000" algn="tl">
                    <a:srgbClr val="000000"/>
                  </a:outerShdw>
                </a:effectLst>
                <a:latin typeface="ＭＳ ゴシック" pitchFamily="49" charset="-128"/>
                <a:ea typeface="ＭＳ ゴシック" pitchFamily="49" charset="-128"/>
              </a:rPr>
              <a:t>（</a:t>
            </a:r>
            <a:r>
              <a:rPr lang="ja-JP" altLang="en-US" sz="4800" b="1" smtClean="0">
                <a:solidFill>
                  <a:srgbClr val="FFFF00"/>
                </a:solidFill>
                <a:effectLst>
                  <a:outerShdw blurRad="38100" dist="38100" dir="2700000" algn="tl">
                    <a:srgbClr val="000000"/>
                  </a:outerShdw>
                </a:effectLst>
                <a:latin typeface="ＭＳ ゴシック" pitchFamily="49" charset="-128"/>
                <a:ea typeface="ＭＳ ゴシック" pitchFamily="49" charset="-128"/>
              </a:rPr>
              <a:t>ロータリーの歴史の理解） </a:t>
            </a:r>
          </a:p>
          <a:p>
            <a:pPr marL="0" indent="0" eaLnBrk="1" hangingPunct="1">
              <a:buFont typeface="Arial" charset="0"/>
              <a:buNone/>
            </a:pPr>
            <a:endParaRPr lang="ja-JP" altLang="en-US" sz="1900" smtClean="0">
              <a:solidFill>
                <a:srgbClr val="FFFFFF"/>
              </a:solidFill>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nodePh="1">
                                  <p:stCondLst>
                                    <p:cond delay="0"/>
                                  </p:stCondLst>
                                  <p:endCondLst>
                                    <p:cond evt="begin" delay="0">
                                      <p:tn val="5"/>
                                    </p:cond>
                                  </p:end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スライド番号プレースホルダ 4"/>
          <p:cNvSpPr txBox="1">
            <a:spLocks noGrp="1"/>
          </p:cNvSpPr>
          <p:nvPr/>
        </p:nvSpPr>
        <p:spPr bwMode="auto">
          <a:xfrm>
            <a:off x="6964363" y="6400800"/>
            <a:ext cx="2179637" cy="457200"/>
          </a:xfrm>
          <a:prstGeom prst="rect">
            <a:avLst/>
          </a:prstGeom>
          <a:noFill/>
          <a:ln w="9525">
            <a:noFill/>
            <a:miter lim="800000"/>
            <a:headEnd/>
            <a:tailEnd/>
          </a:ln>
        </p:spPr>
        <p:txBody>
          <a:bodyPr anchor="b"/>
          <a:lstStyle/>
          <a:p>
            <a:pPr algn="r"/>
            <a:fld id="{158D770A-F323-4329-BB0D-8868E16A43CB}" type="slidenum">
              <a:rPr lang="ja-JP" altLang="en-US" sz="1200" b="1">
                <a:latin typeface="Times New Roman" pitchFamily="18" charset="0"/>
                <a:cs typeface="Arial" charset="0"/>
              </a:rPr>
              <a:pPr algn="r"/>
              <a:t>30</a:t>
            </a:fld>
            <a:endParaRPr lang="en-US" altLang="ja-JP" sz="1200" b="1">
              <a:latin typeface="Times New Roman" pitchFamily="18" charset="0"/>
              <a:cs typeface="Arial" charset="0"/>
            </a:endParaRPr>
          </a:p>
        </p:txBody>
      </p:sp>
      <p:sp>
        <p:nvSpPr>
          <p:cNvPr id="640002" name="Rectangle 2"/>
          <p:cNvSpPr>
            <a:spLocks noChangeArrowheads="1"/>
          </p:cNvSpPr>
          <p:nvPr/>
        </p:nvSpPr>
        <p:spPr bwMode="auto">
          <a:xfrm>
            <a:off x="0" y="217488"/>
            <a:ext cx="9144000" cy="923925"/>
          </a:xfrm>
          <a:prstGeom prst="rect">
            <a:avLst/>
          </a:prstGeom>
          <a:noFill/>
          <a:ln w="9525">
            <a:noFill/>
            <a:miter lim="800000"/>
            <a:headEnd/>
            <a:tailEnd/>
          </a:ln>
        </p:spPr>
        <p:txBody>
          <a:bodyPr anchor="ctr"/>
          <a:lstStyle/>
          <a:p>
            <a:pPr fontAlgn="auto">
              <a:spcBef>
                <a:spcPts val="0"/>
              </a:spcBef>
              <a:spcAft>
                <a:spcPts val="0"/>
              </a:spcAft>
              <a:defRPr/>
            </a:pPr>
            <a:r>
              <a:rPr lang="ja-JP" altLang="en-US" sz="3900" dirty="0">
                <a:solidFill>
                  <a:srgbClr val="FFCC00"/>
                </a:solidFill>
                <a:effectLst>
                  <a:outerShdw blurRad="38100" dist="38100" dir="2700000" algn="tl">
                    <a:srgbClr val="000000"/>
                  </a:outerShdw>
                </a:effectLst>
                <a:latin typeface="ＭＳ Ｐゴシック" pitchFamily="50" charset="-128"/>
                <a:ea typeface="+mn-ea"/>
              </a:rPr>
              <a:t>　　2010年・国際</a:t>
            </a:r>
            <a:r>
              <a:rPr lang="ja-JP" altLang="en-US" sz="3900" dirty="0" err="1">
                <a:solidFill>
                  <a:srgbClr val="FFCC00"/>
                </a:solidFill>
                <a:effectLst>
                  <a:outerShdw blurRad="38100" dist="38100" dir="2700000" algn="tl">
                    <a:srgbClr val="000000"/>
                  </a:outerShdw>
                </a:effectLst>
                <a:latin typeface="ＭＳ Ｐゴシック" pitchFamily="50" charset="-128"/>
                <a:ea typeface="+mn-ea"/>
              </a:rPr>
              <a:t>ロ－タリ－</a:t>
            </a:r>
            <a:r>
              <a:rPr lang="ja-JP" altLang="en-US" sz="3900" dirty="0">
                <a:solidFill>
                  <a:srgbClr val="FFCC00"/>
                </a:solidFill>
                <a:effectLst>
                  <a:outerShdw blurRad="38100" dist="38100" dir="2700000" algn="tl">
                    <a:srgbClr val="000000"/>
                  </a:outerShdw>
                </a:effectLst>
                <a:latin typeface="ＭＳ Ｐゴシック" pitchFamily="50" charset="-128"/>
                <a:ea typeface="+mn-ea"/>
              </a:rPr>
              <a:t>規定審議会</a:t>
            </a:r>
          </a:p>
        </p:txBody>
      </p:sp>
      <p:sp>
        <p:nvSpPr>
          <p:cNvPr id="640003" name="Rectangle 3"/>
          <p:cNvSpPr>
            <a:spLocks noChangeArrowheads="1"/>
          </p:cNvSpPr>
          <p:nvPr/>
        </p:nvSpPr>
        <p:spPr bwMode="auto">
          <a:xfrm>
            <a:off x="490538" y="3030538"/>
            <a:ext cx="8408987" cy="3503612"/>
          </a:xfrm>
          <a:prstGeom prst="rect">
            <a:avLst/>
          </a:prstGeom>
          <a:noFill/>
          <a:ln w="9525">
            <a:noFill/>
            <a:miter lim="800000"/>
            <a:headEnd/>
            <a:tailEnd/>
          </a:ln>
        </p:spPr>
        <p:txBody>
          <a:bodyPr/>
          <a:lstStyle/>
          <a:p>
            <a:pPr algn="just" fontAlgn="auto">
              <a:spcBef>
                <a:spcPct val="25000"/>
              </a:spcBef>
              <a:spcAft>
                <a:spcPts val="0"/>
              </a:spcAft>
              <a:buClr>
                <a:srgbClr val="EEDB00"/>
              </a:buClr>
              <a:buSzPct val="60000"/>
              <a:buFont typeface="Wingdings" pitchFamily="2" charset="2"/>
              <a:buNone/>
              <a:defRPr/>
            </a:pPr>
            <a:r>
              <a:rPr lang="ja-JP" altLang="en-US" sz="2200">
                <a:effectLst>
                  <a:outerShdw blurRad="38100" dist="38100" dir="2700000" algn="tl">
                    <a:srgbClr val="000000"/>
                  </a:outerShdw>
                </a:effectLst>
                <a:latin typeface="ＭＳ Ｐゴシック" pitchFamily="50" charset="-128"/>
                <a:ea typeface="+mn-ea"/>
              </a:rPr>
              <a:t>国際ロ－タリ－の決議により、国際ロ－タリ－理事会は、クラブ・リ－ダ－シップ・プランが推奨する常任委員会に加えて、研修・リ－ダ－シップ委員会を設置するようクラブに奨励することを検討するものとする、新会員も古くからの会員も含め、</a:t>
            </a:r>
            <a:r>
              <a:rPr lang="en-US" altLang="ja-JP" sz="2200">
                <a:effectLst>
                  <a:outerShdw blurRad="38100" dist="38100" dir="2700000" algn="tl">
                    <a:srgbClr val="000000"/>
                  </a:outerShdw>
                </a:effectLst>
                <a:latin typeface="ＭＳ Ｐゴシック" pitchFamily="50" charset="-128"/>
                <a:ea typeface="+mn-ea"/>
              </a:rPr>
              <a:t>RI</a:t>
            </a:r>
            <a:r>
              <a:rPr lang="ja-JP" altLang="en-US" sz="2200">
                <a:effectLst>
                  <a:outerShdw blurRad="38100" dist="38100" dir="2700000" algn="tl">
                    <a:srgbClr val="000000"/>
                  </a:outerShdw>
                </a:effectLst>
                <a:latin typeface="ＭＳ Ｐゴシック" pitchFamily="50" charset="-128"/>
                <a:ea typeface="+mn-ea"/>
              </a:rPr>
              <a:t>ならびにロ－タリ－財団の目標、規則、リソ－スに関する知識が欠けているロ－リアンが多くみられる。これはクラブが徹底した定期研修を継続的に提供していないことに起因している。さらにクラブ会長などと言ったクラブの責任を引き受ける前に、指導力を改善する機会が与えられていないロ－タリアンが多すぎる。</a:t>
            </a:r>
          </a:p>
        </p:txBody>
      </p:sp>
      <p:sp>
        <p:nvSpPr>
          <p:cNvPr id="640004" name="Rectangle 4"/>
          <p:cNvSpPr>
            <a:spLocks noChangeArrowheads="1"/>
          </p:cNvSpPr>
          <p:nvPr/>
        </p:nvSpPr>
        <p:spPr bwMode="auto">
          <a:xfrm>
            <a:off x="406400" y="1095375"/>
            <a:ext cx="3759200" cy="519113"/>
          </a:xfrm>
          <a:prstGeom prst="rect">
            <a:avLst/>
          </a:prstGeom>
          <a:noFill/>
          <a:ln w="9525">
            <a:noFill/>
            <a:miter lim="800000"/>
            <a:headEnd/>
            <a:tailEnd/>
          </a:ln>
          <a:effectLst/>
        </p:spPr>
        <p:txBody>
          <a:bodyPr wrap="none">
            <a:spAutoFit/>
          </a:bodyPr>
          <a:lstStyle/>
          <a:p>
            <a:pPr eaLnBrk="0" fontAlgn="auto" hangingPunct="0">
              <a:spcBef>
                <a:spcPts val="0"/>
              </a:spcBef>
              <a:spcAft>
                <a:spcPts val="0"/>
              </a:spcAft>
              <a:defRPr/>
            </a:pPr>
            <a:r>
              <a:rPr lang="ja-JP" altLang="en-US" sz="2800" b="1">
                <a:solidFill>
                  <a:srgbClr val="CCCC00"/>
                </a:solidFill>
                <a:effectLst>
                  <a:outerShdw blurRad="38100" dist="38100" dir="2700000" algn="tl">
                    <a:srgbClr val="000000"/>
                  </a:outerShdw>
                </a:effectLst>
                <a:latin typeface="ＭＳ Ｐゴシック" pitchFamily="50" charset="-128"/>
                <a:ea typeface="+mn-ea"/>
              </a:rPr>
              <a:t>＜採択決議案10－01＞</a:t>
            </a:r>
          </a:p>
        </p:txBody>
      </p:sp>
      <p:sp>
        <p:nvSpPr>
          <p:cNvPr id="197637" name="Line 5"/>
          <p:cNvSpPr>
            <a:spLocks noChangeShapeType="1"/>
          </p:cNvSpPr>
          <p:nvPr/>
        </p:nvSpPr>
        <p:spPr bwMode="auto">
          <a:xfrm>
            <a:off x="371475" y="1057275"/>
            <a:ext cx="8458200" cy="0"/>
          </a:xfrm>
          <a:prstGeom prst="line">
            <a:avLst/>
          </a:prstGeom>
          <a:noFill/>
          <a:ln w="57150" cmpd="thinThick">
            <a:solidFill>
              <a:srgbClr val="336600"/>
            </a:solidFill>
            <a:round/>
            <a:headEnd/>
            <a:tailEnd/>
          </a:ln>
        </p:spPr>
        <p:txBody>
          <a:bodyPr wrap="none" lIns="0" tIns="0" rIns="0" bIns="0" anchor="ctr"/>
          <a:lstStyle/>
          <a:p>
            <a:endParaRPr lang="ja-JP" altLang="en-US"/>
          </a:p>
        </p:txBody>
      </p:sp>
      <p:sp>
        <p:nvSpPr>
          <p:cNvPr id="43017" name="Text Box 9"/>
          <p:cNvSpPr txBox="1">
            <a:spLocks noChangeArrowheads="1"/>
          </p:cNvSpPr>
          <p:nvPr/>
        </p:nvSpPr>
        <p:spPr bwMode="auto">
          <a:xfrm>
            <a:off x="650875" y="1782763"/>
            <a:ext cx="8120063" cy="914400"/>
          </a:xfrm>
          <a:prstGeom prst="rect">
            <a:avLst/>
          </a:prstGeom>
          <a:noFill/>
          <a:ln w="9525">
            <a:noFill/>
            <a:miter lim="800000"/>
            <a:headEnd/>
            <a:tailEnd/>
          </a:ln>
          <a:effectLst/>
        </p:spPr>
        <p:txBody>
          <a:bodyPr lIns="0" tIns="0" rIns="0" bIns="0">
            <a:spAutoFit/>
          </a:bodyPr>
          <a:lstStyle/>
          <a:p>
            <a:pPr fontAlgn="auto">
              <a:spcBef>
                <a:spcPts val="0"/>
              </a:spcBef>
              <a:spcAft>
                <a:spcPts val="0"/>
              </a:spcAft>
              <a:defRPr/>
            </a:pPr>
            <a:r>
              <a:rPr lang="ja-JP" altLang="en-US" sz="3000" dirty="0">
                <a:solidFill>
                  <a:srgbClr val="FF3399"/>
                </a:solidFill>
                <a:effectLst>
                  <a:outerShdw blurRad="38100" dist="38100" dir="2700000" algn="tl">
                    <a:srgbClr val="000000"/>
                  </a:outerShdw>
                </a:effectLst>
                <a:latin typeface="ＭＳ Ｐゴシック" pitchFamily="50" charset="-128"/>
                <a:ea typeface="+mn-ea"/>
              </a:rPr>
              <a:t>研修・</a:t>
            </a:r>
            <a:r>
              <a:rPr lang="ja-JP" altLang="en-US" sz="3000" dirty="0" err="1">
                <a:solidFill>
                  <a:srgbClr val="FF3399"/>
                </a:solidFill>
                <a:effectLst>
                  <a:outerShdw blurRad="38100" dist="38100" dir="2700000" algn="tl">
                    <a:srgbClr val="000000">
                      <a:alpha val="43137"/>
                    </a:srgbClr>
                  </a:outerShdw>
                </a:effectLst>
                <a:latin typeface="ＭＳ Ｐゴシック" pitchFamily="50" charset="-128"/>
                <a:ea typeface="+mn-ea"/>
              </a:rPr>
              <a:t>リ－ダ－シップ</a:t>
            </a:r>
            <a:r>
              <a:rPr lang="ja-JP" altLang="en-US" sz="3000" dirty="0">
                <a:solidFill>
                  <a:srgbClr val="FF3399"/>
                </a:solidFill>
                <a:effectLst>
                  <a:outerShdw blurRad="38100" dist="38100" dir="2700000" algn="tl">
                    <a:srgbClr val="000000">
                      <a:alpha val="43137"/>
                    </a:srgbClr>
                  </a:outerShdw>
                </a:effectLst>
                <a:latin typeface="ＭＳ Ｐゴシック" pitchFamily="50" charset="-128"/>
                <a:ea typeface="+mn-ea"/>
              </a:rPr>
              <a:t>委員会</a:t>
            </a:r>
            <a:r>
              <a:rPr lang="ja-JP" altLang="en-US" sz="3000" dirty="0">
                <a:solidFill>
                  <a:srgbClr val="FF3399"/>
                </a:solidFill>
                <a:effectLst>
                  <a:outerShdw blurRad="38100" dist="38100" dir="2700000" algn="tl">
                    <a:srgbClr val="000000"/>
                  </a:outerShdw>
                </a:effectLst>
                <a:latin typeface="ＭＳ Ｐゴシック" pitchFamily="50" charset="-128"/>
                <a:ea typeface="+mn-ea"/>
              </a:rPr>
              <a:t>の設置をクラブに奨励するよう</a:t>
            </a:r>
            <a:r>
              <a:rPr lang="en-US" altLang="ja-JP" sz="3000" dirty="0">
                <a:solidFill>
                  <a:srgbClr val="FF3399"/>
                </a:solidFill>
                <a:effectLst>
                  <a:outerShdw blurRad="38100" dist="38100" dir="2700000" algn="tl">
                    <a:srgbClr val="000000"/>
                  </a:outerShdw>
                </a:effectLst>
                <a:latin typeface="ＭＳ Ｐゴシック" pitchFamily="50" charset="-128"/>
                <a:ea typeface="+mn-ea"/>
              </a:rPr>
              <a:t>RI</a:t>
            </a:r>
            <a:r>
              <a:rPr lang="ja-JP" altLang="en-US" sz="3000" dirty="0">
                <a:solidFill>
                  <a:srgbClr val="FF3399"/>
                </a:solidFill>
                <a:effectLst>
                  <a:outerShdw blurRad="38100" dist="38100" dir="2700000" algn="tl">
                    <a:srgbClr val="000000"/>
                  </a:outerShdw>
                </a:effectLst>
                <a:latin typeface="ＭＳ Ｐゴシック" pitchFamily="50" charset="-128"/>
                <a:ea typeface="+mn-ea"/>
              </a:rPr>
              <a:t>理事会に要請する件</a:t>
            </a:r>
          </a:p>
        </p:txBody>
      </p:sp>
      <p:sp>
        <p:nvSpPr>
          <p:cNvPr id="197639" name="Rectangle 10"/>
          <p:cNvSpPr>
            <a:spLocks noChangeArrowheads="1"/>
          </p:cNvSpPr>
          <p:nvPr/>
        </p:nvSpPr>
        <p:spPr bwMode="auto">
          <a:xfrm>
            <a:off x="485775" y="1676400"/>
            <a:ext cx="8410575" cy="1143000"/>
          </a:xfrm>
          <a:prstGeom prst="rect">
            <a:avLst/>
          </a:prstGeom>
          <a:noFill/>
          <a:ln w="9525">
            <a:solidFill>
              <a:schemeClr val="tx1"/>
            </a:solidFill>
            <a:miter lim="800000"/>
            <a:headEnd/>
            <a:tailEnd/>
          </a:ln>
        </p:spPr>
        <p:txBody>
          <a:bodyPr wrap="none" lIns="0" tIns="0" rIns="0" bIns="0" anchor="ctr"/>
          <a:lstStyle/>
          <a:p>
            <a:endParaRPr lang="ja-JP" altLang="en-US">
              <a:latin typeface="Gill Sans MT" pitchFamily="34" charset="0"/>
            </a:endParaRPr>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29" name="Rectangle 3"/>
          <p:cNvSpPr>
            <a:spLocks noGrp="1" noChangeArrowheads="1"/>
          </p:cNvSpPr>
          <p:nvPr>
            <p:ph type="title" idx="4294967295"/>
          </p:nvPr>
        </p:nvSpPr>
        <p:spPr/>
        <p:txBody>
          <a:bodyPr/>
          <a:lstStyle/>
          <a:p>
            <a:pPr eaLnBrk="1" hangingPunct="1"/>
            <a:r>
              <a:rPr lang="ja-JP" altLang="en-US" b="1" smtClean="0">
                <a:solidFill>
                  <a:srgbClr val="FFFF00"/>
                </a:solidFill>
                <a:latin typeface="Bookman Old Style" pitchFamily="18" charset="0"/>
                <a:ea typeface="HG明朝E" pitchFamily="17" charset="-128"/>
              </a:rPr>
              <a:t>クラブの現状を省みる</a:t>
            </a:r>
          </a:p>
        </p:txBody>
      </p:sp>
      <p:sp>
        <p:nvSpPr>
          <p:cNvPr id="27652" name="Rectangle 4"/>
          <p:cNvSpPr>
            <a:spLocks noGrp="1" noChangeArrowheads="1"/>
          </p:cNvSpPr>
          <p:nvPr>
            <p:ph type="body" idx="4294967295"/>
          </p:nvPr>
        </p:nvSpPr>
        <p:spPr>
          <a:xfrm>
            <a:off x="347663" y="2036763"/>
            <a:ext cx="8545512" cy="4560887"/>
          </a:xfrm>
        </p:spPr>
        <p:txBody>
          <a:bodyPr>
            <a:normAutofit/>
          </a:bodyPr>
          <a:lstStyle/>
          <a:p>
            <a:pPr marL="571500" indent="-285750" eaLnBrk="1" hangingPunct="1">
              <a:lnSpc>
                <a:spcPct val="85000"/>
              </a:lnSpc>
              <a:spcBef>
                <a:spcPct val="25000"/>
              </a:spcBef>
              <a:buFont typeface="Wingdings" pitchFamily="2" charset="2"/>
              <a:buChar char="l"/>
            </a:pPr>
            <a:r>
              <a:rPr lang="ja-JP" altLang="en-US" sz="3000" b="1" smtClean="0">
                <a:effectLst>
                  <a:outerShdw blurRad="38100" dist="38100" dir="2700000" algn="tl">
                    <a:srgbClr val="000000"/>
                  </a:outerShdw>
                </a:effectLst>
                <a:ea typeface="ＭＳ Ｐゴシック" charset="-128"/>
              </a:rPr>
              <a:t>奉仕活動を行っていますか</a:t>
            </a:r>
          </a:p>
          <a:p>
            <a:pPr marL="571500" indent="-285750" eaLnBrk="1" hangingPunct="1">
              <a:lnSpc>
                <a:spcPct val="85000"/>
              </a:lnSpc>
              <a:spcBef>
                <a:spcPct val="25000"/>
              </a:spcBef>
              <a:buFont typeface="Wingdings" pitchFamily="2" charset="2"/>
              <a:buChar char="l"/>
            </a:pPr>
            <a:r>
              <a:rPr lang="ja-JP" altLang="en-US" sz="3000" b="1" smtClean="0">
                <a:effectLst>
                  <a:outerShdw blurRad="38100" dist="38100" dir="2700000" algn="tl">
                    <a:srgbClr val="000000"/>
                  </a:outerShdw>
                </a:effectLst>
                <a:ea typeface="ＭＳ Ｐゴシック" charset="-128"/>
              </a:rPr>
              <a:t>会員は積極的なロータリアンですか</a:t>
            </a:r>
          </a:p>
          <a:p>
            <a:pPr marL="571500" indent="-285750" eaLnBrk="1" hangingPunct="1">
              <a:lnSpc>
                <a:spcPct val="85000"/>
              </a:lnSpc>
              <a:spcBef>
                <a:spcPct val="25000"/>
              </a:spcBef>
              <a:buFont typeface="Wingdings" pitchFamily="2" charset="2"/>
              <a:buChar char="l"/>
            </a:pPr>
            <a:r>
              <a:rPr lang="ja-JP" altLang="en-US" sz="3000" b="1" smtClean="0">
                <a:effectLst>
                  <a:outerShdw blurRad="38100" dist="38100" dir="2700000" algn="tl">
                    <a:srgbClr val="000000"/>
                  </a:outerShdw>
                </a:effectLst>
                <a:ea typeface="ＭＳ Ｐゴシック" charset="-128"/>
              </a:rPr>
              <a:t>地域社会の多様性を反映していますか</a:t>
            </a:r>
          </a:p>
          <a:p>
            <a:pPr marL="571500" indent="-285750" eaLnBrk="1" hangingPunct="1">
              <a:lnSpc>
                <a:spcPct val="85000"/>
              </a:lnSpc>
              <a:spcBef>
                <a:spcPct val="25000"/>
              </a:spcBef>
              <a:buFont typeface="Wingdings" pitchFamily="2" charset="2"/>
              <a:buChar char="l"/>
            </a:pPr>
            <a:r>
              <a:rPr lang="ja-JP" altLang="en-US" sz="3000" b="1" smtClean="0">
                <a:effectLst>
                  <a:outerShdw blurRad="38100" dist="38100" dir="2700000" algn="tl">
                    <a:srgbClr val="000000"/>
                  </a:outerShdw>
                </a:effectLst>
                <a:ea typeface="ＭＳ Ｐゴシック" charset="-128"/>
              </a:rPr>
              <a:t>人々の心に残るプロジェクトやプログラム、会合を提供していますか</a:t>
            </a:r>
          </a:p>
          <a:p>
            <a:pPr marL="571500" indent="-285750" eaLnBrk="1" hangingPunct="1">
              <a:lnSpc>
                <a:spcPct val="85000"/>
              </a:lnSpc>
              <a:spcBef>
                <a:spcPct val="25000"/>
              </a:spcBef>
              <a:buFont typeface="Wingdings" pitchFamily="2" charset="2"/>
              <a:buChar char="l"/>
            </a:pPr>
            <a:r>
              <a:rPr lang="ja-JP" altLang="en-US" sz="3000" b="1" smtClean="0">
                <a:effectLst>
                  <a:outerShdw blurRad="38100" dist="38100" dir="2700000" algn="tl">
                    <a:srgbClr val="000000"/>
                  </a:outerShdw>
                </a:effectLst>
                <a:ea typeface="ＭＳ Ｐゴシック" charset="-128"/>
              </a:rPr>
              <a:t>規則が厳しすぎたり、縛られ　すぎていませんか</a:t>
            </a:r>
          </a:p>
          <a:p>
            <a:pPr marL="571500" indent="-285750" eaLnBrk="1" hangingPunct="1">
              <a:lnSpc>
                <a:spcPct val="85000"/>
              </a:lnSpc>
              <a:spcBef>
                <a:spcPct val="25000"/>
              </a:spcBef>
              <a:buFont typeface="Wingdings" pitchFamily="2" charset="2"/>
              <a:buChar char="l"/>
            </a:pPr>
            <a:r>
              <a:rPr lang="ja-JP" altLang="en-US" sz="3000" b="1" smtClean="0">
                <a:effectLst>
                  <a:outerShdw blurRad="38100" dist="38100" dir="2700000" algn="tl">
                    <a:srgbClr val="000000"/>
                  </a:outerShdw>
                </a:effectLst>
                <a:ea typeface="ＭＳ Ｐゴシック" charset="-128"/>
              </a:rPr>
              <a:t>参加や出席を重視していますか</a:t>
            </a:r>
          </a:p>
          <a:p>
            <a:pPr marL="571500" indent="-285750" eaLnBrk="1" hangingPunct="1">
              <a:lnSpc>
                <a:spcPct val="85000"/>
              </a:lnSpc>
              <a:spcBef>
                <a:spcPct val="25000"/>
              </a:spcBef>
              <a:buFont typeface="Wingdings" pitchFamily="2" charset="2"/>
              <a:buChar char="l"/>
            </a:pPr>
            <a:r>
              <a:rPr lang="ja-JP" altLang="en-US" sz="3000" b="1" smtClean="0">
                <a:effectLst>
                  <a:outerShdw blurRad="38100" dist="38100" dir="2700000" algn="tl">
                    <a:srgbClr val="000000"/>
                  </a:outerShdw>
                </a:effectLst>
                <a:ea typeface="ＭＳ Ｐゴシック" charset="-128"/>
              </a:rPr>
              <a:t>皆さん楽しんでいますか</a:t>
            </a:r>
          </a:p>
          <a:p>
            <a:pPr marL="571500" indent="-285750" eaLnBrk="1" hangingPunct="1">
              <a:lnSpc>
                <a:spcPct val="85000"/>
              </a:lnSpc>
              <a:spcBef>
                <a:spcPct val="25000"/>
              </a:spcBef>
              <a:buFont typeface="Wingdings" pitchFamily="2" charset="2"/>
              <a:buChar char="l"/>
            </a:pPr>
            <a:r>
              <a:rPr lang="ja-JP" altLang="en-US" sz="3000" b="1" smtClean="0">
                <a:effectLst>
                  <a:outerShdw blurRad="38100" dist="38100" dir="2700000" algn="tl">
                    <a:srgbClr val="000000"/>
                  </a:outerShdw>
                </a:effectLst>
                <a:ea typeface="ＭＳ Ｐゴシック" charset="-128"/>
              </a:rPr>
              <a:t>新会員が親しみやすい雰囲気を作っていますか　　　　　　　　　　</a:t>
            </a:r>
          </a:p>
          <a:p>
            <a:pPr marL="571500" indent="-285750" eaLnBrk="1" hangingPunct="1">
              <a:lnSpc>
                <a:spcPct val="85000"/>
              </a:lnSpc>
              <a:spcBef>
                <a:spcPct val="25000"/>
              </a:spcBef>
            </a:pPr>
            <a:endParaRPr lang="ja-JP" altLang="en-US" sz="2200" smtClean="0">
              <a:ea typeface="ＭＳ Ｐゴシック" charset="-128"/>
            </a:endParaRPr>
          </a:p>
        </p:txBody>
      </p:sp>
      <p:sp>
        <p:nvSpPr>
          <p:cNvPr id="199683" name="Line 5"/>
          <p:cNvSpPr>
            <a:spLocks noChangeShapeType="1"/>
          </p:cNvSpPr>
          <p:nvPr/>
        </p:nvSpPr>
        <p:spPr bwMode="auto">
          <a:xfrm>
            <a:off x="400050" y="1133475"/>
            <a:ext cx="8239125" cy="0"/>
          </a:xfrm>
          <a:prstGeom prst="line">
            <a:avLst/>
          </a:prstGeom>
          <a:noFill/>
          <a:ln w="57150" cmpd="thinThick">
            <a:solidFill>
              <a:srgbClr val="336600"/>
            </a:solidFill>
            <a:round/>
            <a:headEnd/>
            <a:tailEnd/>
          </a:ln>
        </p:spPr>
        <p:txBody>
          <a:bodyPr wrap="none" lIns="0" tIns="0" rIns="0" bIns="0" anchor="ctr"/>
          <a:lstStyle/>
          <a:p>
            <a:endParaRPr lang="ja-JP" altLang="en-US"/>
          </a:p>
        </p:txBody>
      </p:sp>
      <p:sp>
        <p:nvSpPr>
          <p:cNvPr id="199684" name="Rectangle 6"/>
          <p:cNvSpPr>
            <a:spLocks noChangeArrowheads="1"/>
          </p:cNvSpPr>
          <p:nvPr/>
        </p:nvSpPr>
        <p:spPr bwMode="auto">
          <a:xfrm>
            <a:off x="735013" y="1363663"/>
            <a:ext cx="5165725" cy="554037"/>
          </a:xfrm>
          <a:prstGeom prst="rect">
            <a:avLst/>
          </a:prstGeom>
          <a:noFill/>
          <a:ln w="9525">
            <a:noFill/>
            <a:miter lim="800000"/>
            <a:headEnd/>
            <a:tailEnd/>
          </a:ln>
        </p:spPr>
        <p:txBody>
          <a:bodyPr wrap="none" lIns="0" tIns="0" rIns="0" bIns="0">
            <a:spAutoFit/>
          </a:bodyPr>
          <a:lstStyle/>
          <a:p>
            <a:pPr>
              <a:spcBef>
                <a:spcPct val="40000"/>
              </a:spcBef>
              <a:buClr>
                <a:srgbClr val="EEDB00"/>
              </a:buClr>
              <a:buSzPct val="60000"/>
              <a:buFont typeface="Wingdings" pitchFamily="2" charset="2"/>
              <a:buNone/>
            </a:pPr>
            <a:r>
              <a:rPr lang="ja-JP" altLang="en-US" sz="3600">
                <a:latin typeface="ＭＳ Ｐゴシック" charset="-128"/>
              </a:rPr>
              <a:t>クラブは</a:t>
            </a:r>
            <a:r>
              <a:rPr lang="ja-JP" altLang="en-US" sz="3600">
                <a:latin typeface="Times New Roman" pitchFamily="18" charset="0"/>
              </a:rPr>
              <a:t>…どうでしょうか？</a:t>
            </a:r>
            <a:endParaRPr lang="ja-JP" altLang="en-US" sz="3600">
              <a:latin typeface="ＭＳ Ｐゴシック" charset="-128"/>
            </a:endParaRPr>
          </a:p>
        </p:txBody>
      </p:sp>
      <p:sp>
        <p:nvSpPr>
          <p:cNvPr id="199685" name="Rectangle 6"/>
          <p:cNvSpPr>
            <a:spLocks noChangeArrowheads="1"/>
          </p:cNvSpPr>
          <p:nvPr/>
        </p:nvSpPr>
        <p:spPr bwMode="auto">
          <a:xfrm>
            <a:off x="6964363" y="6400800"/>
            <a:ext cx="2179637" cy="457200"/>
          </a:xfrm>
          <a:prstGeom prst="rect">
            <a:avLst/>
          </a:prstGeom>
          <a:noFill/>
          <a:ln w="9525">
            <a:noFill/>
            <a:miter lim="800000"/>
            <a:headEnd/>
            <a:tailEnd/>
          </a:ln>
        </p:spPr>
        <p:txBody>
          <a:bodyPr anchor="b"/>
          <a:lstStyle/>
          <a:p>
            <a:pPr algn="r"/>
            <a:fld id="{55D048B2-05A4-497D-A13B-06F89070BE61}" type="slidenum">
              <a:rPr lang="ja-JP" altLang="en-US" sz="1200" b="1">
                <a:latin typeface="Times New Roman" pitchFamily="18" charset="0"/>
                <a:cs typeface="Arial" charset="0"/>
              </a:rPr>
              <a:pPr algn="r"/>
              <a:t>31</a:t>
            </a:fld>
            <a:endParaRPr lang="en-US" altLang="ja-JP" sz="1200" b="1">
              <a:latin typeface="Times New Roman" pitchFamily="18" charset="0"/>
              <a:cs typeface="Arial"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017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765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765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765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765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765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765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7652">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765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29" grpId="0" autoUpdateAnimBg="0"/>
      <p:bldP spid="27652"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番号プレースホルダ 2"/>
          <p:cNvSpPr txBox="1">
            <a:spLocks noGrp="1"/>
          </p:cNvSpPr>
          <p:nvPr/>
        </p:nvSpPr>
        <p:spPr bwMode="auto">
          <a:xfrm>
            <a:off x="6964363" y="6400800"/>
            <a:ext cx="2179637" cy="457200"/>
          </a:xfrm>
          <a:prstGeom prst="rect">
            <a:avLst/>
          </a:prstGeom>
          <a:noFill/>
          <a:ln>
            <a:miter lim="800000"/>
            <a:headEnd/>
            <a:tailEnd/>
          </a:ln>
        </p:spPr>
        <p:txBody>
          <a:bodyPr anchor="b"/>
          <a:lstStyle/>
          <a:p>
            <a:pPr algn="r" fontAlgn="auto">
              <a:spcBef>
                <a:spcPts val="0"/>
              </a:spcBef>
              <a:spcAft>
                <a:spcPts val="0"/>
              </a:spcAft>
              <a:defRPr/>
            </a:pPr>
            <a:fld id="{5561217D-D4DC-4DA3-A8F4-C8F9423923E3}" type="slidenum">
              <a:rPr lang="ja-JP" altLang="en-US" sz="1200" b="1">
                <a:effectLst>
                  <a:outerShdw blurRad="38100" dist="38100" dir="2700000" algn="tl">
                    <a:srgbClr val="000000"/>
                  </a:outerShdw>
                </a:effectLst>
                <a:latin typeface="ＭＳ Ｐゴシック" pitchFamily="50" charset="-128"/>
                <a:ea typeface="+mn-ea"/>
              </a:rPr>
              <a:pPr algn="r" fontAlgn="auto">
                <a:spcBef>
                  <a:spcPts val="0"/>
                </a:spcBef>
                <a:spcAft>
                  <a:spcPts val="0"/>
                </a:spcAft>
                <a:defRPr/>
              </a:pPr>
              <a:t>32</a:t>
            </a:fld>
            <a:endParaRPr lang="ja-JP" altLang="en-US" sz="1200" b="1">
              <a:effectLst>
                <a:outerShdw blurRad="38100" dist="38100" dir="2700000" algn="tl">
                  <a:srgbClr val="000000"/>
                </a:outerShdw>
              </a:effectLst>
              <a:latin typeface="ＭＳ Ｐゴシック" pitchFamily="50" charset="-128"/>
              <a:ea typeface="+mn-ea"/>
            </a:endParaRPr>
          </a:p>
        </p:txBody>
      </p:sp>
      <p:sp>
        <p:nvSpPr>
          <p:cNvPr id="200706" name="AutoShape 2050"/>
          <p:cNvSpPr>
            <a:spLocks noChangeArrowheads="1"/>
          </p:cNvSpPr>
          <p:nvPr/>
        </p:nvSpPr>
        <p:spPr bwMode="auto">
          <a:xfrm flipV="1">
            <a:off x="1028700" y="2479675"/>
            <a:ext cx="2295525" cy="32385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347 w 21600"/>
              <a:gd name="T13" fmla="*/ 2347 h 21600"/>
              <a:gd name="T14" fmla="*/ 19253 w 21600"/>
              <a:gd name="T15" fmla="*/ 19253 h 21600"/>
            </a:gdLst>
            <a:ahLst/>
            <a:cxnLst>
              <a:cxn ang="T8">
                <a:pos x="T0" y="T1"/>
              </a:cxn>
              <a:cxn ang="T9">
                <a:pos x="T2" y="T3"/>
              </a:cxn>
              <a:cxn ang="T10">
                <a:pos x="T4" y="T5"/>
              </a:cxn>
              <a:cxn ang="T11">
                <a:pos x="T6" y="T7"/>
              </a:cxn>
            </a:cxnLst>
            <a:rect l="T12" t="T13" r="T14" b="T15"/>
            <a:pathLst>
              <a:path w="21600" h="21600">
                <a:moveTo>
                  <a:pt x="0" y="0"/>
                </a:moveTo>
                <a:lnTo>
                  <a:pt x="1093" y="21600"/>
                </a:lnTo>
                <a:lnTo>
                  <a:pt x="20507" y="21600"/>
                </a:lnTo>
                <a:lnTo>
                  <a:pt x="21600" y="0"/>
                </a:lnTo>
                <a:close/>
              </a:path>
            </a:pathLst>
          </a:custGeom>
          <a:solidFill>
            <a:srgbClr val="0000A6"/>
          </a:solidFill>
          <a:ln w="28575">
            <a:solidFill>
              <a:srgbClr val="CCCC00"/>
            </a:solidFill>
            <a:miter lim="800000"/>
            <a:headEnd/>
            <a:tailEnd/>
          </a:ln>
        </p:spPr>
        <p:txBody>
          <a:bodyPr wrap="none" lIns="0" tIns="0" rIns="0" bIns="0" anchor="ctr"/>
          <a:lstStyle/>
          <a:p>
            <a:endParaRPr lang="ja-JP" altLang="en-US"/>
          </a:p>
        </p:txBody>
      </p:sp>
      <p:sp>
        <p:nvSpPr>
          <p:cNvPr id="200707" name="AutoShape 2051"/>
          <p:cNvSpPr>
            <a:spLocks noChangeArrowheads="1"/>
          </p:cNvSpPr>
          <p:nvPr/>
        </p:nvSpPr>
        <p:spPr bwMode="auto">
          <a:xfrm flipV="1">
            <a:off x="3424238" y="2479675"/>
            <a:ext cx="2330450" cy="32385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347 w 21600"/>
              <a:gd name="T13" fmla="*/ 2347 h 21600"/>
              <a:gd name="T14" fmla="*/ 19253 w 21600"/>
              <a:gd name="T15" fmla="*/ 19253 h 21600"/>
            </a:gdLst>
            <a:ahLst/>
            <a:cxnLst>
              <a:cxn ang="T8">
                <a:pos x="T0" y="T1"/>
              </a:cxn>
              <a:cxn ang="T9">
                <a:pos x="T2" y="T3"/>
              </a:cxn>
              <a:cxn ang="T10">
                <a:pos x="T4" y="T5"/>
              </a:cxn>
              <a:cxn ang="T11">
                <a:pos x="T6" y="T7"/>
              </a:cxn>
            </a:cxnLst>
            <a:rect l="T12" t="T13" r="T14" b="T15"/>
            <a:pathLst>
              <a:path w="21600" h="21600">
                <a:moveTo>
                  <a:pt x="0" y="0"/>
                </a:moveTo>
                <a:lnTo>
                  <a:pt x="1093" y="21600"/>
                </a:lnTo>
                <a:lnTo>
                  <a:pt x="20507" y="21600"/>
                </a:lnTo>
                <a:lnTo>
                  <a:pt x="21600" y="0"/>
                </a:lnTo>
                <a:close/>
              </a:path>
            </a:pathLst>
          </a:custGeom>
          <a:solidFill>
            <a:srgbClr val="0000A6"/>
          </a:solidFill>
          <a:ln w="28575">
            <a:solidFill>
              <a:srgbClr val="CCCC00"/>
            </a:solidFill>
            <a:miter lim="800000"/>
            <a:headEnd/>
            <a:tailEnd/>
          </a:ln>
        </p:spPr>
        <p:txBody>
          <a:bodyPr wrap="none" lIns="0" tIns="0" rIns="0" bIns="0" anchor="ctr"/>
          <a:lstStyle/>
          <a:p>
            <a:endParaRPr lang="ja-JP" altLang="en-US"/>
          </a:p>
        </p:txBody>
      </p:sp>
      <p:sp>
        <p:nvSpPr>
          <p:cNvPr id="200708" name="AutoShape 2052"/>
          <p:cNvSpPr>
            <a:spLocks noChangeArrowheads="1"/>
          </p:cNvSpPr>
          <p:nvPr/>
        </p:nvSpPr>
        <p:spPr bwMode="auto">
          <a:xfrm flipV="1">
            <a:off x="5819775" y="2479675"/>
            <a:ext cx="2295525" cy="32385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347 w 21600"/>
              <a:gd name="T13" fmla="*/ 2347 h 21600"/>
              <a:gd name="T14" fmla="*/ 19253 w 21600"/>
              <a:gd name="T15" fmla="*/ 19253 h 21600"/>
            </a:gdLst>
            <a:ahLst/>
            <a:cxnLst>
              <a:cxn ang="T8">
                <a:pos x="T0" y="T1"/>
              </a:cxn>
              <a:cxn ang="T9">
                <a:pos x="T2" y="T3"/>
              </a:cxn>
              <a:cxn ang="T10">
                <a:pos x="T4" y="T5"/>
              </a:cxn>
              <a:cxn ang="T11">
                <a:pos x="T6" y="T7"/>
              </a:cxn>
            </a:cxnLst>
            <a:rect l="T12" t="T13" r="T14" b="T15"/>
            <a:pathLst>
              <a:path w="21600" h="21600">
                <a:moveTo>
                  <a:pt x="0" y="0"/>
                </a:moveTo>
                <a:lnTo>
                  <a:pt x="1093" y="21600"/>
                </a:lnTo>
                <a:lnTo>
                  <a:pt x="20507" y="21600"/>
                </a:lnTo>
                <a:lnTo>
                  <a:pt x="21600" y="0"/>
                </a:lnTo>
                <a:close/>
              </a:path>
            </a:pathLst>
          </a:custGeom>
          <a:solidFill>
            <a:srgbClr val="0000A6"/>
          </a:solidFill>
          <a:ln w="28575">
            <a:solidFill>
              <a:srgbClr val="CCCC00"/>
            </a:solidFill>
            <a:miter lim="800000"/>
            <a:headEnd/>
            <a:tailEnd/>
          </a:ln>
        </p:spPr>
        <p:txBody>
          <a:bodyPr wrap="none" lIns="0" tIns="0" rIns="0" bIns="0" anchor="ctr"/>
          <a:lstStyle/>
          <a:p>
            <a:endParaRPr lang="ja-JP" altLang="en-US"/>
          </a:p>
        </p:txBody>
      </p:sp>
      <p:sp>
        <p:nvSpPr>
          <p:cNvPr id="700421" name="Rectangle 2053"/>
          <p:cNvSpPr>
            <a:spLocks noChangeArrowheads="1"/>
          </p:cNvSpPr>
          <p:nvPr/>
        </p:nvSpPr>
        <p:spPr bwMode="auto">
          <a:xfrm>
            <a:off x="1646238" y="0"/>
            <a:ext cx="5849937" cy="638175"/>
          </a:xfrm>
          <a:prstGeom prst="rect">
            <a:avLst/>
          </a:prstGeom>
          <a:noFill/>
          <a:ln w="9525">
            <a:noFill/>
            <a:miter lim="800000"/>
            <a:headEnd/>
            <a:tailEnd/>
          </a:ln>
          <a:effectLst/>
        </p:spPr>
        <p:txBody>
          <a:bodyPr anchor="ctr"/>
          <a:lstStyle/>
          <a:p>
            <a:pPr fontAlgn="auto">
              <a:spcBef>
                <a:spcPts val="0"/>
              </a:spcBef>
              <a:spcAft>
                <a:spcPts val="0"/>
              </a:spcAft>
              <a:defRPr/>
            </a:pPr>
            <a:r>
              <a:rPr lang="en-US" altLang="ja-JP" sz="3600" b="1" dirty="0" smtClean="0">
                <a:solidFill>
                  <a:srgbClr val="FFFF00"/>
                </a:solidFill>
                <a:effectLst>
                  <a:outerShdw blurRad="38100" dist="38100" dir="2700000" algn="tl">
                    <a:srgbClr val="000000"/>
                  </a:outerShdw>
                </a:effectLst>
                <a:latin typeface="ＭＳ Ｐゴシック" pitchFamily="50" charset="-128"/>
                <a:ea typeface="+mn-ea"/>
              </a:rPr>
              <a:t>RI</a:t>
            </a:r>
            <a:r>
              <a:rPr lang="ja-JP" altLang="en-US" sz="3600" b="1" dirty="0" smtClean="0">
                <a:solidFill>
                  <a:srgbClr val="FFFF00"/>
                </a:solidFill>
                <a:effectLst>
                  <a:outerShdw blurRad="38100" dist="38100" dir="2700000" algn="tl">
                    <a:srgbClr val="000000"/>
                  </a:outerShdw>
                </a:effectLst>
                <a:latin typeface="ＭＳ Ｐゴシック" pitchFamily="50" charset="-128"/>
                <a:ea typeface="+mn-ea"/>
              </a:rPr>
              <a:t>戦略計画</a:t>
            </a:r>
            <a:r>
              <a:rPr lang="ja-JP" altLang="en-US" sz="3600" b="1" dirty="0">
                <a:solidFill>
                  <a:srgbClr val="FFFF00"/>
                </a:solidFill>
                <a:effectLst>
                  <a:outerShdw blurRad="38100" dist="38100" dir="2700000" algn="tl">
                    <a:srgbClr val="000000"/>
                  </a:outerShdw>
                </a:effectLst>
                <a:latin typeface="ＭＳ Ｐゴシック" pitchFamily="50" charset="-128"/>
                <a:ea typeface="+mn-ea"/>
              </a:rPr>
              <a:t>(2010～2013年)</a:t>
            </a:r>
          </a:p>
        </p:txBody>
      </p:sp>
      <p:sp>
        <p:nvSpPr>
          <p:cNvPr id="123911" name="AutoShape 2054"/>
          <p:cNvSpPr>
            <a:spLocks noChangeArrowheads="1"/>
          </p:cNvSpPr>
          <p:nvPr/>
        </p:nvSpPr>
        <p:spPr bwMode="auto">
          <a:xfrm>
            <a:off x="1123950" y="717550"/>
            <a:ext cx="6848475" cy="1266825"/>
          </a:xfrm>
          <a:prstGeom prst="triangle">
            <a:avLst>
              <a:gd name="adj" fmla="val 49727"/>
            </a:avLst>
          </a:prstGeom>
          <a:solidFill>
            <a:srgbClr val="0000A6"/>
          </a:solidFill>
          <a:ln w="28575">
            <a:solidFill>
              <a:srgbClr val="CCCC00"/>
            </a:solidFill>
            <a:miter lim="800000"/>
            <a:headEnd/>
            <a:tailEnd/>
          </a:ln>
        </p:spPr>
        <p:txBody>
          <a:bodyPr wrap="none" lIns="0" tIns="0" rIns="0" bIns="0" anchor="ctr"/>
          <a:lstStyle/>
          <a:p>
            <a:pPr fontAlgn="auto">
              <a:spcBef>
                <a:spcPts val="0"/>
              </a:spcBef>
              <a:spcAft>
                <a:spcPts val="0"/>
              </a:spcAft>
              <a:defRPr/>
            </a:pPr>
            <a:endParaRPr lang="ja-JP" altLang="en-US" b="1">
              <a:effectLst>
                <a:outerShdw blurRad="38100" dist="38100" dir="2700000" algn="tl">
                  <a:srgbClr val="000000"/>
                </a:outerShdw>
              </a:effectLst>
              <a:latin typeface="ＭＳ Ｐゴシック" pitchFamily="50" charset="-128"/>
              <a:ea typeface="+mn-ea"/>
            </a:endParaRPr>
          </a:p>
        </p:txBody>
      </p:sp>
      <p:sp>
        <p:nvSpPr>
          <p:cNvPr id="700423" name="Rectangle 2055"/>
          <p:cNvSpPr>
            <a:spLocks noChangeArrowheads="1"/>
          </p:cNvSpPr>
          <p:nvPr/>
        </p:nvSpPr>
        <p:spPr bwMode="auto">
          <a:xfrm>
            <a:off x="919163" y="1984375"/>
            <a:ext cx="7296150" cy="523875"/>
          </a:xfrm>
          <a:prstGeom prst="rect">
            <a:avLst/>
          </a:prstGeom>
          <a:solidFill>
            <a:srgbClr val="A38D07"/>
          </a:solidFill>
          <a:ln w="28575">
            <a:solidFill>
              <a:srgbClr val="A38D07"/>
            </a:solidFill>
            <a:miter lim="800000"/>
            <a:headEnd/>
            <a:tailEnd/>
          </a:ln>
          <a:effectLst/>
        </p:spPr>
        <p:txBody>
          <a:bodyPr wrap="none" lIns="0" tIns="0" rIns="0" bIns="0" anchor="ctr"/>
          <a:lstStyle/>
          <a:p>
            <a:pPr fontAlgn="auto">
              <a:spcBef>
                <a:spcPts val="0"/>
              </a:spcBef>
              <a:spcAft>
                <a:spcPts val="0"/>
              </a:spcAft>
              <a:defRPr/>
            </a:pPr>
            <a:r>
              <a:rPr lang="ja-JP" altLang="en-US" sz="2400" b="1">
                <a:effectLst>
                  <a:outerShdw blurRad="38100" dist="38100" dir="2700000" algn="tl">
                    <a:srgbClr val="000000"/>
                  </a:outerShdw>
                </a:effectLst>
                <a:latin typeface="ＭＳ Ｐゴシック" pitchFamily="50" charset="-128"/>
                <a:ea typeface="+mn-ea"/>
              </a:rPr>
              <a:t>標語 : 超我の奉仕</a:t>
            </a:r>
          </a:p>
        </p:txBody>
      </p:sp>
      <p:sp>
        <p:nvSpPr>
          <p:cNvPr id="700424" name="Text Box 2056"/>
          <p:cNvSpPr txBox="1">
            <a:spLocks noChangeArrowheads="1"/>
          </p:cNvSpPr>
          <p:nvPr/>
        </p:nvSpPr>
        <p:spPr bwMode="auto">
          <a:xfrm>
            <a:off x="1425575" y="2695575"/>
            <a:ext cx="1512888" cy="192088"/>
          </a:xfrm>
          <a:prstGeom prst="rect">
            <a:avLst/>
          </a:prstGeom>
          <a:solidFill>
            <a:srgbClr val="0000A6"/>
          </a:solidFill>
          <a:ln w="9525">
            <a:solidFill>
              <a:schemeClr val="tx1"/>
            </a:solidFill>
            <a:miter lim="800000"/>
            <a:headEnd/>
            <a:tailEnd/>
          </a:ln>
        </p:spPr>
        <p:txBody>
          <a:bodyPr wrap="none" lIns="0" tIns="0" rIns="0" bIns="0">
            <a:spAutoFit/>
          </a:bodyPr>
          <a:lstStyle/>
          <a:p>
            <a:pPr fontAlgn="auto">
              <a:spcBef>
                <a:spcPts val="0"/>
              </a:spcBef>
              <a:spcAft>
                <a:spcPts val="0"/>
              </a:spcAft>
              <a:defRPr/>
            </a:pPr>
            <a:r>
              <a:rPr lang="ja-JP" altLang="en-US" sz="1200" b="1">
                <a:effectLst>
                  <a:outerShdw blurRad="38100" dist="38100" dir="2700000" algn="tl">
                    <a:srgbClr val="000000"/>
                  </a:outerShdw>
                </a:effectLst>
                <a:latin typeface="ＭＳ Ｐゴシック" pitchFamily="50" charset="-128"/>
                <a:ea typeface="+mn-ea"/>
              </a:rPr>
              <a:t>クラブのサポートと強化</a:t>
            </a:r>
          </a:p>
        </p:txBody>
      </p:sp>
      <p:sp>
        <p:nvSpPr>
          <p:cNvPr id="700425" name="Text Box 2057"/>
          <p:cNvSpPr txBox="1">
            <a:spLocks noChangeArrowheads="1"/>
          </p:cNvSpPr>
          <p:nvPr/>
        </p:nvSpPr>
        <p:spPr bwMode="auto">
          <a:xfrm>
            <a:off x="1231900" y="3067050"/>
            <a:ext cx="1927225" cy="2439988"/>
          </a:xfrm>
          <a:prstGeom prst="rect">
            <a:avLst/>
          </a:prstGeom>
          <a:noFill/>
          <a:ln w="9525">
            <a:noFill/>
            <a:miter lim="800000"/>
            <a:headEnd/>
            <a:tailEnd/>
          </a:ln>
          <a:effectLst/>
        </p:spPr>
        <p:txBody>
          <a:bodyPr lIns="0" tIns="0" rIns="0" bIns="0">
            <a:spAutoFit/>
          </a:bodyPr>
          <a:lstStyle/>
          <a:p>
            <a:pPr marL="161925" indent="-161925" fontAlgn="auto">
              <a:spcBef>
                <a:spcPts val="0"/>
              </a:spcBef>
              <a:spcAft>
                <a:spcPct val="5000"/>
              </a:spcAft>
              <a:buSzPct val="45000"/>
              <a:buFont typeface="ＭＳ Ｐゴシック" pitchFamily="50" charset="-128"/>
              <a:buNone/>
              <a:defRPr/>
            </a:pPr>
            <a:r>
              <a:rPr lang="ja-JP" altLang="en-US" sz="1200" b="1">
                <a:effectLst>
                  <a:outerShdw blurRad="38100" dist="38100" dir="2700000" algn="tl">
                    <a:srgbClr val="000000"/>
                  </a:outerShdw>
                </a:effectLst>
                <a:latin typeface="ＭＳ Ｐゴシック" pitchFamily="50" charset="-128"/>
                <a:ea typeface="+mn-ea"/>
              </a:rPr>
              <a:t>・	クラブの刷新性と柔軟性を育てる</a:t>
            </a:r>
          </a:p>
          <a:p>
            <a:pPr marL="161925" indent="-161925" fontAlgn="auto">
              <a:spcBef>
                <a:spcPts val="0"/>
              </a:spcBef>
              <a:spcAft>
                <a:spcPct val="5000"/>
              </a:spcAft>
              <a:buSzPct val="45000"/>
              <a:buFont typeface="ＭＳ Ｐゴシック" pitchFamily="50" charset="-128"/>
              <a:buNone/>
              <a:defRPr/>
            </a:pPr>
            <a:r>
              <a:rPr lang="ja-JP" altLang="en-US" sz="1200" b="1">
                <a:effectLst>
                  <a:outerShdw blurRad="38100" dist="38100" dir="2700000" algn="tl">
                    <a:srgbClr val="000000"/>
                  </a:outerShdw>
                </a:effectLst>
                <a:latin typeface="ＭＳ Ｐゴシック" pitchFamily="50" charset="-128"/>
                <a:ea typeface="+mn-ea"/>
              </a:rPr>
              <a:t>・	五大奉仕部門の全部門における調和の取れた活動を行う</a:t>
            </a:r>
          </a:p>
          <a:p>
            <a:pPr marL="161925" indent="-161925" fontAlgn="auto">
              <a:spcBef>
                <a:spcPts val="0"/>
              </a:spcBef>
              <a:spcAft>
                <a:spcPct val="5000"/>
              </a:spcAft>
              <a:buSzPct val="45000"/>
              <a:buFont typeface="ＭＳ Ｐゴシック" pitchFamily="50" charset="-128"/>
              <a:buNone/>
              <a:defRPr/>
            </a:pPr>
            <a:r>
              <a:rPr lang="ja-JP" altLang="en-US" sz="1200" b="1">
                <a:effectLst>
                  <a:outerShdw blurRad="38100" dist="38100" dir="2700000" algn="tl">
                    <a:srgbClr val="000000"/>
                  </a:outerShdw>
                </a:effectLst>
                <a:latin typeface="ＭＳ Ｐゴシック" pitchFamily="50" charset="-128"/>
                <a:ea typeface="+mn-ea"/>
              </a:rPr>
              <a:t>・	会員の多様性を増進する</a:t>
            </a:r>
          </a:p>
          <a:p>
            <a:pPr marL="161925" indent="-161925" fontAlgn="auto">
              <a:spcBef>
                <a:spcPts val="0"/>
              </a:spcBef>
              <a:spcAft>
                <a:spcPct val="5000"/>
              </a:spcAft>
              <a:buSzPct val="45000"/>
              <a:buFont typeface="ＭＳ Ｐゴシック" pitchFamily="50" charset="-128"/>
              <a:buNone/>
              <a:defRPr/>
            </a:pPr>
            <a:r>
              <a:rPr lang="ja-JP" altLang="en-US" sz="1200" b="1">
                <a:effectLst>
                  <a:outerShdw blurRad="38100" dist="38100" dir="2700000" algn="tl">
                    <a:srgbClr val="000000"/>
                  </a:outerShdw>
                </a:effectLst>
                <a:latin typeface="ＭＳ Ｐゴシック" pitchFamily="50" charset="-128"/>
                <a:ea typeface="+mn-ea"/>
              </a:rPr>
              <a:t>・	会員の勧誘と維持を改善する</a:t>
            </a:r>
          </a:p>
          <a:p>
            <a:pPr marL="161925" indent="-161925" fontAlgn="auto">
              <a:spcBef>
                <a:spcPts val="0"/>
              </a:spcBef>
              <a:spcAft>
                <a:spcPct val="5000"/>
              </a:spcAft>
              <a:buSzPct val="45000"/>
              <a:buFont typeface="ＭＳ Ｐゴシック" pitchFamily="50" charset="-128"/>
              <a:buNone/>
              <a:defRPr/>
            </a:pPr>
            <a:r>
              <a:rPr lang="ja-JP" altLang="en-US" sz="1200" b="1">
                <a:effectLst>
                  <a:outerShdw blurRad="38100" dist="38100" dir="2700000" algn="tl">
                    <a:srgbClr val="000000"/>
                  </a:outerShdw>
                </a:effectLst>
                <a:latin typeface="ＭＳ Ｐゴシック" pitchFamily="50" charset="-128"/>
                <a:ea typeface="+mn-ea"/>
              </a:rPr>
              <a:t>・	リ一ダーを育成する</a:t>
            </a:r>
          </a:p>
          <a:p>
            <a:pPr marL="161925" indent="-161925" fontAlgn="auto">
              <a:spcBef>
                <a:spcPts val="0"/>
              </a:spcBef>
              <a:spcAft>
                <a:spcPct val="5000"/>
              </a:spcAft>
              <a:buSzPct val="45000"/>
              <a:buFont typeface="ＭＳ Ｐゴシック" pitchFamily="50" charset="-128"/>
              <a:buNone/>
              <a:defRPr/>
            </a:pPr>
            <a:r>
              <a:rPr lang="ja-JP" altLang="en-US" sz="1200" b="1">
                <a:effectLst>
                  <a:outerShdw blurRad="38100" dist="38100" dir="2700000" algn="tl">
                    <a:srgbClr val="000000"/>
                  </a:outerShdw>
                </a:effectLst>
                <a:latin typeface="ＭＳ Ｐゴシック" pitchFamily="50" charset="-128"/>
                <a:ea typeface="+mn-ea"/>
              </a:rPr>
              <a:t>・	ロータリーを伸展させる</a:t>
            </a:r>
          </a:p>
          <a:p>
            <a:pPr marL="161925" indent="-161925" fontAlgn="auto">
              <a:spcBef>
                <a:spcPts val="0"/>
              </a:spcBef>
              <a:spcAft>
                <a:spcPct val="5000"/>
              </a:spcAft>
              <a:buSzPct val="45000"/>
              <a:buFont typeface="ＭＳ Ｐゴシック" pitchFamily="50" charset="-128"/>
              <a:buNone/>
              <a:defRPr/>
            </a:pPr>
            <a:r>
              <a:rPr lang="ja-JP" altLang="en-US" sz="1200" b="1">
                <a:effectLst>
                  <a:outerShdw blurRad="38100" dist="38100" dir="2700000" algn="tl">
                    <a:srgbClr val="000000"/>
                  </a:outerShdw>
                </a:effectLst>
                <a:latin typeface="ＭＳ Ｐゴシック" pitchFamily="50" charset="-128"/>
                <a:ea typeface="+mn-ea"/>
              </a:rPr>
              <a:t>・	クラブと地区における長期計画の立案を奨励する</a:t>
            </a:r>
          </a:p>
          <a:p>
            <a:pPr marL="161925" indent="-161925" fontAlgn="auto">
              <a:spcBef>
                <a:spcPts val="0"/>
              </a:spcBef>
              <a:spcAft>
                <a:spcPct val="5000"/>
              </a:spcAft>
              <a:buSzPct val="45000"/>
              <a:buFont typeface="ＭＳ Ｐゴシック" pitchFamily="50" charset="-128"/>
              <a:buNone/>
              <a:defRPr/>
            </a:pPr>
            <a:endParaRPr lang="ja-JP" altLang="en-US" sz="1200" b="1">
              <a:effectLst>
                <a:outerShdw blurRad="38100" dist="38100" dir="2700000" algn="tl">
                  <a:srgbClr val="000000"/>
                </a:outerShdw>
              </a:effectLst>
              <a:latin typeface="ＭＳ Ｐゴシック" pitchFamily="50" charset="-128"/>
              <a:ea typeface="+mn-ea"/>
            </a:endParaRPr>
          </a:p>
        </p:txBody>
      </p:sp>
      <p:sp>
        <p:nvSpPr>
          <p:cNvPr id="700426" name="Text Box 2058"/>
          <p:cNvSpPr txBox="1">
            <a:spLocks noChangeArrowheads="1"/>
          </p:cNvSpPr>
          <p:nvPr/>
        </p:nvSpPr>
        <p:spPr bwMode="auto">
          <a:xfrm>
            <a:off x="3698875" y="2695575"/>
            <a:ext cx="1803400" cy="192088"/>
          </a:xfrm>
          <a:prstGeom prst="rect">
            <a:avLst/>
          </a:prstGeom>
          <a:solidFill>
            <a:srgbClr val="0000A6"/>
          </a:solidFill>
          <a:ln w="9525">
            <a:solidFill>
              <a:schemeClr val="tx1"/>
            </a:solidFill>
            <a:miter lim="800000"/>
            <a:headEnd/>
            <a:tailEnd/>
          </a:ln>
        </p:spPr>
        <p:txBody>
          <a:bodyPr wrap="none" lIns="0" tIns="0" rIns="0" bIns="0">
            <a:spAutoFit/>
          </a:bodyPr>
          <a:lstStyle/>
          <a:p>
            <a:pPr fontAlgn="auto">
              <a:spcBef>
                <a:spcPts val="0"/>
              </a:spcBef>
              <a:spcAft>
                <a:spcPts val="0"/>
              </a:spcAft>
              <a:defRPr/>
            </a:pPr>
            <a:r>
              <a:rPr lang="ja-JP" altLang="en-US" sz="1200" b="1">
                <a:effectLst>
                  <a:outerShdw blurRad="38100" dist="38100" dir="2700000" algn="tl">
                    <a:srgbClr val="000000"/>
                  </a:outerShdw>
                </a:effectLst>
                <a:latin typeface="ＭＳ Ｐゴシック" pitchFamily="50" charset="-128"/>
                <a:ea typeface="+mn-ea"/>
              </a:rPr>
              <a:t>人道的奉仕の重点化と増加</a:t>
            </a:r>
          </a:p>
        </p:txBody>
      </p:sp>
      <p:sp>
        <p:nvSpPr>
          <p:cNvPr id="700427" name="Text Box 2059"/>
          <p:cNvSpPr txBox="1">
            <a:spLocks noChangeArrowheads="1"/>
          </p:cNvSpPr>
          <p:nvPr/>
        </p:nvSpPr>
        <p:spPr bwMode="auto">
          <a:xfrm>
            <a:off x="3582988" y="3076575"/>
            <a:ext cx="2095500" cy="2286000"/>
          </a:xfrm>
          <a:prstGeom prst="rect">
            <a:avLst/>
          </a:prstGeom>
          <a:noFill/>
          <a:ln w="9525">
            <a:noFill/>
            <a:miter lim="800000"/>
            <a:headEnd/>
            <a:tailEnd/>
          </a:ln>
          <a:effectLst/>
        </p:spPr>
        <p:txBody>
          <a:bodyPr lIns="0" tIns="0" rIns="0" bIns="0">
            <a:spAutoFit/>
          </a:bodyPr>
          <a:lstStyle/>
          <a:p>
            <a:pPr marL="161925" indent="-161925" fontAlgn="auto">
              <a:spcBef>
                <a:spcPts val="0"/>
              </a:spcBef>
              <a:spcAft>
                <a:spcPct val="10000"/>
              </a:spcAft>
              <a:buSzPct val="45000"/>
              <a:buFont typeface="ＭＳ Ｐゴシック" pitchFamily="50" charset="-128"/>
              <a:buNone/>
              <a:tabLst>
                <a:tab pos="238125" algn="l"/>
              </a:tabLst>
              <a:defRPr/>
            </a:pPr>
            <a:r>
              <a:rPr lang="ja-JP" altLang="en-US" sz="1200" b="1">
                <a:effectLst>
                  <a:outerShdw blurRad="38100" dist="38100" dir="2700000" algn="tl">
                    <a:srgbClr val="000000"/>
                  </a:outerShdw>
                </a:effectLst>
                <a:latin typeface="ＭＳ Ｐゴシック" pitchFamily="50" charset="-128"/>
                <a:ea typeface="+mn-ea"/>
              </a:rPr>
              <a:t>・	ポリオを撲滅する</a:t>
            </a:r>
          </a:p>
          <a:p>
            <a:pPr marL="161925" indent="-161925" fontAlgn="auto">
              <a:spcBef>
                <a:spcPts val="0"/>
              </a:spcBef>
              <a:spcAft>
                <a:spcPct val="10000"/>
              </a:spcAft>
              <a:buSzPct val="45000"/>
              <a:buFont typeface="ＭＳ Ｐゴシック" pitchFamily="50" charset="-128"/>
              <a:buNone/>
              <a:tabLst>
                <a:tab pos="238125" algn="l"/>
              </a:tabLst>
              <a:defRPr/>
            </a:pPr>
            <a:r>
              <a:rPr lang="ja-JP" altLang="en-US" sz="1200" b="1">
                <a:effectLst>
                  <a:outerShdw blurRad="38100" dist="38100" dir="2700000" algn="tl">
                    <a:srgbClr val="000000"/>
                  </a:outerShdw>
                </a:effectLst>
                <a:latin typeface="ＭＳ Ｐゴシック" pitchFamily="50" charset="-128"/>
                <a:ea typeface="+mn-ea"/>
              </a:rPr>
              <a:t>・	以下の分野における奉仕の持続性を高める</a:t>
            </a:r>
          </a:p>
          <a:p>
            <a:pPr marL="161925" indent="-161925" fontAlgn="auto">
              <a:spcBef>
                <a:spcPts val="0"/>
              </a:spcBef>
              <a:spcAft>
                <a:spcPct val="10000"/>
              </a:spcAft>
              <a:buSzPct val="45000"/>
              <a:buFont typeface="ＭＳ Ｐゴシック" pitchFamily="50" charset="-128"/>
              <a:buNone/>
              <a:tabLst>
                <a:tab pos="238125" algn="l"/>
              </a:tabLst>
              <a:defRPr/>
            </a:pPr>
            <a:r>
              <a:rPr lang="ja-JP" altLang="en-US" sz="1200" b="1">
                <a:effectLst>
                  <a:outerShdw blurRad="38100" dist="38100" dir="2700000" algn="tl">
                    <a:srgbClr val="000000"/>
                  </a:outerShdw>
                </a:effectLst>
                <a:latin typeface="ＭＳ Ｐゴシック" pitchFamily="50" charset="-128"/>
                <a:ea typeface="+mn-ea"/>
              </a:rPr>
              <a:t> 	-青少年と青年のプログラム</a:t>
            </a:r>
          </a:p>
          <a:p>
            <a:pPr marL="161925" indent="-161925" fontAlgn="auto">
              <a:spcBef>
                <a:spcPts val="0"/>
              </a:spcBef>
              <a:spcAft>
                <a:spcPct val="10000"/>
              </a:spcAft>
              <a:buSzPct val="45000"/>
              <a:buFont typeface="ＭＳ Ｐゴシック" pitchFamily="50" charset="-128"/>
              <a:buNone/>
              <a:tabLst>
                <a:tab pos="238125" algn="l"/>
              </a:tabLst>
              <a:defRPr/>
            </a:pPr>
            <a:r>
              <a:rPr lang="ja-JP" altLang="en-US" sz="1200" b="1">
                <a:effectLst>
                  <a:outerShdw blurRad="38100" dist="38100" dir="2700000" algn="tl">
                    <a:srgbClr val="000000"/>
                  </a:outerShdw>
                </a:effectLst>
                <a:latin typeface="ＭＳ Ｐゴシック" pitchFamily="50" charset="-128"/>
                <a:ea typeface="+mn-ea"/>
              </a:rPr>
              <a:t> 	-ロータリー財団の６つの重	点分野</a:t>
            </a:r>
          </a:p>
          <a:p>
            <a:pPr marL="161925" indent="-161925" fontAlgn="auto">
              <a:spcBef>
                <a:spcPts val="0"/>
              </a:spcBef>
              <a:spcAft>
                <a:spcPct val="10000"/>
              </a:spcAft>
              <a:buSzPct val="45000"/>
              <a:buFont typeface="ＭＳ Ｐゴシック" pitchFamily="50" charset="-128"/>
              <a:buNone/>
              <a:tabLst>
                <a:tab pos="238125" algn="l"/>
              </a:tabLst>
              <a:defRPr/>
            </a:pPr>
            <a:r>
              <a:rPr lang="ja-JP" altLang="en-US" sz="1200" b="1">
                <a:effectLst>
                  <a:outerShdw blurRad="38100" dist="38100" dir="2700000" algn="tl">
                    <a:srgbClr val="000000"/>
                  </a:outerShdw>
                </a:effectLst>
                <a:latin typeface="ＭＳ Ｐゴシック" pitchFamily="50" charset="-128"/>
                <a:ea typeface="+mn-ea"/>
              </a:rPr>
              <a:t>・	協力組織とのパートナー　シップおよび他組織との協力関係を拡大する</a:t>
            </a:r>
          </a:p>
          <a:p>
            <a:pPr marL="161925" indent="-161925" fontAlgn="auto">
              <a:spcBef>
                <a:spcPts val="0"/>
              </a:spcBef>
              <a:spcAft>
                <a:spcPct val="10000"/>
              </a:spcAft>
              <a:buSzPct val="45000"/>
              <a:buFont typeface="ＭＳ Ｐゴシック" pitchFamily="50" charset="-128"/>
              <a:buNone/>
              <a:tabLst>
                <a:tab pos="238125" algn="l"/>
              </a:tabLst>
              <a:defRPr/>
            </a:pPr>
            <a:r>
              <a:rPr lang="ja-JP" altLang="en-US" sz="1200" b="1">
                <a:effectLst>
                  <a:outerShdw blurRad="38100" dist="38100" dir="2700000" algn="tl">
                    <a:srgbClr val="000000"/>
                  </a:outerShdw>
                </a:effectLst>
                <a:latin typeface="ＭＳ Ｐゴシック" pitchFamily="50" charset="-128"/>
                <a:ea typeface="+mn-ea"/>
              </a:rPr>
              <a:t>・	地元と海外の地域社会で多大な成果をもたらすプロジェクトを創造する</a:t>
            </a:r>
          </a:p>
        </p:txBody>
      </p:sp>
      <p:sp>
        <p:nvSpPr>
          <p:cNvPr id="700428" name="Text Box 2060"/>
          <p:cNvSpPr txBox="1">
            <a:spLocks noChangeArrowheads="1"/>
          </p:cNvSpPr>
          <p:nvPr/>
        </p:nvSpPr>
        <p:spPr bwMode="auto">
          <a:xfrm>
            <a:off x="6048375" y="2695575"/>
            <a:ext cx="1868488" cy="192088"/>
          </a:xfrm>
          <a:prstGeom prst="rect">
            <a:avLst/>
          </a:prstGeom>
          <a:solidFill>
            <a:srgbClr val="0000A6"/>
          </a:solidFill>
          <a:ln w="9525">
            <a:solidFill>
              <a:schemeClr val="tx1"/>
            </a:solidFill>
            <a:miter lim="800000"/>
            <a:headEnd/>
            <a:tailEnd/>
          </a:ln>
        </p:spPr>
        <p:txBody>
          <a:bodyPr wrap="none" lIns="0" tIns="0" rIns="0" bIns="0">
            <a:spAutoFit/>
          </a:bodyPr>
          <a:lstStyle/>
          <a:p>
            <a:pPr fontAlgn="auto">
              <a:spcBef>
                <a:spcPts val="0"/>
              </a:spcBef>
              <a:spcAft>
                <a:spcPts val="0"/>
              </a:spcAft>
              <a:defRPr/>
            </a:pPr>
            <a:r>
              <a:rPr lang="ja-JP" altLang="en-US" sz="1200" b="1">
                <a:effectLst>
                  <a:outerShdw blurRad="38100" dist="38100" dir="2700000" algn="tl">
                    <a:srgbClr val="000000"/>
                  </a:outerShdw>
                </a:effectLst>
                <a:latin typeface="ＭＳ Ｐゴシック" pitchFamily="50" charset="-128"/>
                <a:ea typeface="+mn-ea"/>
              </a:rPr>
              <a:t>公共イメージと認知度の向上</a:t>
            </a:r>
          </a:p>
        </p:txBody>
      </p:sp>
      <p:sp>
        <p:nvSpPr>
          <p:cNvPr id="700429" name="Text Box 2061"/>
          <p:cNvSpPr txBox="1">
            <a:spLocks noChangeArrowheads="1"/>
          </p:cNvSpPr>
          <p:nvPr/>
        </p:nvSpPr>
        <p:spPr bwMode="auto">
          <a:xfrm>
            <a:off x="6070600" y="3028950"/>
            <a:ext cx="1784350" cy="2525713"/>
          </a:xfrm>
          <a:prstGeom prst="rect">
            <a:avLst/>
          </a:prstGeom>
          <a:noFill/>
          <a:ln w="9525">
            <a:noFill/>
            <a:miter lim="800000"/>
            <a:headEnd/>
            <a:tailEnd/>
          </a:ln>
          <a:effectLst/>
        </p:spPr>
        <p:txBody>
          <a:bodyPr lIns="0" tIns="0" rIns="0" bIns="0">
            <a:spAutoFit/>
          </a:bodyPr>
          <a:lstStyle/>
          <a:p>
            <a:pPr marL="161925" indent="-161925" algn="just" fontAlgn="auto">
              <a:spcBef>
                <a:spcPts val="0"/>
              </a:spcBef>
              <a:spcAft>
                <a:spcPct val="10000"/>
              </a:spcAft>
              <a:buSzPct val="45000"/>
              <a:buFont typeface="ＭＳ Ｐゴシック" pitchFamily="50" charset="-128"/>
              <a:buNone/>
              <a:tabLst>
                <a:tab pos="193675" algn="l"/>
              </a:tabLst>
              <a:defRPr/>
            </a:pPr>
            <a:r>
              <a:rPr lang="ja-JP" altLang="en-US" sz="1200" b="1">
                <a:effectLst>
                  <a:outerShdw blurRad="38100" dist="38100" dir="2700000" algn="tl">
                    <a:srgbClr val="000000"/>
                  </a:outerShdw>
                </a:effectLst>
                <a:latin typeface="ＭＳ Ｐゴシック" pitchFamily="50" charset="-128"/>
                <a:ea typeface="+mn-ea"/>
              </a:rPr>
              <a:t>・	イメージとブランド　</a:t>
            </a:r>
          </a:p>
          <a:p>
            <a:pPr marL="161925" indent="-161925" algn="just" fontAlgn="auto">
              <a:spcBef>
                <a:spcPts val="0"/>
              </a:spcBef>
              <a:spcAft>
                <a:spcPct val="10000"/>
              </a:spcAft>
              <a:buSzPct val="45000"/>
              <a:buFont typeface="ＭＳ Ｐゴシック" pitchFamily="50" charset="-128"/>
              <a:buNone/>
              <a:tabLst>
                <a:tab pos="193675" algn="l"/>
              </a:tabLst>
              <a:defRPr/>
            </a:pPr>
            <a:r>
              <a:rPr lang="ja-JP" altLang="en-US" sz="1200" b="1">
                <a:effectLst>
                  <a:outerShdw blurRad="38100" dist="38100" dir="2700000" algn="tl">
                    <a:srgbClr val="000000"/>
                  </a:outerShdw>
                </a:effectLst>
                <a:latin typeface="ＭＳ Ｐゴシック" pitchFamily="50" charset="-128"/>
                <a:ea typeface="+mn-ea"/>
              </a:rPr>
              <a:t>	認知を調和させる</a:t>
            </a:r>
          </a:p>
          <a:p>
            <a:pPr marL="161925" indent="-161925" algn="just" fontAlgn="auto">
              <a:spcBef>
                <a:spcPts val="0"/>
              </a:spcBef>
              <a:spcAft>
                <a:spcPct val="10000"/>
              </a:spcAft>
              <a:buSzPct val="45000"/>
              <a:buFont typeface="ＭＳ Ｐゴシック" pitchFamily="50" charset="-128"/>
              <a:buNone/>
              <a:tabLst>
                <a:tab pos="193675" algn="l"/>
              </a:tabLst>
              <a:defRPr/>
            </a:pPr>
            <a:r>
              <a:rPr lang="ja-JP" altLang="en-US" sz="1200" b="1">
                <a:effectLst>
                  <a:outerShdw blurRad="38100" dist="38100" dir="2700000" algn="tl">
                    <a:srgbClr val="000000"/>
                  </a:outerShdw>
                </a:effectLst>
                <a:latin typeface="ＭＳ Ｐゴシック" pitchFamily="50" charset="-128"/>
                <a:ea typeface="+mn-ea"/>
              </a:rPr>
              <a:t>・	行動を主体とした奉仕を推進する</a:t>
            </a:r>
          </a:p>
          <a:p>
            <a:pPr marL="161925" indent="-161925" algn="just" fontAlgn="auto">
              <a:spcBef>
                <a:spcPts val="0"/>
              </a:spcBef>
              <a:spcAft>
                <a:spcPct val="10000"/>
              </a:spcAft>
              <a:buSzPct val="45000"/>
              <a:buFont typeface="ＭＳ Ｐゴシック" pitchFamily="50" charset="-128"/>
              <a:buNone/>
              <a:tabLst>
                <a:tab pos="193675" algn="l"/>
              </a:tabLst>
              <a:defRPr/>
            </a:pPr>
            <a:r>
              <a:rPr lang="ja-JP" altLang="en-US" sz="1200" b="1">
                <a:effectLst>
                  <a:outerShdw blurRad="38100" dist="38100" dir="2700000" algn="tl">
                    <a:srgbClr val="000000"/>
                  </a:outerShdw>
                </a:effectLst>
                <a:latin typeface="ＭＳ Ｐゴシック" pitchFamily="50" charset="-128"/>
                <a:ea typeface="+mn-ea"/>
              </a:rPr>
              <a:t>・	中核となる価値観を</a:t>
            </a:r>
          </a:p>
          <a:p>
            <a:pPr marL="161925" indent="-161925" algn="just" fontAlgn="auto">
              <a:spcBef>
                <a:spcPts val="0"/>
              </a:spcBef>
              <a:spcAft>
                <a:spcPct val="10000"/>
              </a:spcAft>
              <a:buSzPct val="45000"/>
              <a:buFont typeface="ＭＳ Ｐゴシック" pitchFamily="50" charset="-128"/>
              <a:buNone/>
              <a:tabLst>
                <a:tab pos="193675" algn="l"/>
              </a:tabLst>
              <a:defRPr/>
            </a:pPr>
            <a:r>
              <a:rPr lang="ja-JP" altLang="en-US" sz="1200" b="1">
                <a:effectLst>
                  <a:outerShdw blurRad="38100" dist="38100" dir="2700000" algn="tl">
                    <a:srgbClr val="000000"/>
                  </a:outerShdw>
                </a:effectLst>
                <a:latin typeface="ＭＳ Ｐゴシック" pitchFamily="50" charset="-128"/>
                <a:ea typeface="+mn-ea"/>
              </a:rPr>
              <a:t>	推進する</a:t>
            </a:r>
          </a:p>
          <a:p>
            <a:pPr marL="161925" indent="-161925" algn="just" fontAlgn="auto">
              <a:spcBef>
                <a:spcPts val="0"/>
              </a:spcBef>
              <a:spcAft>
                <a:spcPct val="10000"/>
              </a:spcAft>
              <a:buSzPct val="45000"/>
              <a:buFont typeface="ＭＳ Ｐゴシック" pitchFamily="50" charset="-128"/>
              <a:buNone/>
              <a:tabLst>
                <a:tab pos="193675" algn="l"/>
              </a:tabLst>
              <a:defRPr/>
            </a:pPr>
            <a:r>
              <a:rPr lang="ja-JP" altLang="en-US" sz="1200" b="1">
                <a:effectLst>
                  <a:outerShdw blurRad="38100" dist="38100" dir="2700000" algn="tl">
                    <a:srgbClr val="000000"/>
                  </a:outerShdw>
                </a:effectLst>
                <a:latin typeface="ＭＳ Ｐゴシック" pitchFamily="50" charset="-128"/>
                <a:ea typeface="+mn-ea"/>
              </a:rPr>
              <a:t>・	職業奉仕を強調する</a:t>
            </a:r>
          </a:p>
          <a:p>
            <a:pPr marL="161925" indent="-161925" algn="just" fontAlgn="auto">
              <a:spcBef>
                <a:spcPts val="0"/>
              </a:spcBef>
              <a:spcAft>
                <a:spcPct val="10000"/>
              </a:spcAft>
              <a:buSzPct val="45000"/>
              <a:buFont typeface="ＭＳ Ｐゴシック" pitchFamily="50" charset="-128"/>
              <a:buNone/>
              <a:tabLst>
                <a:tab pos="193675" algn="l"/>
              </a:tabLst>
              <a:defRPr/>
            </a:pPr>
            <a:r>
              <a:rPr lang="ja-JP" altLang="en-US" sz="1200" b="1">
                <a:effectLst>
                  <a:outerShdw blurRad="38100" dist="38100" dir="2700000" algn="tl">
                    <a:srgbClr val="000000"/>
                  </a:outerShdw>
                </a:effectLst>
                <a:latin typeface="ＭＳ Ｐゴシック" pitchFamily="50" charset="-128"/>
                <a:ea typeface="+mn-ea"/>
              </a:rPr>
              <a:t>・	クラブにおける</a:t>
            </a:r>
          </a:p>
          <a:p>
            <a:pPr marL="161925" indent="-161925" algn="just" fontAlgn="auto">
              <a:spcBef>
                <a:spcPts val="0"/>
              </a:spcBef>
              <a:spcAft>
                <a:spcPct val="10000"/>
              </a:spcAft>
              <a:buSzPct val="45000"/>
              <a:buFont typeface="ＭＳ Ｐゴシック" pitchFamily="50" charset="-128"/>
              <a:buNone/>
              <a:tabLst>
                <a:tab pos="193675" algn="l"/>
              </a:tabLst>
              <a:defRPr/>
            </a:pPr>
            <a:r>
              <a:rPr lang="ja-JP" altLang="en-US" sz="1200" b="1">
                <a:effectLst>
                  <a:outerShdw blurRad="38100" dist="38100" dir="2700000" algn="tl">
                    <a:srgbClr val="000000"/>
                  </a:outerShdw>
                </a:effectLst>
                <a:latin typeface="ＭＳ Ｐゴシック" pitchFamily="50" charset="-128"/>
                <a:ea typeface="+mn-ea"/>
              </a:rPr>
              <a:t>		ネットワークづくりの機会、ならびにクラブ独自の主な活動について周知を図るようクラブに奨励する</a:t>
            </a:r>
          </a:p>
          <a:p>
            <a:pPr marL="161925" indent="-161925" algn="just" fontAlgn="auto">
              <a:spcBef>
                <a:spcPts val="0"/>
              </a:spcBef>
              <a:spcAft>
                <a:spcPct val="10000"/>
              </a:spcAft>
              <a:buSzPct val="45000"/>
              <a:buFont typeface="ＭＳ Ｐゴシック" pitchFamily="50" charset="-128"/>
              <a:buNone/>
              <a:tabLst>
                <a:tab pos="193675" algn="l"/>
              </a:tabLst>
              <a:defRPr/>
            </a:pPr>
            <a:endParaRPr lang="ja-JP" altLang="en-US" sz="1200" b="1">
              <a:effectLst>
                <a:outerShdw blurRad="38100" dist="38100" dir="2700000" algn="tl">
                  <a:srgbClr val="000000"/>
                </a:outerShdw>
              </a:effectLst>
              <a:latin typeface="ＭＳ Ｐゴシック" pitchFamily="50" charset="-128"/>
              <a:ea typeface="+mn-ea"/>
            </a:endParaRPr>
          </a:p>
        </p:txBody>
      </p:sp>
      <p:sp>
        <p:nvSpPr>
          <p:cNvPr id="700430" name="Rectangle 2062"/>
          <p:cNvSpPr>
            <a:spLocks noChangeArrowheads="1"/>
          </p:cNvSpPr>
          <p:nvPr/>
        </p:nvSpPr>
        <p:spPr bwMode="auto">
          <a:xfrm>
            <a:off x="919163" y="5470525"/>
            <a:ext cx="7296150" cy="523875"/>
          </a:xfrm>
          <a:prstGeom prst="rect">
            <a:avLst/>
          </a:prstGeom>
          <a:solidFill>
            <a:srgbClr val="A38D07"/>
          </a:solidFill>
          <a:ln w="28575">
            <a:solidFill>
              <a:srgbClr val="A38D07"/>
            </a:solidFill>
            <a:miter lim="800000"/>
            <a:headEnd/>
            <a:tailEnd/>
          </a:ln>
          <a:effectLst/>
        </p:spPr>
        <p:txBody>
          <a:bodyPr wrap="none" lIns="0" tIns="0" rIns="0" bIns="0" anchor="ctr"/>
          <a:lstStyle/>
          <a:p>
            <a:pPr fontAlgn="auto">
              <a:spcBef>
                <a:spcPts val="0"/>
              </a:spcBef>
              <a:spcAft>
                <a:spcPts val="0"/>
              </a:spcAft>
              <a:defRPr/>
            </a:pPr>
            <a:r>
              <a:rPr lang="ja-JP" altLang="en-US" sz="2400" b="1">
                <a:effectLst>
                  <a:outerShdw blurRad="38100" dist="38100" dir="2700000" algn="tl">
                    <a:srgbClr val="000000"/>
                  </a:outerShdw>
                </a:effectLst>
                <a:latin typeface="ＭＳ Ｐゴシック" pitchFamily="50" charset="-128"/>
                <a:ea typeface="+mn-ea"/>
              </a:rPr>
              <a:t>中核となる価値観</a:t>
            </a:r>
            <a:r>
              <a:rPr lang="ja-JP" altLang="en-US" sz="2000" b="1">
                <a:effectLst>
                  <a:outerShdw blurRad="38100" dist="38100" dir="2700000" algn="tl">
                    <a:srgbClr val="000000"/>
                  </a:outerShdw>
                </a:effectLst>
                <a:latin typeface="ＭＳ Ｐゴシック" pitchFamily="50" charset="-128"/>
                <a:ea typeface="+mn-ea"/>
              </a:rPr>
              <a:t>　</a:t>
            </a:r>
            <a:r>
              <a:rPr lang="ja-JP" altLang="en-US" sz="1600" b="1">
                <a:effectLst>
                  <a:outerShdw blurRad="38100" dist="38100" dir="2700000" algn="tl">
                    <a:srgbClr val="000000"/>
                  </a:outerShdw>
                </a:effectLst>
                <a:latin typeface="ＭＳ Ｐゴシック" pitchFamily="50" charset="-128"/>
                <a:ea typeface="+mn-ea"/>
              </a:rPr>
              <a:t>奉仕、親睦、多様性、高潔性、リーダーシップ</a:t>
            </a:r>
          </a:p>
        </p:txBody>
      </p:sp>
      <p:sp>
        <p:nvSpPr>
          <p:cNvPr id="700431" name="Text Box 2063"/>
          <p:cNvSpPr txBox="1">
            <a:spLocks noChangeArrowheads="1"/>
          </p:cNvSpPr>
          <p:nvPr/>
        </p:nvSpPr>
        <p:spPr bwMode="auto">
          <a:xfrm>
            <a:off x="2771775" y="1265238"/>
            <a:ext cx="4679950" cy="609600"/>
          </a:xfrm>
          <a:prstGeom prst="rect">
            <a:avLst/>
          </a:prstGeom>
          <a:noFill/>
          <a:ln w="9525">
            <a:noFill/>
            <a:miter lim="800000"/>
            <a:headEnd/>
            <a:tailEnd/>
          </a:ln>
          <a:effectLst/>
        </p:spPr>
        <p:txBody>
          <a:bodyPr lIns="0" tIns="0" rIns="0" bIns="0">
            <a:spAutoFit/>
          </a:bodyPr>
          <a:lstStyle/>
          <a:p>
            <a:pPr fontAlgn="auto">
              <a:lnSpc>
                <a:spcPct val="110000"/>
              </a:lnSpc>
              <a:spcBef>
                <a:spcPts val="0"/>
              </a:spcBef>
              <a:spcAft>
                <a:spcPts val="0"/>
              </a:spcAft>
              <a:defRPr/>
            </a:pPr>
            <a:r>
              <a:rPr lang="ja-JP" altLang="en-US" sz="1200" b="1" dirty="0">
                <a:effectLst>
                  <a:outerShdw blurRad="38100" dist="38100" dir="2700000" algn="tl">
                    <a:srgbClr val="000000"/>
                  </a:outerShdw>
                </a:effectLst>
                <a:latin typeface="ＭＳ Ｐゴシック" pitchFamily="50" charset="-128"/>
                <a:ea typeface="+mn-ea"/>
              </a:rPr>
              <a:t>　　　　私たちは、世界中の地域社会における</a:t>
            </a:r>
          </a:p>
          <a:p>
            <a:pPr fontAlgn="auto">
              <a:lnSpc>
                <a:spcPct val="110000"/>
              </a:lnSpc>
              <a:spcBef>
                <a:spcPts val="0"/>
              </a:spcBef>
              <a:spcAft>
                <a:spcPts val="0"/>
              </a:spcAft>
              <a:defRPr/>
            </a:pPr>
            <a:r>
              <a:rPr lang="ja-JP" altLang="en-US" sz="1200" b="1" dirty="0">
                <a:effectLst>
                  <a:outerShdw blurRad="38100" dist="38100" dir="2700000" algn="tl">
                    <a:srgbClr val="000000"/>
                  </a:outerShdw>
                </a:effectLst>
                <a:latin typeface="ＭＳ Ｐゴシック" pitchFamily="50" charset="-128"/>
                <a:ea typeface="+mn-ea"/>
              </a:rPr>
              <a:t>　　　人々の生活の改善に貢献するため、活発で</a:t>
            </a:r>
          </a:p>
          <a:p>
            <a:pPr fontAlgn="auto">
              <a:lnSpc>
                <a:spcPct val="110000"/>
              </a:lnSpc>
              <a:spcBef>
                <a:spcPts val="0"/>
              </a:spcBef>
              <a:spcAft>
                <a:spcPts val="0"/>
              </a:spcAft>
              <a:defRPr/>
            </a:pPr>
            <a:r>
              <a:rPr lang="ja-JP" altLang="en-US" sz="1200" b="1" dirty="0">
                <a:effectLst>
                  <a:outerShdw blurRad="38100" dist="38100" dir="2700000" algn="tl">
                    <a:srgbClr val="000000"/>
                  </a:outerShdw>
                </a:effectLst>
                <a:latin typeface="ＭＳ Ｐゴシック" pitchFamily="50" charset="-128"/>
                <a:ea typeface="+mn-ea"/>
              </a:rPr>
              <a:t>行動力のあるクラブから成り、人々から選ばれる奉仕組織である。</a:t>
            </a:r>
          </a:p>
        </p:txBody>
      </p:sp>
      <p:sp>
        <p:nvSpPr>
          <p:cNvPr id="700432" name="Rectangle 2064"/>
          <p:cNvSpPr>
            <a:spLocks noChangeArrowheads="1"/>
          </p:cNvSpPr>
          <p:nvPr/>
        </p:nvSpPr>
        <p:spPr bwMode="auto">
          <a:xfrm>
            <a:off x="4210050" y="885825"/>
            <a:ext cx="744538" cy="274638"/>
          </a:xfrm>
          <a:prstGeom prst="rect">
            <a:avLst/>
          </a:prstGeom>
          <a:noFill/>
          <a:ln w="9525">
            <a:noFill/>
            <a:miter lim="800000"/>
            <a:headEnd/>
            <a:tailEnd/>
          </a:ln>
          <a:effectLst/>
        </p:spPr>
        <p:txBody>
          <a:bodyPr wrap="none" lIns="0" tIns="0" rIns="0" bIns="0">
            <a:spAutoFit/>
          </a:bodyPr>
          <a:lstStyle/>
          <a:p>
            <a:pPr fontAlgn="auto">
              <a:spcBef>
                <a:spcPts val="0"/>
              </a:spcBef>
              <a:spcAft>
                <a:spcPts val="0"/>
              </a:spcAft>
              <a:defRPr/>
            </a:pPr>
            <a:r>
              <a:rPr lang="ja-JP" altLang="en-US" b="1">
                <a:effectLst>
                  <a:outerShdw blurRad="38100" dist="38100" dir="2700000" algn="tl">
                    <a:srgbClr val="000000"/>
                  </a:outerShdw>
                </a:effectLst>
                <a:latin typeface="ＭＳ Ｐゴシック" pitchFamily="50" charset="-128"/>
                <a:ea typeface="+mn-ea"/>
              </a:rPr>
              <a:t>ビジョン</a:t>
            </a:r>
          </a:p>
        </p:txBody>
      </p:sp>
      <p:sp>
        <p:nvSpPr>
          <p:cNvPr id="700433" name="Text Box 2065"/>
          <p:cNvSpPr txBox="1">
            <a:spLocks noChangeArrowheads="1"/>
          </p:cNvSpPr>
          <p:nvPr/>
        </p:nvSpPr>
        <p:spPr bwMode="auto">
          <a:xfrm>
            <a:off x="1266825" y="6045200"/>
            <a:ext cx="6610350" cy="968375"/>
          </a:xfrm>
          <a:prstGeom prst="rect">
            <a:avLst/>
          </a:prstGeom>
          <a:noFill/>
          <a:ln w="9525">
            <a:noFill/>
            <a:miter lim="800000"/>
            <a:headEnd/>
            <a:tailEnd/>
          </a:ln>
          <a:effectLst/>
        </p:spPr>
        <p:txBody>
          <a:bodyPr lIns="0" tIns="0" rIns="0" bIns="0">
            <a:spAutoFit/>
          </a:bodyPr>
          <a:lstStyle/>
          <a:p>
            <a:pPr fontAlgn="auto">
              <a:spcBef>
                <a:spcPts val="0"/>
              </a:spcBef>
              <a:spcAft>
                <a:spcPct val="20000"/>
              </a:spcAft>
              <a:defRPr/>
            </a:pPr>
            <a:r>
              <a:rPr lang="ja-JP" altLang="en-US" b="1">
                <a:effectLst>
                  <a:outerShdw blurRad="38100" dist="38100" dir="2700000" algn="tl">
                    <a:srgbClr val="000000"/>
                  </a:outerShdw>
                </a:effectLst>
                <a:latin typeface="ＭＳ Ｐゴシック" pitchFamily="50" charset="-128"/>
                <a:ea typeface="+mn-ea"/>
              </a:rPr>
              <a:t>使命</a:t>
            </a:r>
          </a:p>
          <a:p>
            <a:pPr fontAlgn="auto">
              <a:spcBef>
                <a:spcPts val="0"/>
              </a:spcBef>
              <a:spcAft>
                <a:spcPts val="0"/>
              </a:spcAft>
              <a:defRPr/>
            </a:pPr>
            <a:r>
              <a:rPr lang="ja-JP" altLang="en-US" sz="1400" b="1">
                <a:effectLst>
                  <a:outerShdw blurRad="38100" dist="38100" dir="2700000" algn="tl">
                    <a:srgbClr val="000000"/>
                  </a:outerShdw>
                </a:effectLst>
                <a:latin typeface="ＭＳ Ｐゴシック" pitchFamily="50" charset="-128"/>
                <a:ea typeface="+mn-ea"/>
              </a:rPr>
              <a:t>私たちは、他者に奉仕し、高潔性を推進し、事業と専門職務および地域社会のリーダーの間の親睦を通じて世界理解、親善、平和を推進する。</a:t>
            </a:r>
          </a:p>
          <a:p>
            <a:pPr fontAlgn="auto">
              <a:spcBef>
                <a:spcPts val="0"/>
              </a:spcBef>
              <a:spcAft>
                <a:spcPts val="0"/>
              </a:spcAft>
              <a:defRPr/>
            </a:pPr>
            <a:endParaRPr lang="ja-JP" altLang="en-US" sz="1400" b="1">
              <a:effectLst>
                <a:outerShdw blurRad="38100" dist="38100" dir="2700000" algn="tl">
                  <a:srgbClr val="000000"/>
                </a:outerShdw>
              </a:effectLst>
              <a:latin typeface="ＭＳ Ｐゴシック" pitchFamily="50" charset="-128"/>
              <a:ea typeface="+mn-ea"/>
            </a:endParaRPr>
          </a:p>
        </p:txBody>
      </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3777" name="スライド番号プレースホルダ 4"/>
          <p:cNvSpPr>
            <a:spLocks noGrp="1"/>
          </p:cNvSpPr>
          <p:nvPr>
            <p:ph type="sldNum" sz="quarter" idx="12"/>
          </p:nvPr>
        </p:nvSpPr>
        <p:spPr bwMode="auto">
          <a:xfrm>
            <a:off x="457200" y="6356350"/>
            <a:ext cx="2133600" cy="365125"/>
          </a:xfrm>
          <a:ln>
            <a:miter lim="800000"/>
            <a:headEnd/>
            <a:tailEnd/>
          </a:ln>
        </p:spPr>
        <p:txBody>
          <a:bodyPr wrap="square" numCol="1" anchorCtr="0" compatLnSpc="1">
            <a:prstTxWarp prst="textNoShape">
              <a:avLst/>
            </a:prstTxWarp>
          </a:bodyPr>
          <a:lstStyle/>
          <a:p>
            <a:pPr algn="l" fontAlgn="base">
              <a:spcBef>
                <a:spcPct val="0"/>
              </a:spcBef>
              <a:spcAft>
                <a:spcPct val="0"/>
              </a:spcAft>
              <a:defRPr/>
            </a:pPr>
            <a:fld id="{48FDF639-FCDA-4BEE-A6F0-F4D8F5610A6D}" type="slidenum">
              <a:rPr lang="ja-JP" altLang="en-US">
                <a:solidFill>
                  <a:schemeClr val="tx1"/>
                </a:solidFill>
              </a:rPr>
              <a:pPr algn="l" fontAlgn="base">
                <a:spcBef>
                  <a:spcPct val="0"/>
                </a:spcBef>
                <a:spcAft>
                  <a:spcPct val="0"/>
                </a:spcAft>
                <a:defRPr/>
              </a:pPr>
              <a:t>33</a:t>
            </a:fld>
            <a:endParaRPr lang="ja-JP" altLang="en-US">
              <a:solidFill>
                <a:schemeClr val="tx1"/>
              </a:solidFill>
            </a:endParaRPr>
          </a:p>
        </p:txBody>
      </p:sp>
      <p:sp>
        <p:nvSpPr>
          <p:cNvPr id="203778" name="Rectangle 2"/>
          <p:cNvSpPr>
            <a:spLocks noGrp="1" noChangeArrowheads="1"/>
          </p:cNvSpPr>
          <p:nvPr>
            <p:ph type="title" idx="4294967295"/>
          </p:nvPr>
        </p:nvSpPr>
        <p:spPr>
          <a:xfrm>
            <a:off x="503238" y="198438"/>
            <a:ext cx="8450262" cy="923925"/>
          </a:xfrm>
        </p:spPr>
        <p:txBody>
          <a:bodyPr/>
          <a:lstStyle/>
          <a:p>
            <a:pPr eaLnBrk="1" hangingPunct="1"/>
            <a:r>
              <a:rPr lang="ja-JP" altLang="en-US" sz="4800" dirty="0" smtClean="0">
                <a:latin typeface="Bookman Old Style" pitchFamily="18" charset="0"/>
                <a:ea typeface="HG明朝E" pitchFamily="17" charset="-128"/>
              </a:rPr>
              <a:t>優先項目と目標</a:t>
            </a:r>
          </a:p>
        </p:txBody>
      </p:sp>
      <p:sp>
        <p:nvSpPr>
          <p:cNvPr id="201731" name="Line 4"/>
          <p:cNvSpPr>
            <a:spLocks noChangeShapeType="1"/>
          </p:cNvSpPr>
          <p:nvPr/>
        </p:nvSpPr>
        <p:spPr bwMode="auto">
          <a:xfrm>
            <a:off x="762000" y="1085850"/>
            <a:ext cx="7620000" cy="0"/>
          </a:xfrm>
          <a:prstGeom prst="line">
            <a:avLst/>
          </a:prstGeom>
          <a:noFill/>
          <a:ln w="57150" cmpd="thinThick">
            <a:solidFill>
              <a:srgbClr val="336600"/>
            </a:solidFill>
            <a:round/>
            <a:headEnd/>
            <a:tailEnd/>
          </a:ln>
        </p:spPr>
        <p:txBody>
          <a:bodyPr wrap="none" lIns="0" tIns="0" rIns="0" bIns="0" anchor="ctr"/>
          <a:lstStyle/>
          <a:p>
            <a:endParaRPr lang="ja-JP" altLang="en-US"/>
          </a:p>
        </p:txBody>
      </p:sp>
      <p:graphicFrame>
        <p:nvGraphicFramePr>
          <p:cNvPr id="650320" name="Group 80"/>
          <p:cNvGraphicFramePr>
            <a:graphicFrameLocks noGrp="1"/>
          </p:cNvGraphicFramePr>
          <p:nvPr/>
        </p:nvGraphicFramePr>
        <p:xfrm>
          <a:off x="261938" y="1641475"/>
          <a:ext cx="8605837" cy="4603751"/>
        </p:xfrm>
        <a:graphic>
          <a:graphicData uri="http://schemas.openxmlformats.org/drawingml/2006/table">
            <a:tbl>
              <a:tblPr/>
              <a:tblGrid>
                <a:gridCol w="2814637"/>
                <a:gridCol w="2981325"/>
                <a:gridCol w="2809875"/>
              </a:tblGrid>
              <a:tr h="992188">
                <a:tc>
                  <a:txBody>
                    <a:bodyPr/>
                    <a:lstStyle/>
                    <a:p>
                      <a:pPr marL="0" marR="0" lvl="0" indent="0" algn="ctr" defTabSz="914400" rtl="0" eaLnBrk="1" fontAlgn="base" latinLnBrk="0" hangingPunct="1">
                        <a:lnSpc>
                          <a:spcPct val="100000"/>
                        </a:lnSpc>
                        <a:spcBef>
                          <a:spcPct val="0"/>
                        </a:spcBef>
                        <a:spcAft>
                          <a:spcPct val="0"/>
                        </a:spcAft>
                        <a:buClr>
                          <a:srgbClr val="EEDB00"/>
                        </a:buClr>
                        <a:buSzPct val="60000"/>
                        <a:buFont typeface="Wingdings" pitchFamily="2" charset="2"/>
                        <a:buNone/>
                        <a:tabLst/>
                      </a:pPr>
                      <a:r>
                        <a:rPr kumimoji="0" lang="ja-JP" altLang="en-US" sz="2800" b="1" i="0" u="none" strike="noStrike" cap="none" normalizeH="0" baseline="0" dirty="0" smtClean="0">
                          <a:ln>
                            <a:noFill/>
                          </a:ln>
                          <a:solidFill>
                            <a:srgbClr val="FFFF00"/>
                          </a:solidFill>
                          <a:effectLst>
                            <a:outerShdw blurRad="38100" dist="38100" dir="2700000" algn="tl">
                              <a:srgbClr val="000000"/>
                            </a:outerShdw>
                          </a:effectLst>
                          <a:latin typeface="ＭＳ Ｐゴシック" pitchFamily="50" charset="-128"/>
                          <a:ea typeface="ＭＳ Ｐゴシック" pitchFamily="50" charset="-128"/>
                        </a:rPr>
                        <a:t>クラブの</a:t>
                      </a:r>
                    </a:p>
                    <a:p>
                      <a:pPr marL="0" marR="0" lvl="0" indent="0" algn="ctr" defTabSz="914400" rtl="0" eaLnBrk="1" fontAlgn="base" latinLnBrk="0" hangingPunct="1">
                        <a:lnSpc>
                          <a:spcPct val="100000"/>
                        </a:lnSpc>
                        <a:spcBef>
                          <a:spcPct val="0"/>
                        </a:spcBef>
                        <a:spcAft>
                          <a:spcPct val="0"/>
                        </a:spcAft>
                        <a:buClr>
                          <a:srgbClr val="EEDB00"/>
                        </a:buClr>
                        <a:buSzPct val="60000"/>
                        <a:buFont typeface="Wingdings" pitchFamily="2" charset="2"/>
                        <a:buNone/>
                        <a:tabLst/>
                      </a:pPr>
                      <a:r>
                        <a:rPr kumimoji="0" lang="ja-JP" altLang="en-US" sz="2800" b="1" i="0" u="none" strike="noStrike" cap="none" normalizeH="0" baseline="0" dirty="0" smtClean="0">
                          <a:ln>
                            <a:noFill/>
                          </a:ln>
                          <a:solidFill>
                            <a:srgbClr val="FFFF00"/>
                          </a:solidFill>
                          <a:effectLst>
                            <a:outerShdw blurRad="38100" dist="38100" dir="2700000" algn="tl">
                              <a:srgbClr val="000000"/>
                            </a:outerShdw>
                          </a:effectLst>
                          <a:latin typeface="ＭＳ Ｐゴシック" pitchFamily="50" charset="-128"/>
                          <a:ea typeface="ＭＳ Ｐゴシック" pitchFamily="50" charset="-128"/>
                        </a:rPr>
                        <a:t>サポートと強化</a:t>
                      </a:r>
                      <a:r>
                        <a:rPr kumimoji="0" lang="ja-JP" altLang="en-US" sz="2800" b="1" i="0" u="none" strike="noStrike" cap="none" normalizeH="0" baseline="0" dirty="0" smtClean="0">
                          <a:ln>
                            <a:noFill/>
                          </a:ln>
                          <a:solidFill>
                            <a:srgbClr val="FFFF00"/>
                          </a:solidFill>
                          <a:effectLst/>
                          <a:latin typeface="ＭＳ Ｐ明朝" pitchFamily="18" charset="-128"/>
                          <a:ea typeface="ＭＳ Ｐ明朝" pitchFamily="18" charset="-128"/>
                        </a:rPr>
                        <a:t> </a:t>
                      </a:r>
                    </a:p>
                  </a:txBody>
                  <a:tcPr marL="130032" marR="130032" marT="64982" marB="649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00080"/>
                    </a:solidFill>
                  </a:tcPr>
                </a:tc>
                <a:tc>
                  <a:txBody>
                    <a:bodyPr/>
                    <a:lstStyle/>
                    <a:p>
                      <a:pPr marL="0" marR="0" lvl="0" indent="0" algn="ctr" defTabSz="914400" rtl="0" eaLnBrk="1" fontAlgn="base" latinLnBrk="0" hangingPunct="1">
                        <a:lnSpc>
                          <a:spcPct val="100000"/>
                        </a:lnSpc>
                        <a:spcBef>
                          <a:spcPct val="0"/>
                        </a:spcBef>
                        <a:spcAft>
                          <a:spcPct val="0"/>
                        </a:spcAft>
                        <a:buClr>
                          <a:srgbClr val="EEDB00"/>
                        </a:buClr>
                        <a:buSzPct val="60000"/>
                        <a:buFont typeface="Wingdings" pitchFamily="2" charset="2"/>
                        <a:buNone/>
                        <a:tabLst/>
                      </a:pPr>
                      <a:r>
                        <a:rPr kumimoji="0" lang="ja-JP" altLang="en-US" sz="2800" b="1" i="0" u="none" strike="noStrike" cap="none" normalizeH="0" baseline="0" dirty="0" smtClean="0">
                          <a:ln>
                            <a:noFill/>
                          </a:ln>
                          <a:solidFill>
                            <a:srgbClr val="010000"/>
                          </a:solidFill>
                          <a:effectLst>
                            <a:outerShdw blurRad="38100" dist="38100" dir="2700000" algn="tl">
                              <a:srgbClr val="FFFFFF"/>
                            </a:outerShdw>
                          </a:effectLst>
                          <a:latin typeface="ＭＳ Ｐゴシック" pitchFamily="50" charset="-128"/>
                          <a:ea typeface="ＭＳ Ｐゴシック" pitchFamily="50" charset="-128"/>
                        </a:rPr>
                        <a:t>人道的奉仕の</a:t>
                      </a:r>
                    </a:p>
                    <a:p>
                      <a:pPr marL="0" marR="0" lvl="0" indent="0" algn="ctr" defTabSz="914400" rtl="0" eaLnBrk="1" fontAlgn="base" latinLnBrk="0" hangingPunct="1">
                        <a:lnSpc>
                          <a:spcPct val="100000"/>
                        </a:lnSpc>
                        <a:spcBef>
                          <a:spcPct val="0"/>
                        </a:spcBef>
                        <a:spcAft>
                          <a:spcPct val="0"/>
                        </a:spcAft>
                        <a:buClr>
                          <a:srgbClr val="EEDB00"/>
                        </a:buClr>
                        <a:buSzPct val="60000"/>
                        <a:buFont typeface="Wingdings" pitchFamily="2" charset="2"/>
                        <a:buNone/>
                        <a:tabLst/>
                      </a:pPr>
                      <a:r>
                        <a:rPr kumimoji="0" lang="ja-JP" altLang="en-US" sz="2800" b="1" i="0" u="none" strike="noStrike" cap="none" normalizeH="0" baseline="0" dirty="0" smtClean="0">
                          <a:ln>
                            <a:noFill/>
                          </a:ln>
                          <a:solidFill>
                            <a:srgbClr val="010000"/>
                          </a:solidFill>
                          <a:effectLst>
                            <a:outerShdw blurRad="38100" dist="38100" dir="2700000" algn="tl">
                              <a:srgbClr val="FFFFFF"/>
                            </a:outerShdw>
                          </a:effectLst>
                          <a:latin typeface="ＭＳ Ｐゴシック" pitchFamily="50" charset="-128"/>
                          <a:ea typeface="ＭＳ Ｐゴシック" pitchFamily="50" charset="-128"/>
                        </a:rPr>
                        <a:t>重点化と増加</a:t>
                      </a:r>
                    </a:p>
                  </a:txBody>
                  <a:tcPr marL="130032" marR="130032" marT="64982" marB="649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
                          <a:srgbClr val="EEDB00"/>
                        </a:buClr>
                        <a:buSzPct val="60000"/>
                        <a:buFont typeface="Wingdings" pitchFamily="2" charset="2"/>
                        <a:buNone/>
                        <a:tabLst/>
                      </a:pPr>
                      <a:r>
                        <a:rPr kumimoji="0" lang="ja-JP" altLang="en-US" sz="2800" b="1" i="0" u="none" strike="noStrike" cap="none" normalizeH="0" baseline="0" dirty="0" smtClean="0">
                          <a:ln>
                            <a:noFill/>
                          </a:ln>
                          <a:solidFill>
                            <a:srgbClr val="000000"/>
                          </a:solidFill>
                          <a:effectLst>
                            <a:outerShdw blurRad="38100" dist="38100" dir="2700000" algn="tl">
                              <a:srgbClr val="FFFFFF"/>
                            </a:outerShdw>
                          </a:effectLst>
                          <a:latin typeface="ＭＳ Ｐゴシック" pitchFamily="50" charset="-128"/>
                          <a:ea typeface="ＭＳ Ｐゴシック" pitchFamily="50" charset="-128"/>
                        </a:rPr>
                        <a:t>公共イメージと</a:t>
                      </a:r>
                    </a:p>
                    <a:p>
                      <a:pPr marL="0" marR="0" lvl="0" indent="0" algn="ctr" defTabSz="914400" rtl="0" eaLnBrk="1" fontAlgn="base" latinLnBrk="0" hangingPunct="1">
                        <a:lnSpc>
                          <a:spcPct val="100000"/>
                        </a:lnSpc>
                        <a:spcBef>
                          <a:spcPct val="0"/>
                        </a:spcBef>
                        <a:spcAft>
                          <a:spcPct val="0"/>
                        </a:spcAft>
                        <a:buClr>
                          <a:srgbClr val="EEDB00"/>
                        </a:buClr>
                        <a:buSzPct val="60000"/>
                        <a:buFont typeface="Wingdings" pitchFamily="2" charset="2"/>
                        <a:buNone/>
                        <a:tabLst/>
                      </a:pPr>
                      <a:r>
                        <a:rPr kumimoji="0" lang="ja-JP" altLang="en-US" sz="2800" b="1" i="0" u="none" strike="noStrike" cap="none" normalizeH="0" baseline="0" dirty="0" smtClean="0">
                          <a:ln>
                            <a:noFill/>
                          </a:ln>
                          <a:solidFill>
                            <a:srgbClr val="000000"/>
                          </a:solidFill>
                          <a:effectLst>
                            <a:outerShdw blurRad="38100" dist="38100" dir="2700000" algn="tl">
                              <a:srgbClr val="FFFFFF"/>
                            </a:outerShdw>
                          </a:effectLst>
                          <a:latin typeface="ＭＳ Ｐゴシック" pitchFamily="50" charset="-128"/>
                          <a:ea typeface="ＭＳ Ｐゴシック" pitchFamily="50" charset="-128"/>
                        </a:rPr>
                        <a:t>認知度の向上</a:t>
                      </a:r>
                    </a:p>
                  </a:txBody>
                  <a:tcPr marL="130032" marR="130032" marT="64982" marB="649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00"/>
                    </a:solidFill>
                  </a:tcPr>
                </a:tc>
              </a:tr>
              <a:tr h="3611563">
                <a:tc>
                  <a:txBody>
                    <a:bodyPr/>
                    <a:lstStyle/>
                    <a:p>
                      <a:pPr marL="0" marR="0" lvl="0" indent="0" algn="l" defTabSz="914400" rtl="0" eaLnBrk="1" fontAlgn="base" latinLnBrk="0" hangingPunct="1">
                        <a:lnSpc>
                          <a:spcPct val="100000"/>
                        </a:lnSpc>
                        <a:spcBef>
                          <a:spcPct val="0"/>
                        </a:spcBef>
                        <a:spcAft>
                          <a:spcPct val="15000"/>
                        </a:spcAft>
                        <a:buClr>
                          <a:schemeClr val="tx1"/>
                        </a:buClr>
                        <a:buSzTx/>
                        <a:buFont typeface="ＭＳ Ｐゴシック" pitchFamily="50" charset="-128"/>
                        <a:buChar char="□"/>
                        <a:tabLst>
                          <a:tab pos="228600" algn="l"/>
                        </a:tabLst>
                      </a:pPr>
                      <a:r>
                        <a:rPr kumimoji="0" lang="ja-JP" altLang="en-US" sz="1600" b="1" i="0" u="none" strike="noStrike" cap="none" normalizeH="0" baseline="0" dirty="0" smtClean="0">
                          <a:ln>
                            <a:noFill/>
                          </a:ln>
                          <a:solidFill>
                            <a:schemeClr val="tx1"/>
                          </a:solidFill>
                          <a:effectLst/>
                          <a:latin typeface="ＭＳ Ｐ明朝" pitchFamily="18" charset="-128"/>
                          <a:ea typeface="ＭＳ Ｐ明朝" pitchFamily="18" charset="-128"/>
                        </a:rPr>
                        <a:t>	クラブの刷新性と柔軟性	を育てる</a:t>
                      </a:r>
                    </a:p>
                    <a:p>
                      <a:pPr marL="0" marR="0" lvl="0" indent="0" algn="l" defTabSz="914400" rtl="0" eaLnBrk="1" fontAlgn="base" latinLnBrk="0" hangingPunct="1">
                        <a:lnSpc>
                          <a:spcPct val="100000"/>
                        </a:lnSpc>
                        <a:spcBef>
                          <a:spcPct val="0"/>
                        </a:spcBef>
                        <a:spcAft>
                          <a:spcPct val="15000"/>
                        </a:spcAft>
                        <a:buClr>
                          <a:schemeClr val="tx1"/>
                        </a:buClr>
                        <a:buSzTx/>
                        <a:buFont typeface="ＭＳ Ｐゴシック" pitchFamily="50" charset="-128"/>
                        <a:buChar char="□"/>
                        <a:tabLst>
                          <a:tab pos="228600" algn="l"/>
                        </a:tabLst>
                      </a:pPr>
                      <a:r>
                        <a:rPr kumimoji="0" lang="ja-JP" altLang="en-US" sz="1600" b="1" i="0" u="none" strike="noStrike" cap="none" normalizeH="0" baseline="0" dirty="0" smtClean="0">
                          <a:ln>
                            <a:noFill/>
                          </a:ln>
                          <a:solidFill>
                            <a:schemeClr val="tx1"/>
                          </a:solidFill>
                          <a:effectLst/>
                          <a:latin typeface="ＭＳ Ｐ明朝" pitchFamily="18" charset="-128"/>
                          <a:ea typeface="ＭＳ Ｐ明朝" pitchFamily="18" charset="-128"/>
                        </a:rPr>
                        <a:t>	五大奉仕部門の全部門	における調和の取れた活	動を行なう</a:t>
                      </a:r>
                      <a:endParaRPr kumimoji="0" lang="en-US" altLang="ja-JP" sz="1600" b="1" i="0" u="none" strike="noStrike" cap="none" normalizeH="0" baseline="0" dirty="0" smtClean="0">
                        <a:ln>
                          <a:noFill/>
                        </a:ln>
                        <a:solidFill>
                          <a:schemeClr val="tx1"/>
                        </a:solidFill>
                        <a:effectLst/>
                        <a:latin typeface="ＭＳ Ｐ明朝" pitchFamily="18" charset="-128"/>
                        <a:ea typeface="ＭＳ Ｐ明朝" pitchFamily="18" charset="-128"/>
                      </a:endParaRPr>
                    </a:p>
                    <a:p>
                      <a:pPr marL="0" marR="0" lvl="0" indent="0" algn="l" defTabSz="914400" rtl="0" eaLnBrk="1" fontAlgn="base" latinLnBrk="0" hangingPunct="1">
                        <a:lnSpc>
                          <a:spcPct val="100000"/>
                        </a:lnSpc>
                        <a:spcBef>
                          <a:spcPct val="0"/>
                        </a:spcBef>
                        <a:spcAft>
                          <a:spcPct val="15000"/>
                        </a:spcAft>
                        <a:buClr>
                          <a:schemeClr val="tx1"/>
                        </a:buClr>
                        <a:buSzTx/>
                        <a:buFont typeface="ＭＳ Ｐゴシック" pitchFamily="50" charset="-128"/>
                        <a:buChar char="□"/>
                        <a:tabLst>
                          <a:tab pos="228600" algn="l"/>
                        </a:tabLst>
                      </a:pPr>
                      <a:r>
                        <a:rPr kumimoji="0" lang="ja-JP" altLang="en-US" sz="1600" b="1" i="0" u="none" strike="noStrike" cap="none" normalizeH="0" baseline="0" dirty="0" smtClean="0">
                          <a:ln>
                            <a:noFill/>
                          </a:ln>
                          <a:solidFill>
                            <a:schemeClr val="tx1"/>
                          </a:solidFill>
                          <a:effectLst/>
                          <a:latin typeface="ＭＳ Ｐ明朝" pitchFamily="18" charset="-128"/>
                          <a:ea typeface="ＭＳ Ｐ明朝" pitchFamily="18" charset="-128"/>
                        </a:rPr>
                        <a:t>	多様性を増進する</a:t>
                      </a:r>
                    </a:p>
                    <a:p>
                      <a:pPr marL="0" marR="0" lvl="0" indent="0" algn="l" defTabSz="914400" rtl="0" eaLnBrk="1" fontAlgn="base" latinLnBrk="0" hangingPunct="1">
                        <a:lnSpc>
                          <a:spcPct val="100000"/>
                        </a:lnSpc>
                        <a:spcBef>
                          <a:spcPct val="0"/>
                        </a:spcBef>
                        <a:spcAft>
                          <a:spcPct val="15000"/>
                        </a:spcAft>
                        <a:buClr>
                          <a:schemeClr val="tx1"/>
                        </a:buClr>
                        <a:buSzTx/>
                        <a:buFont typeface="ＭＳ Ｐゴシック" pitchFamily="50" charset="-128"/>
                        <a:buChar char="□"/>
                        <a:tabLst>
                          <a:tab pos="228600" algn="l"/>
                        </a:tabLst>
                      </a:pPr>
                      <a:r>
                        <a:rPr kumimoji="0" lang="ja-JP" altLang="en-US" sz="1600" b="1" i="0" u="none" strike="noStrike" cap="none" normalizeH="0" baseline="0" dirty="0" smtClean="0">
                          <a:ln>
                            <a:noFill/>
                          </a:ln>
                          <a:solidFill>
                            <a:schemeClr val="tx1"/>
                          </a:solidFill>
                          <a:effectLst/>
                          <a:latin typeface="ＭＳ Ｐ明朝" pitchFamily="18" charset="-128"/>
                          <a:ea typeface="ＭＳ Ｐ明朝" pitchFamily="18" charset="-128"/>
                        </a:rPr>
                        <a:t>	会員の勧誘と維持を改善	する</a:t>
                      </a:r>
                    </a:p>
                    <a:p>
                      <a:pPr marL="0" marR="0" lvl="0" indent="0" algn="l" defTabSz="914400" rtl="0" eaLnBrk="1" fontAlgn="base" latinLnBrk="0" hangingPunct="1">
                        <a:lnSpc>
                          <a:spcPct val="100000"/>
                        </a:lnSpc>
                        <a:spcBef>
                          <a:spcPct val="0"/>
                        </a:spcBef>
                        <a:spcAft>
                          <a:spcPct val="15000"/>
                        </a:spcAft>
                        <a:buClr>
                          <a:schemeClr val="tx1"/>
                        </a:buClr>
                        <a:buSzTx/>
                        <a:buFont typeface="ＭＳ Ｐゴシック" pitchFamily="50" charset="-128"/>
                        <a:buChar char="□"/>
                        <a:tabLst>
                          <a:tab pos="228600" algn="l"/>
                        </a:tabLst>
                      </a:pPr>
                      <a:r>
                        <a:rPr kumimoji="0" lang="ja-JP" altLang="en-US" sz="1800" b="1" i="0" u="none" strike="noStrike" cap="none" normalizeH="0" baseline="0" dirty="0" smtClean="0">
                          <a:ln>
                            <a:noFill/>
                          </a:ln>
                          <a:solidFill>
                            <a:srgbClr val="FF0000"/>
                          </a:solidFill>
                          <a:effectLst/>
                          <a:latin typeface="ＭＳ Ｐ明朝" pitchFamily="18" charset="-128"/>
                          <a:ea typeface="ＭＳ Ｐ明朝" pitchFamily="18" charset="-128"/>
                        </a:rPr>
                        <a:t>リーダーを育成する</a:t>
                      </a:r>
                    </a:p>
                    <a:p>
                      <a:pPr marL="0" marR="0" lvl="0" indent="0" algn="l" defTabSz="914400" rtl="0" eaLnBrk="1" fontAlgn="base" latinLnBrk="0" hangingPunct="1">
                        <a:lnSpc>
                          <a:spcPct val="100000"/>
                        </a:lnSpc>
                        <a:spcBef>
                          <a:spcPct val="0"/>
                        </a:spcBef>
                        <a:spcAft>
                          <a:spcPct val="15000"/>
                        </a:spcAft>
                        <a:buClr>
                          <a:schemeClr val="tx1"/>
                        </a:buClr>
                        <a:buSzTx/>
                        <a:buFont typeface="ＭＳ Ｐゴシック" pitchFamily="50" charset="-128"/>
                        <a:buChar char="□"/>
                        <a:tabLst>
                          <a:tab pos="228600" algn="l"/>
                        </a:tabLst>
                      </a:pPr>
                      <a:r>
                        <a:rPr kumimoji="0" lang="ja-JP" altLang="en-US" sz="1600" b="1" i="0" u="none" strike="noStrike" cap="none" normalizeH="0" baseline="0" dirty="0" smtClean="0">
                          <a:ln>
                            <a:noFill/>
                          </a:ln>
                          <a:solidFill>
                            <a:schemeClr val="tx1"/>
                          </a:solidFill>
                          <a:effectLst/>
                          <a:latin typeface="ＭＳ Ｐ明朝" pitchFamily="18" charset="-128"/>
                          <a:ea typeface="ＭＳ Ｐ明朝" pitchFamily="18" charset="-128"/>
                        </a:rPr>
                        <a:t>	ロータリーを伸展させる</a:t>
                      </a:r>
                      <a:endParaRPr kumimoji="0" lang="ja-JP" altLang="en-US" sz="1600" b="1" i="0" u="none" strike="noStrike" cap="none" normalizeH="0" baseline="0" dirty="0" smtClean="0">
                        <a:ln>
                          <a:noFill/>
                        </a:ln>
                        <a:solidFill>
                          <a:schemeClr val="tx1"/>
                        </a:solidFill>
                        <a:effectLst>
                          <a:outerShdw blurRad="38100" dist="38100" dir="2700000" algn="tl">
                            <a:srgbClr val="000000"/>
                          </a:outerShdw>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ct val="0"/>
                        </a:spcBef>
                        <a:spcAft>
                          <a:spcPct val="15000"/>
                        </a:spcAft>
                        <a:buClr>
                          <a:schemeClr val="tx1"/>
                        </a:buClr>
                        <a:buSzTx/>
                        <a:buFont typeface="ＭＳ Ｐゴシック" pitchFamily="50" charset="-128"/>
                        <a:buChar char="□"/>
                        <a:tabLst>
                          <a:tab pos="228600" algn="l"/>
                        </a:tabLst>
                      </a:pPr>
                      <a:r>
                        <a:rPr kumimoji="0" lang="ja-JP" altLang="en-US" sz="1600" b="1" i="0" u="none" strike="noStrike" cap="none" normalizeH="0" baseline="0" dirty="0" smtClean="0">
                          <a:ln>
                            <a:noFill/>
                          </a:ln>
                          <a:solidFill>
                            <a:schemeClr val="tx1"/>
                          </a:solidFill>
                          <a:effectLst>
                            <a:outerShdw blurRad="38100" dist="38100" dir="2700000" algn="tl">
                              <a:srgbClr val="000000"/>
                            </a:outerShdw>
                          </a:effectLst>
                          <a:latin typeface="ＭＳ Ｐゴシック" pitchFamily="50" charset="-128"/>
                          <a:ea typeface="ＭＳ Ｐゴシック" pitchFamily="50" charset="-128"/>
                        </a:rPr>
                        <a:t>	クラブと地区における長期	計画の立案を奨励する</a:t>
                      </a:r>
                    </a:p>
                  </a:txBody>
                  <a:tcPr marL="130032" marR="130032" marT="64982" marB="6498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10000"/>
                        </a:spcAft>
                        <a:buClr>
                          <a:schemeClr val="tx1"/>
                        </a:buClr>
                        <a:buSzTx/>
                        <a:buFont typeface="ＭＳ Ｐゴシック" pitchFamily="50" charset="-128"/>
                        <a:buChar char="□"/>
                        <a:tabLst>
                          <a:tab pos="247650" algn="l"/>
                          <a:tab pos="638175" algn="l"/>
                        </a:tabLst>
                      </a:pPr>
                      <a:r>
                        <a:rPr kumimoji="0" lang="ja-JP" altLang="en-US" sz="1600" b="1" i="0" u="none" strike="noStrike" cap="none" normalizeH="0" baseline="0" dirty="0" smtClean="0">
                          <a:ln>
                            <a:noFill/>
                          </a:ln>
                          <a:solidFill>
                            <a:srgbClr val="FFFF00"/>
                          </a:solidFill>
                          <a:effectLst/>
                          <a:latin typeface="ＭＳ Ｐ明朝" pitchFamily="18" charset="-128"/>
                          <a:ea typeface="ＭＳ Ｐ明朝" pitchFamily="18" charset="-128"/>
                        </a:rPr>
                        <a:t>	ポリオを撲滅する</a:t>
                      </a:r>
                    </a:p>
                    <a:p>
                      <a:pPr marL="0" marR="0" lvl="0" indent="0" algn="l" defTabSz="914400" rtl="0" eaLnBrk="1" fontAlgn="base" latinLnBrk="0" hangingPunct="1">
                        <a:lnSpc>
                          <a:spcPct val="100000"/>
                        </a:lnSpc>
                        <a:spcBef>
                          <a:spcPct val="0"/>
                        </a:spcBef>
                        <a:spcAft>
                          <a:spcPct val="10000"/>
                        </a:spcAft>
                        <a:buClr>
                          <a:schemeClr val="tx1"/>
                        </a:buClr>
                        <a:buSzTx/>
                        <a:buFont typeface="ＭＳ Ｐゴシック" pitchFamily="50" charset="-128"/>
                        <a:buChar char="□"/>
                        <a:tabLst>
                          <a:tab pos="247650" algn="l"/>
                          <a:tab pos="638175" algn="l"/>
                        </a:tabLst>
                      </a:pPr>
                      <a:r>
                        <a:rPr kumimoji="0" lang="ja-JP" altLang="en-US" sz="1600" b="1" i="0" u="none" strike="noStrike" cap="none" normalizeH="0" baseline="0" dirty="0" smtClean="0">
                          <a:ln>
                            <a:noFill/>
                          </a:ln>
                          <a:solidFill>
                            <a:srgbClr val="FFFF00"/>
                          </a:solidFill>
                          <a:effectLst/>
                          <a:latin typeface="ＭＳ Ｐ明朝" pitchFamily="18" charset="-128"/>
                          <a:ea typeface="ＭＳ Ｐ明朝" pitchFamily="18" charset="-128"/>
                        </a:rPr>
                        <a:t>	以下の分野における奉仕の	持続性をたかめる </a:t>
                      </a:r>
                    </a:p>
                    <a:p>
                      <a:pPr marL="457200" marR="0" lvl="1" indent="0" algn="l" defTabSz="914400" rtl="0" eaLnBrk="1" fontAlgn="base" latinLnBrk="0" hangingPunct="1">
                        <a:lnSpc>
                          <a:spcPct val="100000"/>
                        </a:lnSpc>
                        <a:spcBef>
                          <a:spcPct val="0"/>
                        </a:spcBef>
                        <a:spcAft>
                          <a:spcPct val="10000"/>
                        </a:spcAft>
                        <a:buClr>
                          <a:schemeClr val="tx1"/>
                        </a:buClr>
                        <a:buSzTx/>
                        <a:buFont typeface="ＭＳ Ｐゴシック" pitchFamily="50" charset="-128"/>
                        <a:buNone/>
                        <a:tabLst>
                          <a:tab pos="247650" algn="l"/>
                          <a:tab pos="638175" algn="l"/>
                        </a:tabLst>
                      </a:pPr>
                      <a:r>
                        <a:rPr kumimoji="0" lang="ja-JP" altLang="en-US" sz="1600" b="1" i="0" u="none" strike="noStrike" cap="none" normalizeH="0" baseline="0" dirty="0" smtClean="0">
                          <a:ln>
                            <a:noFill/>
                          </a:ln>
                          <a:solidFill>
                            <a:srgbClr val="FFFF00"/>
                          </a:solidFill>
                          <a:effectLst/>
                          <a:latin typeface="ＭＳ Ｐ明朝" pitchFamily="18" charset="-128"/>
                          <a:ea typeface="ＭＳ Ｐ明朝" pitchFamily="18" charset="-128"/>
                        </a:rPr>
                        <a:t>・ 青少年と青年のプログ	ラム</a:t>
                      </a:r>
                    </a:p>
                    <a:p>
                      <a:pPr marL="457200" marR="0" lvl="1" indent="0" algn="l" defTabSz="914400" rtl="0" eaLnBrk="1" fontAlgn="base" latinLnBrk="0" hangingPunct="1">
                        <a:lnSpc>
                          <a:spcPct val="100000"/>
                        </a:lnSpc>
                        <a:spcBef>
                          <a:spcPct val="0"/>
                        </a:spcBef>
                        <a:spcAft>
                          <a:spcPct val="10000"/>
                        </a:spcAft>
                        <a:buClr>
                          <a:schemeClr val="tx1"/>
                        </a:buClr>
                        <a:buSzTx/>
                        <a:buFont typeface="ＭＳ Ｐゴシック" pitchFamily="50" charset="-128"/>
                        <a:buNone/>
                        <a:tabLst>
                          <a:tab pos="247650" algn="l"/>
                          <a:tab pos="638175" algn="l"/>
                        </a:tabLst>
                      </a:pPr>
                      <a:r>
                        <a:rPr kumimoji="0" lang="ja-JP" altLang="en-US" sz="1600" b="1" i="0" u="none" strike="noStrike" cap="none" normalizeH="0" baseline="0" dirty="0" smtClean="0">
                          <a:ln>
                            <a:noFill/>
                          </a:ln>
                          <a:solidFill>
                            <a:srgbClr val="FFFF00"/>
                          </a:solidFill>
                          <a:effectLst/>
                          <a:latin typeface="ＭＳ Ｐ明朝" pitchFamily="18" charset="-128"/>
                          <a:ea typeface="ＭＳ Ｐ明朝" pitchFamily="18" charset="-128"/>
                        </a:rPr>
                        <a:t>・ ロータリー財団の</a:t>
                      </a:r>
                      <a:r>
                        <a:rPr kumimoji="0" lang="en-US" altLang="ja-JP" sz="1600" b="1" i="0" u="none" strike="noStrike" cap="none" normalizeH="0" baseline="0" dirty="0" smtClean="0">
                          <a:ln>
                            <a:noFill/>
                          </a:ln>
                          <a:solidFill>
                            <a:srgbClr val="FFFF00"/>
                          </a:solidFill>
                          <a:effectLst/>
                          <a:latin typeface="ＭＳ Ｐ明朝" pitchFamily="18" charset="-128"/>
                          <a:ea typeface="ＭＳ Ｐ明朝" pitchFamily="18" charset="-128"/>
                        </a:rPr>
                        <a:t>6</a:t>
                      </a:r>
                      <a:r>
                        <a:rPr kumimoji="0" lang="ja-JP" altLang="en-US" sz="1600" b="1" i="0" u="none" strike="noStrike" cap="none" normalizeH="0" baseline="0" dirty="0" smtClean="0">
                          <a:ln>
                            <a:noFill/>
                          </a:ln>
                          <a:solidFill>
                            <a:srgbClr val="FFFF00"/>
                          </a:solidFill>
                          <a:effectLst/>
                          <a:latin typeface="ＭＳ Ｐ明朝" pitchFamily="18" charset="-128"/>
                          <a:ea typeface="ＭＳ Ｐ明朝" pitchFamily="18" charset="-128"/>
                        </a:rPr>
                        <a:t>つ　	の重点分野</a:t>
                      </a:r>
                    </a:p>
                    <a:p>
                      <a:pPr marL="0" marR="0" lvl="0" indent="0" algn="l" defTabSz="914400" rtl="0" eaLnBrk="1" fontAlgn="base" latinLnBrk="0" hangingPunct="1">
                        <a:lnSpc>
                          <a:spcPct val="100000"/>
                        </a:lnSpc>
                        <a:spcBef>
                          <a:spcPct val="0"/>
                        </a:spcBef>
                        <a:spcAft>
                          <a:spcPct val="10000"/>
                        </a:spcAft>
                        <a:buClr>
                          <a:schemeClr val="tx1"/>
                        </a:buClr>
                        <a:buSzTx/>
                        <a:buFont typeface="ＭＳ Ｐゴシック" pitchFamily="50" charset="-128"/>
                        <a:buChar char="□"/>
                        <a:tabLst>
                          <a:tab pos="247650" algn="l"/>
                          <a:tab pos="638175" algn="l"/>
                        </a:tabLst>
                      </a:pPr>
                      <a:r>
                        <a:rPr kumimoji="0" lang="ja-JP" altLang="en-US" sz="1600" b="1" i="0" u="none" strike="noStrike" cap="none" normalizeH="0" baseline="0" dirty="0" smtClean="0">
                          <a:ln>
                            <a:noFill/>
                          </a:ln>
                          <a:solidFill>
                            <a:schemeClr val="tx1"/>
                          </a:solidFill>
                          <a:effectLst/>
                          <a:latin typeface="ＭＳ Ｐ明朝" pitchFamily="18" charset="-128"/>
                          <a:ea typeface="ＭＳ Ｐ明朝" pitchFamily="18" charset="-128"/>
                        </a:rPr>
                        <a:t> 協力組織とのパートナーシッ 	プおよび他組織との協力関	係を拡大する </a:t>
                      </a:r>
                    </a:p>
                    <a:p>
                      <a:pPr marL="0" marR="0" lvl="0" indent="0" algn="l" defTabSz="914400" rtl="0" eaLnBrk="1" fontAlgn="base" latinLnBrk="0" hangingPunct="1">
                        <a:lnSpc>
                          <a:spcPct val="100000"/>
                        </a:lnSpc>
                        <a:spcBef>
                          <a:spcPct val="0"/>
                        </a:spcBef>
                        <a:spcAft>
                          <a:spcPct val="10000"/>
                        </a:spcAft>
                        <a:buClr>
                          <a:schemeClr val="tx1"/>
                        </a:buClr>
                        <a:buSzTx/>
                        <a:buFont typeface="ＭＳ Ｐゴシック" pitchFamily="50" charset="-128"/>
                        <a:buChar char="□"/>
                        <a:tabLst>
                          <a:tab pos="247650" algn="l"/>
                          <a:tab pos="638175" algn="l"/>
                        </a:tabLst>
                      </a:pPr>
                      <a:r>
                        <a:rPr kumimoji="0" lang="ja-JP" altLang="en-US" sz="1600" b="1" i="0" u="none" strike="noStrike" cap="none" normalizeH="0" baseline="0" dirty="0" smtClean="0">
                          <a:ln>
                            <a:noFill/>
                          </a:ln>
                          <a:solidFill>
                            <a:schemeClr val="tx1"/>
                          </a:solidFill>
                          <a:effectLst>
                            <a:outerShdw blurRad="38100" dist="38100" dir="2700000" algn="tl">
                              <a:srgbClr val="000000"/>
                            </a:outerShdw>
                          </a:effectLst>
                          <a:latin typeface="ＭＳ Ｐゴシック" pitchFamily="50" charset="-128"/>
                          <a:ea typeface="ＭＳ Ｐゴシック" pitchFamily="50" charset="-128"/>
                        </a:rPr>
                        <a:t>	地元と海外の地域社会で	多大な成果をもたらすプロ	ジェクトを創造する</a:t>
                      </a:r>
                    </a:p>
                  </a:txBody>
                  <a:tcPr marL="130032" marR="130032" marT="64982" marB="6498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
                          <a:schemeClr val="tx1"/>
                        </a:buClr>
                        <a:buSzTx/>
                        <a:buFont typeface="ＭＳ Ｐゴシック" pitchFamily="50" charset="-128"/>
                        <a:buChar char="□"/>
                        <a:tabLst>
                          <a:tab pos="247650" algn="l"/>
                        </a:tabLst>
                      </a:pPr>
                      <a:r>
                        <a:rPr kumimoji="0" lang="ja-JP" altLang="en-US" sz="1600" b="1" i="0" u="none" strike="noStrike" cap="none" normalizeH="0" baseline="0" dirty="0" smtClean="0">
                          <a:ln>
                            <a:noFill/>
                          </a:ln>
                          <a:solidFill>
                            <a:schemeClr val="tx1"/>
                          </a:solidFill>
                          <a:effectLst/>
                          <a:latin typeface="ＭＳ Ｐ明朝" pitchFamily="18" charset="-128"/>
                          <a:ea typeface="ＭＳ Ｐ明朝" pitchFamily="18" charset="-128"/>
                        </a:rPr>
                        <a:t>	イメージとブランド認知を　	調和させる</a:t>
                      </a:r>
                    </a:p>
                    <a:p>
                      <a:pPr marL="0" marR="0" lvl="0" indent="0" algn="l" defTabSz="914400" rtl="0" eaLnBrk="1" fontAlgn="base" latinLnBrk="0" hangingPunct="1">
                        <a:lnSpc>
                          <a:spcPct val="100000"/>
                        </a:lnSpc>
                        <a:spcBef>
                          <a:spcPct val="0"/>
                        </a:spcBef>
                        <a:spcAft>
                          <a:spcPct val="20000"/>
                        </a:spcAft>
                        <a:buClr>
                          <a:schemeClr val="tx1"/>
                        </a:buClr>
                        <a:buSzTx/>
                        <a:buFont typeface="ＭＳ Ｐゴシック" pitchFamily="50" charset="-128"/>
                        <a:buChar char="□"/>
                        <a:tabLst>
                          <a:tab pos="247650" algn="l"/>
                        </a:tabLst>
                      </a:pPr>
                      <a:r>
                        <a:rPr kumimoji="0" lang="ja-JP" altLang="en-US" sz="1600" b="1" i="0" u="none" strike="noStrike" cap="none" normalizeH="0" baseline="0" dirty="0" smtClean="0">
                          <a:ln>
                            <a:noFill/>
                          </a:ln>
                          <a:solidFill>
                            <a:schemeClr val="tx1"/>
                          </a:solidFill>
                          <a:effectLst/>
                          <a:latin typeface="ＭＳ Ｐ明朝" pitchFamily="18" charset="-128"/>
                          <a:ea typeface="ＭＳ Ｐ明朝" pitchFamily="18" charset="-128"/>
                        </a:rPr>
                        <a:t>	行動を主体とした奉仕を　	推進する</a:t>
                      </a:r>
                    </a:p>
                    <a:p>
                      <a:pPr marL="0" marR="0" lvl="0" indent="0" algn="l" defTabSz="914400" rtl="0" eaLnBrk="1" fontAlgn="base" latinLnBrk="0" hangingPunct="1">
                        <a:lnSpc>
                          <a:spcPct val="100000"/>
                        </a:lnSpc>
                        <a:spcBef>
                          <a:spcPct val="0"/>
                        </a:spcBef>
                        <a:spcAft>
                          <a:spcPct val="20000"/>
                        </a:spcAft>
                        <a:buClr>
                          <a:schemeClr val="tx1"/>
                        </a:buClr>
                        <a:buSzTx/>
                        <a:buFont typeface="ＭＳ Ｐゴシック" pitchFamily="50" charset="-128"/>
                        <a:buChar char="□"/>
                        <a:tabLst>
                          <a:tab pos="247650" algn="l"/>
                        </a:tabLst>
                      </a:pPr>
                      <a:r>
                        <a:rPr kumimoji="0" lang="ja-JP" altLang="en-US" sz="1600" b="1" i="0" u="none" strike="noStrike" cap="none" normalizeH="0" baseline="0" dirty="0" smtClean="0">
                          <a:ln>
                            <a:noFill/>
                          </a:ln>
                          <a:solidFill>
                            <a:schemeClr val="tx1"/>
                          </a:solidFill>
                          <a:effectLst/>
                          <a:latin typeface="ＭＳ Ｐ明朝" pitchFamily="18" charset="-128"/>
                          <a:ea typeface="ＭＳ Ｐ明朝" pitchFamily="18" charset="-128"/>
                        </a:rPr>
                        <a:t>	中核となる価値観を推進　	する</a:t>
                      </a:r>
                    </a:p>
                    <a:p>
                      <a:pPr marL="0" marR="0" lvl="0" indent="0" algn="l" defTabSz="914400" rtl="0" eaLnBrk="1" fontAlgn="base" latinLnBrk="0" hangingPunct="1">
                        <a:lnSpc>
                          <a:spcPct val="100000"/>
                        </a:lnSpc>
                        <a:spcBef>
                          <a:spcPct val="0"/>
                        </a:spcBef>
                        <a:spcAft>
                          <a:spcPct val="20000"/>
                        </a:spcAft>
                        <a:buClr>
                          <a:schemeClr val="tx1"/>
                        </a:buClr>
                        <a:buSzTx/>
                        <a:buFont typeface="ＭＳ Ｐゴシック" pitchFamily="50" charset="-128"/>
                        <a:buChar char="□"/>
                        <a:tabLst>
                          <a:tab pos="247650" algn="l"/>
                        </a:tabLst>
                      </a:pPr>
                      <a:r>
                        <a:rPr kumimoji="0" lang="ja-JP" altLang="en-US" sz="1600" b="1" i="0" u="none" strike="noStrike" cap="none" normalizeH="0" baseline="0" dirty="0" smtClean="0">
                          <a:ln>
                            <a:noFill/>
                          </a:ln>
                          <a:solidFill>
                            <a:schemeClr val="tx1"/>
                          </a:solidFill>
                          <a:effectLst/>
                          <a:latin typeface="ＭＳ Ｐ明朝" pitchFamily="18" charset="-128"/>
                          <a:ea typeface="ＭＳ Ｐ明朝" pitchFamily="18" charset="-128"/>
                        </a:rPr>
                        <a:t>	職業奉仕を強調する</a:t>
                      </a:r>
                    </a:p>
                    <a:p>
                      <a:pPr marL="0" marR="0" lvl="0" indent="0" algn="l" defTabSz="914400" rtl="0" eaLnBrk="1" fontAlgn="base" latinLnBrk="0" hangingPunct="1">
                        <a:lnSpc>
                          <a:spcPct val="100000"/>
                        </a:lnSpc>
                        <a:spcBef>
                          <a:spcPct val="0"/>
                        </a:spcBef>
                        <a:spcAft>
                          <a:spcPct val="20000"/>
                        </a:spcAft>
                        <a:buClr>
                          <a:schemeClr val="tx1"/>
                        </a:buClr>
                        <a:buSzTx/>
                        <a:buFont typeface="ＭＳ Ｐゴシック" pitchFamily="50" charset="-128"/>
                        <a:buChar char="□"/>
                        <a:tabLst>
                          <a:tab pos="247650" algn="l"/>
                        </a:tabLst>
                      </a:pPr>
                      <a:r>
                        <a:rPr kumimoji="0" lang="ja-JP" altLang="en-US" sz="1600" b="1" i="0" u="none" strike="noStrike" cap="none" normalizeH="0" baseline="0" dirty="0" smtClean="0">
                          <a:ln>
                            <a:noFill/>
                          </a:ln>
                          <a:solidFill>
                            <a:schemeClr val="tx1"/>
                          </a:solidFill>
                          <a:effectLst>
                            <a:outerShdw blurRad="38100" dist="38100" dir="2700000" algn="tl">
                              <a:srgbClr val="000000"/>
                            </a:outerShdw>
                          </a:effectLst>
                          <a:latin typeface="ＭＳ Ｐゴシック" pitchFamily="50" charset="-128"/>
                          <a:ea typeface="ＭＳ Ｐゴシック" pitchFamily="50" charset="-128"/>
                        </a:rPr>
                        <a:t>	クラブにおけるネットワー	クづくりの機会ならびにクラブ独自の主な活動	について周知を図るようクラブに奨励する</a:t>
                      </a:r>
                    </a:p>
                  </a:txBody>
                  <a:tcPr marL="130032" marR="130032" marT="64982" marB="6498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037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2753" name="Group 35"/>
          <p:cNvGrpSpPr>
            <a:grpSpLocks/>
          </p:cNvGrpSpPr>
          <p:nvPr/>
        </p:nvGrpSpPr>
        <p:grpSpPr bwMode="auto">
          <a:xfrm>
            <a:off x="971550" y="692150"/>
            <a:ext cx="7200900" cy="5842000"/>
            <a:chOff x="1224" y="430"/>
            <a:chExt cx="4536" cy="3680"/>
          </a:xfrm>
        </p:grpSpPr>
        <p:sp>
          <p:nvSpPr>
            <p:cNvPr id="202757" name="Rectangle 29"/>
            <p:cNvSpPr>
              <a:spLocks noChangeArrowheads="1"/>
            </p:cNvSpPr>
            <p:nvPr/>
          </p:nvSpPr>
          <p:spPr bwMode="auto">
            <a:xfrm>
              <a:off x="1224" y="430"/>
              <a:ext cx="4536" cy="500"/>
            </a:xfrm>
            <a:prstGeom prst="rect">
              <a:avLst/>
            </a:prstGeom>
            <a:solidFill>
              <a:srgbClr val="800080"/>
            </a:solidFill>
            <a:ln w="28575">
              <a:solidFill>
                <a:schemeClr val="tx1"/>
              </a:solidFill>
              <a:miter lim="800000"/>
              <a:headEnd/>
              <a:tailEnd/>
            </a:ln>
          </p:spPr>
          <p:txBody>
            <a:bodyPr wrap="none" lIns="0" tIns="0" rIns="0" bIns="0" anchor="ctr"/>
            <a:lstStyle/>
            <a:p>
              <a:r>
                <a:rPr lang="ja-JP" altLang="en-US" sz="4000">
                  <a:latin typeface="Gill Sans MT" pitchFamily="34" charset="0"/>
                </a:rPr>
                <a:t>クラブのサポートと強化</a:t>
              </a:r>
            </a:p>
          </p:txBody>
        </p:sp>
        <p:sp>
          <p:nvSpPr>
            <p:cNvPr id="202758" name="Rectangle 30"/>
            <p:cNvSpPr>
              <a:spLocks noChangeArrowheads="1"/>
            </p:cNvSpPr>
            <p:nvPr/>
          </p:nvSpPr>
          <p:spPr bwMode="auto">
            <a:xfrm>
              <a:off x="1224" y="924"/>
              <a:ext cx="4536" cy="3186"/>
            </a:xfrm>
            <a:prstGeom prst="rect">
              <a:avLst/>
            </a:prstGeom>
            <a:gradFill rotWithShape="0">
              <a:gsLst>
                <a:gs pos="0">
                  <a:schemeClr val="bg2"/>
                </a:gs>
                <a:gs pos="100000">
                  <a:schemeClr val="bg1"/>
                </a:gs>
              </a:gsLst>
              <a:path path="rect">
                <a:fillToRect l="100000" t="100000"/>
              </a:path>
            </a:gradFill>
            <a:ln w="28575">
              <a:solidFill>
                <a:schemeClr val="tx1"/>
              </a:solidFill>
              <a:miter lim="800000"/>
              <a:headEnd/>
              <a:tailEnd/>
            </a:ln>
          </p:spPr>
          <p:txBody>
            <a:bodyPr wrap="none" lIns="0" tIns="0" rIns="0" bIns="0" anchor="ctr"/>
            <a:lstStyle/>
            <a:p>
              <a:endParaRPr lang="ja-JP" altLang="en-US" sz="2000">
                <a:latin typeface="Gill Sans MT" pitchFamily="34" charset="0"/>
              </a:endParaRPr>
            </a:p>
          </p:txBody>
        </p:sp>
      </p:grpSp>
      <p:sp>
        <p:nvSpPr>
          <p:cNvPr id="124962" name="Text Box 34"/>
          <p:cNvSpPr txBox="1">
            <a:spLocks noChangeArrowheads="1"/>
          </p:cNvSpPr>
          <p:nvPr/>
        </p:nvSpPr>
        <p:spPr bwMode="auto">
          <a:xfrm>
            <a:off x="1036638" y="1595438"/>
            <a:ext cx="6994525" cy="5318125"/>
          </a:xfrm>
          <a:prstGeom prst="rect">
            <a:avLst/>
          </a:prstGeom>
          <a:noFill/>
          <a:ln w="9525">
            <a:noFill/>
            <a:miter lim="800000"/>
            <a:headEnd/>
            <a:tailEnd/>
          </a:ln>
          <a:effectLst/>
        </p:spPr>
        <p:txBody>
          <a:bodyPr lIns="0" tIns="0" rIns="0" bIns="0">
            <a:spAutoFit/>
          </a:bodyPr>
          <a:lstStyle/>
          <a:p>
            <a:pPr marL="571500" indent="-476250" fontAlgn="auto">
              <a:spcBef>
                <a:spcPts val="0"/>
              </a:spcBef>
              <a:spcAft>
                <a:spcPct val="15000"/>
              </a:spcAft>
              <a:buClr>
                <a:srgbClr val="DDDDDD"/>
              </a:buClr>
              <a:buFont typeface="ＭＳ Ｐゴシック" pitchFamily="50" charset="-128"/>
              <a:buChar char="□"/>
              <a:defRPr/>
            </a:pPr>
            <a:r>
              <a:rPr lang="ja-JP" altLang="en-US" sz="3200" b="1" dirty="0">
                <a:effectLst>
                  <a:outerShdw blurRad="38100" dist="38100" dir="2700000" algn="tl">
                    <a:srgbClr val="000000">
                      <a:alpha val="43137"/>
                    </a:srgbClr>
                  </a:outerShdw>
                </a:effectLst>
                <a:latin typeface="ＭＳ Ｐ明朝" pitchFamily="18" charset="-128"/>
                <a:ea typeface="ＭＳ Ｐ明朝" pitchFamily="18" charset="-128"/>
              </a:rPr>
              <a:t>クラブの刷新性と柔軟性を育てる。</a:t>
            </a:r>
          </a:p>
          <a:p>
            <a:pPr marL="571500" indent="-476250" fontAlgn="auto">
              <a:spcBef>
                <a:spcPts val="0"/>
              </a:spcBef>
              <a:spcAft>
                <a:spcPct val="15000"/>
              </a:spcAft>
              <a:buClr>
                <a:srgbClr val="DDDDDD"/>
              </a:buClr>
              <a:buFont typeface="ＭＳ Ｐゴシック" pitchFamily="50" charset="-128"/>
              <a:buChar char="□"/>
              <a:defRPr/>
            </a:pPr>
            <a:r>
              <a:rPr lang="ja-JP" altLang="en-US" sz="3200" b="1" dirty="0">
                <a:solidFill>
                  <a:srgbClr val="FF0000"/>
                </a:solidFill>
                <a:effectLst>
                  <a:outerShdw blurRad="38100" dist="38100" dir="2700000" algn="tl">
                    <a:srgbClr val="000000">
                      <a:alpha val="43137"/>
                    </a:srgbClr>
                  </a:outerShdw>
                </a:effectLst>
                <a:latin typeface="ＭＳ Ｐ明朝" pitchFamily="18" charset="-128"/>
                <a:ea typeface="ＭＳ Ｐ明朝" pitchFamily="18" charset="-128"/>
              </a:rPr>
              <a:t>五大奉仕部門の全部門における調和の取れた活動を行なう。</a:t>
            </a:r>
            <a:endParaRPr lang="en-US" altLang="ja-JP" sz="3200" b="1" dirty="0">
              <a:solidFill>
                <a:srgbClr val="FF0000"/>
              </a:solidFill>
              <a:effectLst>
                <a:outerShdw blurRad="38100" dist="38100" dir="2700000" algn="tl">
                  <a:srgbClr val="000000">
                    <a:alpha val="43137"/>
                  </a:srgbClr>
                </a:outerShdw>
              </a:effectLst>
              <a:latin typeface="ＭＳ Ｐ明朝" pitchFamily="18" charset="-128"/>
              <a:ea typeface="ＭＳ Ｐ明朝" pitchFamily="18" charset="-128"/>
            </a:endParaRPr>
          </a:p>
          <a:p>
            <a:pPr marL="571500" indent="-476250" fontAlgn="auto">
              <a:spcBef>
                <a:spcPts val="0"/>
              </a:spcBef>
              <a:spcAft>
                <a:spcPct val="15000"/>
              </a:spcAft>
              <a:buClr>
                <a:srgbClr val="DDDDDD"/>
              </a:buClr>
              <a:buFont typeface="ＭＳ Ｐゴシック" pitchFamily="50" charset="-128"/>
              <a:buChar char="□"/>
              <a:defRPr/>
            </a:pPr>
            <a:r>
              <a:rPr lang="ja-JP" altLang="en-US" sz="3200" b="1" dirty="0">
                <a:effectLst>
                  <a:outerShdw blurRad="38100" dist="38100" dir="2700000" algn="tl">
                    <a:srgbClr val="000000">
                      <a:alpha val="43137"/>
                    </a:srgbClr>
                  </a:outerShdw>
                </a:effectLst>
                <a:latin typeface="ＭＳ Ｐ明朝" pitchFamily="18" charset="-128"/>
                <a:ea typeface="ＭＳ Ｐ明朝" pitchFamily="18" charset="-128"/>
              </a:rPr>
              <a:t>多様性を増進する。</a:t>
            </a:r>
          </a:p>
          <a:p>
            <a:pPr marL="571500" indent="-476250" fontAlgn="auto">
              <a:spcBef>
                <a:spcPts val="0"/>
              </a:spcBef>
              <a:spcAft>
                <a:spcPct val="15000"/>
              </a:spcAft>
              <a:buClr>
                <a:srgbClr val="DDDDDD"/>
              </a:buClr>
              <a:buFont typeface="ＭＳ Ｐゴシック" pitchFamily="50" charset="-128"/>
              <a:buChar char="□"/>
              <a:defRPr/>
            </a:pPr>
            <a:r>
              <a:rPr lang="ja-JP" altLang="en-US" sz="3200" b="1" dirty="0">
                <a:effectLst>
                  <a:outerShdw blurRad="38100" dist="38100" dir="2700000" algn="tl">
                    <a:srgbClr val="000000">
                      <a:alpha val="43137"/>
                    </a:srgbClr>
                  </a:outerShdw>
                </a:effectLst>
                <a:latin typeface="ＭＳ Ｐ明朝" pitchFamily="18" charset="-128"/>
                <a:ea typeface="ＭＳ Ｐ明朝" pitchFamily="18" charset="-128"/>
              </a:rPr>
              <a:t>会員の勧誘と維持を改善する。</a:t>
            </a:r>
          </a:p>
          <a:p>
            <a:pPr marL="571500" indent="-476250" fontAlgn="auto">
              <a:spcBef>
                <a:spcPts val="0"/>
              </a:spcBef>
              <a:spcAft>
                <a:spcPct val="15000"/>
              </a:spcAft>
              <a:buClr>
                <a:srgbClr val="DDDDDD"/>
              </a:buClr>
              <a:buFont typeface="ＭＳ Ｐゴシック" pitchFamily="50" charset="-128"/>
              <a:buChar char="□"/>
              <a:defRPr/>
            </a:pPr>
            <a:r>
              <a:rPr lang="ja-JP" altLang="en-US" sz="3200" b="1" dirty="0">
                <a:solidFill>
                  <a:srgbClr val="FF0000"/>
                </a:solidFill>
                <a:effectLst>
                  <a:outerShdw blurRad="38100" dist="38100" dir="2700000" algn="tl">
                    <a:srgbClr val="000000">
                      <a:alpha val="43137"/>
                    </a:srgbClr>
                  </a:outerShdw>
                </a:effectLst>
                <a:latin typeface="ＭＳ Ｐ明朝" pitchFamily="18" charset="-128"/>
                <a:ea typeface="ＭＳ Ｐ明朝" pitchFamily="18" charset="-128"/>
              </a:rPr>
              <a:t>リーダーを育成する。</a:t>
            </a:r>
          </a:p>
          <a:p>
            <a:pPr marL="571500" indent="-476250" fontAlgn="auto">
              <a:spcBef>
                <a:spcPts val="0"/>
              </a:spcBef>
              <a:spcAft>
                <a:spcPct val="15000"/>
              </a:spcAft>
              <a:buClr>
                <a:srgbClr val="DDDDDD"/>
              </a:buClr>
              <a:buFont typeface="ＭＳ Ｐゴシック" pitchFamily="50" charset="-128"/>
              <a:buChar char="□"/>
              <a:defRPr/>
            </a:pPr>
            <a:r>
              <a:rPr lang="ja-JP" altLang="en-US" sz="3200" b="1" dirty="0">
                <a:effectLst>
                  <a:outerShdw blurRad="38100" dist="38100" dir="2700000" algn="tl">
                    <a:srgbClr val="000000">
                      <a:alpha val="43137"/>
                    </a:srgbClr>
                  </a:outerShdw>
                </a:effectLst>
                <a:latin typeface="ＭＳ Ｐ明朝" pitchFamily="18" charset="-128"/>
                <a:ea typeface="ＭＳ Ｐ明朝" pitchFamily="18" charset="-128"/>
              </a:rPr>
              <a:t>ロータリーを伸展させる。</a:t>
            </a:r>
          </a:p>
          <a:p>
            <a:pPr marL="571500" indent="-476250" fontAlgn="auto">
              <a:spcBef>
                <a:spcPts val="0"/>
              </a:spcBef>
              <a:spcAft>
                <a:spcPct val="15000"/>
              </a:spcAft>
              <a:buClr>
                <a:srgbClr val="DDDDDD"/>
              </a:buClr>
              <a:buFont typeface="ＭＳ Ｐゴシック" pitchFamily="50" charset="-128"/>
              <a:buChar char="□"/>
              <a:defRPr/>
            </a:pPr>
            <a:r>
              <a:rPr lang="ja-JP" altLang="en-US" sz="3200" b="1" dirty="0">
                <a:effectLst>
                  <a:outerShdw blurRad="38100" dist="38100" dir="2700000" algn="tl">
                    <a:srgbClr val="000000">
                      <a:alpha val="43137"/>
                    </a:srgbClr>
                  </a:outerShdw>
                </a:effectLst>
                <a:latin typeface="ＭＳ Ｐゴシック" pitchFamily="50" charset="-128"/>
                <a:ea typeface="+mn-ea"/>
              </a:rPr>
              <a:t>クラブと地区に</a:t>
            </a:r>
            <a:r>
              <a:rPr lang="ja-JP" altLang="en-US" sz="3200" b="1" dirty="0" smtClean="0">
                <a:effectLst>
                  <a:outerShdw blurRad="38100" dist="38100" dir="2700000" algn="tl">
                    <a:srgbClr val="000000">
                      <a:alpha val="43137"/>
                    </a:srgbClr>
                  </a:outerShdw>
                </a:effectLst>
                <a:latin typeface="ＭＳ Ｐゴシック" pitchFamily="50" charset="-128"/>
                <a:ea typeface="+mn-ea"/>
              </a:rPr>
              <a:t>おける</a:t>
            </a:r>
            <a:r>
              <a:rPr lang="en-US" altLang="ja-JP" sz="3200" b="1" dirty="0" smtClean="0">
                <a:effectLst>
                  <a:outerShdw blurRad="38100" dist="38100" dir="2700000" algn="tl">
                    <a:srgbClr val="000000">
                      <a:alpha val="43137"/>
                    </a:srgbClr>
                  </a:outerShdw>
                </a:effectLst>
                <a:latin typeface="ＭＳ Ｐゴシック" pitchFamily="50" charset="-128"/>
                <a:ea typeface="+mn-ea"/>
              </a:rPr>
              <a:t>RI</a:t>
            </a:r>
            <a:r>
              <a:rPr lang="ja-JP" altLang="en-US" sz="3200" b="1" dirty="0" smtClean="0">
                <a:effectLst>
                  <a:outerShdw blurRad="38100" dist="38100" dir="2700000" algn="tl">
                    <a:srgbClr val="000000">
                      <a:alpha val="43137"/>
                    </a:srgbClr>
                  </a:outerShdw>
                </a:effectLst>
                <a:latin typeface="ＭＳ Ｐゴシック" pitchFamily="50" charset="-128"/>
                <a:ea typeface="+mn-ea"/>
              </a:rPr>
              <a:t>戦略計画</a:t>
            </a:r>
            <a:r>
              <a:rPr lang="ja-JP" altLang="en-US" sz="3200" b="1" dirty="0">
                <a:effectLst>
                  <a:outerShdw blurRad="38100" dist="38100" dir="2700000" algn="tl">
                    <a:srgbClr val="000000">
                      <a:alpha val="43137"/>
                    </a:srgbClr>
                  </a:outerShdw>
                </a:effectLst>
                <a:latin typeface="ＭＳ Ｐゴシック" pitchFamily="50" charset="-128"/>
                <a:ea typeface="+mn-ea"/>
              </a:rPr>
              <a:t>の立案を奨励する。</a:t>
            </a:r>
          </a:p>
          <a:p>
            <a:pPr marL="571500" indent="-476250" fontAlgn="auto">
              <a:spcBef>
                <a:spcPts val="0"/>
              </a:spcBef>
              <a:spcAft>
                <a:spcPts val="0"/>
              </a:spcAft>
              <a:defRPr/>
            </a:pPr>
            <a:endParaRPr lang="ja-JP" altLang="en-US" sz="2400" b="1" dirty="0">
              <a:effectLst>
                <a:outerShdw blurRad="38100" dist="38100" dir="2700000" algn="tl">
                  <a:srgbClr val="000000">
                    <a:alpha val="43137"/>
                  </a:srgbClr>
                </a:outerShdw>
              </a:effectLst>
              <a:latin typeface="+mn-lt"/>
              <a:ea typeface="+mn-ea"/>
            </a:endParaRPr>
          </a:p>
        </p:txBody>
      </p:sp>
      <p:sp>
        <p:nvSpPr>
          <p:cNvPr id="202755" name="Rectangle 2"/>
          <p:cNvSpPr>
            <a:spLocks noChangeArrowheads="1"/>
          </p:cNvSpPr>
          <p:nvPr/>
        </p:nvSpPr>
        <p:spPr bwMode="auto">
          <a:xfrm>
            <a:off x="908050" y="169863"/>
            <a:ext cx="3944938" cy="266700"/>
          </a:xfrm>
          <a:prstGeom prst="rect">
            <a:avLst/>
          </a:prstGeom>
          <a:noFill/>
          <a:ln w="9525">
            <a:noFill/>
            <a:miter lim="800000"/>
            <a:headEnd/>
            <a:tailEnd/>
          </a:ln>
        </p:spPr>
        <p:txBody>
          <a:bodyPr anchor="ctr"/>
          <a:lstStyle/>
          <a:p>
            <a:r>
              <a:rPr lang="ja-JP" altLang="en-US" sz="3200" b="1">
                <a:solidFill>
                  <a:srgbClr val="FFCC00"/>
                </a:solidFill>
                <a:latin typeface="ＭＳ Ｐゴシック" charset="-128"/>
              </a:rPr>
              <a:t>優先項目と目標</a:t>
            </a:r>
          </a:p>
        </p:txBody>
      </p:sp>
      <p:sp>
        <p:nvSpPr>
          <p:cNvPr id="202756" name="Rectangle 6"/>
          <p:cNvSpPr>
            <a:spLocks noChangeArrowheads="1"/>
          </p:cNvSpPr>
          <p:nvPr/>
        </p:nvSpPr>
        <p:spPr bwMode="auto">
          <a:xfrm>
            <a:off x="6964363" y="6400800"/>
            <a:ext cx="2179637" cy="457200"/>
          </a:xfrm>
          <a:prstGeom prst="rect">
            <a:avLst/>
          </a:prstGeom>
          <a:noFill/>
          <a:ln w="9525">
            <a:noFill/>
            <a:miter lim="800000"/>
            <a:headEnd/>
            <a:tailEnd/>
          </a:ln>
        </p:spPr>
        <p:txBody>
          <a:bodyPr anchor="b"/>
          <a:lstStyle/>
          <a:p>
            <a:pPr algn="r"/>
            <a:fld id="{B3222EC9-2099-4C80-B194-E2D56C3B8652}" type="slidenum">
              <a:rPr lang="ja-JP" altLang="en-US" sz="1200" b="1">
                <a:latin typeface="Times New Roman" pitchFamily="18" charset="0"/>
                <a:cs typeface="Arial" charset="0"/>
              </a:rPr>
              <a:pPr algn="r"/>
              <a:t>34</a:t>
            </a:fld>
            <a:endParaRPr lang="en-US" altLang="ja-JP" sz="1200" b="1">
              <a:latin typeface="Times New Roman" pitchFamily="18" charset="0"/>
              <a:cs typeface="Arial" charset="0"/>
            </a:endParaRPr>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3777" name="Group 30"/>
          <p:cNvGrpSpPr>
            <a:grpSpLocks/>
          </p:cNvGrpSpPr>
          <p:nvPr/>
        </p:nvGrpSpPr>
        <p:grpSpPr bwMode="auto">
          <a:xfrm>
            <a:off x="971550" y="620713"/>
            <a:ext cx="7200900" cy="5894387"/>
            <a:chOff x="612" y="391"/>
            <a:chExt cx="4536" cy="3713"/>
          </a:xfrm>
        </p:grpSpPr>
        <p:sp>
          <p:nvSpPr>
            <p:cNvPr id="203781" name="Rectangle 25"/>
            <p:cNvSpPr>
              <a:spLocks noChangeArrowheads="1"/>
            </p:cNvSpPr>
            <p:nvPr/>
          </p:nvSpPr>
          <p:spPr bwMode="auto">
            <a:xfrm>
              <a:off x="612" y="391"/>
              <a:ext cx="4536" cy="521"/>
            </a:xfrm>
            <a:prstGeom prst="rect">
              <a:avLst/>
            </a:prstGeom>
            <a:solidFill>
              <a:srgbClr val="FFFF00"/>
            </a:solidFill>
            <a:ln w="28575">
              <a:solidFill>
                <a:schemeClr val="tx1"/>
              </a:solidFill>
              <a:miter lim="800000"/>
              <a:headEnd/>
              <a:tailEnd/>
            </a:ln>
          </p:spPr>
          <p:txBody>
            <a:bodyPr wrap="none" lIns="0" tIns="0" rIns="0" bIns="0" anchor="ctr"/>
            <a:lstStyle/>
            <a:p>
              <a:r>
                <a:rPr lang="ja-JP" altLang="en-US" sz="4000" b="1">
                  <a:solidFill>
                    <a:srgbClr val="000066"/>
                  </a:solidFill>
                  <a:latin typeface="ＭＳ Ｐゴシック" charset="-128"/>
                </a:rPr>
                <a:t>人道的奉仕の重点化と増加</a:t>
              </a:r>
            </a:p>
          </p:txBody>
        </p:sp>
        <p:sp>
          <p:nvSpPr>
            <p:cNvPr id="203782" name="Rectangle 26"/>
            <p:cNvSpPr>
              <a:spLocks noChangeArrowheads="1"/>
            </p:cNvSpPr>
            <p:nvPr/>
          </p:nvSpPr>
          <p:spPr bwMode="auto">
            <a:xfrm>
              <a:off x="612" y="918"/>
              <a:ext cx="4536" cy="3186"/>
            </a:xfrm>
            <a:prstGeom prst="rect">
              <a:avLst/>
            </a:prstGeom>
            <a:gradFill rotWithShape="0">
              <a:gsLst>
                <a:gs pos="0">
                  <a:schemeClr val="bg2"/>
                </a:gs>
                <a:gs pos="100000">
                  <a:schemeClr val="bg1"/>
                </a:gs>
              </a:gsLst>
              <a:path path="rect">
                <a:fillToRect l="100000" t="100000"/>
              </a:path>
            </a:gradFill>
            <a:ln w="28575">
              <a:solidFill>
                <a:schemeClr val="tx1"/>
              </a:solidFill>
              <a:miter lim="800000"/>
              <a:headEnd/>
              <a:tailEnd/>
            </a:ln>
          </p:spPr>
          <p:txBody>
            <a:bodyPr wrap="none" lIns="0" tIns="0" rIns="0" bIns="0" anchor="ctr"/>
            <a:lstStyle/>
            <a:p>
              <a:endParaRPr lang="ja-JP" altLang="en-US">
                <a:latin typeface="Gill Sans MT" pitchFamily="34" charset="0"/>
              </a:endParaRPr>
            </a:p>
          </p:txBody>
        </p:sp>
      </p:grpSp>
      <p:sp>
        <p:nvSpPr>
          <p:cNvPr id="203778" name="Text Box 28"/>
          <p:cNvSpPr txBox="1">
            <a:spLocks noChangeArrowheads="1"/>
          </p:cNvSpPr>
          <p:nvPr/>
        </p:nvSpPr>
        <p:spPr bwMode="auto">
          <a:xfrm>
            <a:off x="1069975" y="1571625"/>
            <a:ext cx="7678738" cy="5170488"/>
          </a:xfrm>
          <a:prstGeom prst="rect">
            <a:avLst/>
          </a:prstGeom>
          <a:noFill/>
          <a:ln w="9525">
            <a:noFill/>
            <a:miter lim="800000"/>
            <a:headEnd/>
            <a:tailEnd/>
          </a:ln>
        </p:spPr>
        <p:txBody>
          <a:bodyPr lIns="0" tIns="0" rIns="0" bIns="0">
            <a:spAutoFit/>
          </a:bodyPr>
          <a:lstStyle/>
          <a:p>
            <a:pPr marL="476250" indent="-476250">
              <a:spcAft>
                <a:spcPct val="15000"/>
              </a:spcAft>
              <a:buClr>
                <a:srgbClr val="DDDDDD"/>
              </a:buClr>
              <a:buFont typeface="ＭＳ Ｐゴシック" charset="-128"/>
              <a:buChar char="□"/>
            </a:pPr>
            <a:r>
              <a:rPr lang="ja-JP" altLang="en-US" sz="3200">
                <a:latin typeface="ＭＳ Ｐ明朝" pitchFamily="18" charset="-128"/>
                <a:ea typeface="ＭＳ Ｐ明朝" pitchFamily="18" charset="-128"/>
              </a:rPr>
              <a:t>ポリオを撲滅する。</a:t>
            </a:r>
          </a:p>
          <a:p>
            <a:pPr marL="476250" indent="-476250">
              <a:spcAft>
                <a:spcPct val="15000"/>
              </a:spcAft>
              <a:buClr>
                <a:srgbClr val="DDDDDD"/>
              </a:buClr>
              <a:buFont typeface="ＭＳ Ｐゴシック" charset="-128"/>
              <a:buChar char="□"/>
            </a:pPr>
            <a:r>
              <a:rPr lang="ja-JP" altLang="en-US" sz="3200">
                <a:latin typeface="ＭＳ Ｐ明朝" pitchFamily="18" charset="-128"/>
                <a:ea typeface="ＭＳ Ｐ明朝" pitchFamily="18" charset="-128"/>
              </a:rPr>
              <a:t>以下の分野における奉仕の持続性を</a:t>
            </a:r>
            <a:endParaRPr lang="en-US" altLang="ja-JP" sz="3200">
              <a:latin typeface="ＭＳ Ｐ明朝" pitchFamily="18" charset="-128"/>
              <a:ea typeface="ＭＳ Ｐ明朝" pitchFamily="18" charset="-128"/>
            </a:endParaRPr>
          </a:p>
          <a:p>
            <a:pPr marL="476250" indent="-476250">
              <a:spcAft>
                <a:spcPct val="15000"/>
              </a:spcAft>
              <a:buClr>
                <a:srgbClr val="DDDDDD"/>
              </a:buClr>
            </a:pPr>
            <a:r>
              <a:rPr lang="ja-JP" altLang="en-US" sz="3200">
                <a:latin typeface="ＭＳ Ｐ明朝" pitchFamily="18" charset="-128"/>
                <a:ea typeface="ＭＳ Ｐ明朝" pitchFamily="18" charset="-128"/>
              </a:rPr>
              <a:t>　　たかめる。 </a:t>
            </a:r>
          </a:p>
          <a:p>
            <a:pPr marL="476250" indent="-476250">
              <a:spcAft>
                <a:spcPct val="15000"/>
              </a:spcAft>
              <a:buClr>
                <a:srgbClr val="DDDDDD"/>
              </a:buClr>
              <a:buFont typeface="ＭＳ Ｐゴシック" charset="-128"/>
              <a:buNone/>
            </a:pPr>
            <a:r>
              <a:rPr lang="ja-JP" altLang="en-US" sz="3200">
                <a:latin typeface="ＭＳ Ｐ明朝" pitchFamily="18" charset="-128"/>
                <a:ea typeface="ＭＳ Ｐ明朝" pitchFamily="18" charset="-128"/>
              </a:rPr>
              <a:t>		・ </a:t>
            </a:r>
            <a:r>
              <a:rPr lang="ja-JP" altLang="en-US" sz="3200" b="1">
                <a:solidFill>
                  <a:srgbClr val="FFFF00"/>
                </a:solidFill>
                <a:latin typeface="ＭＳ Ｐ明朝" pitchFamily="18" charset="-128"/>
                <a:ea typeface="ＭＳ Ｐ明朝" pitchFamily="18" charset="-128"/>
              </a:rPr>
              <a:t>青少年と青年のプログラム。</a:t>
            </a:r>
          </a:p>
          <a:p>
            <a:pPr marL="476250" indent="-476250">
              <a:spcAft>
                <a:spcPct val="15000"/>
              </a:spcAft>
              <a:buClr>
                <a:srgbClr val="DDDDDD"/>
              </a:buClr>
              <a:buFont typeface="ＭＳ Ｐゴシック" charset="-128"/>
              <a:buNone/>
            </a:pPr>
            <a:r>
              <a:rPr lang="ja-JP" altLang="en-US" sz="3200">
                <a:latin typeface="ＭＳ Ｐ明朝" pitchFamily="18" charset="-128"/>
                <a:ea typeface="ＭＳ Ｐ明朝" pitchFamily="18" charset="-128"/>
              </a:rPr>
              <a:t>		・ </a:t>
            </a:r>
            <a:r>
              <a:rPr lang="ja-JP" altLang="en-US" sz="3200" b="1">
                <a:solidFill>
                  <a:srgbClr val="FFFF00"/>
                </a:solidFill>
                <a:latin typeface="ＭＳ Ｐ明朝" pitchFamily="18" charset="-128"/>
                <a:ea typeface="ＭＳ Ｐ明朝" pitchFamily="18" charset="-128"/>
              </a:rPr>
              <a:t>ロータリー財団の6つの重点分野。</a:t>
            </a:r>
          </a:p>
          <a:p>
            <a:pPr marL="476250" indent="-476250">
              <a:spcAft>
                <a:spcPct val="15000"/>
              </a:spcAft>
              <a:buClr>
                <a:srgbClr val="DDDDDD"/>
              </a:buClr>
              <a:buFont typeface="ＭＳ Ｐゴシック" charset="-128"/>
              <a:buChar char="□"/>
            </a:pPr>
            <a:r>
              <a:rPr lang="ja-JP" altLang="en-US" sz="3200">
                <a:latin typeface="ＭＳ Ｐ明朝" pitchFamily="18" charset="-128"/>
                <a:ea typeface="ＭＳ Ｐ明朝" pitchFamily="18" charset="-128"/>
              </a:rPr>
              <a:t>協力組織とのパートナーシッ プおよび</a:t>
            </a:r>
            <a:endParaRPr lang="en-US" altLang="ja-JP" sz="3200">
              <a:latin typeface="ＭＳ Ｐ明朝" pitchFamily="18" charset="-128"/>
              <a:ea typeface="ＭＳ Ｐ明朝" pitchFamily="18" charset="-128"/>
            </a:endParaRPr>
          </a:p>
          <a:p>
            <a:pPr marL="476250" indent="-476250">
              <a:spcAft>
                <a:spcPct val="15000"/>
              </a:spcAft>
              <a:buClr>
                <a:srgbClr val="DDDDDD"/>
              </a:buClr>
            </a:pPr>
            <a:r>
              <a:rPr lang="ja-JP" altLang="en-US" sz="3200">
                <a:latin typeface="ＭＳ Ｐ明朝" pitchFamily="18" charset="-128"/>
                <a:ea typeface="ＭＳ Ｐ明朝" pitchFamily="18" charset="-128"/>
              </a:rPr>
              <a:t>　　他組織との協力関係を拡大する。 </a:t>
            </a:r>
          </a:p>
          <a:p>
            <a:pPr marL="476250" indent="-476250">
              <a:spcAft>
                <a:spcPct val="15000"/>
              </a:spcAft>
              <a:buClr>
                <a:srgbClr val="DDDDDD"/>
              </a:buClr>
              <a:buFont typeface="ＭＳ Ｐゴシック" charset="-128"/>
              <a:buChar char="□"/>
            </a:pPr>
            <a:r>
              <a:rPr lang="ja-JP" altLang="en-US" sz="3200">
                <a:solidFill>
                  <a:srgbClr val="FFFF00"/>
                </a:solidFill>
                <a:latin typeface="ＭＳ Ｐゴシック" charset="-128"/>
              </a:rPr>
              <a:t>地元と海外の地域社会で多大な成果を</a:t>
            </a:r>
            <a:endParaRPr lang="en-US" altLang="ja-JP" sz="3200">
              <a:solidFill>
                <a:srgbClr val="FFFF00"/>
              </a:solidFill>
              <a:latin typeface="ＭＳ Ｐゴシック" charset="-128"/>
            </a:endParaRPr>
          </a:p>
          <a:p>
            <a:pPr marL="476250" indent="-476250">
              <a:spcAft>
                <a:spcPct val="15000"/>
              </a:spcAft>
              <a:buClr>
                <a:srgbClr val="DDDDDD"/>
              </a:buClr>
            </a:pPr>
            <a:r>
              <a:rPr lang="ja-JP" altLang="en-US" sz="3200">
                <a:solidFill>
                  <a:srgbClr val="FFFF00"/>
                </a:solidFill>
                <a:latin typeface="ＭＳ Ｐゴシック" charset="-128"/>
              </a:rPr>
              <a:t>　　もたらすプロジェクトを創造する。</a:t>
            </a:r>
          </a:p>
        </p:txBody>
      </p:sp>
      <p:sp>
        <p:nvSpPr>
          <p:cNvPr id="203779" name="Rectangle 2"/>
          <p:cNvSpPr>
            <a:spLocks noChangeArrowheads="1"/>
          </p:cNvSpPr>
          <p:nvPr/>
        </p:nvSpPr>
        <p:spPr bwMode="auto">
          <a:xfrm>
            <a:off x="908050" y="169863"/>
            <a:ext cx="3944938" cy="266700"/>
          </a:xfrm>
          <a:prstGeom prst="rect">
            <a:avLst/>
          </a:prstGeom>
          <a:noFill/>
          <a:ln w="9525">
            <a:noFill/>
            <a:miter lim="800000"/>
            <a:headEnd/>
            <a:tailEnd/>
          </a:ln>
        </p:spPr>
        <p:txBody>
          <a:bodyPr anchor="ctr"/>
          <a:lstStyle/>
          <a:p>
            <a:r>
              <a:rPr lang="ja-JP" altLang="en-US" sz="3200" b="1">
                <a:solidFill>
                  <a:srgbClr val="FFCC00"/>
                </a:solidFill>
                <a:latin typeface="ＭＳ Ｐゴシック" charset="-128"/>
              </a:rPr>
              <a:t>優先項目と目標</a:t>
            </a:r>
          </a:p>
        </p:txBody>
      </p:sp>
      <p:sp>
        <p:nvSpPr>
          <p:cNvPr id="203780" name="Rectangle 6"/>
          <p:cNvSpPr>
            <a:spLocks noChangeArrowheads="1"/>
          </p:cNvSpPr>
          <p:nvPr/>
        </p:nvSpPr>
        <p:spPr bwMode="auto">
          <a:xfrm>
            <a:off x="6964363" y="6400800"/>
            <a:ext cx="2179637" cy="457200"/>
          </a:xfrm>
          <a:prstGeom prst="rect">
            <a:avLst/>
          </a:prstGeom>
          <a:noFill/>
          <a:ln w="9525">
            <a:noFill/>
            <a:miter lim="800000"/>
            <a:headEnd/>
            <a:tailEnd/>
          </a:ln>
        </p:spPr>
        <p:txBody>
          <a:bodyPr anchor="b"/>
          <a:lstStyle/>
          <a:p>
            <a:pPr algn="r"/>
            <a:fld id="{29EE1716-D957-49C1-8257-58A4446C0CF5}" type="slidenum">
              <a:rPr lang="ja-JP" altLang="en-US" sz="1200" b="1">
                <a:latin typeface="Times New Roman" pitchFamily="18" charset="0"/>
                <a:cs typeface="Arial" charset="0"/>
              </a:rPr>
              <a:pPr algn="r"/>
              <a:t>35</a:t>
            </a:fld>
            <a:endParaRPr lang="en-US" altLang="ja-JP" sz="1200" b="1">
              <a:latin typeface="Times New Roman" pitchFamily="18" charset="0"/>
              <a:cs typeface="Arial" charset="0"/>
            </a:endParaRPr>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6849" name="タイトル 1"/>
          <p:cNvSpPr>
            <a:spLocks noGrp="1"/>
          </p:cNvSpPr>
          <p:nvPr>
            <p:ph type="title" idx="4294967295"/>
          </p:nvPr>
        </p:nvSpPr>
        <p:spPr/>
        <p:txBody>
          <a:bodyPr/>
          <a:lstStyle/>
          <a:p>
            <a:pPr eaLnBrk="1" hangingPunct="1"/>
            <a:r>
              <a:rPr lang="ja-JP" altLang="en-US" sz="5400" b="1" smtClean="0">
                <a:solidFill>
                  <a:srgbClr val="FFFF00"/>
                </a:solidFill>
                <a:latin typeface="Bookman Old Style" pitchFamily="18" charset="0"/>
                <a:ea typeface="HG明朝E" pitchFamily="17" charset="-128"/>
              </a:rPr>
              <a:t>ＲＩの端的な要求は</a:t>
            </a:r>
          </a:p>
        </p:txBody>
      </p:sp>
      <p:sp>
        <p:nvSpPr>
          <p:cNvPr id="3" name="コンテンツ プレースホルダ 2"/>
          <p:cNvSpPr>
            <a:spLocks noGrp="1"/>
          </p:cNvSpPr>
          <p:nvPr>
            <p:ph idx="4294967295"/>
          </p:nvPr>
        </p:nvSpPr>
        <p:spPr>
          <a:xfrm>
            <a:off x="250825" y="1600200"/>
            <a:ext cx="8642350" cy="4997450"/>
          </a:xfrm>
        </p:spPr>
        <p:txBody>
          <a:bodyPr>
            <a:normAutofit/>
          </a:bodyPr>
          <a:lstStyle/>
          <a:p>
            <a:pPr eaLnBrk="1" hangingPunct="1">
              <a:lnSpc>
                <a:spcPct val="90000"/>
              </a:lnSpc>
              <a:buFont typeface="Arial" charset="0"/>
              <a:buNone/>
            </a:pPr>
            <a:r>
              <a:rPr lang="ja-JP" altLang="en-US" sz="4000" b="1" smtClean="0">
                <a:solidFill>
                  <a:srgbClr val="FFFF00"/>
                </a:solidFill>
                <a:ea typeface="ＭＳ Ｐゴシック" charset="-128"/>
              </a:rPr>
              <a:t>１、会員増強：</a:t>
            </a:r>
            <a:r>
              <a:rPr lang="ja-JP" altLang="en-US" b="1" smtClean="0">
                <a:ea typeface="ＭＳ Ｐゴシック" charset="-128"/>
              </a:rPr>
              <a:t>大勢で行い</a:t>
            </a:r>
            <a:r>
              <a:rPr lang="ja-JP" altLang="en-US" smtClean="0">
                <a:ea typeface="ＭＳ Ｐゴシック" charset="-128"/>
              </a:rPr>
              <a:t>パワーが無いとクラ　</a:t>
            </a:r>
            <a:endParaRPr lang="en-US" altLang="ja-JP" smtClean="0">
              <a:ea typeface="ＭＳ Ｐゴシック" charset="-128"/>
            </a:endParaRPr>
          </a:p>
          <a:p>
            <a:pPr eaLnBrk="1" hangingPunct="1">
              <a:lnSpc>
                <a:spcPct val="90000"/>
              </a:lnSpc>
              <a:buFont typeface="Arial" charset="0"/>
              <a:buNone/>
            </a:pPr>
            <a:r>
              <a:rPr lang="ja-JP" altLang="en-US" smtClean="0">
                <a:ea typeface="ＭＳ Ｐゴシック" charset="-128"/>
              </a:rPr>
              <a:t>　　　　　　　　ブ活動そのものの効果が出てこない</a:t>
            </a:r>
            <a:endParaRPr lang="en-US" altLang="ja-JP" smtClean="0">
              <a:ea typeface="ＭＳ Ｐゴシック" charset="-128"/>
            </a:endParaRPr>
          </a:p>
          <a:p>
            <a:pPr eaLnBrk="1" hangingPunct="1">
              <a:lnSpc>
                <a:spcPct val="90000"/>
              </a:lnSpc>
              <a:buFont typeface="Arial" charset="0"/>
              <a:buNone/>
            </a:pPr>
            <a:r>
              <a:rPr lang="ja-JP" altLang="en-US" sz="4000" b="1" smtClean="0">
                <a:solidFill>
                  <a:srgbClr val="FFFF00"/>
                </a:solidFill>
                <a:ea typeface="ＭＳ Ｐゴシック" charset="-128"/>
              </a:rPr>
              <a:t>２、奉仕活動</a:t>
            </a:r>
            <a:r>
              <a:rPr lang="ja-JP" altLang="en-US" smtClean="0">
                <a:ea typeface="ＭＳ Ｐゴシック" charset="-128"/>
              </a:rPr>
              <a:t>：５つの奉仕活動をフルに利用し</a:t>
            </a:r>
            <a:endParaRPr lang="en-US" altLang="ja-JP" smtClean="0">
              <a:ea typeface="ＭＳ Ｐゴシック" charset="-128"/>
            </a:endParaRPr>
          </a:p>
          <a:p>
            <a:pPr eaLnBrk="1" hangingPunct="1">
              <a:lnSpc>
                <a:spcPct val="90000"/>
              </a:lnSpc>
              <a:buFont typeface="Arial" charset="0"/>
              <a:buNone/>
            </a:pPr>
            <a:r>
              <a:rPr lang="ja-JP" altLang="en-US" smtClean="0">
                <a:ea typeface="ＭＳ Ｐゴシック" charset="-128"/>
              </a:rPr>
              <a:t>　　　　　　　　　　　よう</a:t>
            </a:r>
            <a:endParaRPr lang="en-US" altLang="ja-JP" smtClean="0">
              <a:ea typeface="ＭＳ Ｐゴシック" charset="-128"/>
            </a:endParaRPr>
          </a:p>
          <a:p>
            <a:pPr eaLnBrk="1" hangingPunct="1">
              <a:lnSpc>
                <a:spcPct val="90000"/>
              </a:lnSpc>
              <a:buFont typeface="Arial" charset="0"/>
              <a:buNone/>
            </a:pPr>
            <a:r>
              <a:rPr lang="ja-JP" altLang="en-US" sz="4000" b="1" smtClean="0">
                <a:solidFill>
                  <a:srgbClr val="FFFF00"/>
                </a:solidFill>
                <a:ea typeface="ＭＳ Ｐゴシック" charset="-128"/>
              </a:rPr>
              <a:t>３、財団支援；</a:t>
            </a:r>
            <a:r>
              <a:rPr lang="ja-JP" altLang="en-US" smtClean="0">
                <a:ea typeface="ＭＳ Ｐゴシック" charset="-128"/>
              </a:rPr>
              <a:t>世界で良いことをしよう</a:t>
            </a:r>
            <a:endParaRPr lang="en-US" altLang="ja-JP" smtClean="0">
              <a:ea typeface="ＭＳ Ｐゴシック" charset="-128"/>
            </a:endParaRPr>
          </a:p>
          <a:p>
            <a:pPr eaLnBrk="1" hangingPunct="1">
              <a:lnSpc>
                <a:spcPct val="90000"/>
              </a:lnSpc>
              <a:buFont typeface="Arial" charset="0"/>
              <a:buNone/>
            </a:pPr>
            <a:r>
              <a:rPr lang="ja-JP" altLang="en-US" smtClean="0">
                <a:ea typeface="ＭＳ Ｐゴシック" charset="-128"/>
              </a:rPr>
              <a:t>　　　　　　　　　　　ロータリアンが力を合わせて世</a:t>
            </a:r>
            <a:endParaRPr lang="en-US" altLang="ja-JP" smtClean="0">
              <a:ea typeface="ＭＳ Ｐゴシック" charset="-128"/>
            </a:endParaRPr>
          </a:p>
          <a:p>
            <a:pPr eaLnBrk="1" hangingPunct="1">
              <a:lnSpc>
                <a:spcPct val="90000"/>
              </a:lnSpc>
              <a:buFont typeface="Arial" charset="0"/>
              <a:buNone/>
            </a:pPr>
            <a:r>
              <a:rPr lang="ja-JP" altLang="en-US" smtClean="0">
                <a:ea typeface="ＭＳ Ｐゴシック" charset="-128"/>
              </a:rPr>
              <a:t>　　　　　　　　　　　界平和のために働こう</a:t>
            </a:r>
            <a:endParaRPr lang="en-US" altLang="ja-JP" smtClean="0">
              <a:ea typeface="ＭＳ Ｐゴシック" charset="-128"/>
            </a:endParaRPr>
          </a:p>
          <a:p>
            <a:pPr eaLnBrk="1" hangingPunct="1">
              <a:lnSpc>
                <a:spcPct val="90000"/>
              </a:lnSpc>
              <a:buFont typeface="Arial" charset="0"/>
              <a:buNone/>
            </a:pPr>
            <a:r>
              <a:rPr lang="ja-JP" altLang="en-US" sz="4000" b="1" smtClean="0">
                <a:solidFill>
                  <a:srgbClr val="FFFF00"/>
                </a:solidFill>
                <a:ea typeface="ＭＳ Ｐゴシック" charset="-128"/>
              </a:rPr>
              <a:t>４、リーダーの育成と広報</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068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49" grpId="0" autoUpdateAnimBg="0"/>
      <p:bldP spid="3"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6849" name="タイトル 1"/>
          <p:cNvSpPr>
            <a:spLocks noGrp="1"/>
          </p:cNvSpPr>
          <p:nvPr>
            <p:ph type="title" idx="4294967295"/>
          </p:nvPr>
        </p:nvSpPr>
        <p:spPr>
          <a:xfrm>
            <a:off x="251521" y="332656"/>
            <a:ext cx="8136903" cy="1794520"/>
          </a:xfrm>
        </p:spPr>
        <p:txBody>
          <a:bodyPr/>
          <a:lstStyle/>
          <a:p>
            <a:pPr eaLnBrk="1" hangingPunct="1"/>
            <a:r>
              <a:rPr lang="en-US" altLang="ja-JP" sz="4000" dirty="0" smtClean="0"/>
              <a:t>2014</a:t>
            </a:r>
            <a:r>
              <a:rPr lang="ja-JP" altLang="en-US" sz="4000" dirty="0"/>
              <a:t>－</a:t>
            </a:r>
            <a:r>
              <a:rPr lang="en-US" altLang="ja-JP" sz="4000" dirty="0"/>
              <a:t>15</a:t>
            </a:r>
            <a:r>
              <a:rPr lang="ja-JP" altLang="en-US" sz="4000" dirty="0"/>
              <a:t>年度日本地域別</a:t>
            </a:r>
            <a:r>
              <a:rPr lang="en-US" altLang="ja-JP" sz="4000" dirty="0"/>
              <a:t/>
            </a:r>
            <a:br>
              <a:rPr lang="en-US" altLang="ja-JP" sz="4000" dirty="0"/>
            </a:br>
            <a:r>
              <a:rPr lang="ja-JP" altLang="en-US" sz="4000" dirty="0"/>
              <a:t>会員増強</a:t>
            </a:r>
            <a:r>
              <a:rPr lang="ja-JP" altLang="en-US" sz="4000" dirty="0" smtClean="0"/>
              <a:t>計画（成果測定指標）　　　　</a:t>
            </a:r>
            <a:r>
              <a:rPr lang="en-US" altLang="ja-JP" sz="4000" dirty="0" smtClean="0"/>
              <a:t/>
            </a:r>
            <a:br>
              <a:rPr lang="en-US" altLang="ja-JP" sz="4000" dirty="0" smtClean="0"/>
            </a:br>
            <a:r>
              <a:rPr lang="ja-JP" altLang="en-US" sz="2400" dirty="0" smtClean="0"/>
              <a:t>日本第</a:t>
            </a:r>
            <a:r>
              <a:rPr lang="en-US" altLang="ja-JP" sz="2400" dirty="0" smtClean="0"/>
              <a:t>1.2.3</a:t>
            </a:r>
            <a:r>
              <a:rPr lang="ja-JP" altLang="en-US" sz="2400" dirty="0" smtClean="0"/>
              <a:t>ゾーン　理事</a:t>
            </a:r>
            <a:r>
              <a:rPr lang="en-US" altLang="ja-JP" sz="2400" dirty="0" smtClean="0"/>
              <a:t>2</a:t>
            </a:r>
            <a:r>
              <a:rPr lang="ja-JP" altLang="en-US" sz="2400" dirty="0" smtClean="0"/>
              <a:t>名、リーダー</a:t>
            </a:r>
            <a:r>
              <a:rPr lang="en-US" altLang="ja-JP" sz="2400" dirty="0" smtClean="0"/>
              <a:t>1</a:t>
            </a:r>
            <a:r>
              <a:rPr lang="ja-JP" altLang="en-US" sz="2400" dirty="0" smtClean="0"/>
              <a:t>名、</a:t>
            </a:r>
            <a:r>
              <a:rPr lang="en-US" altLang="ja-JP" sz="2400" dirty="0" smtClean="0"/>
              <a:t/>
            </a:r>
            <a:br>
              <a:rPr lang="en-US" altLang="ja-JP" sz="2400" dirty="0" smtClean="0"/>
            </a:br>
            <a:r>
              <a:rPr lang="ja-JP" altLang="en-US" sz="2400" dirty="0" smtClean="0"/>
              <a:t>コーデイネ－ター</a:t>
            </a:r>
            <a:r>
              <a:rPr lang="en-US" altLang="ja-JP" sz="2400" dirty="0" smtClean="0"/>
              <a:t>3</a:t>
            </a:r>
            <a:r>
              <a:rPr lang="ja-JP" altLang="en-US" sz="2400" dirty="0" smtClean="0"/>
              <a:t>名</a:t>
            </a:r>
            <a:r>
              <a:rPr lang="en-US" altLang="ja-JP" sz="4000" dirty="0"/>
              <a:t/>
            </a:r>
            <a:br>
              <a:rPr lang="en-US" altLang="ja-JP" sz="4000" dirty="0"/>
            </a:br>
            <a:endParaRPr lang="ja-JP" altLang="en-US" sz="4000" b="1" dirty="0" smtClean="0">
              <a:solidFill>
                <a:srgbClr val="FFFF00"/>
              </a:solidFill>
              <a:latin typeface="Bookman Old Style" pitchFamily="18" charset="0"/>
              <a:ea typeface="HG明朝E" pitchFamily="17" charset="-128"/>
            </a:endParaRPr>
          </a:p>
        </p:txBody>
      </p:sp>
      <p:sp>
        <p:nvSpPr>
          <p:cNvPr id="3" name="コンテンツ プレースホルダ 2"/>
          <p:cNvSpPr>
            <a:spLocks noGrp="1"/>
          </p:cNvSpPr>
          <p:nvPr>
            <p:ph idx="4294967295"/>
          </p:nvPr>
        </p:nvSpPr>
        <p:spPr>
          <a:xfrm>
            <a:off x="386053" y="2132856"/>
            <a:ext cx="8642350" cy="4290642"/>
          </a:xfrm>
        </p:spPr>
        <p:txBody>
          <a:bodyPr>
            <a:normAutofit lnSpcReduction="10000"/>
          </a:bodyPr>
          <a:lstStyle/>
          <a:p>
            <a:pPr eaLnBrk="1" hangingPunct="1">
              <a:lnSpc>
                <a:spcPct val="90000"/>
              </a:lnSpc>
              <a:buFont typeface="Arial" charset="0"/>
              <a:buNone/>
            </a:pPr>
            <a:r>
              <a:rPr lang="ja-JP" altLang="en-US" b="1" dirty="0" smtClean="0">
                <a:solidFill>
                  <a:srgbClr val="FFFF00"/>
                </a:solidFill>
                <a:ea typeface="ＭＳ Ｐゴシック" charset="-128"/>
              </a:rPr>
              <a:t>１</a:t>
            </a:r>
            <a:r>
              <a:rPr lang="ja-JP" altLang="en-US" sz="2800" b="1" dirty="0" smtClean="0">
                <a:solidFill>
                  <a:srgbClr val="FFFF00"/>
                </a:solidFill>
                <a:ea typeface="ＭＳ Ｐゴシック" charset="-128"/>
              </a:rPr>
              <a:t>、会員増強：</a:t>
            </a:r>
            <a:r>
              <a:rPr lang="en-US" altLang="ja-JP" sz="2800" b="1" dirty="0" smtClean="0">
                <a:solidFill>
                  <a:srgbClr val="FFFF00"/>
                </a:solidFill>
                <a:ea typeface="ＭＳ Ｐゴシック" charset="-128"/>
              </a:rPr>
              <a:t>2014</a:t>
            </a:r>
            <a:r>
              <a:rPr lang="ja-JP" altLang="en-US" sz="2800" b="1" dirty="0" smtClean="0">
                <a:solidFill>
                  <a:srgbClr val="FFFF00"/>
                </a:solidFill>
                <a:ea typeface="ＭＳ Ｐゴシック" charset="-128"/>
              </a:rPr>
              <a:t>年</a:t>
            </a:r>
            <a:r>
              <a:rPr lang="en-US" altLang="ja-JP" sz="2800" b="1" dirty="0" smtClean="0">
                <a:solidFill>
                  <a:srgbClr val="FFFF00"/>
                </a:solidFill>
                <a:ea typeface="ＭＳ Ｐゴシック" charset="-128"/>
              </a:rPr>
              <a:t>6</a:t>
            </a:r>
            <a:r>
              <a:rPr lang="ja-JP" altLang="en-US" sz="2800" b="1" dirty="0" smtClean="0">
                <a:solidFill>
                  <a:srgbClr val="FFFF00"/>
                </a:solidFill>
                <a:ea typeface="ＭＳ Ｐゴシック" charset="-128"/>
              </a:rPr>
              <a:t>月　</a:t>
            </a:r>
            <a:r>
              <a:rPr lang="en-US" altLang="ja-JP" sz="2800" b="1" dirty="0" smtClean="0">
                <a:solidFill>
                  <a:srgbClr val="FFFF00"/>
                </a:solidFill>
                <a:ea typeface="ＭＳ Ｐゴシック" charset="-128"/>
              </a:rPr>
              <a:t>90,000</a:t>
            </a:r>
            <a:r>
              <a:rPr lang="ja-JP" altLang="en-US" sz="2800" dirty="0" smtClean="0">
                <a:ea typeface="ＭＳ Ｐゴシック" charset="-128"/>
              </a:rPr>
              <a:t>　</a:t>
            </a:r>
            <a:r>
              <a:rPr lang="ja-JP" altLang="en-US" sz="2800" dirty="0" smtClean="0">
                <a:solidFill>
                  <a:srgbClr val="FFFF00"/>
                </a:solidFill>
                <a:ea typeface="ＭＳ Ｐゴシック" charset="-128"/>
              </a:rPr>
              <a:t>名</a:t>
            </a:r>
            <a:endParaRPr lang="en-US" altLang="ja-JP" sz="2800" dirty="0" smtClean="0">
              <a:solidFill>
                <a:srgbClr val="FFFF00"/>
              </a:solidFill>
              <a:ea typeface="ＭＳ Ｐゴシック" charset="-128"/>
            </a:endParaRPr>
          </a:p>
          <a:p>
            <a:pPr eaLnBrk="1" hangingPunct="1">
              <a:lnSpc>
                <a:spcPct val="90000"/>
              </a:lnSpc>
              <a:buFont typeface="Arial" charset="0"/>
              <a:buNone/>
            </a:pPr>
            <a:r>
              <a:rPr lang="ja-JP" altLang="en-US" sz="2800" dirty="0">
                <a:solidFill>
                  <a:srgbClr val="FFFF00"/>
                </a:solidFill>
                <a:ea typeface="ＭＳ Ｐゴシック" charset="-128"/>
              </a:rPr>
              <a:t>　</a:t>
            </a:r>
            <a:r>
              <a:rPr lang="ja-JP" altLang="en-US" sz="2800" dirty="0" smtClean="0">
                <a:solidFill>
                  <a:srgbClr val="FFFF00"/>
                </a:solidFill>
                <a:ea typeface="ＭＳ Ｐゴシック" charset="-128"/>
              </a:rPr>
              <a:t>　　</a:t>
            </a:r>
            <a:r>
              <a:rPr lang="ja-JP" altLang="en-US" sz="2800" dirty="0" smtClean="0">
                <a:solidFill>
                  <a:srgbClr val="FF0000"/>
                </a:solidFill>
                <a:ea typeface="ＭＳ Ｐゴシック" charset="-128"/>
              </a:rPr>
              <a:t>⇒</a:t>
            </a:r>
            <a:r>
              <a:rPr lang="en-US" altLang="ja-JP" sz="2800" dirty="0" smtClean="0">
                <a:solidFill>
                  <a:srgbClr val="FF0000"/>
                </a:solidFill>
                <a:ea typeface="ＭＳ Ｐゴシック" charset="-128"/>
              </a:rPr>
              <a:t>2015</a:t>
            </a:r>
            <a:r>
              <a:rPr lang="ja-JP" altLang="en-US" sz="2800" dirty="0" smtClean="0">
                <a:solidFill>
                  <a:srgbClr val="FF0000"/>
                </a:solidFill>
                <a:ea typeface="ＭＳ Ｐゴシック" charset="-128"/>
              </a:rPr>
              <a:t>年</a:t>
            </a:r>
            <a:r>
              <a:rPr lang="en-US" altLang="ja-JP" sz="2800" dirty="0" smtClean="0">
                <a:solidFill>
                  <a:srgbClr val="FF0000"/>
                </a:solidFill>
                <a:ea typeface="ＭＳ Ｐゴシック" charset="-128"/>
              </a:rPr>
              <a:t>6</a:t>
            </a:r>
            <a:r>
              <a:rPr lang="ja-JP" altLang="en-US" sz="2800" dirty="0" smtClean="0">
                <a:solidFill>
                  <a:srgbClr val="FF0000"/>
                </a:solidFill>
                <a:ea typeface="ＭＳ Ｐゴシック" charset="-128"/>
              </a:rPr>
              <a:t>月目標　</a:t>
            </a:r>
            <a:r>
              <a:rPr lang="en-US" altLang="ja-JP" sz="2800" dirty="0" smtClean="0">
                <a:solidFill>
                  <a:srgbClr val="FF0000"/>
                </a:solidFill>
                <a:ea typeface="ＭＳ Ｐゴシック" charset="-128"/>
              </a:rPr>
              <a:t>94,000</a:t>
            </a:r>
            <a:r>
              <a:rPr lang="ja-JP" altLang="en-US" sz="2800" dirty="0" smtClean="0">
                <a:solidFill>
                  <a:srgbClr val="FF0000"/>
                </a:solidFill>
                <a:ea typeface="ＭＳ Ｐゴシック" charset="-128"/>
              </a:rPr>
              <a:t>名　</a:t>
            </a:r>
            <a:r>
              <a:rPr lang="ja-JP" altLang="en-US" sz="2800" dirty="0" smtClean="0">
                <a:ea typeface="ＭＳ Ｐゴシック" charset="-128"/>
              </a:rPr>
              <a:t>　　</a:t>
            </a:r>
            <a:endParaRPr lang="en-US" altLang="ja-JP" sz="2800" dirty="0" smtClean="0">
              <a:ea typeface="ＭＳ Ｐゴシック" charset="-128"/>
            </a:endParaRPr>
          </a:p>
          <a:p>
            <a:pPr eaLnBrk="1" hangingPunct="1">
              <a:lnSpc>
                <a:spcPct val="90000"/>
              </a:lnSpc>
              <a:buFont typeface="Arial" charset="0"/>
              <a:buNone/>
            </a:pPr>
            <a:r>
              <a:rPr lang="ja-JP" altLang="en-US" sz="2800" b="1" dirty="0" smtClean="0">
                <a:solidFill>
                  <a:srgbClr val="FFFF00"/>
                </a:solidFill>
                <a:ea typeface="ＭＳ Ｐゴシック" charset="-128"/>
              </a:rPr>
              <a:t>２、会員維持の強化：年間退会者</a:t>
            </a:r>
            <a:r>
              <a:rPr lang="en-US" altLang="ja-JP" sz="2800" b="1" dirty="0" smtClean="0">
                <a:solidFill>
                  <a:srgbClr val="FFFF00"/>
                </a:solidFill>
                <a:ea typeface="ＭＳ Ｐゴシック" charset="-128"/>
              </a:rPr>
              <a:t>2012-13</a:t>
            </a:r>
            <a:r>
              <a:rPr lang="ja-JP" altLang="en-US" sz="2800" b="1" dirty="0">
                <a:solidFill>
                  <a:srgbClr val="FFFF00"/>
                </a:solidFill>
                <a:ea typeface="ＭＳ Ｐゴシック" charset="-128"/>
              </a:rPr>
              <a:t>年度</a:t>
            </a:r>
            <a:r>
              <a:rPr lang="en-US" altLang="ja-JP" sz="2800" b="1" dirty="0">
                <a:solidFill>
                  <a:srgbClr val="FFFF00"/>
                </a:solidFill>
                <a:ea typeface="ＭＳ Ｐゴシック" charset="-128"/>
              </a:rPr>
              <a:t>7,300</a:t>
            </a:r>
            <a:r>
              <a:rPr lang="ja-JP" altLang="en-US" sz="2800" b="1" dirty="0">
                <a:solidFill>
                  <a:srgbClr val="FFFF00"/>
                </a:solidFill>
                <a:ea typeface="ＭＳ Ｐゴシック" charset="-128"/>
              </a:rPr>
              <a:t>名</a:t>
            </a:r>
            <a:r>
              <a:rPr lang="ja-JP" altLang="en-US" sz="2800" b="1" dirty="0" smtClean="0">
                <a:solidFill>
                  <a:srgbClr val="FFFF00"/>
                </a:solidFill>
                <a:ea typeface="ＭＳ Ｐゴシック" charset="-128"/>
              </a:rPr>
              <a:t>、</a:t>
            </a:r>
            <a:r>
              <a:rPr lang="en-US" altLang="ja-JP" sz="2800" b="1" dirty="0" smtClean="0">
                <a:solidFill>
                  <a:srgbClr val="FFFF00"/>
                </a:solidFill>
                <a:ea typeface="ＭＳ Ｐゴシック" charset="-128"/>
              </a:rPr>
              <a:t>2013-14</a:t>
            </a:r>
            <a:r>
              <a:rPr lang="ja-JP" altLang="en-US" sz="2800" b="1" dirty="0" smtClean="0">
                <a:solidFill>
                  <a:srgbClr val="FFFF00"/>
                </a:solidFill>
                <a:ea typeface="ＭＳ Ｐゴシック" charset="-128"/>
              </a:rPr>
              <a:t>年度</a:t>
            </a:r>
            <a:r>
              <a:rPr lang="en-US" altLang="ja-JP" sz="2800" b="1" dirty="0" smtClean="0">
                <a:solidFill>
                  <a:srgbClr val="FFFF00"/>
                </a:solidFill>
                <a:ea typeface="ＭＳ Ｐゴシック" charset="-128"/>
              </a:rPr>
              <a:t>6,500</a:t>
            </a:r>
            <a:r>
              <a:rPr lang="ja-JP" altLang="en-US" sz="2800" b="1" dirty="0" smtClean="0">
                <a:solidFill>
                  <a:srgbClr val="FFFF00"/>
                </a:solidFill>
                <a:ea typeface="ＭＳ Ｐゴシック" charset="-128"/>
              </a:rPr>
              <a:t>名</a:t>
            </a:r>
            <a:r>
              <a:rPr lang="en-US" altLang="ja-JP" sz="2800" b="1" dirty="0" smtClean="0">
                <a:solidFill>
                  <a:srgbClr val="FF0000"/>
                </a:solidFill>
                <a:ea typeface="ＭＳ Ｐゴシック" charset="-128"/>
              </a:rPr>
              <a:t>2014-15</a:t>
            </a:r>
            <a:r>
              <a:rPr lang="ja-JP" altLang="en-US" sz="2800" b="1" dirty="0" smtClean="0">
                <a:solidFill>
                  <a:srgbClr val="FF0000"/>
                </a:solidFill>
                <a:ea typeface="ＭＳ Ｐゴシック" charset="-128"/>
              </a:rPr>
              <a:t>年度は</a:t>
            </a:r>
            <a:r>
              <a:rPr lang="en-US" altLang="ja-JP" sz="2800" b="1" dirty="0" smtClean="0">
                <a:solidFill>
                  <a:srgbClr val="FF0000"/>
                </a:solidFill>
                <a:ea typeface="ＭＳ Ｐゴシック" charset="-128"/>
              </a:rPr>
              <a:t>4,500</a:t>
            </a:r>
            <a:r>
              <a:rPr lang="ja-JP" altLang="en-US" sz="2800" b="1" dirty="0" smtClean="0">
                <a:solidFill>
                  <a:srgbClr val="FF0000"/>
                </a:solidFill>
                <a:ea typeface="ＭＳ Ｐゴシック" charset="-128"/>
              </a:rPr>
              <a:t>名を目標</a:t>
            </a:r>
            <a:endParaRPr lang="en-US" altLang="ja-JP" sz="2800" b="1" dirty="0" smtClean="0">
              <a:solidFill>
                <a:srgbClr val="FF0000"/>
              </a:solidFill>
              <a:ea typeface="ＭＳ Ｐゴシック" charset="-128"/>
            </a:endParaRPr>
          </a:p>
          <a:p>
            <a:pPr eaLnBrk="1" hangingPunct="1">
              <a:lnSpc>
                <a:spcPct val="90000"/>
              </a:lnSpc>
              <a:buFont typeface="Arial" charset="0"/>
              <a:buNone/>
            </a:pPr>
            <a:r>
              <a:rPr lang="ja-JP" altLang="en-US" sz="2800" b="1" dirty="0" smtClean="0">
                <a:solidFill>
                  <a:srgbClr val="FFFF00"/>
                </a:solidFill>
                <a:ea typeface="ＭＳ Ｐゴシック" charset="-128"/>
              </a:rPr>
              <a:t>３、女性会員の増強：</a:t>
            </a:r>
            <a:r>
              <a:rPr lang="en-US" altLang="ja-JP" sz="2800" b="1" dirty="0" smtClean="0">
                <a:solidFill>
                  <a:srgbClr val="FFFF00"/>
                </a:solidFill>
                <a:ea typeface="ＭＳ Ｐゴシック" charset="-128"/>
              </a:rPr>
              <a:t>2013</a:t>
            </a:r>
            <a:r>
              <a:rPr lang="ja-JP" altLang="en-US" sz="2800" b="1" dirty="0" smtClean="0">
                <a:solidFill>
                  <a:srgbClr val="FFFF00"/>
                </a:solidFill>
                <a:ea typeface="ＭＳ Ｐゴシック" charset="-128"/>
              </a:rPr>
              <a:t>年</a:t>
            </a:r>
            <a:r>
              <a:rPr lang="en-US" altLang="ja-JP" sz="2800" b="1" dirty="0" smtClean="0">
                <a:solidFill>
                  <a:srgbClr val="FFFF00"/>
                </a:solidFill>
                <a:ea typeface="ＭＳ Ｐゴシック" charset="-128"/>
              </a:rPr>
              <a:t>6</a:t>
            </a:r>
            <a:r>
              <a:rPr lang="ja-JP" altLang="en-US" sz="2800" b="1" dirty="0" smtClean="0">
                <a:solidFill>
                  <a:srgbClr val="FFFF00"/>
                </a:solidFill>
                <a:ea typeface="ＭＳ Ｐゴシック" charset="-128"/>
              </a:rPr>
              <a:t>月</a:t>
            </a:r>
            <a:r>
              <a:rPr lang="en-US" altLang="ja-JP" sz="2800" b="1" dirty="0" smtClean="0">
                <a:solidFill>
                  <a:srgbClr val="FFFF00"/>
                </a:solidFill>
                <a:ea typeface="ＭＳ Ｐゴシック" charset="-128"/>
              </a:rPr>
              <a:t>4,454</a:t>
            </a:r>
            <a:r>
              <a:rPr lang="ja-JP" altLang="en-US" sz="2800" b="1" dirty="0" smtClean="0">
                <a:solidFill>
                  <a:srgbClr val="FFFF00"/>
                </a:solidFill>
                <a:ea typeface="ＭＳ Ｐゴシック" charset="-128"/>
              </a:rPr>
              <a:t>名　</a:t>
            </a:r>
            <a:r>
              <a:rPr lang="en-US" altLang="ja-JP" sz="2800" b="1" dirty="0" smtClean="0">
                <a:solidFill>
                  <a:srgbClr val="FFFF00"/>
                </a:solidFill>
                <a:ea typeface="ＭＳ Ｐゴシック" charset="-128"/>
              </a:rPr>
              <a:t>2014</a:t>
            </a:r>
            <a:r>
              <a:rPr lang="ja-JP" altLang="en-US" sz="2800" b="1" dirty="0" smtClean="0">
                <a:solidFill>
                  <a:srgbClr val="FFFF00"/>
                </a:solidFill>
                <a:ea typeface="ＭＳ Ｐゴシック" charset="-128"/>
              </a:rPr>
              <a:t>年</a:t>
            </a:r>
            <a:r>
              <a:rPr lang="en-US" altLang="ja-JP" sz="2800" b="1" dirty="0" smtClean="0">
                <a:solidFill>
                  <a:srgbClr val="FFFF00"/>
                </a:solidFill>
                <a:ea typeface="ＭＳ Ｐゴシック" charset="-128"/>
              </a:rPr>
              <a:t>6</a:t>
            </a:r>
            <a:r>
              <a:rPr lang="ja-JP" altLang="en-US" sz="2800" b="1" dirty="0" smtClean="0">
                <a:solidFill>
                  <a:srgbClr val="FFFF00"/>
                </a:solidFill>
                <a:ea typeface="ＭＳ Ｐゴシック" charset="-128"/>
              </a:rPr>
              <a:t>月</a:t>
            </a:r>
            <a:endParaRPr lang="en-US" altLang="ja-JP" sz="2800" b="1" dirty="0" smtClean="0">
              <a:solidFill>
                <a:srgbClr val="FFFF00"/>
              </a:solidFill>
              <a:ea typeface="ＭＳ Ｐゴシック" charset="-128"/>
            </a:endParaRPr>
          </a:p>
          <a:p>
            <a:pPr eaLnBrk="1" hangingPunct="1">
              <a:lnSpc>
                <a:spcPct val="90000"/>
              </a:lnSpc>
              <a:buFont typeface="Arial" charset="0"/>
              <a:buNone/>
            </a:pPr>
            <a:r>
              <a:rPr lang="ja-JP" altLang="en-US" sz="2800" b="1" dirty="0">
                <a:solidFill>
                  <a:srgbClr val="FFFF00"/>
                </a:solidFill>
                <a:ea typeface="ＭＳ Ｐゴシック" charset="-128"/>
              </a:rPr>
              <a:t>　</a:t>
            </a:r>
            <a:r>
              <a:rPr lang="ja-JP" altLang="en-US" sz="2800" b="1" dirty="0" smtClean="0">
                <a:solidFill>
                  <a:srgbClr val="FFFF00"/>
                </a:solidFill>
                <a:ea typeface="ＭＳ Ｐゴシック" charset="-128"/>
              </a:rPr>
              <a:t>　</a:t>
            </a:r>
            <a:r>
              <a:rPr lang="en-US" altLang="ja-JP" sz="2800" b="1" dirty="0" smtClean="0">
                <a:solidFill>
                  <a:srgbClr val="FFFF00"/>
                </a:solidFill>
                <a:ea typeface="ＭＳ Ｐゴシック" charset="-128"/>
              </a:rPr>
              <a:t>4,750</a:t>
            </a:r>
            <a:r>
              <a:rPr lang="ja-JP" altLang="en-US" sz="2800" b="1" dirty="0" smtClean="0">
                <a:solidFill>
                  <a:srgbClr val="FFFF00"/>
                </a:solidFill>
                <a:ea typeface="ＭＳ Ｐゴシック" charset="-128"/>
              </a:rPr>
              <a:t>名　</a:t>
            </a:r>
            <a:r>
              <a:rPr lang="en-US" altLang="ja-JP" sz="2800" b="1" dirty="0" smtClean="0">
                <a:solidFill>
                  <a:srgbClr val="FF0000"/>
                </a:solidFill>
                <a:ea typeface="ＭＳ Ｐゴシック" charset="-128"/>
              </a:rPr>
              <a:t>2015</a:t>
            </a:r>
            <a:r>
              <a:rPr lang="ja-JP" altLang="en-US" sz="2800" b="1" dirty="0" smtClean="0">
                <a:solidFill>
                  <a:srgbClr val="FF0000"/>
                </a:solidFill>
                <a:ea typeface="ＭＳ Ｐゴシック" charset="-128"/>
              </a:rPr>
              <a:t>年</a:t>
            </a:r>
            <a:r>
              <a:rPr lang="en-US" altLang="ja-JP" sz="2800" b="1" dirty="0" smtClean="0">
                <a:solidFill>
                  <a:srgbClr val="FF0000"/>
                </a:solidFill>
                <a:ea typeface="ＭＳ Ｐゴシック" charset="-128"/>
              </a:rPr>
              <a:t>6</a:t>
            </a:r>
            <a:r>
              <a:rPr lang="ja-JP" altLang="en-US" sz="2800" b="1" dirty="0" smtClean="0">
                <a:solidFill>
                  <a:srgbClr val="FF0000"/>
                </a:solidFill>
                <a:ea typeface="ＭＳ Ｐゴシック" charset="-128"/>
              </a:rPr>
              <a:t>月</a:t>
            </a:r>
            <a:r>
              <a:rPr lang="en-US" altLang="ja-JP" sz="2800" b="1" dirty="0" smtClean="0">
                <a:solidFill>
                  <a:srgbClr val="FF0000"/>
                </a:solidFill>
                <a:ea typeface="ＭＳ Ｐゴシック" charset="-128"/>
              </a:rPr>
              <a:t>5,200</a:t>
            </a:r>
            <a:r>
              <a:rPr lang="ja-JP" altLang="en-US" sz="2800" b="1" dirty="0" smtClean="0">
                <a:solidFill>
                  <a:srgbClr val="FF0000"/>
                </a:solidFill>
                <a:ea typeface="ＭＳ Ｐゴシック" charset="-128"/>
              </a:rPr>
              <a:t>名を目標</a:t>
            </a:r>
            <a:endParaRPr lang="en-US" altLang="ja-JP" sz="2800" dirty="0" smtClean="0">
              <a:solidFill>
                <a:srgbClr val="FF0000"/>
              </a:solidFill>
              <a:ea typeface="ＭＳ Ｐゴシック" charset="-128"/>
            </a:endParaRPr>
          </a:p>
          <a:p>
            <a:pPr eaLnBrk="1" hangingPunct="1">
              <a:lnSpc>
                <a:spcPct val="90000"/>
              </a:lnSpc>
              <a:buFont typeface="Arial" charset="0"/>
              <a:buNone/>
            </a:pPr>
            <a:r>
              <a:rPr lang="ja-JP" altLang="en-US" sz="2800" b="1" dirty="0" smtClean="0">
                <a:solidFill>
                  <a:srgbClr val="FFFF00"/>
                </a:solidFill>
                <a:ea typeface="ＭＳ Ｐゴシック" charset="-128"/>
              </a:rPr>
              <a:t>４、新クラブの拡大：</a:t>
            </a:r>
            <a:r>
              <a:rPr lang="en-US" altLang="ja-JP" sz="2800" b="1" dirty="0" smtClean="0">
                <a:solidFill>
                  <a:srgbClr val="FFFF00"/>
                </a:solidFill>
                <a:ea typeface="ＭＳ Ｐゴシック" charset="-128"/>
              </a:rPr>
              <a:t>2012-13</a:t>
            </a:r>
            <a:r>
              <a:rPr lang="ja-JP" altLang="en-US" sz="2800" b="1" dirty="0" smtClean="0">
                <a:solidFill>
                  <a:srgbClr val="FFFF00"/>
                </a:solidFill>
                <a:ea typeface="ＭＳ Ｐゴシック" charset="-128"/>
              </a:rPr>
              <a:t>年度</a:t>
            </a:r>
            <a:r>
              <a:rPr lang="en-US" altLang="ja-JP" sz="2800" b="1" dirty="0" smtClean="0">
                <a:solidFill>
                  <a:srgbClr val="FFFF00"/>
                </a:solidFill>
                <a:ea typeface="ＭＳ Ｐゴシック" charset="-128"/>
              </a:rPr>
              <a:t>7</a:t>
            </a:r>
            <a:r>
              <a:rPr lang="ja-JP" altLang="en-US" sz="2800" b="1" dirty="0" smtClean="0">
                <a:solidFill>
                  <a:srgbClr val="FFFF00"/>
                </a:solidFill>
                <a:ea typeface="ＭＳ Ｐゴシック" charset="-128"/>
              </a:rPr>
              <a:t>クラブ、</a:t>
            </a:r>
            <a:r>
              <a:rPr lang="en-US" altLang="ja-JP" sz="2800" b="1" dirty="0" smtClean="0">
                <a:solidFill>
                  <a:srgbClr val="FFFF00"/>
                </a:solidFill>
                <a:ea typeface="ＭＳ Ｐゴシック" charset="-128"/>
              </a:rPr>
              <a:t>2013-14</a:t>
            </a:r>
            <a:r>
              <a:rPr lang="ja-JP" altLang="en-US" sz="2800" b="1" dirty="0" smtClean="0">
                <a:solidFill>
                  <a:srgbClr val="FFFF00"/>
                </a:solidFill>
                <a:ea typeface="ＭＳ Ｐゴシック" charset="-128"/>
              </a:rPr>
              <a:t>年度　　　　</a:t>
            </a:r>
            <a:r>
              <a:rPr lang="en-US" altLang="ja-JP" sz="2800" b="1" dirty="0" smtClean="0">
                <a:solidFill>
                  <a:srgbClr val="FFFF00"/>
                </a:solidFill>
                <a:ea typeface="ＭＳ Ｐゴシック" charset="-128"/>
              </a:rPr>
              <a:t>7</a:t>
            </a:r>
            <a:r>
              <a:rPr lang="ja-JP" altLang="en-US" sz="2800" b="1" dirty="0" smtClean="0">
                <a:solidFill>
                  <a:srgbClr val="FFFF00"/>
                </a:solidFill>
                <a:ea typeface="ＭＳ Ｐゴシック" charset="-128"/>
              </a:rPr>
              <a:t>クラブ、</a:t>
            </a:r>
            <a:r>
              <a:rPr lang="en-US" altLang="ja-JP" sz="2800" b="1" dirty="0" smtClean="0">
                <a:solidFill>
                  <a:srgbClr val="FF0000"/>
                </a:solidFill>
                <a:ea typeface="ＭＳ Ｐゴシック" charset="-128"/>
              </a:rPr>
              <a:t>2014-15</a:t>
            </a:r>
            <a:r>
              <a:rPr lang="ja-JP" altLang="en-US" sz="2800" b="1" dirty="0" smtClean="0">
                <a:solidFill>
                  <a:srgbClr val="FF0000"/>
                </a:solidFill>
                <a:ea typeface="ＭＳ Ｐゴシック" charset="-128"/>
              </a:rPr>
              <a:t>年度は</a:t>
            </a:r>
            <a:r>
              <a:rPr lang="en-US" altLang="ja-JP" sz="2800" b="1" dirty="0" smtClean="0">
                <a:solidFill>
                  <a:srgbClr val="FF0000"/>
                </a:solidFill>
                <a:ea typeface="ＭＳ Ｐゴシック" charset="-128"/>
              </a:rPr>
              <a:t>10</a:t>
            </a:r>
            <a:r>
              <a:rPr lang="ja-JP" altLang="en-US" sz="2800" b="1" dirty="0" smtClean="0">
                <a:solidFill>
                  <a:srgbClr val="FF0000"/>
                </a:solidFill>
                <a:ea typeface="ＭＳ Ｐゴシック" charset="-128"/>
              </a:rPr>
              <a:t>クラブ誕生目標</a:t>
            </a:r>
            <a:endParaRPr lang="en-US" altLang="ja-JP" sz="2800" b="1" dirty="0" smtClean="0">
              <a:solidFill>
                <a:srgbClr val="FF0000"/>
              </a:solidFill>
              <a:ea typeface="ＭＳ Ｐゴシック" charset="-128"/>
            </a:endParaRPr>
          </a:p>
          <a:p>
            <a:pPr eaLnBrk="1" hangingPunct="1">
              <a:lnSpc>
                <a:spcPct val="90000"/>
              </a:lnSpc>
              <a:buFont typeface="Arial" charset="0"/>
              <a:buNone/>
            </a:pPr>
            <a:r>
              <a:rPr lang="en-US" altLang="ja-JP" sz="2800" b="1" dirty="0" smtClean="0">
                <a:solidFill>
                  <a:srgbClr val="FFFF00"/>
                </a:solidFill>
                <a:ea typeface="ＭＳ Ｐゴシック" charset="-128"/>
              </a:rPr>
              <a:t>5</a:t>
            </a:r>
            <a:r>
              <a:rPr lang="ja-JP" altLang="en-US" sz="2800" b="1" dirty="0" err="1" smtClean="0">
                <a:solidFill>
                  <a:srgbClr val="FFFF00"/>
                </a:solidFill>
                <a:ea typeface="ＭＳ Ｐゴシック" charset="-128"/>
              </a:rPr>
              <a:t>、</a:t>
            </a:r>
            <a:r>
              <a:rPr lang="ja-JP" altLang="en-US" sz="2800" b="1" dirty="0" smtClean="0">
                <a:solidFill>
                  <a:srgbClr val="FFFF00"/>
                </a:solidFill>
                <a:ea typeface="ＭＳ Ｐゴシック" charset="-128"/>
              </a:rPr>
              <a:t>他クラブへ会員候補者を紹介：遠隔地へ住む友人を</a:t>
            </a:r>
            <a:endParaRPr lang="en-US" altLang="ja-JP" sz="2800" b="1" dirty="0" smtClean="0">
              <a:solidFill>
                <a:srgbClr val="FFFF00"/>
              </a:solidFill>
              <a:ea typeface="ＭＳ Ｐゴシック" charset="-128"/>
            </a:endParaRPr>
          </a:p>
          <a:p>
            <a:pPr eaLnBrk="1" hangingPunct="1">
              <a:lnSpc>
                <a:spcPct val="90000"/>
              </a:lnSpc>
              <a:buFont typeface="Arial" charset="0"/>
              <a:buNone/>
            </a:pPr>
            <a:r>
              <a:rPr lang="ja-JP" altLang="en-US" sz="2800" b="1" dirty="0">
                <a:solidFill>
                  <a:srgbClr val="FFFF00"/>
                </a:solidFill>
                <a:ea typeface="ＭＳ Ｐゴシック" charset="-128"/>
              </a:rPr>
              <a:t>　</a:t>
            </a:r>
            <a:r>
              <a:rPr lang="ja-JP" altLang="en-US" sz="2800" b="1" dirty="0" smtClean="0">
                <a:solidFill>
                  <a:srgbClr val="FFFF00"/>
                </a:solidFill>
                <a:ea typeface="ＭＳ Ｐゴシック" charset="-128"/>
              </a:rPr>
              <a:t>　地元クラブへ紹介する事を日本全体で進める</a:t>
            </a:r>
          </a:p>
        </p:txBody>
      </p:sp>
    </p:spTree>
    <p:extLst>
      <p:ext uri="{BB962C8B-B14F-4D97-AF65-F5344CB8AC3E}">
        <p14:creationId xmlns:p14="http://schemas.microsoft.com/office/powerpoint/2010/main" val="1405235137"/>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068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49" grpId="0" autoUpdateAnimBg="0"/>
      <p:bldP spid="3"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テキスト ボックス 3"/>
          <p:cNvSpPr txBox="1">
            <a:spLocks noChangeArrowheads="1"/>
          </p:cNvSpPr>
          <p:nvPr/>
        </p:nvSpPr>
        <p:spPr bwMode="auto">
          <a:xfrm>
            <a:off x="755650" y="404813"/>
            <a:ext cx="7993063" cy="3970337"/>
          </a:xfrm>
          <a:prstGeom prst="rect">
            <a:avLst/>
          </a:prstGeom>
          <a:noFill/>
          <a:ln w="9525">
            <a:noFill/>
            <a:miter lim="800000"/>
            <a:headEnd/>
            <a:tailEnd/>
          </a:ln>
        </p:spPr>
        <p:txBody>
          <a:bodyPr>
            <a:spAutoFit/>
          </a:bodyPr>
          <a:lstStyle/>
          <a:p>
            <a:r>
              <a:rPr lang="ja-JP" altLang="en-US" sz="6600" b="1">
                <a:solidFill>
                  <a:srgbClr val="FFFF00"/>
                </a:solidFill>
                <a:latin typeface="Gill Sans MT" pitchFamily="34" charset="0"/>
              </a:rPr>
              <a:t>ロータリー活動を熟知して、効果的なクラブとして変身するには？</a:t>
            </a:r>
            <a:r>
              <a:rPr lang="ja-JP" altLang="en-US" sz="5400" b="1">
                <a:solidFill>
                  <a:srgbClr val="FFFF00"/>
                </a:solidFill>
                <a:latin typeface="Gill Sans MT" pitchFamily="34" charset="0"/>
              </a:rPr>
              <a:t>（実践的で活発なクラブ）</a:t>
            </a:r>
            <a:endParaRPr lang="ja-JP" altLang="en-US" sz="5400">
              <a:latin typeface="Gill Sans MT" pitchFamily="34" charset="0"/>
            </a:endParaRPr>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Rectangle 2"/>
          <p:cNvSpPr>
            <a:spLocks noChangeArrowheads="1"/>
          </p:cNvSpPr>
          <p:nvPr/>
        </p:nvSpPr>
        <p:spPr bwMode="auto">
          <a:xfrm>
            <a:off x="1828800" y="2209800"/>
            <a:ext cx="354013" cy="2973388"/>
          </a:xfrm>
          <a:prstGeom prst="rect">
            <a:avLst/>
          </a:prstGeom>
          <a:solidFill>
            <a:srgbClr val="FFFFCC"/>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FFFFCC"/>
            </a:extrusionClr>
          </a:sp3d>
        </p:spPr>
        <p:txBody>
          <a:bodyPr wrap="none" anchor="ctr">
            <a:flatTx/>
          </a:bodyPr>
          <a:lstStyle/>
          <a:p>
            <a:endParaRPr lang="ja-JP" altLang="en-US">
              <a:latin typeface="Gill Sans MT" pitchFamily="34" charset="0"/>
            </a:endParaRPr>
          </a:p>
        </p:txBody>
      </p:sp>
      <p:sp>
        <p:nvSpPr>
          <p:cNvPr id="208898" name="Rectangle 3"/>
          <p:cNvSpPr>
            <a:spLocks noChangeArrowheads="1"/>
          </p:cNvSpPr>
          <p:nvPr/>
        </p:nvSpPr>
        <p:spPr bwMode="auto">
          <a:xfrm>
            <a:off x="5410200" y="2209800"/>
            <a:ext cx="354013" cy="2973388"/>
          </a:xfrm>
          <a:prstGeom prst="rect">
            <a:avLst/>
          </a:prstGeom>
          <a:solidFill>
            <a:srgbClr val="FFFFCC"/>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FFFFCC"/>
            </a:extrusionClr>
          </a:sp3d>
        </p:spPr>
        <p:txBody>
          <a:bodyPr wrap="none" anchor="ctr">
            <a:flatTx/>
          </a:bodyPr>
          <a:lstStyle/>
          <a:p>
            <a:endParaRPr lang="ja-JP" altLang="en-US">
              <a:latin typeface="Gill Sans MT" pitchFamily="34" charset="0"/>
            </a:endParaRPr>
          </a:p>
        </p:txBody>
      </p:sp>
      <p:sp>
        <p:nvSpPr>
          <p:cNvPr id="208899" name="Rectangle 4"/>
          <p:cNvSpPr>
            <a:spLocks noChangeArrowheads="1"/>
          </p:cNvSpPr>
          <p:nvPr/>
        </p:nvSpPr>
        <p:spPr bwMode="auto">
          <a:xfrm>
            <a:off x="3505200" y="2209800"/>
            <a:ext cx="350838" cy="3049588"/>
          </a:xfrm>
          <a:prstGeom prst="rect">
            <a:avLst/>
          </a:prstGeom>
          <a:solidFill>
            <a:srgbClr val="FFFFCC"/>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FFFFCC"/>
            </a:extrusionClr>
          </a:sp3d>
        </p:spPr>
        <p:txBody>
          <a:bodyPr wrap="none" anchor="ctr">
            <a:flatTx/>
          </a:bodyPr>
          <a:lstStyle/>
          <a:p>
            <a:endParaRPr lang="ja-JP" altLang="en-US">
              <a:latin typeface="Gill Sans MT" pitchFamily="34" charset="0"/>
            </a:endParaRPr>
          </a:p>
        </p:txBody>
      </p:sp>
      <p:sp>
        <p:nvSpPr>
          <p:cNvPr id="208900" name="Rectangle 5"/>
          <p:cNvSpPr>
            <a:spLocks noChangeArrowheads="1"/>
          </p:cNvSpPr>
          <p:nvPr/>
        </p:nvSpPr>
        <p:spPr bwMode="auto">
          <a:xfrm>
            <a:off x="7315200" y="2209800"/>
            <a:ext cx="354013" cy="2973388"/>
          </a:xfrm>
          <a:prstGeom prst="rect">
            <a:avLst/>
          </a:prstGeom>
          <a:solidFill>
            <a:srgbClr val="FFFFCC"/>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FFFFCC"/>
            </a:extrusionClr>
          </a:sp3d>
        </p:spPr>
        <p:txBody>
          <a:bodyPr wrap="none" anchor="ctr">
            <a:flatTx/>
          </a:bodyPr>
          <a:lstStyle/>
          <a:p>
            <a:endParaRPr lang="ja-JP" altLang="en-US">
              <a:latin typeface="Gill Sans MT" pitchFamily="34" charset="0"/>
            </a:endParaRPr>
          </a:p>
        </p:txBody>
      </p:sp>
      <p:sp>
        <p:nvSpPr>
          <p:cNvPr id="208901" name="Text Box 7"/>
          <p:cNvSpPr txBox="1">
            <a:spLocks noChangeArrowheads="1"/>
          </p:cNvSpPr>
          <p:nvPr/>
        </p:nvSpPr>
        <p:spPr bwMode="auto">
          <a:xfrm>
            <a:off x="838200" y="2514600"/>
            <a:ext cx="1752600" cy="1497013"/>
          </a:xfrm>
          <a:prstGeom prst="rect">
            <a:avLst/>
          </a:prstGeom>
          <a:gradFill rotWithShape="1">
            <a:gsLst>
              <a:gs pos="0">
                <a:srgbClr val="FFFFFF"/>
              </a:gs>
              <a:gs pos="50000">
                <a:srgbClr val="DCDCE8"/>
              </a:gs>
              <a:gs pos="100000">
                <a:srgbClr val="FFFFFF"/>
              </a:gs>
            </a:gsLst>
            <a:lin ang="18900000" scaled="1"/>
          </a:gradFill>
          <a:ln w="57150" cmpd="thinThick">
            <a:solidFill>
              <a:srgbClr val="003399"/>
            </a:solidFill>
            <a:miter lim="800000"/>
            <a:headEnd/>
            <a:tailEnd/>
          </a:ln>
          <a:effectLst>
            <a:prstShdw prst="shdw17" dist="17961" dir="2700000">
              <a:srgbClr val="001F5C"/>
            </a:prstShdw>
          </a:effectLst>
        </p:spPr>
        <p:txBody>
          <a:bodyPr anchor="ctr" anchorCtr="1"/>
          <a:lstStyle/>
          <a:p>
            <a:pPr eaLnBrk="0" hangingPunct="0">
              <a:spcBef>
                <a:spcPct val="50000"/>
              </a:spcBef>
            </a:pPr>
            <a:r>
              <a:rPr lang="ja-JP" altLang="en-US" sz="2400" b="1">
                <a:solidFill>
                  <a:schemeClr val="bg1"/>
                </a:solidFill>
                <a:latin typeface="Gill Sans MT" pitchFamily="34" charset="0"/>
              </a:rPr>
              <a:t>会員基盤を</a:t>
            </a:r>
            <a:br>
              <a:rPr lang="ja-JP" altLang="en-US" sz="2400" b="1">
                <a:solidFill>
                  <a:schemeClr val="bg1"/>
                </a:solidFill>
                <a:latin typeface="Gill Sans MT" pitchFamily="34" charset="0"/>
              </a:rPr>
            </a:br>
            <a:r>
              <a:rPr lang="ja-JP" altLang="en-US" sz="2400" b="1">
                <a:solidFill>
                  <a:schemeClr val="bg1"/>
                </a:solidFill>
                <a:latin typeface="Gill Sans MT" pitchFamily="34" charset="0"/>
              </a:rPr>
              <a:t>維持し、</a:t>
            </a:r>
            <a:br>
              <a:rPr lang="ja-JP" altLang="en-US" sz="2400" b="1">
                <a:solidFill>
                  <a:schemeClr val="bg1"/>
                </a:solidFill>
                <a:latin typeface="Gill Sans MT" pitchFamily="34" charset="0"/>
              </a:rPr>
            </a:br>
            <a:r>
              <a:rPr lang="ja-JP" altLang="en-US" sz="2400" b="1">
                <a:solidFill>
                  <a:schemeClr val="bg1"/>
                </a:solidFill>
                <a:latin typeface="Gill Sans MT" pitchFamily="34" charset="0"/>
              </a:rPr>
              <a:t>増加させる</a:t>
            </a:r>
          </a:p>
        </p:txBody>
      </p:sp>
      <p:sp>
        <p:nvSpPr>
          <p:cNvPr id="208902" name="Text Box 8"/>
          <p:cNvSpPr txBox="1">
            <a:spLocks noChangeArrowheads="1"/>
          </p:cNvSpPr>
          <p:nvPr/>
        </p:nvSpPr>
        <p:spPr bwMode="auto">
          <a:xfrm>
            <a:off x="2819400" y="2514600"/>
            <a:ext cx="1701800" cy="1497013"/>
          </a:xfrm>
          <a:prstGeom prst="rect">
            <a:avLst/>
          </a:prstGeom>
          <a:gradFill rotWithShape="1">
            <a:gsLst>
              <a:gs pos="0">
                <a:srgbClr val="FFFFFF"/>
              </a:gs>
              <a:gs pos="50000">
                <a:srgbClr val="DCDCE8"/>
              </a:gs>
              <a:gs pos="100000">
                <a:srgbClr val="FFFFFF"/>
              </a:gs>
            </a:gsLst>
            <a:lin ang="18900000" scaled="1"/>
          </a:gradFill>
          <a:ln w="57150" cmpd="thinThick">
            <a:solidFill>
              <a:srgbClr val="003399"/>
            </a:solidFill>
            <a:miter lim="800000"/>
            <a:headEnd/>
            <a:tailEnd/>
          </a:ln>
          <a:effectLst>
            <a:prstShdw prst="shdw17" dist="17961" dir="2700000">
              <a:srgbClr val="001F5C"/>
            </a:prstShdw>
          </a:effectLst>
        </p:spPr>
        <p:txBody>
          <a:bodyPr anchor="ctr" anchorCtr="1"/>
          <a:lstStyle/>
          <a:p>
            <a:pPr eaLnBrk="0" hangingPunct="0">
              <a:spcBef>
                <a:spcPct val="50000"/>
              </a:spcBef>
            </a:pPr>
            <a:r>
              <a:rPr lang="ja-JP" altLang="en-US" sz="2400" b="1">
                <a:solidFill>
                  <a:srgbClr val="003399"/>
                </a:solidFill>
                <a:latin typeface="Gill Sans MT" pitchFamily="34" charset="0"/>
              </a:rPr>
              <a:t>成果あふれる奉仕プロジェクトを実施する</a:t>
            </a:r>
          </a:p>
        </p:txBody>
      </p:sp>
      <p:sp>
        <p:nvSpPr>
          <p:cNvPr id="208903" name="Text Box 9"/>
          <p:cNvSpPr txBox="1">
            <a:spLocks noChangeArrowheads="1"/>
          </p:cNvSpPr>
          <p:nvPr/>
        </p:nvSpPr>
        <p:spPr bwMode="auto">
          <a:xfrm>
            <a:off x="4800600" y="2514600"/>
            <a:ext cx="1676400" cy="1497013"/>
          </a:xfrm>
          <a:prstGeom prst="rect">
            <a:avLst/>
          </a:prstGeom>
          <a:gradFill rotWithShape="1">
            <a:gsLst>
              <a:gs pos="0">
                <a:srgbClr val="FFFFFF"/>
              </a:gs>
              <a:gs pos="50000">
                <a:srgbClr val="DCDCE8"/>
              </a:gs>
              <a:gs pos="100000">
                <a:srgbClr val="FFFFFF"/>
              </a:gs>
            </a:gsLst>
            <a:lin ang="18900000" scaled="1"/>
          </a:gradFill>
          <a:ln w="88900" cmpd="tri">
            <a:solidFill>
              <a:srgbClr val="800000"/>
            </a:solidFill>
            <a:miter lim="800000"/>
            <a:headEnd/>
            <a:tailEnd/>
          </a:ln>
          <a:effectLst>
            <a:prstShdw prst="shdw17" dist="17961" dir="2700000">
              <a:srgbClr val="4D0000"/>
            </a:prstShdw>
          </a:effectLst>
        </p:spPr>
        <p:txBody>
          <a:bodyPr anchor="ctr" anchorCtr="1"/>
          <a:lstStyle/>
          <a:p>
            <a:pPr eaLnBrk="0" hangingPunct="0">
              <a:spcBef>
                <a:spcPct val="50000"/>
              </a:spcBef>
            </a:pPr>
            <a:r>
              <a:rPr lang="ja-JP" altLang="en-US" sz="2400" b="1">
                <a:solidFill>
                  <a:srgbClr val="003399"/>
                </a:solidFill>
                <a:latin typeface="Gill Sans MT" pitchFamily="34" charset="0"/>
              </a:rPr>
              <a:t>ロータリー財団を支援する</a:t>
            </a:r>
          </a:p>
        </p:txBody>
      </p:sp>
      <p:sp>
        <p:nvSpPr>
          <p:cNvPr id="208904" name="Text Box 10"/>
          <p:cNvSpPr txBox="1">
            <a:spLocks noChangeArrowheads="1"/>
          </p:cNvSpPr>
          <p:nvPr/>
        </p:nvSpPr>
        <p:spPr bwMode="auto">
          <a:xfrm>
            <a:off x="6705600" y="2514600"/>
            <a:ext cx="1676400" cy="1497013"/>
          </a:xfrm>
          <a:prstGeom prst="rect">
            <a:avLst/>
          </a:prstGeom>
          <a:gradFill rotWithShape="1">
            <a:gsLst>
              <a:gs pos="0">
                <a:srgbClr val="FFFFFF"/>
              </a:gs>
              <a:gs pos="50000">
                <a:srgbClr val="DCDCE8"/>
              </a:gs>
              <a:gs pos="100000">
                <a:srgbClr val="FFFFFF"/>
              </a:gs>
            </a:gsLst>
            <a:lin ang="18900000" scaled="1"/>
          </a:gradFill>
          <a:ln w="57150" cmpd="thinThick">
            <a:solidFill>
              <a:srgbClr val="003399"/>
            </a:solidFill>
            <a:miter lim="800000"/>
            <a:headEnd/>
            <a:tailEnd/>
          </a:ln>
          <a:effectLst>
            <a:prstShdw prst="shdw17" dist="17961" dir="2700000">
              <a:srgbClr val="001F5C"/>
            </a:prstShdw>
          </a:effectLst>
        </p:spPr>
        <p:txBody>
          <a:bodyPr anchor="ctr" anchorCtr="1"/>
          <a:lstStyle/>
          <a:p>
            <a:pPr eaLnBrk="0" hangingPunct="0">
              <a:spcBef>
                <a:spcPct val="50000"/>
              </a:spcBef>
            </a:pPr>
            <a:r>
              <a:rPr lang="ja-JP" altLang="en-US" sz="2400" b="1">
                <a:solidFill>
                  <a:srgbClr val="FF0000"/>
                </a:solidFill>
                <a:latin typeface="Gill Sans MT" pitchFamily="34" charset="0"/>
              </a:rPr>
              <a:t>クラブレベルを超えた指導者を育成する</a:t>
            </a:r>
          </a:p>
        </p:txBody>
      </p:sp>
      <p:sp>
        <p:nvSpPr>
          <p:cNvPr id="107531" name="Rectangle 11"/>
          <p:cNvSpPr>
            <a:spLocks noChangeArrowheads="1"/>
          </p:cNvSpPr>
          <p:nvPr/>
        </p:nvSpPr>
        <p:spPr bwMode="auto">
          <a:xfrm>
            <a:off x="1187450" y="5638800"/>
            <a:ext cx="6769100" cy="512763"/>
          </a:xfrm>
          <a:prstGeom prst="rect">
            <a:avLst/>
          </a:prstGeom>
          <a:ln>
            <a:headEnd/>
            <a:tailEnd/>
          </a:ln>
        </p:spPr>
        <p:style>
          <a:lnRef idx="3">
            <a:schemeClr val="lt1"/>
          </a:lnRef>
          <a:fillRef idx="1">
            <a:schemeClr val="dk1"/>
          </a:fillRef>
          <a:effectRef idx="1">
            <a:schemeClr val="dk1"/>
          </a:effectRef>
          <a:fontRef idx="minor">
            <a:schemeClr val="lt1"/>
          </a:fontRef>
        </p:style>
        <p:txBody>
          <a:bodyPr wrap="none" anchor="ctr">
            <a:flatTx/>
          </a:bodyPr>
          <a:lstStyle/>
          <a:p>
            <a:pPr eaLnBrk="0" fontAlgn="auto" hangingPunct="0">
              <a:spcBef>
                <a:spcPts val="0"/>
              </a:spcBef>
              <a:spcAft>
                <a:spcPts val="0"/>
              </a:spcAft>
              <a:defRPr/>
            </a:pPr>
            <a:r>
              <a:rPr lang="ja-JP" altLang="en-US" sz="4000" b="1" dirty="0"/>
              <a:t>５大奉仕部門</a:t>
            </a:r>
          </a:p>
        </p:txBody>
      </p:sp>
      <p:sp>
        <p:nvSpPr>
          <p:cNvPr id="107532" name="Rectangle 12"/>
          <p:cNvSpPr>
            <a:spLocks noChangeArrowheads="1"/>
          </p:cNvSpPr>
          <p:nvPr/>
        </p:nvSpPr>
        <p:spPr bwMode="auto">
          <a:xfrm>
            <a:off x="1219200" y="5105400"/>
            <a:ext cx="6719888" cy="45085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flatTx/>
          </a:bodyPr>
          <a:lstStyle/>
          <a:p>
            <a:pPr eaLnBrk="0" fontAlgn="auto" hangingPunct="0">
              <a:spcBef>
                <a:spcPts val="0"/>
              </a:spcBef>
              <a:spcAft>
                <a:spcPts val="0"/>
              </a:spcAft>
              <a:defRPr/>
            </a:pPr>
            <a:r>
              <a:rPr lang="ja-JP" altLang="en-US" sz="2800" b="1" dirty="0">
                <a:solidFill>
                  <a:srgbClr val="FF0000"/>
                </a:solidFill>
              </a:rPr>
              <a:t>クラブ・リーダーシップ・プラン</a:t>
            </a:r>
          </a:p>
        </p:txBody>
      </p:sp>
      <p:sp>
        <p:nvSpPr>
          <p:cNvPr id="107526" name="AutoShape 6"/>
          <p:cNvSpPr>
            <a:spLocks noChangeArrowheads="1"/>
          </p:cNvSpPr>
          <p:nvPr/>
        </p:nvSpPr>
        <p:spPr bwMode="auto">
          <a:xfrm>
            <a:off x="990600" y="115888"/>
            <a:ext cx="7112000" cy="2065337"/>
          </a:xfrm>
          <a:prstGeom prst="triangle">
            <a:avLst>
              <a:gd name="adj" fmla="val 47708"/>
            </a:avLst>
          </a:prstGeom>
          <a:ln>
            <a:headEnd/>
            <a:tailEnd/>
          </a:ln>
        </p:spPr>
        <p:style>
          <a:lnRef idx="1">
            <a:schemeClr val="accent2"/>
          </a:lnRef>
          <a:fillRef idx="2">
            <a:schemeClr val="accent2"/>
          </a:fillRef>
          <a:effectRef idx="1">
            <a:schemeClr val="accent2"/>
          </a:effectRef>
          <a:fontRef idx="minor">
            <a:schemeClr val="dk1"/>
          </a:fontRef>
        </p:style>
        <p:txBody>
          <a:bodyPr tIns="27432" anchor="ctr">
            <a:flatTx/>
          </a:bodyPr>
          <a:lstStyle/>
          <a:p>
            <a:pPr eaLnBrk="0" fontAlgn="auto" hangingPunct="0">
              <a:lnSpc>
                <a:spcPct val="80000"/>
              </a:lnSpc>
              <a:spcBef>
                <a:spcPts val="0"/>
              </a:spcBef>
              <a:spcAft>
                <a:spcPts val="0"/>
              </a:spcAft>
              <a:defRPr/>
            </a:pPr>
            <a:r>
              <a:rPr lang="ja-JP" altLang="en-US" sz="4000" b="1" dirty="0">
                <a:solidFill>
                  <a:srgbClr val="002060"/>
                </a:solidFill>
              </a:rPr>
              <a:t>効果的なクラブ</a:t>
            </a: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テキスト ボックス 3"/>
          <p:cNvSpPr txBox="1">
            <a:spLocks noChangeArrowheads="1"/>
          </p:cNvSpPr>
          <p:nvPr/>
        </p:nvSpPr>
        <p:spPr bwMode="auto">
          <a:xfrm>
            <a:off x="611188" y="188913"/>
            <a:ext cx="8281987" cy="1138237"/>
          </a:xfrm>
          <a:prstGeom prst="rect">
            <a:avLst/>
          </a:prstGeom>
          <a:noFill/>
          <a:ln w="9525">
            <a:noFill/>
            <a:miter lim="800000"/>
            <a:headEnd/>
            <a:tailEnd/>
          </a:ln>
        </p:spPr>
        <p:txBody>
          <a:bodyPr>
            <a:spAutoFit/>
          </a:bodyPr>
          <a:lstStyle/>
          <a:p>
            <a:r>
              <a:rPr lang="ja-JP" altLang="en-US" sz="3600" b="1">
                <a:solidFill>
                  <a:srgbClr val="FFFF00"/>
                </a:solidFill>
                <a:latin typeface="Gill Sans MT" pitchFamily="34" charset="0"/>
              </a:rPr>
              <a:t>◆第一期（基礎形成期）</a:t>
            </a:r>
            <a:r>
              <a:rPr lang="ja-JP" altLang="en-US" sz="3200" b="1">
                <a:latin typeface="Gill Sans MT" pitchFamily="34" charset="0"/>
              </a:rPr>
              <a:t>：</a:t>
            </a:r>
            <a:r>
              <a:rPr lang="en-US" altLang="ja-JP" sz="3200" b="1">
                <a:latin typeface="Gill Sans MT" pitchFamily="34" charset="0"/>
              </a:rPr>
              <a:t>1905</a:t>
            </a:r>
            <a:r>
              <a:rPr lang="ja-JP" altLang="en-US" sz="3200" b="1">
                <a:latin typeface="Gill Sans MT" pitchFamily="34" charset="0"/>
              </a:rPr>
              <a:t>年～</a:t>
            </a:r>
            <a:r>
              <a:rPr lang="en-US" altLang="ja-JP" sz="3200" b="1">
                <a:latin typeface="Gill Sans MT" pitchFamily="34" charset="0"/>
              </a:rPr>
              <a:t>1947</a:t>
            </a:r>
            <a:r>
              <a:rPr lang="ja-JP" altLang="en-US" sz="3200" b="1">
                <a:latin typeface="Gill Sans MT" pitchFamily="34" charset="0"/>
              </a:rPr>
              <a:t>年</a:t>
            </a:r>
            <a:endParaRPr lang="en-US" altLang="ja-JP" sz="3200" b="1">
              <a:latin typeface="Gill Sans MT" pitchFamily="34" charset="0"/>
            </a:endParaRPr>
          </a:p>
          <a:p>
            <a:r>
              <a:rPr lang="ja-JP" altLang="en-US" sz="3200" b="1">
                <a:latin typeface="Gill Sans MT" pitchFamily="34" charset="0"/>
              </a:rPr>
              <a:t>　　　　　　　　　　ポールハリス逝去まで</a:t>
            </a:r>
          </a:p>
        </p:txBody>
      </p:sp>
      <p:sp>
        <p:nvSpPr>
          <p:cNvPr id="9218" name="テキスト ボックス 5"/>
          <p:cNvSpPr txBox="1">
            <a:spLocks noChangeArrowheads="1"/>
          </p:cNvSpPr>
          <p:nvPr/>
        </p:nvSpPr>
        <p:spPr bwMode="auto">
          <a:xfrm>
            <a:off x="611188" y="1341438"/>
            <a:ext cx="8353425" cy="2676525"/>
          </a:xfrm>
          <a:prstGeom prst="rect">
            <a:avLst/>
          </a:prstGeom>
          <a:noFill/>
          <a:ln w="9525">
            <a:noFill/>
            <a:miter lim="800000"/>
            <a:headEnd/>
            <a:tailEnd/>
          </a:ln>
        </p:spPr>
        <p:txBody>
          <a:bodyPr>
            <a:spAutoFit/>
          </a:bodyPr>
          <a:lstStyle/>
          <a:p>
            <a:r>
              <a:rPr lang="ja-JP" altLang="en-US" sz="3600" b="1" dirty="0">
                <a:solidFill>
                  <a:srgbClr val="FFFF00"/>
                </a:solidFill>
                <a:latin typeface="Gill Sans MT" pitchFamily="34" charset="0"/>
              </a:rPr>
              <a:t>◆第</a:t>
            </a:r>
            <a:r>
              <a:rPr lang="en-US" altLang="ja-JP" sz="3600" b="1" dirty="0">
                <a:solidFill>
                  <a:srgbClr val="FFFF00"/>
                </a:solidFill>
                <a:latin typeface="Gill Sans MT" pitchFamily="34" charset="0"/>
              </a:rPr>
              <a:t>2</a:t>
            </a:r>
            <a:r>
              <a:rPr lang="ja-JP" altLang="en-US" sz="3600" b="1" dirty="0">
                <a:solidFill>
                  <a:srgbClr val="FFFF00"/>
                </a:solidFill>
                <a:latin typeface="Gill Sans MT" pitchFamily="34" charset="0"/>
              </a:rPr>
              <a:t>期（発展期）</a:t>
            </a:r>
            <a:r>
              <a:rPr lang="ja-JP" altLang="en-US" sz="3600" dirty="0">
                <a:latin typeface="Gill Sans MT" pitchFamily="34" charset="0"/>
              </a:rPr>
              <a:t>：</a:t>
            </a:r>
            <a:r>
              <a:rPr lang="en-US" altLang="ja-JP" sz="3600" dirty="0">
                <a:latin typeface="Gill Sans MT" pitchFamily="34" charset="0"/>
              </a:rPr>
              <a:t>1947</a:t>
            </a:r>
            <a:r>
              <a:rPr lang="ja-JP" altLang="en-US" sz="3600" dirty="0">
                <a:latin typeface="Gill Sans MT" pitchFamily="34" charset="0"/>
              </a:rPr>
              <a:t>年～</a:t>
            </a:r>
            <a:r>
              <a:rPr lang="en-US" altLang="ja-JP" sz="3600" dirty="0">
                <a:latin typeface="Gill Sans MT" pitchFamily="34" charset="0"/>
              </a:rPr>
              <a:t>19</a:t>
            </a:r>
            <a:r>
              <a:rPr lang="ja-JP" altLang="en-US" sz="3600" dirty="0">
                <a:latin typeface="Gill Sans MT" pitchFamily="34" charset="0"/>
              </a:rPr>
              <a:t>７８年：</a:t>
            </a:r>
            <a:endParaRPr lang="en-US" altLang="ja-JP" sz="3600" dirty="0">
              <a:latin typeface="Gill Sans MT" pitchFamily="34" charset="0"/>
            </a:endParaRPr>
          </a:p>
          <a:p>
            <a:r>
              <a:rPr lang="ja-JP" altLang="en-US" sz="3600" dirty="0">
                <a:latin typeface="Gill Sans MT" pitchFamily="34" charset="0"/>
              </a:rPr>
              <a:t>　　</a:t>
            </a:r>
            <a:r>
              <a:rPr lang="en-US" altLang="ja-JP" sz="3200" dirty="0">
                <a:latin typeface="Gill Sans MT" pitchFamily="34" charset="0"/>
              </a:rPr>
              <a:t>1945</a:t>
            </a:r>
            <a:r>
              <a:rPr lang="ja-JP" altLang="en-US" sz="3200" dirty="0">
                <a:latin typeface="Gill Sans MT" pitchFamily="34" charset="0"/>
              </a:rPr>
              <a:t>年に第二次世界大戦が終結。加盟</a:t>
            </a:r>
            <a:r>
              <a:rPr lang="ja-JP" altLang="en-US" sz="3200" dirty="0" smtClean="0">
                <a:latin typeface="Gill Sans MT" pitchFamily="34" charset="0"/>
              </a:rPr>
              <a:t>国</a:t>
            </a:r>
            <a:r>
              <a:rPr lang="ja-JP" altLang="en-US" sz="3200" dirty="0">
                <a:latin typeface="Gill Sans MT" pitchFamily="34" charset="0"/>
              </a:rPr>
              <a:t>　</a:t>
            </a:r>
            <a:endParaRPr lang="en-US" altLang="ja-JP" sz="3200" dirty="0">
              <a:latin typeface="Gill Sans MT" pitchFamily="34" charset="0"/>
            </a:endParaRPr>
          </a:p>
          <a:p>
            <a:r>
              <a:rPr lang="ja-JP" altLang="en-US" sz="3200" dirty="0">
                <a:latin typeface="Gill Sans MT" pitchFamily="34" charset="0"/>
              </a:rPr>
              <a:t>　　復帰。ＷＣＳプログラムの開始、ライラセミ　</a:t>
            </a:r>
            <a:endParaRPr lang="en-US" altLang="ja-JP" sz="3200" dirty="0">
              <a:latin typeface="Gill Sans MT" pitchFamily="34" charset="0"/>
            </a:endParaRPr>
          </a:p>
          <a:p>
            <a:r>
              <a:rPr lang="ja-JP" altLang="en-US" sz="3200" dirty="0">
                <a:latin typeface="Gill Sans MT" pitchFamily="34" charset="0"/>
              </a:rPr>
              <a:t>　　ナー、ローターアクト、インターアクトの創設、</a:t>
            </a:r>
            <a:endParaRPr lang="en-US" altLang="ja-JP" sz="3200" dirty="0">
              <a:latin typeface="Gill Sans MT" pitchFamily="34" charset="0"/>
            </a:endParaRPr>
          </a:p>
          <a:p>
            <a:r>
              <a:rPr lang="ja-JP" altLang="en-US" sz="3200" dirty="0">
                <a:latin typeface="Gill Sans MT" pitchFamily="34" charset="0"/>
              </a:rPr>
              <a:t>　　３Ｈプログラム、</a:t>
            </a:r>
          </a:p>
        </p:txBody>
      </p:sp>
      <p:sp>
        <p:nvSpPr>
          <p:cNvPr id="9219" name="テキスト ボックス 7"/>
          <p:cNvSpPr txBox="1">
            <a:spLocks noChangeArrowheads="1"/>
          </p:cNvSpPr>
          <p:nvPr/>
        </p:nvSpPr>
        <p:spPr bwMode="auto">
          <a:xfrm>
            <a:off x="611188" y="4005263"/>
            <a:ext cx="8281987" cy="1692275"/>
          </a:xfrm>
          <a:prstGeom prst="rect">
            <a:avLst/>
          </a:prstGeom>
          <a:noFill/>
          <a:ln w="9525">
            <a:noFill/>
            <a:miter lim="800000"/>
            <a:headEnd/>
            <a:tailEnd/>
          </a:ln>
        </p:spPr>
        <p:txBody>
          <a:bodyPr>
            <a:spAutoFit/>
          </a:bodyPr>
          <a:lstStyle/>
          <a:p>
            <a:r>
              <a:rPr lang="ja-JP" altLang="en-US" sz="3600" b="1">
                <a:solidFill>
                  <a:srgbClr val="FFFF00"/>
                </a:solidFill>
                <a:latin typeface="Gill Sans MT" pitchFamily="34" charset="0"/>
              </a:rPr>
              <a:t>◆第</a:t>
            </a:r>
            <a:r>
              <a:rPr lang="en-US" altLang="ja-JP" sz="3600" b="1">
                <a:solidFill>
                  <a:srgbClr val="FFFF00"/>
                </a:solidFill>
                <a:latin typeface="Gill Sans MT" pitchFamily="34" charset="0"/>
              </a:rPr>
              <a:t>3</a:t>
            </a:r>
            <a:r>
              <a:rPr lang="ja-JP" altLang="en-US" sz="3600" b="1">
                <a:solidFill>
                  <a:srgbClr val="FFFF00"/>
                </a:solidFill>
                <a:latin typeface="Gill Sans MT" pitchFamily="34" charset="0"/>
              </a:rPr>
              <a:t>期（成熟期）</a:t>
            </a:r>
            <a:r>
              <a:rPr lang="ja-JP" altLang="en-US" sz="3600">
                <a:latin typeface="Gill Sans MT" pitchFamily="34" charset="0"/>
              </a:rPr>
              <a:t>：</a:t>
            </a:r>
            <a:r>
              <a:rPr lang="en-US" altLang="ja-JP" sz="3600">
                <a:latin typeface="Gill Sans MT" pitchFamily="34" charset="0"/>
              </a:rPr>
              <a:t>1978</a:t>
            </a:r>
            <a:r>
              <a:rPr lang="ja-JP" altLang="en-US" sz="3600">
                <a:latin typeface="Gill Sans MT" pitchFamily="34" charset="0"/>
              </a:rPr>
              <a:t>年　～</a:t>
            </a:r>
            <a:r>
              <a:rPr lang="en-US" altLang="ja-JP" sz="3600">
                <a:latin typeface="Gill Sans MT" pitchFamily="34" charset="0"/>
              </a:rPr>
              <a:t>2005</a:t>
            </a:r>
            <a:r>
              <a:rPr lang="ja-JP" altLang="en-US" sz="3600">
                <a:latin typeface="Gill Sans MT" pitchFamily="34" charset="0"/>
              </a:rPr>
              <a:t>年　</a:t>
            </a:r>
            <a:endParaRPr lang="en-US" altLang="ja-JP" sz="3600">
              <a:latin typeface="Gill Sans MT" pitchFamily="34" charset="0"/>
            </a:endParaRPr>
          </a:p>
          <a:p>
            <a:r>
              <a:rPr lang="ja-JP" altLang="en-US" sz="3600">
                <a:latin typeface="Gill Sans MT" pitchFamily="34" charset="0"/>
              </a:rPr>
              <a:t>　</a:t>
            </a:r>
            <a:r>
              <a:rPr lang="ja-JP" altLang="en-US" sz="2800">
                <a:latin typeface="Gill Sans MT" pitchFamily="34" charset="0"/>
              </a:rPr>
              <a:t>　</a:t>
            </a:r>
            <a:r>
              <a:rPr lang="ja-JP" altLang="en-US" sz="3200">
                <a:latin typeface="Gill Sans MT" pitchFamily="34" charset="0"/>
              </a:rPr>
              <a:t>ポリオプラスの開始、女性会員の入会、</a:t>
            </a:r>
            <a:endParaRPr lang="en-US" altLang="ja-JP" sz="3200">
              <a:latin typeface="Gill Sans MT" pitchFamily="34" charset="0"/>
            </a:endParaRPr>
          </a:p>
          <a:p>
            <a:r>
              <a:rPr lang="ja-JP" altLang="en-US" sz="3200">
                <a:latin typeface="Gill Sans MT" pitchFamily="34" charset="0"/>
              </a:rPr>
              <a:t>　　ＤＬＰ</a:t>
            </a:r>
            <a:r>
              <a:rPr lang="en-US" altLang="ja-JP" sz="3200">
                <a:latin typeface="Gill Sans MT" pitchFamily="34" charset="0"/>
              </a:rPr>
              <a:t>,</a:t>
            </a:r>
            <a:r>
              <a:rPr lang="ja-JP" altLang="en-US" sz="3200">
                <a:latin typeface="Gill Sans MT" pitchFamily="34" charset="0"/>
              </a:rPr>
              <a:t>ＣＬＰの導入　　　ロータリー</a:t>
            </a:r>
            <a:r>
              <a:rPr lang="en-US" altLang="ja-JP" sz="3200">
                <a:latin typeface="Gill Sans MT" pitchFamily="34" charset="0"/>
              </a:rPr>
              <a:t>100</a:t>
            </a:r>
            <a:r>
              <a:rPr lang="ja-JP" altLang="en-US" sz="3200">
                <a:latin typeface="Gill Sans MT" pitchFamily="34" charset="0"/>
              </a:rPr>
              <a:t>周年</a:t>
            </a:r>
          </a:p>
        </p:txBody>
      </p:sp>
      <p:sp>
        <p:nvSpPr>
          <p:cNvPr id="9220" name="テキスト ボックス 4"/>
          <p:cNvSpPr txBox="1">
            <a:spLocks noChangeArrowheads="1"/>
          </p:cNvSpPr>
          <p:nvPr/>
        </p:nvSpPr>
        <p:spPr bwMode="auto">
          <a:xfrm>
            <a:off x="611188" y="5949950"/>
            <a:ext cx="7921625" cy="646113"/>
          </a:xfrm>
          <a:prstGeom prst="rect">
            <a:avLst/>
          </a:prstGeom>
          <a:noFill/>
          <a:ln w="9525">
            <a:noFill/>
            <a:miter lim="800000"/>
            <a:headEnd/>
            <a:tailEnd/>
          </a:ln>
        </p:spPr>
        <p:txBody>
          <a:bodyPr>
            <a:spAutoFit/>
          </a:bodyPr>
          <a:lstStyle/>
          <a:p>
            <a:r>
              <a:rPr lang="ja-JP" altLang="en-US" sz="3600" b="1">
                <a:solidFill>
                  <a:srgbClr val="FFFF00"/>
                </a:solidFill>
                <a:latin typeface="Gill Sans MT" pitchFamily="34" charset="0"/>
              </a:rPr>
              <a:t>◆第４期（衰退期）？：</a:t>
            </a:r>
            <a:r>
              <a:rPr lang="en-US" altLang="ja-JP" sz="3600" b="1">
                <a:latin typeface="Gill Sans MT" pitchFamily="34" charset="0"/>
              </a:rPr>
              <a:t>2005</a:t>
            </a:r>
            <a:r>
              <a:rPr lang="ja-JP" altLang="en-US" sz="3600" b="1">
                <a:latin typeface="Gill Sans MT" pitchFamily="34" charset="0"/>
              </a:rPr>
              <a:t>年～</a:t>
            </a:r>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2993" name="タイトル 1"/>
          <p:cNvSpPr>
            <a:spLocks noGrp="1"/>
          </p:cNvSpPr>
          <p:nvPr>
            <p:ph type="title" idx="4294967295"/>
          </p:nvPr>
        </p:nvSpPr>
        <p:spPr/>
        <p:txBody>
          <a:bodyPr/>
          <a:lstStyle/>
          <a:p>
            <a:pPr eaLnBrk="1" hangingPunct="1"/>
            <a:r>
              <a:rPr lang="ja-JP" altLang="en-US" sz="5400" b="1" smtClean="0">
                <a:solidFill>
                  <a:srgbClr val="FFFF00"/>
                </a:solidFill>
                <a:latin typeface="Bookman Old Style" pitchFamily="18" charset="0"/>
                <a:ea typeface="HG明朝E" pitchFamily="17" charset="-128"/>
              </a:rPr>
              <a:t>ＤＬＰとＣＬＰ</a:t>
            </a:r>
          </a:p>
        </p:txBody>
      </p:sp>
      <p:sp>
        <p:nvSpPr>
          <p:cNvPr id="212994" name="コンテンツ プレースホルダ 2"/>
          <p:cNvSpPr>
            <a:spLocks noGrp="1"/>
          </p:cNvSpPr>
          <p:nvPr>
            <p:ph idx="4294967295"/>
          </p:nvPr>
        </p:nvSpPr>
        <p:spPr/>
        <p:txBody>
          <a:bodyPr/>
          <a:lstStyle/>
          <a:p>
            <a:pPr eaLnBrk="1" hangingPunct="1"/>
            <a:endParaRPr lang="ja-JP" altLang="en-US" dirty="0" smtClean="0">
              <a:latin typeface="Gill Sans MT" pitchFamily="34" charset="0"/>
              <a:ea typeface="ＭＳ Ｐゴシック" charset="-128"/>
            </a:endParaRPr>
          </a:p>
        </p:txBody>
      </p:sp>
      <p:sp>
        <p:nvSpPr>
          <p:cNvPr id="4" name="角丸四角形 3"/>
          <p:cNvSpPr/>
          <p:nvPr/>
        </p:nvSpPr>
        <p:spPr>
          <a:xfrm>
            <a:off x="611560" y="1916831"/>
            <a:ext cx="3312368" cy="4209331"/>
          </a:xfrm>
          <a:prstGeom prst="roundRect">
            <a:avLst/>
          </a:prstGeom>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r>
              <a:rPr lang="ja-JP" altLang="en-US" sz="4400" b="1" dirty="0"/>
              <a:t>地区リーダーシッププランの強制導入</a:t>
            </a:r>
            <a:endParaRPr lang="en-US" altLang="ja-JP" sz="4400" b="1" dirty="0"/>
          </a:p>
          <a:p>
            <a:pPr algn="ctr" fontAlgn="auto">
              <a:spcBef>
                <a:spcPts val="0"/>
              </a:spcBef>
              <a:spcAft>
                <a:spcPts val="0"/>
              </a:spcAft>
              <a:defRPr/>
            </a:pPr>
            <a:r>
              <a:rPr lang="ja-JP" altLang="en-US" sz="4400" b="1" dirty="0">
                <a:solidFill>
                  <a:srgbClr val="FF0000"/>
                </a:solidFill>
              </a:rPr>
              <a:t>２００２年</a:t>
            </a:r>
          </a:p>
        </p:txBody>
      </p:sp>
      <p:sp>
        <p:nvSpPr>
          <p:cNvPr id="5" name="角丸四角形 4"/>
          <p:cNvSpPr/>
          <p:nvPr/>
        </p:nvSpPr>
        <p:spPr>
          <a:xfrm>
            <a:off x="5004048" y="1988840"/>
            <a:ext cx="3682752" cy="4137322"/>
          </a:xfrm>
          <a:prstGeom prst="roundRect">
            <a:avLst/>
          </a:prstGeom>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ja-JP" altLang="en-US" sz="4400" dirty="0"/>
              <a:t>クラブ・リーダーシッププランの導入推奨</a:t>
            </a:r>
            <a:endParaRPr lang="en-US" altLang="ja-JP" sz="4400" dirty="0"/>
          </a:p>
          <a:p>
            <a:pPr algn="ctr" fontAlgn="auto">
              <a:spcBef>
                <a:spcPts val="0"/>
              </a:spcBef>
              <a:spcAft>
                <a:spcPts val="0"/>
              </a:spcAft>
              <a:defRPr/>
            </a:pPr>
            <a:r>
              <a:rPr lang="ja-JP" altLang="en-US" sz="4400" b="1" dirty="0">
                <a:solidFill>
                  <a:srgbClr val="FF0000"/>
                </a:solidFill>
              </a:rPr>
              <a:t>２００５年</a:t>
            </a:r>
          </a:p>
        </p:txBody>
      </p:sp>
      <p:sp>
        <p:nvSpPr>
          <p:cNvPr id="6" name="右矢印 5"/>
          <p:cNvSpPr/>
          <p:nvPr/>
        </p:nvSpPr>
        <p:spPr>
          <a:xfrm>
            <a:off x="4067944" y="3212976"/>
            <a:ext cx="936104" cy="1080120"/>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129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499"/>
                                          </p:stCondLst>
                                        </p:cTn>
                                        <p:tgtEl>
                                          <p:spTgt spid="21299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3" grpId="0" autoUpdateAnimBg="0"/>
      <p:bldP spid="212994"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41" name="タイトル 1"/>
          <p:cNvSpPr>
            <a:spLocks noGrp="1"/>
          </p:cNvSpPr>
          <p:nvPr>
            <p:ph type="title" idx="4294967295"/>
          </p:nvPr>
        </p:nvSpPr>
        <p:spPr/>
        <p:txBody>
          <a:bodyPr/>
          <a:lstStyle/>
          <a:p>
            <a:pPr eaLnBrk="1" hangingPunct="1"/>
            <a:r>
              <a:rPr lang="ja-JP" altLang="en-US" b="1" smtClean="0">
                <a:solidFill>
                  <a:srgbClr val="FFFF00"/>
                </a:solidFill>
                <a:latin typeface="Bookman Old Style" pitchFamily="18" charset="0"/>
                <a:ea typeface="HG明朝E" pitchFamily="17" charset="-128"/>
              </a:rPr>
              <a:t>ＣＬＰにおける</a:t>
            </a:r>
            <a:r>
              <a:rPr lang="en-US" altLang="ja-JP" b="1" smtClean="0">
                <a:solidFill>
                  <a:srgbClr val="FFFF00"/>
                </a:solidFill>
                <a:latin typeface="Bookman Old Style" pitchFamily="18" charset="0"/>
                <a:ea typeface="HG明朝E" pitchFamily="17" charset="-128"/>
              </a:rPr>
              <a:t>9</a:t>
            </a:r>
            <a:r>
              <a:rPr lang="ja-JP" altLang="en-US" b="1" smtClean="0">
                <a:solidFill>
                  <a:srgbClr val="FFFF00"/>
                </a:solidFill>
                <a:latin typeface="Bookman Old Style" pitchFamily="18" charset="0"/>
                <a:ea typeface="HG明朝E" pitchFamily="17" charset="-128"/>
              </a:rPr>
              <a:t>段階の実効策</a:t>
            </a:r>
          </a:p>
        </p:txBody>
      </p:sp>
      <p:sp>
        <p:nvSpPr>
          <p:cNvPr id="3" name="コンテンツ プレースホルダ 2"/>
          <p:cNvSpPr>
            <a:spLocks noGrp="1"/>
          </p:cNvSpPr>
          <p:nvPr>
            <p:ph idx="4294967295"/>
          </p:nvPr>
        </p:nvSpPr>
        <p:spPr>
          <a:xfrm>
            <a:off x="323850" y="1600200"/>
            <a:ext cx="8640763" cy="4997450"/>
          </a:xfrm>
        </p:spPr>
        <p:txBody>
          <a:bodyPr>
            <a:normAutofit/>
          </a:bodyPr>
          <a:lstStyle/>
          <a:p>
            <a:pPr eaLnBrk="1" hangingPunct="1">
              <a:lnSpc>
                <a:spcPct val="80000"/>
              </a:lnSpc>
              <a:buFont typeface="Arial" charset="0"/>
              <a:buNone/>
            </a:pPr>
            <a:r>
              <a:rPr lang="ja-JP" altLang="en-US" sz="3000" dirty="0" smtClean="0">
                <a:ea typeface="ＭＳ Ｐゴシック" charset="-128"/>
              </a:rPr>
              <a:t>１．効果的なクラブの要素に取り組む</a:t>
            </a:r>
            <a:r>
              <a:rPr lang="en-US" altLang="ja-JP" sz="3000" dirty="0" smtClean="0">
                <a:solidFill>
                  <a:srgbClr val="FF0000"/>
                </a:solidFill>
                <a:ea typeface="ＭＳ Ｐゴシック" charset="-128"/>
              </a:rPr>
              <a:t>RI</a:t>
            </a:r>
            <a:r>
              <a:rPr lang="ja-JP" altLang="en-US" sz="3000" dirty="0" smtClean="0">
                <a:solidFill>
                  <a:srgbClr val="FF0000"/>
                </a:solidFill>
                <a:ea typeface="ＭＳ Ｐゴシック" charset="-128"/>
              </a:rPr>
              <a:t>戦略</a:t>
            </a:r>
            <a:r>
              <a:rPr lang="ja-JP" altLang="en-US" sz="3000" dirty="0" smtClean="0">
                <a:solidFill>
                  <a:srgbClr val="FF3399"/>
                </a:solidFill>
                <a:ea typeface="ＭＳ Ｐゴシック" charset="-128"/>
              </a:rPr>
              <a:t>計画</a:t>
            </a:r>
            <a:endParaRPr lang="en-US" altLang="ja-JP" sz="3000" dirty="0" smtClean="0">
              <a:solidFill>
                <a:srgbClr val="FF3399"/>
              </a:solidFill>
              <a:ea typeface="ＭＳ Ｐゴシック" charset="-128"/>
            </a:endParaRPr>
          </a:p>
          <a:p>
            <a:pPr eaLnBrk="1" hangingPunct="1">
              <a:lnSpc>
                <a:spcPct val="80000"/>
              </a:lnSpc>
              <a:buFont typeface="Arial" charset="0"/>
              <a:buNone/>
            </a:pPr>
            <a:r>
              <a:rPr lang="ja-JP" altLang="en-US" sz="3000" dirty="0" smtClean="0">
                <a:solidFill>
                  <a:srgbClr val="FF3399"/>
                </a:solidFill>
                <a:ea typeface="ＭＳ Ｐゴシック" charset="-128"/>
              </a:rPr>
              <a:t>　　　の立案。</a:t>
            </a:r>
          </a:p>
          <a:p>
            <a:pPr eaLnBrk="1" hangingPunct="1">
              <a:lnSpc>
                <a:spcPct val="80000"/>
              </a:lnSpc>
              <a:buFont typeface="Arial" charset="0"/>
              <a:buNone/>
            </a:pPr>
            <a:r>
              <a:rPr lang="ja-JP" altLang="en-US" sz="3000" dirty="0" smtClean="0">
                <a:ea typeface="ＭＳ Ｐゴシック" charset="-128"/>
              </a:rPr>
              <a:t>２．</a:t>
            </a:r>
            <a:r>
              <a:rPr lang="ja-JP" altLang="en-US" sz="3000" b="1" dirty="0" smtClean="0">
                <a:ea typeface="ＭＳ Ｐゴシック" charset="-128"/>
              </a:rPr>
              <a:t>「効果的な</a:t>
            </a:r>
            <a:r>
              <a:rPr lang="en-US" altLang="ja-JP" sz="3000" b="1" dirty="0" smtClean="0">
                <a:ea typeface="ＭＳ Ｐゴシック" charset="-128"/>
              </a:rPr>
              <a:t>RC</a:t>
            </a:r>
            <a:r>
              <a:rPr lang="ja-JP" altLang="en-US" sz="3000" b="1" dirty="0" smtClean="0">
                <a:ea typeface="ＭＳ Ｐゴシック" charset="-128"/>
              </a:rPr>
              <a:t>となるための活動計画の指</a:t>
            </a:r>
            <a:endParaRPr lang="en-US" altLang="ja-JP" sz="3000" b="1" dirty="0" smtClean="0">
              <a:ea typeface="ＭＳ Ｐゴシック" charset="-128"/>
            </a:endParaRPr>
          </a:p>
          <a:p>
            <a:pPr eaLnBrk="1" hangingPunct="1">
              <a:lnSpc>
                <a:spcPct val="80000"/>
              </a:lnSpc>
              <a:buFont typeface="Arial" charset="0"/>
              <a:buNone/>
            </a:pPr>
            <a:r>
              <a:rPr lang="ja-JP" altLang="en-US" sz="3000" b="1" dirty="0" smtClean="0">
                <a:ea typeface="ＭＳ Ｐゴシック" charset="-128"/>
              </a:rPr>
              <a:t>　　　標」を使用し、クラブの長期計画と調和した</a:t>
            </a:r>
            <a:r>
              <a:rPr lang="ja-JP" altLang="en-US" sz="3000" b="1" dirty="0" smtClean="0">
                <a:solidFill>
                  <a:srgbClr val="FF3399"/>
                </a:solidFill>
                <a:ea typeface="ＭＳ Ｐゴシック" charset="-128"/>
              </a:rPr>
              <a:t>年　</a:t>
            </a:r>
            <a:endParaRPr lang="en-US" altLang="ja-JP" sz="3000" b="1" dirty="0" smtClean="0">
              <a:solidFill>
                <a:srgbClr val="FF3399"/>
              </a:solidFill>
              <a:ea typeface="ＭＳ Ｐゴシック" charset="-128"/>
            </a:endParaRPr>
          </a:p>
          <a:p>
            <a:pPr eaLnBrk="1" hangingPunct="1">
              <a:lnSpc>
                <a:spcPct val="80000"/>
              </a:lnSpc>
              <a:buFont typeface="Arial" charset="0"/>
              <a:buNone/>
            </a:pPr>
            <a:r>
              <a:rPr lang="ja-JP" altLang="en-US" sz="3000" b="1" dirty="0" smtClean="0">
                <a:solidFill>
                  <a:srgbClr val="FF3399"/>
                </a:solidFill>
                <a:ea typeface="ＭＳ Ｐゴシック" charset="-128"/>
              </a:rPr>
              <a:t>　　　次目標を設定する。</a:t>
            </a:r>
          </a:p>
          <a:p>
            <a:pPr eaLnBrk="1" hangingPunct="1">
              <a:lnSpc>
                <a:spcPct val="80000"/>
              </a:lnSpc>
              <a:buFont typeface="Arial" charset="0"/>
              <a:buNone/>
            </a:pPr>
            <a:r>
              <a:rPr lang="ja-JP" altLang="en-US" sz="3000" dirty="0" smtClean="0">
                <a:ea typeface="ＭＳ Ｐゴシック" charset="-128"/>
              </a:rPr>
              <a:t>３．会員を計画過程に参加させ、ロータリーの活動</a:t>
            </a:r>
            <a:endParaRPr lang="en-US" altLang="ja-JP" sz="3000" dirty="0" smtClean="0">
              <a:ea typeface="ＭＳ Ｐゴシック" charset="-128"/>
            </a:endParaRPr>
          </a:p>
          <a:p>
            <a:pPr eaLnBrk="1" hangingPunct="1">
              <a:lnSpc>
                <a:spcPct val="80000"/>
              </a:lnSpc>
              <a:buFont typeface="Arial" charset="0"/>
              <a:buNone/>
            </a:pPr>
            <a:r>
              <a:rPr lang="ja-JP" altLang="en-US" sz="3000" dirty="0" smtClean="0">
                <a:ea typeface="ＭＳ Ｐゴシック" charset="-128"/>
              </a:rPr>
              <a:t>　　　に関する情報を伝えるための</a:t>
            </a:r>
            <a:r>
              <a:rPr lang="ja-JP" altLang="en-US" sz="3000" dirty="0" smtClean="0">
                <a:solidFill>
                  <a:srgbClr val="FF3399"/>
                </a:solidFill>
                <a:ea typeface="ＭＳ Ｐゴシック" charset="-128"/>
              </a:rPr>
              <a:t>クラブ協議会を実</a:t>
            </a:r>
            <a:endParaRPr lang="en-US" altLang="ja-JP" sz="3000" dirty="0" smtClean="0">
              <a:solidFill>
                <a:srgbClr val="FF3399"/>
              </a:solidFill>
              <a:ea typeface="ＭＳ Ｐゴシック" charset="-128"/>
            </a:endParaRPr>
          </a:p>
          <a:p>
            <a:pPr eaLnBrk="1" hangingPunct="1">
              <a:lnSpc>
                <a:spcPct val="80000"/>
              </a:lnSpc>
              <a:buFont typeface="Arial" charset="0"/>
              <a:buNone/>
            </a:pPr>
            <a:r>
              <a:rPr lang="ja-JP" altLang="en-US" sz="3000" dirty="0" smtClean="0">
                <a:solidFill>
                  <a:srgbClr val="FF3399"/>
                </a:solidFill>
                <a:ea typeface="ＭＳ Ｐゴシック" charset="-128"/>
              </a:rPr>
              <a:t>　　　</a:t>
            </a:r>
            <a:r>
              <a:rPr lang="ja-JP" altLang="en-US" sz="3000" dirty="0" err="1" smtClean="0">
                <a:solidFill>
                  <a:srgbClr val="FF3399"/>
                </a:solidFill>
                <a:ea typeface="ＭＳ Ｐゴシック" charset="-128"/>
              </a:rPr>
              <a:t>施する</a:t>
            </a:r>
            <a:r>
              <a:rPr lang="ja-JP" altLang="en-US" sz="3000" dirty="0" smtClean="0">
                <a:solidFill>
                  <a:srgbClr val="FF3399"/>
                </a:solidFill>
                <a:ea typeface="ＭＳ Ｐゴシック" charset="-128"/>
              </a:rPr>
              <a:t> 。</a:t>
            </a:r>
          </a:p>
          <a:p>
            <a:pPr eaLnBrk="1" hangingPunct="1">
              <a:lnSpc>
                <a:spcPct val="80000"/>
              </a:lnSpc>
              <a:buFont typeface="Arial" charset="0"/>
              <a:buNone/>
            </a:pPr>
            <a:r>
              <a:rPr lang="ja-JP" altLang="en-US" sz="3000" dirty="0" smtClean="0">
                <a:ea typeface="ＭＳ Ｐゴシック" charset="-128"/>
              </a:rPr>
              <a:t>４．クラブ役員、会員、地区指導者の間の明確な</a:t>
            </a:r>
            <a:r>
              <a:rPr lang="ja-JP" altLang="en-US" sz="3000" dirty="0" smtClean="0">
                <a:solidFill>
                  <a:srgbClr val="FF3399"/>
                </a:solidFill>
                <a:ea typeface="ＭＳ Ｐゴシック" charset="-128"/>
              </a:rPr>
              <a:t>ｺ</a:t>
            </a:r>
            <a:endParaRPr lang="en-US" altLang="ja-JP" sz="3000" dirty="0" smtClean="0">
              <a:solidFill>
                <a:srgbClr val="FF3399"/>
              </a:solidFill>
              <a:ea typeface="ＭＳ Ｐゴシック" charset="-128"/>
            </a:endParaRPr>
          </a:p>
          <a:p>
            <a:pPr eaLnBrk="1" hangingPunct="1">
              <a:lnSpc>
                <a:spcPct val="80000"/>
              </a:lnSpc>
              <a:buFont typeface="Arial" charset="0"/>
              <a:buNone/>
            </a:pPr>
            <a:r>
              <a:rPr lang="ja-JP" altLang="en-US" sz="3000" dirty="0" smtClean="0">
                <a:solidFill>
                  <a:srgbClr val="FF3399"/>
                </a:solidFill>
                <a:ea typeface="ＭＳ Ｐゴシック" charset="-128"/>
              </a:rPr>
              <a:t>　　　ﾐｭﾆｹｰｼｮﾝ（意思の疎通）を保つ。</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150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1" grpId="0" autoUpdateAnimBg="0"/>
      <p:bldP spid="3"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468313" y="260350"/>
            <a:ext cx="8229600" cy="504825"/>
          </a:xfrm>
        </p:spPr>
        <p:txBody>
          <a:bodyPr>
            <a:normAutofit fontScale="90000"/>
          </a:bodyPr>
          <a:lstStyle/>
          <a:p>
            <a:pPr eaLnBrk="1" hangingPunct="1"/>
            <a:endParaRPr lang="ja-JP" altLang="en-US" sz="4000" smtClean="0">
              <a:ea typeface="ＭＳ Ｐゴシック" charset="-128"/>
            </a:endParaRPr>
          </a:p>
        </p:txBody>
      </p:sp>
      <p:sp>
        <p:nvSpPr>
          <p:cNvPr id="3" name="コンテンツ プレースホルダ 2"/>
          <p:cNvSpPr>
            <a:spLocks noGrp="1"/>
          </p:cNvSpPr>
          <p:nvPr>
            <p:ph idx="4294967295"/>
          </p:nvPr>
        </p:nvSpPr>
        <p:spPr>
          <a:xfrm>
            <a:off x="457200" y="981075"/>
            <a:ext cx="8229600" cy="5145088"/>
          </a:xfrm>
        </p:spPr>
        <p:txBody>
          <a:bodyPr>
            <a:normAutofit/>
          </a:bodyPr>
          <a:lstStyle/>
          <a:p>
            <a:pPr eaLnBrk="1" hangingPunct="1">
              <a:buFont typeface="Arial" charset="0"/>
              <a:buNone/>
            </a:pPr>
            <a:r>
              <a:rPr lang="ja-JP" altLang="en-US" sz="3000" b="1" smtClean="0">
                <a:ea typeface="ＭＳ Ｐゴシック" charset="-128"/>
              </a:rPr>
              <a:t>５．一貫した引継ぎ計画を含め、</a:t>
            </a:r>
            <a:r>
              <a:rPr lang="ja-JP" altLang="en-US" sz="3000" b="1" smtClean="0">
                <a:solidFill>
                  <a:srgbClr val="FF3399"/>
                </a:solidFill>
                <a:ea typeface="ＭＳ Ｐゴシック" charset="-128"/>
              </a:rPr>
              <a:t>クラブの指導者</a:t>
            </a:r>
            <a:endParaRPr lang="en-US" altLang="ja-JP" sz="3000" b="1" smtClean="0">
              <a:solidFill>
                <a:srgbClr val="FF3399"/>
              </a:solidFill>
              <a:ea typeface="ＭＳ Ｐゴシック" charset="-128"/>
            </a:endParaRPr>
          </a:p>
          <a:p>
            <a:pPr eaLnBrk="1" hangingPunct="1">
              <a:buFont typeface="Arial" charset="0"/>
              <a:buNone/>
            </a:pPr>
            <a:r>
              <a:rPr lang="ja-JP" altLang="en-US" sz="3000" b="1" smtClean="0">
                <a:solidFill>
                  <a:srgbClr val="FF3399"/>
                </a:solidFill>
                <a:ea typeface="ＭＳ Ｐゴシック" charset="-128"/>
              </a:rPr>
              <a:t>　　　の継続性を確保する。</a:t>
            </a:r>
          </a:p>
          <a:p>
            <a:pPr eaLnBrk="1" hangingPunct="1">
              <a:buFont typeface="Arial" charset="0"/>
              <a:buNone/>
            </a:pPr>
            <a:r>
              <a:rPr lang="ja-JP" altLang="en-US" sz="3000" smtClean="0">
                <a:ea typeface="ＭＳ Ｐゴシック" charset="-128"/>
              </a:rPr>
              <a:t>６．クラブ委員会構成とクラブ指導者の役割と責</a:t>
            </a:r>
            <a:endParaRPr lang="en-US" altLang="ja-JP" sz="3000" smtClean="0">
              <a:ea typeface="ＭＳ Ｐゴシック" charset="-128"/>
            </a:endParaRPr>
          </a:p>
          <a:p>
            <a:pPr eaLnBrk="1" hangingPunct="1">
              <a:buFont typeface="Arial" charset="0"/>
              <a:buNone/>
            </a:pPr>
            <a:r>
              <a:rPr lang="ja-JP" altLang="en-US" sz="3000" smtClean="0">
                <a:ea typeface="ＭＳ Ｐゴシック" charset="-128"/>
              </a:rPr>
              <a:t>　　　務を反映させるべく、</a:t>
            </a:r>
            <a:r>
              <a:rPr lang="ja-JP" altLang="en-US" sz="3000" smtClean="0">
                <a:solidFill>
                  <a:srgbClr val="FF3399"/>
                </a:solidFill>
                <a:ea typeface="ＭＳ Ｐゴシック" charset="-128"/>
              </a:rPr>
              <a:t>クラブ細則を改正する。</a:t>
            </a:r>
          </a:p>
          <a:p>
            <a:pPr eaLnBrk="1" hangingPunct="1">
              <a:buFont typeface="Arial" charset="0"/>
              <a:buNone/>
            </a:pPr>
            <a:r>
              <a:rPr lang="ja-JP" altLang="en-US" sz="3000" smtClean="0">
                <a:ea typeface="ＭＳ Ｐゴシック" charset="-128"/>
              </a:rPr>
              <a:t>７．クラブ会員間の親睦をさらに深めるような機</a:t>
            </a:r>
            <a:endParaRPr lang="en-US" altLang="ja-JP" sz="3000" smtClean="0">
              <a:ea typeface="ＭＳ Ｐゴシック" charset="-128"/>
            </a:endParaRPr>
          </a:p>
          <a:p>
            <a:pPr eaLnBrk="1" hangingPunct="1">
              <a:buFont typeface="Arial" charset="0"/>
              <a:buNone/>
            </a:pPr>
            <a:r>
              <a:rPr lang="ja-JP" altLang="en-US" sz="3000" smtClean="0">
                <a:ea typeface="ＭＳ Ｐゴシック" charset="-128"/>
              </a:rPr>
              <a:t>　　　会を提供する。</a:t>
            </a:r>
          </a:p>
          <a:p>
            <a:pPr eaLnBrk="1" hangingPunct="1">
              <a:buFont typeface="Arial" charset="0"/>
              <a:buNone/>
            </a:pPr>
            <a:r>
              <a:rPr lang="ja-JP" altLang="en-US" sz="3000" smtClean="0">
                <a:ea typeface="ＭＳ Ｐゴシック" charset="-128"/>
              </a:rPr>
              <a:t>８．会員全員がクラブのプロジェクトや業務に活</a:t>
            </a:r>
            <a:endParaRPr lang="en-US" altLang="ja-JP" sz="3000" smtClean="0">
              <a:ea typeface="ＭＳ Ｐゴシック" charset="-128"/>
            </a:endParaRPr>
          </a:p>
          <a:p>
            <a:pPr eaLnBrk="1" hangingPunct="1">
              <a:buFont typeface="Arial" charset="0"/>
              <a:buNone/>
            </a:pPr>
            <a:r>
              <a:rPr lang="ja-JP" altLang="en-US" sz="3000" smtClean="0">
                <a:ea typeface="ＭＳ Ｐゴシック" charset="-128"/>
              </a:rPr>
              <a:t>　　　発に関与するようにする。</a:t>
            </a:r>
          </a:p>
          <a:p>
            <a:pPr eaLnBrk="1" hangingPunct="1">
              <a:buFont typeface="Arial" charset="0"/>
              <a:buNone/>
            </a:pPr>
            <a:r>
              <a:rPr lang="ja-JP" altLang="en-US" sz="3000" smtClean="0">
                <a:ea typeface="ＭＳ Ｐゴシック" charset="-128"/>
              </a:rPr>
              <a:t>９．包括的な研修を立案し、実施する。</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nodePh="1">
                                  <p:stCondLst>
                                    <p:cond delay="0"/>
                                  </p:stCondLst>
                                  <p:endCondLst>
                                    <p:cond evt="begin" delay="0">
                                      <p:tn val="5"/>
                                    </p:cond>
                                  </p:end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9137" name="タイトル 1"/>
          <p:cNvSpPr>
            <a:spLocks noGrp="1"/>
          </p:cNvSpPr>
          <p:nvPr>
            <p:ph type="title" idx="4294967295"/>
          </p:nvPr>
        </p:nvSpPr>
        <p:spPr/>
        <p:txBody>
          <a:bodyPr/>
          <a:lstStyle/>
          <a:p>
            <a:pPr eaLnBrk="1" hangingPunct="1"/>
            <a:endParaRPr lang="ja-JP" altLang="en-US" smtClean="0">
              <a:latin typeface="Bookman Old Style" pitchFamily="18" charset="0"/>
              <a:ea typeface="HG明朝E" pitchFamily="17" charset="-128"/>
            </a:endParaRPr>
          </a:p>
        </p:txBody>
      </p:sp>
      <p:sp>
        <p:nvSpPr>
          <p:cNvPr id="219138" name="コンテンツ プレースホルダ 2"/>
          <p:cNvSpPr>
            <a:spLocks noGrp="1"/>
          </p:cNvSpPr>
          <p:nvPr>
            <p:ph idx="4294967295"/>
          </p:nvPr>
        </p:nvSpPr>
        <p:spPr>
          <a:xfrm>
            <a:off x="323850" y="1600200"/>
            <a:ext cx="8640763" cy="4924425"/>
          </a:xfrm>
        </p:spPr>
        <p:txBody>
          <a:bodyPr/>
          <a:lstStyle/>
          <a:p>
            <a:pPr eaLnBrk="1" hangingPunct="1">
              <a:buFont typeface="Arial" charset="0"/>
              <a:buNone/>
            </a:pPr>
            <a:r>
              <a:rPr lang="ja-JP" altLang="en-US" sz="4000" b="1" smtClean="0">
                <a:latin typeface="Gill Sans MT" pitchFamily="34" charset="0"/>
                <a:ea typeface="ＭＳ Ｐゴシック" charset="-128"/>
              </a:rPr>
              <a:t>★地区リーダーシップ・プラン（</a:t>
            </a:r>
            <a:r>
              <a:rPr lang="en-US" altLang="ja-JP" sz="4000" b="1" smtClean="0">
                <a:latin typeface="Gill Sans MT" pitchFamily="34" charset="0"/>
                <a:ea typeface="ＭＳ Ｐゴシック" charset="-128"/>
              </a:rPr>
              <a:t>DLP</a:t>
            </a:r>
            <a:r>
              <a:rPr lang="ja-JP" altLang="en-US" sz="4000" b="1" smtClean="0">
                <a:latin typeface="Gill Sans MT" pitchFamily="34" charset="0"/>
                <a:ea typeface="ＭＳ Ｐゴシック" charset="-128"/>
              </a:rPr>
              <a:t>）</a:t>
            </a:r>
            <a:endParaRPr lang="en-US" altLang="ja-JP" sz="4000" b="1" smtClean="0">
              <a:latin typeface="Gill Sans MT" pitchFamily="34" charset="0"/>
              <a:ea typeface="ＭＳ Ｐゴシック" charset="-128"/>
            </a:endParaRPr>
          </a:p>
          <a:p>
            <a:pPr eaLnBrk="1" hangingPunct="1">
              <a:buFont typeface="Arial" charset="0"/>
              <a:buNone/>
            </a:pPr>
            <a:r>
              <a:rPr lang="ja-JP" altLang="en-US" sz="4000" b="1" smtClean="0">
                <a:latin typeface="Gill Sans MT" pitchFamily="34" charset="0"/>
                <a:ea typeface="ＭＳ Ｐゴシック" charset="-128"/>
              </a:rPr>
              <a:t>　</a:t>
            </a:r>
            <a:r>
              <a:rPr lang="ja-JP" altLang="en-US" sz="4000" b="1" smtClean="0">
                <a:solidFill>
                  <a:srgbClr val="FFFF00"/>
                </a:solidFill>
                <a:latin typeface="Gill Sans MT" pitchFamily="34" charset="0"/>
                <a:ea typeface="ＭＳ Ｐゴシック" charset="-128"/>
              </a:rPr>
              <a:t>地区研修リーダー（</a:t>
            </a:r>
            <a:r>
              <a:rPr lang="en-US" altLang="ja-JP" sz="4000" b="1" i="1" smtClean="0">
                <a:solidFill>
                  <a:srgbClr val="FFFF00"/>
                </a:solidFill>
                <a:latin typeface="Gill Sans MT" pitchFamily="34" charset="0"/>
                <a:ea typeface="ＭＳ Ｐゴシック" charset="-128"/>
              </a:rPr>
              <a:t>District Trainer</a:t>
            </a:r>
            <a:r>
              <a:rPr lang="ja-JP" altLang="en-US" sz="4000" b="1" i="1" smtClean="0">
                <a:solidFill>
                  <a:srgbClr val="FFFF00"/>
                </a:solidFill>
                <a:latin typeface="Gill Sans MT" pitchFamily="34" charset="0"/>
                <a:ea typeface="ＭＳ Ｐゴシック" charset="-128"/>
              </a:rPr>
              <a:t>）</a:t>
            </a:r>
          </a:p>
          <a:p>
            <a:pPr eaLnBrk="1" hangingPunct="1">
              <a:buFont typeface="Arial" charset="0"/>
              <a:buNone/>
            </a:pPr>
            <a:endParaRPr lang="en-US" altLang="ja-JP" sz="4000" b="1" smtClean="0">
              <a:latin typeface="Gill Sans MT" pitchFamily="34" charset="0"/>
              <a:ea typeface="ＭＳ Ｐゴシック" charset="-128"/>
            </a:endParaRPr>
          </a:p>
          <a:p>
            <a:pPr eaLnBrk="1" hangingPunct="1">
              <a:buFont typeface="Arial" charset="0"/>
              <a:buNone/>
            </a:pPr>
            <a:r>
              <a:rPr lang="ja-JP" altLang="en-US" sz="4000" b="1" smtClean="0">
                <a:latin typeface="Gill Sans MT" pitchFamily="34" charset="0"/>
                <a:ea typeface="ＭＳ Ｐゴシック" charset="-128"/>
              </a:rPr>
              <a:t>★クラブ・リーダーシップ･プラン（</a:t>
            </a:r>
            <a:r>
              <a:rPr lang="en-US" altLang="ja-JP" sz="4000" b="1" smtClean="0">
                <a:latin typeface="Gill Sans MT" pitchFamily="34" charset="0"/>
                <a:ea typeface="ＭＳ Ｐゴシック" charset="-128"/>
              </a:rPr>
              <a:t>CLP</a:t>
            </a:r>
            <a:r>
              <a:rPr lang="ja-JP" altLang="en-US" sz="4000" b="1" smtClean="0">
                <a:latin typeface="Gill Sans MT" pitchFamily="34" charset="0"/>
                <a:ea typeface="ＭＳ Ｐゴシック" charset="-128"/>
              </a:rPr>
              <a:t>）</a:t>
            </a:r>
            <a:endParaRPr lang="en-US" altLang="ja-JP" sz="4000" b="1" smtClean="0">
              <a:latin typeface="Gill Sans MT" pitchFamily="34" charset="0"/>
              <a:ea typeface="ＭＳ Ｐゴシック" charset="-128"/>
            </a:endParaRPr>
          </a:p>
          <a:p>
            <a:pPr eaLnBrk="1" hangingPunct="1">
              <a:buFont typeface="Arial" charset="0"/>
              <a:buNone/>
            </a:pPr>
            <a:r>
              <a:rPr lang="ja-JP" altLang="en-US" sz="4000" b="1" smtClean="0">
                <a:latin typeface="Gill Sans MT" pitchFamily="34" charset="0"/>
                <a:ea typeface="ＭＳ Ｐゴシック" charset="-128"/>
              </a:rPr>
              <a:t>　</a:t>
            </a:r>
            <a:r>
              <a:rPr lang="ja-JP" altLang="en-US" sz="4000" b="1" smtClean="0">
                <a:solidFill>
                  <a:srgbClr val="FFFF00"/>
                </a:solidFill>
                <a:latin typeface="Gill Sans MT" pitchFamily="34" charset="0"/>
                <a:ea typeface="ＭＳ Ｐゴシック" charset="-128"/>
              </a:rPr>
              <a:t>クラブ研修リーダー（</a:t>
            </a:r>
            <a:r>
              <a:rPr lang="en-US" altLang="ja-JP" sz="4000" b="1" i="1" smtClean="0">
                <a:solidFill>
                  <a:srgbClr val="FFFF00"/>
                </a:solidFill>
                <a:latin typeface="Gill Sans MT" pitchFamily="34" charset="0"/>
                <a:ea typeface="ＭＳ Ｐゴシック" charset="-128"/>
              </a:rPr>
              <a:t>Club Trainer</a:t>
            </a:r>
            <a:r>
              <a:rPr lang="ja-JP" altLang="en-US" sz="4000" b="1" i="1" smtClean="0">
                <a:solidFill>
                  <a:srgbClr val="FFFF00"/>
                </a:solidFill>
                <a:latin typeface="Gill Sans MT" pitchFamily="34" charset="0"/>
                <a:ea typeface="ＭＳ Ｐゴシック" charset="-128"/>
              </a:rPr>
              <a:t>）</a:t>
            </a:r>
            <a:endParaRPr lang="ja-JP" altLang="en-US" sz="4000" b="1" smtClean="0">
              <a:solidFill>
                <a:srgbClr val="FFFF00"/>
              </a:solidFill>
              <a:latin typeface="Gill Sans MT" pitchFamily="34" charset="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nodePh="1">
                                  <p:stCondLst>
                                    <p:cond delay="0"/>
                                  </p:stCondLst>
                                  <p:endCondLst>
                                    <p:cond evt="begin" delay="0">
                                      <p:tn val="5"/>
                                    </p:cond>
                                  </p:endCondLst>
                                  <p:childTnLst>
                                    <p:set>
                                      <p:cBhvr>
                                        <p:cTn id="6" dur="1" fill="hold">
                                          <p:stCondLst>
                                            <p:cond delay="499"/>
                                          </p:stCondLst>
                                        </p:cTn>
                                        <p:tgtEl>
                                          <p:spTgt spid="2191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913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913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1913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1913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7" grpId="0" autoUpdateAnimBg="0"/>
      <p:bldP spid="219138"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a:xfrm>
            <a:off x="528638" y="152400"/>
            <a:ext cx="8086725" cy="1143000"/>
          </a:xfrm>
        </p:spPr>
        <p:txBody>
          <a:bodyPr>
            <a:normAutofit/>
          </a:bodyPr>
          <a:lstStyle/>
          <a:p>
            <a:pPr eaLnBrk="1" hangingPunct="1"/>
            <a:r>
              <a:rPr lang="ja-JP" altLang="en-US" sz="4000" b="1" smtClean="0">
                <a:solidFill>
                  <a:srgbClr val="FFFF00"/>
                </a:solidFill>
                <a:ea typeface="ＭＳ Ｐゴシック" charset="-128"/>
              </a:rPr>
              <a:t>なぜ、リ－ダ－シップが必要か！</a:t>
            </a:r>
          </a:p>
        </p:txBody>
      </p:sp>
      <p:sp>
        <p:nvSpPr>
          <p:cNvPr id="95235" name="Rectangle 3"/>
          <p:cNvSpPr>
            <a:spLocks noGrp="1" noChangeArrowheads="1"/>
          </p:cNvSpPr>
          <p:nvPr>
            <p:ph type="body" idx="4294967295"/>
          </p:nvPr>
        </p:nvSpPr>
        <p:spPr>
          <a:xfrm>
            <a:off x="554038" y="1709738"/>
            <a:ext cx="7996237" cy="4887912"/>
          </a:xfrm>
        </p:spPr>
        <p:txBody>
          <a:bodyPr>
            <a:normAutofit/>
          </a:bodyPr>
          <a:lstStyle/>
          <a:p>
            <a:pPr marL="0" indent="0" algn="just" eaLnBrk="1" hangingPunct="1">
              <a:lnSpc>
                <a:spcPct val="140000"/>
              </a:lnSpc>
              <a:spcBef>
                <a:spcPct val="0"/>
              </a:spcBef>
              <a:buFont typeface="Arial" charset="0"/>
              <a:buNone/>
            </a:pPr>
            <a:r>
              <a:rPr lang="ja-JP" altLang="en-US" sz="3600" b="1" smtClean="0">
                <a:effectLst>
                  <a:outerShdw blurRad="38100" dist="38100" dir="2700000" algn="tl">
                    <a:srgbClr val="000000"/>
                  </a:outerShdw>
                </a:effectLst>
                <a:ea typeface="ＭＳ Ｐゴシック" charset="-128"/>
              </a:rPr>
              <a:t>私たちがロ－タリアンとして成長し、充実した活動するためには、ロ－タリアン一人一人が、ロ－タリ－を本当に理解し、自発的なモチベ－ションを高め、コミュニケ－ションを活発にして、クラブの活動につなげて行く必要がある。</a:t>
            </a:r>
          </a:p>
        </p:txBody>
      </p:sp>
      <p:sp>
        <p:nvSpPr>
          <p:cNvPr id="218115" name="Line 4"/>
          <p:cNvSpPr>
            <a:spLocks noChangeShapeType="1"/>
          </p:cNvSpPr>
          <p:nvPr/>
        </p:nvSpPr>
        <p:spPr bwMode="auto">
          <a:xfrm>
            <a:off x="428625" y="1104900"/>
            <a:ext cx="8401050" cy="0"/>
          </a:xfrm>
          <a:prstGeom prst="line">
            <a:avLst/>
          </a:prstGeom>
          <a:noFill/>
          <a:ln w="57150" cmpd="thinThick">
            <a:solidFill>
              <a:srgbClr val="336600"/>
            </a:solidFill>
            <a:round/>
            <a:headEnd/>
            <a:tailEnd/>
          </a:ln>
        </p:spPr>
        <p:txBody>
          <a:bodyPr wrap="none" lIns="0" tIns="0" rIns="0" bIns="0" anchor="ctr"/>
          <a:lstStyle/>
          <a:p>
            <a:endParaRPr lang="ja-JP" altLang="en-US"/>
          </a:p>
        </p:txBody>
      </p:sp>
      <p:sp>
        <p:nvSpPr>
          <p:cNvPr id="218116" name="Rectangle 6"/>
          <p:cNvSpPr>
            <a:spLocks noChangeArrowheads="1"/>
          </p:cNvSpPr>
          <p:nvPr/>
        </p:nvSpPr>
        <p:spPr bwMode="auto">
          <a:xfrm>
            <a:off x="6964363" y="6400800"/>
            <a:ext cx="2179637" cy="457200"/>
          </a:xfrm>
          <a:prstGeom prst="rect">
            <a:avLst/>
          </a:prstGeom>
          <a:noFill/>
          <a:ln w="9525">
            <a:noFill/>
            <a:miter lim="800000"/>
            <a:headEnd/>
            <a:tailEnd/>
          </a:ln>
        </p:spPr>
        <p:txBody>
          <a:bodyPr anchor="b"/>
          <a:lstStyle/>
          <a:p>
            <a:pPr algn="r"/>
            <a:fld id="{4B20E7F9-6801-4B5D-95DA-743234A669D5}" type="slidenum">
              <a:rPr lang="ja-JP" altLang="en-US" sz="1200" b="1">
                <a:latin typeface="Times New Roman" pitchFamily="18" charset="0"/>
                <a:cs typeface="Arial" charset="0"/>
              </a:rPr>
              <a:pPr algn="r"/>
              <a:t>44</a:t>
            </a:fld>
            <a:endParaRPr lang="en-US" altLang="ja-JP" sz="1200" b="1">
              <a:latin typeface="Times New Roman" pitchFamily="18" charset="0"/>
              <a:cs typeface="Arial"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52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52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autoUpdateAnimBg="0"/>
      <p:bldP spid="95235"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1185" name="タイトル 1"/>
          <p:cNvSpPr>
            <a:spLocks noGrp="1"/>
          </p:cNvSpPr>
          <p:nvPr>
            <p:ph type="title" idx="4294967295"/>
          </p:nvPr>
        </p:nvSpPr>
        <p:spPr/>
        <p:txBody>
          <a:bodyPr/>
          <a:lstStyle/>
          <a:p>
            <a:pPr eaLnBrk="1" hangingPunct="1"/>
            <a:r>
              <a:rPr lang="ja-JP" altLang="en-US" sz="4800" b="1" smtClean="0">
                <a:solidFill>
                  <a:srgbClr val="FFFF00"/>
                </a:solidFill>
                <a:latin typeface="Bookman Old Style" pitchFamily="18" charset="0"/>
                <a:ea typeface="HG明朝E" pitchFamily="17" charset="-128"/>
              </a:rPr>
              <a:t>クラブのリーダー</a:t>
            </a:r>
          </a:p>
        </p:txBody>
      </p:sp>
      <p:sp>
        <p:nvSpPr>
          <p:cNvPr id="3" name="コンテンツ プレースホルダ 2"/>
          <p:cNvSpPr>
            <a:spLocks noGrp="1"/>
          </p:cNvSpPr>
          <p:nvPr>
            <p:ph idx="4294967295"/>
          </p:nvPr>
        </p:nvSpPr>
        <p:spPr>
          <a:xfrm>
            <a:off x="457200" y="1600200"/>
            <a:ext cx="8435975" cy="4997450"/>
          </a:xfrm>
        </p:spPr>
        <p:txBody>
          <a:bodyPr>
            <a:normAutofit/>
          </a:bodyPr>
          <a:lstStyle/>
          <a:p>
            <a:pPr eaLnBrk="1" hangingPunct="1">
              <a:lnSpc>
                <a:spcPct val="80000"/>
              </a:lnSpc>
              <a:buFont typeface="Arial" charset="0"/>
              <a:buNone/>
            </a:pPr>
            <a:r>
              <a:rPr lang="ja-JP" altLang="en-US" sz="3000" smtClean="0">
                <a:ea typeface="ＭＳ Ｐゴシック" charset="-128"/>
              </a:rPr>
              <a:t>１、 </a:t>
            </a:r>
            <a:r>
              <a:rPr lang="ja-JP" altLang="en-US" sz="3600" b="1" smtClean="0">
                <a:solidFill>
                  <a:srgbClr val="FF0000"/>
                </a:solidFill>
                <a:ea typeface="ＭＳ Ｐゴシック" charset="-128"/>
              </a:rPr>
              <a:t>クラブ会長とクラブ研修リーダー は</a:t>
            </a:r>
            <a:r>
              <a:rPr lang="ja-JP" altLang="en-US" sz="3000" smtClean="0">
                <a:ea typeface="ＭＳ Ｐゴシック" charset="-128"/>
              </a:rPr>
              <a:t>その年度のクラブの代表者</a:t>
            </a:r>
          </a:p>
          <a:p>
            <a:pPr eaLnBrk="1" hangingPunct="1">
              <a:lnSpc>
                <a:spcPct val="80000"/>
              </a:lnSpc>
              <a:buFont typeface="Arial" charset="0"/>
              <a:buNone/>
            </a:pPr>
            <a:r>
              <a:rPr lang="ja-JP" altLang="en-US" sz="3000" smtClean="0">
                <a:ea typeface="ＭＳ Ｐゴシック" charset="-128"/>
              </a:rPr>
              <a:t>２、会長は、クラブの指導者として、クラブと理事会</a:t>
            </a:r>
            <a:endParaRPr lang="en-US" altLang="ja-JP" sz="3000" smtClean="0">
              <a:ea typeface="ＭＳ Ｐゴシック" charset="-128"/>
            </a:endParaRPr>
          </a:p>
          <a:p>
            <a:pPr eaLnBrk="1" hangingPunct="1">
              <a:lnSpc>
                <a:spcPct val="80000"/>
              </a:lnSpc>
              <a:buFont typeface="Arial" charset="0"/>
              <a:buNone/>
            </a:pPr>
            <a:r>
              <a:rPr lang="ja-JP" altLang="en-US" sz="3000" smtClean="0">
                <a:ea typeface="ＭＳ Ｐゴシック" charset="-128"/>
              </a:rPr>
              <a:t>　　の会合の議長を務め、ロータリーの奉仕プログ</a:t>
            </a:r>
            <a:endParaRPr lang="en-US" altLang="ja-JP" sz="3000" smtClean="0">
              <a:ea typeface="ＭＳ Ｐゴシック" charset="-128"/>
            </a:endParaRPr>
          </a:p>
          <a:p>
            <a:pPr eaLnBrk="1" hangingPunct="1">
              <a:lnSpc>
                <a:spcPct val="80000"/>
              </a:lnSpc>
              <a:buFont typeface="Arial" charset="0"/>
              <a:buNone/>
            </a:pPr>
            <a:r>
              <a:rPr lang="ja-JP" altLang="en-US" sz="3000" smtClean="0">
                <a:ea typeface="ＭＳ Ｐゴシック" charset="-128"/>
              </a:rPr>
              <a:t>　　ラムの推進を監督します。</a:t>
            </a:r>
          </a:p>
          <a:p>
            <a:pPr eaLnBrk="1" hangingPunct="1">
              <a:lnSpc>
                <a:spcPct val="80000"/>
              </a:lnSpc>
              <a:buFont typeface="Arial" charset="0"/>
              <a:buNone/>
            </a:pPr>
            <a:r>
              <a:rPr lang="ja-JP" altLang="en-US" sz="3000" b="1" smtClean="0">
                <a:solidFill>
                  <a:srgbClr val="FF3399"/>
                </a:solidFill>
                <a:ea typeface="ＭＳ Ｐゴシック" charset="-128"/>
              </a:rPr>
              <a:t>３、</a:t>
            </a:r>
            <a:r>
              <a:rPr lang="ja-JP" altLang="en-US" sz="3000" b="1" smtClean="0">
                <a:solidFill>
                  <a:srgbClr val="FF0000"/>
                </a:solidFill>
                <a:ea typeface="ＭＳ Ｐゴシック" charset="-128"/>
              </a:rPr>
              <a:t>クラブ研修リーダーは、</a:t>
            </a:r>
            <a:endParaRPr lang="en-US" altLang="ja-JP" sz="3000" b="1" smtClean="0">
              <a:solidFill>
                <a:srgbClr val="FF0000"/>
              </a:solidFill>
              <a:ea typeface="ＭＳ Ｐゴシック" charset="-128"/>
            </a:endParaRPr>
          </a:p>
          <a:p>
            <a:pPr eaLnBrk="1" hangingPunct="1">
              <a:lnSpc>
                <a:spcPct val="80000"/>
              </a:lnSpc>
              <a:buFont typeface="Arial" charset="0"/>
              <a:buNone/>
            </a:pPr>
            <a:r>
              <a:rPr lang="ja-JP" altLang="en-US" sz="3000" smtClean="0">
                <a:ea typeface="ＭＳ Ｐゴシック" charset="-128"/>
              </a:rPr>
              <a:t>　　</a:t>
            </a:r>
            <a:r>
              <a:rPr lang="ja-JP" altLang="en-US" sz="3000" smtClean="0">
                <a:solidFill>
                  <a:srgbClr val="FFFF00"/>
                </a:solidFill>
                <a:ea typeface="ＭＳ Ｐゴシック" charset="-128"/>
              </a:rPr>
              <a:t>① 会長年度のクラブ研修を充実し、年次目標</a:t>
            </a:r>
            <a:endParaRPr lang="en-US" altLang="ja-JP" sz="3000" smtClean="0">
              <a:solidFill>
                <a:srgbClr val="FFFF00"/>
              </a:solidFill>
              <a:ea typeface="ＭＳ Ｐゴシック" charset="-128"/>
            </a:endParaRPr>
          </a:p>
          <a:p>
            <a:pPr eaLnBrk="1" hangingPunct="1">
              <a:lnSpc>
                <a:spcPct val="80000"/>
              </a:lnSpc>
              <a:buFont typeface="Arial" charset="0"/>
              <a:buNone/>
            </a:pPr>
            <a:r>
              <a:rPr lang="ja-JP" altLang="en-US" sz="3000" smtClean="0">
                <a:solidFill>
                  <a:srgbClr val="FFFF00"/>
                </a:solidFill>
                <a:ea typeface="ＭＳ Ｐゴシック" charset="-128"/>
              </a:rPr>
              <a:t>　　　　の達成を支援します。</a:t>
            </a:r>
          </a:p>
          <a:p>
            <a:pPr eaLnBrk="1" hangingPunct="1">
              <a:lnSpc>
                <a:spcPct val="80000"/>
              </a:lnSpc>
              <a:buFont typeface="Arial" charset="0"/>
              <a:buNone/>
            </a:pPr>
            <a:r>
              <a:rPr lang="ja-JP" altLang="en-US" sz="3000" smtClean="0">
                <a:solidFill>
                  <a:srgbClr val="FFFF00"/>
                </a:solidFill>
                <a:ea typeface="ＭＳ Ｐゴシック" charset="-128"/>
              </a:rPr>
              <a:t>　　② 長期的な視野で、会員の指導力開発を推進</a:t>
            </a:r>
            <a:endParaRPr lang="en-US" altLang="ja-JP" sz="3000" smtClean="0">
              <a:solidFill>
                <a:srgbClr val="FFFF00"/>
              </a:solidFill>
              <a:ea typeface="ＭＳ Ｐゴシック" charset="-128"/>
            </a:endParaRPr>
          </a:p>
          <a:p>
            <a:pPr eaLnBrk="1" hangingPunct="1">
              <a:lnSpc>
                <a:spcPct val="80000"/>
              </a:lnSpc>
              <a:buFont typeface="Arial" charset="0"/>
              <a:buNone/>
            </a:pPr>
            <a:r>
              <a:rPr lang="ja-JP" altLang="en-US" sz="3000" smtClean="0">
                <a:solidFill>
                  <a:srgbClr val="FFFF00"/>
                </a:solidFill>
                <a:ea typeface="ＭＳ Ｐゴシック" charset="-128"/>
              </a:rPr>
              <a:t>　　　　します。 （指導者の育成と継続性の確保）</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2118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5" grpId="0" autoUpdateAnimBg="0"/>
      <p:bldP spid="3"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3233" name="タイトル 1"/>
          <p:cNvSpPr>
            <a:spLocks noGrp="1"/>
          </p:cNvSpPr>
          <p:nvPr>
            <p:ph type="title" idx="4294967295"/>
          </p:nvPr>
        </p:nvSpPr>
        <p:spPr>
          <a:xfrm>
            <a:off x="468313" y="692150"/>
            <a:ext cx="8229600" cy="576263"/>
          </a:xfrm>
        </p:spPr>
        <p:txBody>
          <a:bodyPr/>
          <a:lstStyle/>
          <a:p>
            <a:pPr eaLnBrk="1" hangingPunct="1"/>
            <a:r>
              <a:rPr lang="ja-JP" altLang="en-US" b="1" smtClean="0">
                <a:solidFill>
                  <a:srgbClr val="FFFF00"/>
                </a:solidFill>
                <a:latin typeface="Bookman Old Style" pitchFamily="18" charset="0"/>
                <a:ea typeface="HG明朝E" pitchFamily="17" charset="-128"/>
              </a:rPr>
              <a:t>クラブ研修リーダーの任命</a:t>
            </a:r>
            <a:br>
              <a:rPr lang="ja-JP" altLang="en-US" b="1" smtClean="0">
                <a:solidFill>
                  <a:srgbClr val="FFFF00"/>
                </a:solidFill>
                <a:latin typeface="Bookman Old Style" pitchFamily="18" charset="0"/>
                <a:ea typeface="HG明朝E" pitchFamily="17" charset="-128"/>
              </a:rPr>
            </a:br>
            <a:endParaRPr lang="ja-JP" altLang="en-US" b="1" smtClean="0">
              <a:solidFill>
                <a:srgbClr val="FFFF00"/>
              </a:solidFill>
              <a:latin typeface="Bookman Old Style" pitchFamily="18" charset="0"/>
              <a:ea typeface="HG明朝E" pitchFamily="17" charset="-128"/>
            </a:endParaRPr>
          </a:p>
        </p:txBody>
      </p:sp>
      <p:sp>
        <p:nvSpPr>
          <p:cNvPr id="223234" name="コンテンツ プレースホルダ 2"/>
          <p:cNvSpPr>
            <a:spLocks noGrp="1"/>
          </p:cNvSpPr>
          <p:nvPr>
            <p:ph idx="4294967295"/>
          </p:nvPr>
        </p:nvSpPr>
        <p:spPr/>
        <p:txBody>
          <a:bodyPr/>
          <a:lstStyle/>
          <a:p>
            <a:pPr eaLnBrk="1" hangingPunct="1">
              <a:buFont typeface="Arial" charset="0"/>
              <a:buNone/>
            </a:pPr>
            <a:r>
              <a:rPr lang="ja-JP" altLang="en-US" sz="3000" b="1" smtClean="0">
                <a:solidFill>
                  <a:srgbClr val="FFC000"/>
                </a:solidFill>
                <a:latin typeface="Gill Sans MT" pitchFamily="34" charset="0"/>
                <a:ea typeface="ＭＳ Ｐゴシック" charset="-128"/>
              </a:rPr>
              <a:t>１、クラブ研修リーダーの任命は、 クラブ会長エレクトが行う。他の役職と兼任も可。</a:t>
            </a:r>
          </a:p>
          <a:p>
            <a:pPr eaLnBrk="1" hangingPunct="1">
              <a:buFont typeface="Arial" charset="0"/>
              <a:buNone/>
            </a:pPr>
            <a:r>
              <a:rPr lang="ja-JP" altLang="en-US" sz="3000" smtClean="0">
                <a:latin typeface="Gill Sans MT" pitchFamily="34" charset="0"/>
                <a:ea typeface="ＭＳ Ｐゴシック" charset="-128"/>
              </a:rPr>
              <a:t>２、任期 クラブ研修リーダーの任期は１年。</a:t>
            </a:r>
          </a:p>
          <a:p>
            <a:pPr eaLnBrk="1" hangingPunct="1">
              <a:buFont typeface="Arial" charset="0"/>
              <a:buNone/>
            </a:pPr>
            <a:r>
              <a:rPr lang="ja-JP" altLang="en-US" sz="3000" smtClean="0">
                <a:latin typeface="Gill Sans MT" pitchFamily="34" charset="0"/>
                <a:ea typeface="ＭＳ Ｐゴシック" charset="-128"/>
              </a:rPr>
              <a:t>　　（連続で就任できる任期は３期まで）</a:t>
            </a:r>
          </a:p>
          <a:p>
            <a:pPr eaLnBrk="1" hangingPunct="1">
              <a:buFont typeface="Arial" charset="0"/>
              <a:buNone/>
            </a:pPr>
            <a:r>
              <a:rPr lang="ja-JP" altLang="en-US" sz="3000" smtClean="0">
                <a:latin typeface="Gill Sans MT" pitchFamily="34" charset="0"/>
                <a:ea typeface="ＭＳ Ｐゴシック" charset="-128"/>
              </a:rPr>
              <a:t>３、資格要件 ：</a:t>
            </a:r>
            <a:r>
              <a:rPr lang="ja-JP" altLang="en-US" sz="3000" b="1" smtClean="0">
                <a:solidFill>
                  <a:srgbClr val="FFFF00"/>
                </a:solidFill>
                <a:latin typeface="Gill Sans MT" pitchFamily="34" charset="0"/>
                <a:ea typeface="ＭＳ Ｐゴシック" charset="-128"/>
              </a:rPr>
              <a:t>資格は特に要しないが、研修･</a:t>
            </a:r>
          </a:p>
          <a:p>
            <a:pPr eaLnBrk="1" hangingPunct="1">
              <a:buFont typeface="Arial" charset="0"/>
              <a:buNone/>
            </a:pPr>
            <a:r>
              <a:rPr lang="ja-JP" altLang="en-US" sz="3000" b="1" smtClean="0">
                <a:solidFill>
                  <a:srgbClr val="FFFF00"/>
                </a:solidFill>
                <a:latin typeface="Gill Sans MT" pitchFamily="34" charset="0"/>
                <a:ea typeface="ＭＳ Ｐゴシック" charset="-128"/>
              </a:rPr>
              <a:t>　　教育の技能を持ったパストガバナー、パスト</a:t>
            </a:r>
            <a:endParaRPr lang="en-US" altLang="ja-JP" sz="3000" b="1" smtClean="0">
              <a:solidFill>
                <a:srgbClr val="FFFF00"/>
              </a:solidFill>
              <a:latin typeface="Gill Sans MT" pitchFamily="34" charset="0"/>
              <a:ea typeface="ＭＳ Ｐゴシック" charset="-128"/>
            </a:endParaRPr>
          </a:p>
          <a:p>
            <a:pPr eaLnBrk="1" hangingPunct="1">
              <a:buFont typeface="Arial" charset="0"/>
              <a:buNone/>
            </a:pPr>
            <a:r>
              <a:rPr lang="ja-JP" altLang="en-US" sz="3000" b="1" smtClean="0">
                <a:solidFill>
                  <a:srgbClr val="FFFF00"/>
                </a:solidFill>
                <a:latin typeface="Gill Sans MT" pitchFamily="34" charset="0"/>
                <a:ea typeface="ＭＳ Ｐゴシック" charset="-128"/>
              </a:rPr>
              <a:t>　　会長、理事会メンバー、ロータリー情報委員会委員長などが望ましい。</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232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323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323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323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2323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2323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232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3" grpId="0" autoUpdateAnimBg="0"/>
      <p:bldP spid="223234"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4257" name="タイトル 1"/>
          <p:cNvSpPr>
            <a:spLocks noGrp="1"/>
          </p:cNvSpPr>
          <p:nvPr>
            <p:ph type="title" idx="4294967295"/>
          </p:nvPr>
        </p:nvSpPr>
        <p:spPr/>
        <p:txBody>
          <a:bodyPr/>
          <a:lstStyle/>
          <a:p>
            <a:pPr eaLnBrk="1" hangingPunct="1"/>
            <a:r>
              <a:rPr lang="ja-JP" altLang="en-US" smtClean="0">
                <a:solidFill>
                  <a:srgbClr val="FFFF00"/>
                </a:solidFill>
                <a:latin typeface="Bookman Old Style" pitchFamily="18" charset="0"/>
                <a:ea typeface="HG明朝E" pitchFamily="17" charset="-128"/>
              </a:rPr>
              <a:t>クラブ研修リーダーの役割</a:t>
            </a:r>
          </a:p>
        </p:txBody>
      </p:sp>
      <p:sp>
        <p:nvSpPr>
          <p:cNvPr id="3" name="コンテンツ プレースホルダ 2"/>
          <p:cNvSpPr>
            <a:spLocks noGrp="1"/>
          </p:cNvSpPr>
          <p:nvPr>
            <p:ph idx="4294967295"/>
          </p:nvPr>
        </p:nvSpPr>
        <p:spPr/>
        <p:txBody>
          <a:bodyPr>
            <a:normAutofit/>
          </a:bodyPr>
          <a:lstStyle/>
          <a:p>
            <a:pPr eaLnBrk="1" hangingPunct="1">
              <a:lnSpc>
                <a:spcPct val="80000"/>
              </a:lnSpc>
              <a:buFont typeface="Arial" charset="0"/>
              <a:buNone/>
            </a:pPr>
            <a:r>
              <a:rPr lang="ja-JP" altLang="en-US" sz="3000" smtClean="0">
                <a:ea typeface="ＭＳ Ｐゴシック" charset="-128"/>
              </a:rPr>
              <a:t>①クラブ長期計画の立案</a:t>
            </a:r>
          </a:p>
          <a:p>
            <a:pPr eaLnBrk="1" hangingPunct="1">
              <a:lnSpc>
                <a:spcPct val="80000"/>
              </a:lnSpc>
              <a:buFont typeface="Arial" charset="0"/>
              <a:buNone/>
            </a:pPr>
            <a:r>
              <a:rPr lang="ja-JP" altLang="en-US" sz="3000" smtClean="0">
                <a:ea typeface="ＭＳ Ｐゴシック" charset="-128"/>
              </a:rPr>
              <a:t>②年次目標の設定</a:t>
            </a:r>
          </a:p>
          <a:p>
            <a:pPr eaLnBrk="1" hangingPunct="1">
              <a:lnSpc>
                <a:spcPct val="80000"/>
              </a:lnSpc>
              <a:buFont typeface="Arial" charset="0"/>
              <a:buNone/>
            </a:pPr>
            <a:r>
              <a:rPr lang="ja-JP" altLang="en-US" sz="3000" smtClean="0">
                <a:ea typeface="ＭＳ Ｐゴシック" charset="-128"/>
              </a:rPr>
              <a:t>③クラブ協議会での情報提供 </a:t>
            </a:r>
            <a:endParaRPr lang="en-US" altLang="ja-JP" sz="3000" smtClean="0">
              <a:ea typeface="ＭＳ Ｐゴシック" charset="-128"/>
            </a:endParaRPr>
          </a:p>
          <a:p>
            <a:pPr eaLnBrk="1" hangingPunct="1">
              <a:lnSpc>
                <a:spcPct val="80000"/>
              </a:lnSpc>
              <a:buFont typeface="Arial" charset="0"/>
              <a:buNone/>
            </a:pPr>
            <a:r>
              <a:rPr lang="en-US" altLang="ja-JP" sz="3000" smtClean="0">
                <a:ea typeface="ＭＳ Ｐゴシック" charset="-128"/>
              </a:rPr>
              <a:t>④</a:t>
            </a:r>
            <a:r>
              <a:rPr lang="ja-JP" altLang="en-US" sz="3000" smtClean="0">
                <a:ea typeface="ＭＳ Ｐゴシック" charset="-128"/>
              </a:rPr>
              <a:t>クラブ内および地区・クラブ間の意思疎通を図る</a:t>
            </a:r>
          </a:p>
          <a:p>
            <a:pPr eaLnBrk="1" hangingPunct="1">
              <a:lnSpc>
                <a:spcPct val="80000"/>
              </a:lnSpc>
              <a:buFont typeface="Arial" charset="0"/>
              <a:buNone/>
            </a:pPr>
            <a:r>
              <a:rPr lang="ja-JP" altLang="en-US" sz="3000" smtClean="0">
                <a:ea typeface="ＭＳ Ｐゴシック" charset="-128"/>
              </a:rPr>
              <a:t>⑤クラブ指導者の育成と継続性の確保</a:t>
            </a:r>
          </a:p>
          <a:p>
            <a:pPr eaLnBrk="1" hangingPunct="1">
              <a:lnSpc>
                <a:spcPct val="80000"/>
              </a:lnSpc>
              <a:buFont typeface="Arial" charset="0"/>
              <a:buNone/>
            </a:pPr>
            <a:r>
              <a:rPr lang="ja-JP" altLang="en-US" sz="3000" smtClean="0">
                <a:ea typeface="ＭＳ Ｐゴシック" charset="-128"/>
              </a:rPr>
              <a:t>⑥委員会構成とクラブ細則の変更 </a:t>
            </a:r>
            <a:endParaRPr lang="en-US" altLang="ja-JP" sz="3000" smtClean="0">
              <a:ea typeface="ＭＳ Ｐゴシック" charset="-128"/>
            </a:endParaRPr>
          </a:p>
          <a:p>
            <a:pPr eaLnBrk="1" hangingPunct="1">
              <a:lnSpc>
                <a:spcPct val="80000"/>
              </a:lnSpc>
              <a:buFont typeface="Arial" charset="0"/>
              <a:buNone/>
            </a:pPr>
            <a:r>
              <a:rPr lang="en-US" altLang="ja-JP" sz="3000" smtClean="0">
                <a:ea typeface="ＭＳ Ｐゴシック" charset="-128"/>
              </a:rPr>
              <a:t>⑦</a:t>
            </a:r>
            <a:r>
              <a:rPr lang="ja-JP" altLang="en-US" sz="3000" smtClean="0">
                <a:ea typeface="ＭＳ Ｐゴシック" charset="-128"/>
              </a:rPr>
              <a:t>親睦の機会を設ける</a:t>
            </a:r>
            <a:endParaRPr lang="en-US" altLang="ja-JP" sz="3000" smtClean="0">
              <a:ea typeface="ＭＳ Ｐゴシック" charset="-128"/>
            </a:endParaRPr>
          </a:p>
          <a:p>
            <a:pPr eaLnBrk="1" hangingPunct="1">
              <a:lnSpc>
                <a:spcPct val="80000"/>
              </a:lnSpc>
              <a:buFont typeface="Arial" charset="0"/>
              <a:buNone/>
            </a:pPr>
            <a:r>
              <a:rPr lang="en-US" altLang="ja-JP" sz="3000" smtClean="0">
                <a:ea typeface="ＭＳ Ｐゴシック" charset="-128"/>
              </a:rPr>
              <a:t>⑧</a:t>
            </a:r>
            <a:r>
              <a:rPr lang="ja-JP" altLang="en-US" sz="3000" smtClean="0">
                <a:ea typeface="ＭＳ Ｐゴシック" charset="-128"/>
              </a:rPr>
              <a:t>奉仕ﾌﾟﾛｼﾞｪｸﾄ・委員会活動への積極的参加</a:t>
            </a:r>
            <a:endParaRPr lang="en-US" altLang="ja-JP" sz="3000" smtClean="0">
              <a:ea typeface="ＭＳ Ｐゴシック" charset="-128"/>
            </a:endParaRPr>
          </a:p>
          <a:p>
            <a:pPr eaLnBrk="1" hangingPunct="1">
              <a:lnSpc>
                <a:spcPct val="80000"/>
              </a:lnSpc>
              <a:buFont typeface="Arial" charset="0"/>
              <a:buNone/>
            </a:pPr>
            <a:r>
              <a:rPr lang="en-US" altLang="ja-JP" sz="3000" smtClean="0">
                <a:ea typeface="ＭＳ Ｐゴシック" charset="-128"/>
              </a:rPr>
              <a:t>⑨</a:t>
            </a:r>
            <a:r>
              <a:rPr lang="ja-JP" altLang="en-US" sz="3000" smtClean="0">
                <a:ea typeface="ＭＳ Ｐゴシック" charset="-128"/>
              </a:rPr>
              <a:t>包括的な研修を行う</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242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7" grpId="0" autoUpdateAnimBg="0"/>
      <p:bldP spid="3"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6305" name="Rectangle 2"/>
          <p:cNvSpPr>
            <a:spLocks noGrp="1" noChangeArrowheads="1"/>
          </p:cNvSpPr>
          <p:nvPr>
            <p:ph type="title" idx="4294967295"/>
          </p:nvPr>
        </p:nvSpPr>
        <p:spPr>
          <a:xfrm>
            <a:off x="457200" y="514350"/>
            <a:ext cx="8362950" cy="1219200"/>
          </a:xfrm>
        </p:spPr>
        <p:txBody>
          <a:bodyPr/>
          <a:lstStyle/>
          <a:p>
            <a:pPr eaLnBrk="1" hangingPunct="1"/>
            <a:r>
              <a:rPr lang="ja-JP" altLang="en-US" sz="5400" b="1" smtClean="0">
                <a:solidFill>
                  <a:srgbClr val="FFFF00"/>
                </a:solidFill>
                <a:latin typeface="Bookman Old Style" pitchFamily="18" charset="0"/>
                <a:ea typeface="ＭＳ Ｐゴシック" charset="-128"/>
              </a:rPr>
              <a:t>クラブ理事会</a:t>
            </a:r>
          </a:p>
        </p:txBody>
      </p:sp>
      <p:sp>
        <p:nvSpPr>
          <p:cNvPr id="109571" name="Rectangle 3"/>
          <p:cNvSpPr>
            <a:spLocks noChangeArrowheads="1"/>
          </p:cNvSpPr>
          <p:nvPr/>
        </p:nvSpPr>
        <p:spPr bwMode="auto">
          <a:xfrm>
            <a:off x="152400" y="3657600"/>
            <a:ext cx="1676400" cy="914400"/>
          </a:xfrm>
          <a:prstGeom prst="rect">
            <a:avLst/>
          </a:prstGeom>
          <a:gradFill rotWithShape="1">
            <a:gsLst>
              <a:gs pos="0">
                <a:srgbClr val="D1E0FF"/>
              </a:gs>
              <a:gs pos="50000">
                <a:schemeClr val="bg1"/>
              </a:gs>
              <a:gs pos="100000">
                <a:srgbClr val="D1E0FF"/>
              </a:gs>
            </a:gsLst>
            <a:lin ang="18900000" scaled="1"/>
          </a:gradFill>
          <a:ln w="12700">
            <a:solidFill>
              <a:schemeClr val="tx1"/>
            </a:solidFill>
            <a:miter lim="800000"/>
            <a:headEnd type="none" w="sm" len="sm"/>
            <a:tailEnd type="none" w="sm" len="sm"/>
          </a:ln>
          <a:effectLst/>
        </p:spPr>
        <p:txBody>
          <a:bodyPr wrap="none" anchor="ctr"/>
          <a:lstStyle/>
          <a:p>
            <a:pPr fontAlgn="auto">
              <a:spcBef>
                <a:spcPts val="0"/>
              </a:spcBef>
              <a:spcAft>
                <a:spcPts val="0"/>
              </a:spcAft>
              <a:defRPr/>
            </a:pPr>
            <a:r>
              <a:rPr lang="ja-JP" altLang="en-US" sz="2400" b="1" dirty="0">
                <a:solidFill>
                  <a:srgbClr val="FFFF00"/>
                </a:solidFill>
                <a:latin typeface="+mn-lt"/>
              </a:rPr>
              <a:t>クラブ</a:t>
            </a:r>
            <a:br>
              <a:rPr lang="ja-JP" altLang="en-US" sz="2400" b="1" dirty="0">
                <a:solidFill>
                  <a:srgbClr val="FFFF00"/>
                </a:solidFill>
                <a:latin typeface="+mn-lt"/>
              </a:rPr>
            </a:br>
            <a:r>
              <a:rPr lang="ja-JP" altLang="en-US" sz="2400" b="1" dirty="0">
                <a:solidFill>
                  <a:srgbClr val="FFFF00"/>
                </a:solidFill>
                <a:latin typeface="+mn-lt"/>
              </a:rPr>
              <a:t>管理運営</a:t>
            </a:r>
          </a:p>
        </p:txBody>
      </p:sp>
      <p:sp>
        <p:nvSpPr>
          <p:cNvPr id="109572" name="Rectangle 4"/>
          <p:cNvSpPr>
            <a:spLocks noChangeArrowheads="1"/>
          </p:cNvSpPr>
          <p:nvPr/>
        </p:nvSpPr>
        <p:spPr bwMode="auto">
          <a:xfrm>
            <a:off x="1981200" y="3657600"/>
            <a:ext cx="1600200" cy="914400"/>
          </a:xfrm>
          <a:prstGeom prst="rect">
            <a:avLst/>
          </a:prstGeom>
          <a:gradFill rotWithShape="1">
            <a:gsLst>
              <a:gs pos="0">
                <a:srgbClr val="D1E0FF"/>
              </a:gs>
              <a:gs pos="50000">
                <a:schemeClr val="bg1"/>
              </a:gs>
              <a:gs pos="100000">
                <a:srgbClr val="D1E0FF"/>
              </a:gs>
            </a:gsLst>
            <a:lin ang="18900000" scaled="1"/>
          </a:gradFill>
          <a:ln w="12700">
            <a:solidFill>
              <a:schemeClr val="tx1"/>
            </a:solidFill>
            <a:miter lim="800000"/>
            <a:headEnd type="none" w="sm" len="sm"/>
            <a:tailEnd type="none" w="sm" len="sm"/>
          </a:ln>
          <a:effectLst/>
        </p:spPr>
        <p:txBody>
          <a:bodyPr wrap="none" anchor="ctr"/>
          <a:lstStyle/>
          <a:p>
            <a:pPr fontAlgn="auto">
              <a:spcBef>
                <a:spcPts val="0"/>
              </a:spcBef>
              <a:spcAft>
                <a:spcPts val="0"/>
              </a:spcAft>
              <a:defRPr/>
            </a:pPr>
            <a:r>
              <a:rPr lang="ja-JP" altLang="en-US" sz="2400" b="1" dirty="0">
                <a:solidFill>
                  <a:srgbClr val="FFFF00"/>
                </a:solidFill>
                <a:latin typeface="+mn-lt"/>
              </a:rPr>
              <a:t>クラブ</a:t>
            </a:r>
            <a:br>
              <a:rPr lang="ja-JP" altLang="en-US" sz="2400" b="1" dirty="0">
                <a:solidFill>
                  <a:srgbClr val="FFFF00"/>
                </a:solidFill>
                <a:latin typeface="+mn-lt"/>
              </a:rPr>
            </a:br>
            <a:r>
              <a:rPr lang="ja-JP" altLang="en-US" sz="2400" b="1" dirty="0">
                <a:solidFill>
                  <a:srgbClr val="FFFF00"/>
                </a:solidFill>
                <a:latin typeface="+mn-lt"/>
              </a:rPr>
              <a:t>広報</a:t>
            </a:r>
          </a:p>
        </p:txBody>
      </p:sp>
      <p:sp>
        <p:nvSpPr>
          <p:cNvPr id="109573" name="Rectangle 5"/>
          <p:cNvSpPr>
            <a:spLocks noChangeArrowheads="1"/>
          </p:cNvSpPr>
          <p:nvPr/>
        </p:nvSpPr>
        <p:spPr bwMode="auto">
          <a:xfrm>
            <a:off x="3771900" y="3657600"/>
            <a:ext cx="1600200" cy="914400"/>
          </a:xfrm>
          <a:prstGeom prst="rect">
            <a:avLst/>
          </a:prstGeom>
          <a:gradFill rotWithShape="1">
            <a:gsLst>
              <a:gs pos="0">
                <a:srgbClr val="D1E0FF"/>
              </a:gs>
              <a:gs pos="50000">
                <a:schemeClr val="bg1"/>
              </a:gs>
              <a:gs pos="100000">
                <a:srgbClr val="D1E0FF"/>
              </a:gs>
            </a:gsLst>
            <a:lin ang="18900000" scaled="1"/>
          </a:gradFill>
          <a:ln w="12700">
            <a:solidFill>
              <a:schemeClr val="tx1"/>
            </a:solidFill>
            <a:miter lim="800000"/>
            <a:headEnd type="none" w="sm" len="sm"/>
            <a:tailEnd type="none" w="sm" len="sm"/>
          </a:ln>
          <a:effectLst/>
        </p:spPr>
        <p:txBody>
          <a:bodyPr wrap="none" anchor="ctr"/>
          <a:lstStyle/>
          <a:p>
            <a:pPr fontAlgn="auto">
              <a:spcBef>
                <a:spcPts val="0"/>
              </a:spcBef>
              <a:spcAft>
                <a:spcPts val="0"/>
              </a:spcAft>
              <a:defRPr/>
            </a:pPr>
            <a:r>
              <a:rPr lang="ja-JP" altLang="en-US" sz="2400" b="1" dirty="0">
                <a:solidFill>
                  <a:srgbClr val="FFFF00"/>
                </a:solidFill>
                <a:latin typeface="+mn-lt"/>
              </a:rPr>
              <a:t>会員増強</a:t>
            </a:r>
          </a:p>
        </p:txBody>
      </p:sp>
      <p:sp>
        <p:nvSpPr>
          <p:cNvPr id="109574" name="Rectangle 6"/>
          <p:cNvSpPr>
            <a:spLocks noChangeArrowheads="1"/>
          </p:cNvSpPr>
          <p:nvPr/>
        </p:nvSpPr>
        <p:spPr bwMode="auto">
          <a:xfrm>
            <a:off x="5638800" y="3657600"/>
            <a:ext cx="1600200" cy="914400"/>
          </a:xfrm>
          <a:prstGeom prst="rect">
            <a:avLst/>
          </a:prstGeom>
          <a:gradFill rotWithShape="1">
            <a:gsLst>
              <a:gs pos="0">
                <a:srgbClr val="D1E0FF"/>
              </a:gs>
              <a:gs pos="50000">
                <a:schemeClr val="bg1"/>
              </a:gs>
              <a:gs pos="100000">
                <a:srgbClr val="D1E0FF"/>
              </a:gs>
            </a:gsLst>
            <a:lin ang="18900000" scaled="1"/>
          </a:gradFill>
          <a:ln w="12700">
            <a:solidFill>
              <a:schemeClr val="tx1"/>
            </a:solidFill>
            <a:miter lim="800000"/>
            <a:headEnd type="none" w="sm" len="sm"/>
            <a:tailEnd type="none" w="sm" len="sm"/>
          </a:ln>
          <a:effectLst/>
        </p:spPr>
        <p:txBody>
          <a:bodyPr wrap="none" anchor="ctr"/>
          <a:lstStyle/>
          <a:p>
            <a:pPr fontAlgn="auto">
              <a:spcBef>
                <a:spcPts val="0"/>
              </a:spcBef>
              <a:spcAft>
                <a:spcPts val="0"/>
              </a:spcAft>
              <a:defRPr/>
            </a:pPr>
            <a:r>
              <a:rPr lang="ja-JP" altLang="en-US" sz="2400" b="1" dirty="0">
                <a:solidFill>
                  <a:srgbClr val="FFFF00"/>
                </a:solidFill>
                <a:latin typeface="+mn-lt"/>
              </a:rPr>
              <a:t>奉仕</a:t>
            </a:r>
            <a:br>
              <a:rPr lang="ja-JP" altLang="en-US" sz="2400" b="1" dirty="0">
                <a:solidFill>
                  <a:srgbClr val="FFFF00"/>
                </a:solidFill>
                <a:latin typeface="+mn-lt"/>
              </a:rPr>
            </a:br>
            <a:r>
              <a:rPr lang="ja-JP" altLang="en-US" sz="2400" b="1" dirty="0">
                <a:solidFill>
                  <a:srgbClr val="FFFF00"/>
                </a:solidFill>
                <a:latin typeface="+mn-lt"/>
              </a:rPr>
              <a:t>プロジェクト</a:t>
            </a:r>
          </a:p>
        </p:txBody>
      </p:sp>
      <p:sp>
        <p:nvSpPr>
          <p:cNvPr id="109575" name="Rectangle 7"/>
          <p:cNvSpPr>
            <a:spLocks noChangeArrowheads="1"/>
          </p:cNvSpPr>
          <p:nvPr/>
        </p:nvSpPr>
        <p:spPr bwMode="auto">
          <a:xfrm>
            <a:off x="7391400" y="3657600"/>
            <a:ext cx="1600200" cy="914400"/>
          </a:xfrm>
          <a:prstGeom prst="rect">
            <a:avLst/>
          </a:prstGeom>
          <a:gradFill rotWithShape="1">
            <a:gsLst>
              <a:gs pos="0">
                <a:srgbClr val="D1E0FF"/>
              </a:gs>
              <a:gs pos="50000">
                <a:schemeClr val="bg1"/>
              </a:gs>
              <a:gs pos="100000">
                <a:srgbClr val="D1E0FF"/>
              </a:gs>
            </a:gsLst>
            <a:lin ang="18900000" scaled="1"/>
          </a:gradFill>
          <a:ln w="63500" cmpd="thinThick">
            <a:solidFill>
              <a:srgbClr val="800000"/>
            </a:solidFill>
            <a:miter lim="800000"/>
            <a:headEnd type="none" w="sm" len="sm"/>
            <a:tailEnd type="none" w="sm" len="sm"/>
          </a:ln>
          <a:effectLst/>
        </p:spPr>
        <p:txBody>
          <a:bodyPr wrap="none" anchor="ctr"/>
          <a:lstStyle/>
          <a:p>
            <a:pPr fontAlgn="auto">
              <a:spcBef>
                <a:spcPts val="0"/>
              </a:spcBef>
              <a:spcAft>
                <a:spcPts val="0"/>
              </a:spcAft>
              <a:defRPr/>
            </a:pPr>
            <a:r>
              <a:rPr lang="ja-JP" altLang="en-US" sz="2400" b="1" dirty="0">
                <a:solidFill>
                  <a:srgbClr val="FFFF00"/>
                </a:solidFill>
                <a:latin typeface="+mn-lt"/>
              </a:rPr>
              <a:t>ロータリー</a:t>
            </a:r>
            <a:br>
              <a:rPr lang="ja-JP" altLang="en-US" sz="2400" b="1" dirty="0">
                <a:solidFill>
                  <a:srgbClr val="FFFF00"/>
                </a:solidFill>
                <a:latin typeface="+mn-lt"/>
              </a:rPr>
            </a:br>
            <a:r>
              <a:rPr lang="ja-JP" altLang="en-US" sz="2400" b="1" dirty="0">
                <a:solidFill>
                  <a:srgbClr val="FFFF00"/>
                </a:solidFill>
                <a:latin typeface="+mn-lt"/>
              </a:rPr>
              <a:t>財団</a:t>
            </a:r>
          </a:p>
        </p:txBody>
      </p:sp>
      <p:sp>
        <p:nvSpPr>
          <p:cNvPr id="224263" name="Line 8"/>
          <p:cNvSpPr>
            <a:spLocks noChangeShapeType="1"/>
          </p:cNvSpPr>
          <p:nvPr/>
        </p:nvSpPr>
        <p:spPr bwMode="auto">
          <a:xfrm>
            <a:off x="990600" y="3429000"/>
            <a:ext cx="7239000" cy="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24264" name="Line 9"/>
          <p:cNvSpPr>
            <a:spLocks noChangeShapeType="1"/>
          </p:cNvSpPr>
          <p:nvPr/>
        </p:nvSpPr>
        <p:spPr bwMode="auto">
          <a:xfrm>
            <a:off x="4572000" y="3048000"/>
            <a:ext cx="0" cy="609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24265" name="Line 10"/>
          <p:cNvSpPr>
            <a:spLocks noChangeShapeType="1"/>
          </p:cNvSpPr>
          <p:nvPr/>
        </p:nvSpPr>
        <p:spPr bwMode="auto">
          <a:xfrm>
            <a:off x="8229600" y="3429000"/>
            <a:ext cx="0" cy="228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24266" name="Line 11"/>
          <p:cNvSpPr>
            <a:spLocks noChangeShapeType="1"/>
          </p:cNvSpPr>
          <p:nvPr/>
        </p:nvSpPr>
        <p:spPr bwMode="auto">
          <a:xfrm>
            <a:off x="6477000" y="3429000"/>
            <a:ext cx="0" cy="228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24267" name="Line 12"/>
          <p:cNvSpPr>
            <a:spLocks noChangeShapeType="1"/>
          </p:cNvSpPr>
          <p:nvPr/>
        </p:nvSpPr>
        <p:spPr bwMode="auto">
          <a:xfrm>
            <a:off x="2819400" y="3429000"/>
            <a:ext cx="0" cy="228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24268" name="Line 13"/>
          <p:cNvSpPr>
            <a:spLocks noChangeShapeType="1"/>
          </p:cNvSpPr>
          <p:nvPr/>
        </p:nvSpPr>
        <p:spPr bwMode="auto">
          <a:xfrm>
            <a:off x="990600" y="3429000"/>
            <a:ext cx="0" cy="228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24269" name="Text Box 14"/>
          <p:cNvSpPr txBox="1">
            <a:spLocks noChangeArrowheads="1"/>
          </p:cNvSpPr>
          <p:nvPr/>
        </p:nvSpPr>
        <p:spPr bwMode="auto">
          <a:xfrm>
            <a:off x="990600" y="5638800"/>
            <a:ext cx="8105775" cy="461963"/>
          </a:xfrm>
          <a:prstGeom prst="rect">
            <a:avLst/>
          </a:prstGeom>
          <a:noFill/>
          <a:ln w="12700">
            <a:noFill/>
            <a:miter lim="800000"/>
            <a:headEnd type="none" w="sm" len="sm"/>
            <a:tailEnd type="none" w="sm" len="sm"/>
          </a:ln>
        </p:spPr>
        <p:txBody>
          <a:bodyPr wrap="none">
            <a:spAutoFit/>
          </a:bodyPr>
          <a:lstStyle/>
          <a:p>
            <a:r>
              <a:rPr lang="en-US" altLang="ja-JP" sz="2400">
                <a:solidFill>
                  <a:srgbClr val="FFFF00"/>
                </a:solidFill>
                <a:latin typeface="Gill Sans MT" pitchFamily="34" charset="0"/>
              </a:rPr>
              <a:t>*</a:t>
            </a:r>
            <a:r>
              <a:rPr lang="ja-JP" altLang="en-US" sz="2400">
                <a:solidFill>
                  <a:srgbClr val="FFFF00"/>
                </a:solidFill>
                <a:latin typeface="Gill Sans MT" pitchFamily="34" charset="0"/>
              </a:rPr>
              <a:t>毎年、必要に応じてこのほかの委員会を任命することが可能</a:t>
            </a:r>
          </a:p>
        </p:txBody>
      </p:sp>
      <p:sp>
        <p:nvSpPr>
          <p:cNvPr id="224270" name="Rectangle 15"/>
          <p:cNvSpPr>
            <a:spLocks noChangeArrowheads="1"/>
          </p:cNvSpPr>
          <p:nvPr/>
        </p:nvSpPr>
        <p:spPr bwMode="auto">
          <a:xfrm>
            <a:off x="2843213" y="2133600"/>
            <a:ext cx="3529012" cy="914400"/>
          </a:xfrm>
          <a:prstGeom prst="rect">
            <a:avLst/>
          </a:prstGeom>
          <a:gradFill rotWithShape="1">
            <a:gsLst>
              <a:gs pos="0">
                <a:srgbClr val="FFFFFF"/>
              </a:gs>
              <a:gs pos="50000">
                <a:srgbClr val="D1E0FF"/>
              </a:gs>
              <a:gs pos="100000">
                <a:srgbClr val="FFFFFF"/>
              </a:gs>
            </a:gsLst>
            <a:lin ang="2700000" scaled="1"/>
          </a:gradFill>
          <a:ln w="12700">
            <a:solidFill>
              <a:schemeClr val="tx1"/>
            </a:solidFill>
            <a:miter lim="800000"/>
            <a:headEnd type="none" w="sm" len="sm"/>
            <a:tailEnd type="none" w="sm" len="sm"/>
          </a:ln>
        </p:spPr>
        <p:txBody>
          <a:bodyPr wrap="none" anchor="ctr"/>
          <a:lstStyle/>
          <a:p>
            <a:endParaRPr lang="ja-JP" altLang="en-US">
              <a:latin typeface="Gill Sans MT" pitchFamily="34" charset="0"/>
            </a:endParaRPr>
          </a:p>
        </p:txBody>
      </p:sp>
      <p:sp>
        <p:nvSpPr>
          <p:cNvPr id="224271" name="Text Box 16"/>
          <p:cNvSpPr txBox="1">
            <a:spLocks noChangeArrowheads="1"/>
          </p:cNvSpPr>
          <p:nvPr/>
        </p:nvSpPr>
        <p:spPr bwMode="auto">
          <a:xfrm>
            <a:off x="3132138" y="2286000"/>
            <a:ext cx="3024187" cy="646113"/>
          </a:xfrm>
          <a:prstGeom prst="rect">
            <a:avLst/>
          </a:prstGeom>
          <a:noFill/>
          <a:ln w="12700">
            <a:noFill/>
            <a:miter lim="800000"/>
            <a:headEnd type="none" w="sm" len="sm"/>
            <a:tailEnd type="none" w="sm" len="sm"/>
          </a:ln>
        </p:spPr>
        <p:txBody>
          <a:bodyPr>
            <a:spAutoFit/>
          </a:bodyPr>
          <a:lstStyle/>
          <a:p>
            <a:pPr>
              <a:spcBef>
                <a:spcPct val="50000"/>
              </a:spcBef>
            </a:pPr>
            <a:r>
              <a:rPr lang="ja-JP" altLang="en-US" sz="3600" b="1">
                <a:solidFill>
                  <a:srgbClr val="FF0000"/>
                </a:solidFill>
                <a:latin typeface="Gill Sans MT" pitchFamily="34" charset="0"/>
              </a:rPr>
              <a:t>クラブ理事会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263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5"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3" name="Rectangle 2"/>
          <p:cNvSpPr>
            <a:spLocks noGrp="1" noChangeArrowheads="1"/>
          </p:cNvSpPr>
          <p:nvPr>
            <p:ph type="title" idx="4294967295"/>
          </p:nvPr>
        </p:nvSpPr>
        <p:spPr>
          <a:xfrm>
            <a:off x="557213" y="333375"/>
            <a:ext cx="7975600" cy="935038"/>
          </a:xfrm>
        </p:spPr>
        <p:txBody>
          <a:bodyPr/>
          <a:lstStyle/>
          <a:p>
            <a:pPr eaLnBrk="1" hangingPunct="1"/>
            <a:r>
              <a:rPr lang="ja-JP" altLang="en-US" b="1" smtClean="0">
                <a:solidFill>
                  <a:srgbClr val="FFFF00"/>
                </a:solidFill>
                <a:latin typeface="Bookman Old Style" pitchFamily="18" charset="0"/>
                <a:ea typeface="ＭＳ Ｐゴシック" charset="-128"/>
              </a:rPr>
              <a:t>クラブ理事会</a:t>
            </a:r>
            <a:endParaRPr lang="ja-JP" altLang="en-US" sz="3600" b="1" smtClean="0">
              <a:solidFill>
                <a:srgbClr val="FFFF00"/>
              </a:solidFill>
              <a:latin typeface="Bookman Old Style" pitchFamily="18" charset="0"/>
              <a:ea typeface="ＭＳ Ｐゴシック" charset="-128"/>
            </a:endParaRPr>
          </a:p>
        </p:txBody>
      </p:sp>
      <p:sp>
        <p:nvSpPr>
          <p:cNvPr id="119811" name="Rectangle 3"/>
          <p:cNvSpPr>
            <a:spLocks noChangeArrowheads="1"/>
          </p:cNvSpPr>
          <p:nvPr/>
        </p:nvSpPr>
        <p:spPr bwMode="auto">
          <a:xfrm>
            <a:off x="152400" y="3048000"/>
            <a:ext cx="1676400" cy="914400"/>
          </a:xfrm>
          <a:prstGeom prst="rect">
            <a:avLst/>
          </a:prstGeom>
          <a:gradFill rotWithShape="1">
            <a:gsLst>
              <a:gs pos="0">
                <a:srgbClr val="D1E0FF"/>
              </a:gs>
              <a:gs pos="50000">
                <a:schemeClr val="bg1"/>
              </a:gs>
              <a:gs pos="100000">
                <a:srgbClr val="D1E0FF"/>
              </a:gs>
            </a:gsLst>
            <a:lin ang="18900000" scaled="1"/>
          </a:gradFill>
          <a:ln w="12700">
            <a:solidFill>
              <a:schemeClr val="tx1"/>
            </a:solidFill>
            <a:miter lim="800000"/>
            <a:headEnd type="none" w="sm" len="sm"/>
            <a:tailEnd type="none" w="sm" len="sm"/>
          </a:ln>
          <a:effectLst/>
        </p:spPr>
        <p:txBody>
          <a:bodyPr wrap="none" anchor="ctr"/>
          <a:lstStyle/>
          <a:p>
            <a:pPr fontAlgn="auto">
              <a:spcBef>
                <a:spcPts val="0"/>
              </a:spcBef>
              <a:spcAft>
                <a:spcPts val="0"/>
              </a:spcAft>
              <a:defRPr/>
            </a:pPr>
            <a:r>
              <a:rPr lang="ja-JP" altLang="en-US" sz="2800" b="1" dirty="0">
                <a:solidFill>
                  <a:srgbClr val="FFFF00"/>
                </a:solidFill>
                <a:latin typeface="+mn-lt"/>
              </a:rPr>
              <a:t>クラブ</a:t>
            </a:r>
            <a:br>
              <a:rPr lang="ja-JP" altLang="en-US" sz="2800" b="1" dirty="0">
                <a:solidFill>
                  <a:srgbClr val="FFFF00"/>
                </a:solidFill>
                <a:latin typeface="+mn-lt"/>
              </a:rPr>
            </a:br>
            <a:r>
              <a:rPr lang="ja-JP" altLang="en-US" sz="2800" b="1" dirty="0">
                <a:solidFill>
                  <a:srgbClr val="FFFF00"/>
                </a:solidFill>
                <a:latin typeface="+mn-lt"/>
              </a:rPr>
              <a:t>管理運営</a:t>
            </a:r>
          </a:p>
        </p:txBody>
      </p:sp>
      <p:sp>
        <p:nvSpPr>
          <p:cNvPr id="119812" name="Rectangle 4"/>
          <p:cNvSpPr>
            <a:spLocks noChangeArrowheads="1"/>
          </p:cNvSpPr>
          <p:nvPr/>
        </p:nvSpPr>
        <p:spPr bwMode="auto">
          <a:xfrm>
            <a:off x="1981200" y="3048000"/>
            <a:ext cx="1600200" cy="914400"/>
          </a:xfrm>
          <a:prstGeom prst="rect">
            <a:avLst/>
          </a:prstGeom>
          <a:gradFill rotWithShape="1">
            <a:gsLst>
              <a:gs pos="0">
                <a:srgbClr val="D1E0FF"/>
              </a:gs>
              <a:gs pos="50000">
                <a:schemeClr val="bg1"/>
              </a:gs>
              <a:gs pos="100000">
                <a:srgbClr val="D1E0FF"/>
              </a:gs>
            </a:gsLst>
            <a:lin ang="18900000" scaled="1"/>
          </a:gradFill>
          <a:ln w="12700">
            <a:solidFill>
              <a:schemeClr val="tx1"/>
            </a:solidFill>
            <a:miter lim="800000"/>
            <a:headEnd type="none" w="sm" len="sm"/>
            <a:tailEnd type="none" w="sm" len="sm"/>
          </a:ln>
          <a:effectLst/>
        </p:spPr>
        <p:txBody>
          <a:bodyPr wrap="none" anchor="ctr"/>
          <a:lstStyle/>
          <a:p>
            <a:pPr fontAlgn="auto">
              <a:spcBef>
                <a:spcPts val="0"/>
              </a:spcBef>
              <a:spcAft>
                <a:spcPts val="0"/>
              </a:spcAft>
              <a:defRPr/>
            </a:pPr>
            <a:r>
              <a:rPr lang="ja-JP" altLang="en-US" sz="2800" b="1" dirty="0">
                <a:solidFill>
                  <a:srgbClr val="FFFF00"/>
                </a:solidFill>
                <a:latin typeface="+mn-lt"/>
              </a:rPr>
              <a:t>クラブ</a:t>
            </a:r>
            <a:br>
              <a:rPr lang="ja-JP" altLang="en-US" sz="2800" b="1" dirty="0">
                <a:solidFill>
                  <a:srgbClr val="FFFF00"/>
                </a:solidFill>
                <a:latin typeface="+mn-lt"/>
              </a:rPr>
            </a:br>
            <a:r>
              <a:rPr lang="ja-JP" altLang="en-US" sz="2800" b="1" dirty="0">
                <a:solidFill>
                  <a:srgbClr val="FFFF00"/>
                </a:solidFill>
                <a:latin typeface="+mn-lt"/>
              </a:rPr>
              <a:t>広報</a:t>
            </a:r>
          </a:p>
        </p:txBody>
      </p:sp>
      <p:sp>
        <p:nvSpPr>
          <p:cNvPr id="119813" name="Rectangle 5"/>
          <p:cNvSpPr>
            <a:spLocks noChangeArrowheads="1"/>
          </p:cNvSpPr>
          <p:nvPr/>
        </p:nvSpPr>
        <p:spPr bwMode="auto">
          <a:xfrm>
            <a:off x="3810000" y="3048000"/>
            <a:ext cx="1600200" cy="914400"/>
          </a:xfrm>
          <a:prstGeom prst="rect">
            <a:avLst/>
          </a:prstGeom>
          <a:gradFill rotWithShape="1">
            <a:gsLst>
              <a:gs pos="0">
                <a:srgbClr val="D1E0FF"/>
              </a:gs>
              <a:gs pos="50000">
                <a:schemeClr val="bg1"/>
              </a:gs>
              <a:gs pos="100000">
                <a:srgbClr val="D1E0FF"/>
              </a:gs>
            </a:gsLst>
            <a:lin ang="18900000" scaled="1"/>
          </a:gradFill>
          <a:ln w="12700">
            <a:solidFill>
              <a:schemeClr val="tx1"/>
            </a:solidFill>
            <a:miter lim="800000"/>
            <a:headEnd type="none" w="sm" len="sm"/>
            <a:tailEnd type="none" w="sm" len="sm"/>
          </a:ln>
          <a:effectLst/>
        </p:spPr>
        <p:txBody>
          <a:bodyPr wrap="none" anchor="ctr"/>
          <a:lstStyle/>
          <a:p>
            <a:pPr fontAlgn="auto">
              <a:spcBef>
                <a:spcPts val="0"/>
              </a:spcBef>
              <a:spcAft>
                <a:spcPts val="0"/>
              </a:spcAft>
              <a:defRPr/>
            </a:pPr>
            <a:r>
              <a:rPr lang="ja-JP" altLang="en-US" sz="2800" b="1" dirty="0">
                <a:solidFill>
                  <a:srgbClr val="FFFF00"/>
                </a:solidFill>
                <a:latin typeface="+mn-lt"/>
              </a:rPr>
              <a:t>会員増強</a:t>
            </a:r>
          </a:p>
        </p:txBody>
      </p:sp>
      <p:sp>
        <p:nvSpPr>
          <p:cNvPr id="119814" name="Rectangle 6"/>
          <p:cNvSpPr>
            <a:spLocks noChangeArrowheads="1"/>
          </p:cNvSpPr>
          <p:nvPr/>
        </p:nvSpPr>
        <p:spPr bwMode="auto">
          <a:xfrm>
            <a:off x="5638800" y="3048000"/>
            <a:ext cx="1600200" cy="914400"/>
          </a:xfrm>
          <a:prstGeom prst="rect">
            <a:avLst/>
          </a:prstGeom>
          <a:gradFill rotWithShape="1">
            <a:gsLst>
              <a:gs pos="0">
                <a:srgbClr val="D1E0FF"/>
              </a:gs>
              <a:gs pos="50000">
                <a:schemeClr val="bg1"/>
              </a:gs>
              <a:gs pos="100000">
                <a:srgbClr val="D1E0FF"/>
              </a:gs>
            </a:gsLst>
            <a:lin ang="18900000" scaled="1"/>
          </a:gradFill>
          <a:ln w="12700">
            <a:solidFill>
              <a:schemeClr val="tx1"/>
            </a:solidFill>
            <a:miter lim="800000"/>
            <a:headEnd type="none" w="sm" len="sm"/>
            <a:tailEnd type="none" w="sm" len="sm"/>
          </a:ln>
          <a:effectLst/>
        </p:spPr>
        <p:txBody>
          <a:bodyPr wrap="none" anchor="ctr"/>
          <a:lstStyle/>
          <a:p>
            <a:pPr fontAlgn="auto">
              <a:spcBef>
                <a:spcPts val="0"/>
              </a:spcBef>
              <a:spcAft>
                <a:spcPts val="0"/>
              </a:spcAft>
              <a:defRPr/>
            </a:pPr>
            <a:r>
              <a:rPr lang="ja-JP" altLang="en-US" sz="2400" b="1" dirty="0">
                <a:solidFill>
                  <a:srgbClr val="FFFF00"/>
                </a:solidFill>
                <a:latin typeface="+mn-lt"/>
              </a:rPr>
              <a:t>奉仕</a:t>
            </a:r>
            <a:br>
              <a:rPr lang="ja-JP" altLang="en-US" sz="2400" b="1" dirty="0">
                <a:solidFill>
                  <a:srgbClr val="FFFF00"/>
                </a:solidFill>
                <a:latin typeface="+mn-lt"/>
              </a:rPr>
            </a:br>
            <a:r>
              <a:rPr lang="ja-JP" altLang="en-US" sz="2400" b="1" dirty="0">
                <a:solidFill>
                  <a:srgbClr val="FFFF00"/>
                </a:solidFill>
                <a:latin typeface="+mn-lt"/>
              </a:rPr>
              <a:t>プロジェクト</a:t>
            </a:r>
          </a:p>
        </p:txBody>
      </p:sp>
      <p:sp>
        <p:nvSpPr>
          <p:cNvPr id="119815" name="Rectangle 7"/>
          <p:cNvSpPr>
            <a:spLocks noChangeArrowheads="1"/>
          </p:cNvSpPr>
          <p:nvPr/>
        </p:nvSpPr>
        <p:spPr bwMode="auto">
          <a:xfrm>
            <a:off x="7391400" y="3048000"/>
            <a:ext cx="1600200" cy="914400"/>
          </a:xfrm>
          <a:prstGeom prst="rect">
            <a:avLst/>
          </a:prstGeom>
          <a:gradFill rotWithShape="1">
            <a:gsLst>
              <a:gs pos="0">
                <a:srgbClr val="D1E0FF"/>
              </a:gs>
              <a:gs pos="50000">
                <a:schemeClr val="bg1"/>
              </a:gs>
              <a:gs pos="100000">
                <a:srgbClr val="D1E0FF"/>
              </a:gs>
            </a:gsLst>
            <a:lin ang="18900000" scaled="1"/>
          </a:gradFill>
          <a:ln w="63500" cmpd="thinThick">
            <a:solidFill>
              <a:srgbClr val="800000"/>
            </a:solidFill>
            <a:miter lim="800000"/>
            <a:headEnd type="none" w="sm" len="sm"/>
            <a:tailEnd type="none" w="sm" len="sm"/>
          </a:ln>
          <a:effectLst/>
        </p:spPr>
        <p:txBody>
          <a:bodyPr wrap="none" anchor="ctr"/>
          <a:lstStyle/>
          <a:p>
            <a:pPr fontAlgn="auto">
              <a:spcBef>
                <a:spcPts val="0"/>
              </a:spcBef>
              <a:spcAft>
                <a:spcPts val="0"/>
              </a:spcAft>
              <a:defRPr/>
            </a:pPr>
            <a:r>
              <a:rPr lang="ja-JP" altLang="en-US" sz="2400" b="1" dirty="0">
                <a:solidFill>
                  <a:srgbClr val="FFFF00"/>
                </a:solidFill>
                <a:latin typeface="+mn-lt"/>
              </a:rPr>
              <a:t>ロータリー</a:t>
            </a:r>
            <a:br>
              <a:rPr lang="ja-JP" altLang="en-US" sz="2400" b="1" dirty="0">
                <a:solidFill>
                  <a:srgbClr val="FFFF00"/>
                </a:solidFill>
                <a:latin typeface="+mn-lt"/>
              </a:rPr>
            </a:br>
            <a:r>
              <a:rPr lang="ja-JP" altLang="en-US" sz="2400" b="1" dirty="0">
                <a:solidFill>
                  <a:srgbClr val="FFFF00"/>
                </a:solidFill>
                <a:latin typeface="+mn-lt"/>
              </a:rPr>
              <a:t>財団</a:t>
            </a:r>
          </a:p>
        </p:txBody>
      </p:sp>
      <p:sp>
        <p:nvSpPr>
          <p:cNvPr id="226311" name="Line 8"/>
          <p:cNvSpPr>
            <a:spLocks noChangeShapeType="1"/>
          </p:cNvSpPr>
          <p:nvPr/>
        </p:nvSpPr>
        <p:spPr bwMode="auto">
          <a:xfrm>
            <a:off x="990600" y="2819400"/>
            <a:ext cx="7239000" cy="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26312" name="Line 9"/>
          <p:cNvSpPr>
            <a:spLocks noChangeShapeType="1"/>
          </p:cNvSpPr>
          <p:nvPr/>
        </p:nvSpPr>
        <p:spPr bwMode="auto">
          <a:xfrm>
            <a:off x="4572000" y="2438400"/>
            <a:ext cx="0" cy="609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26313" name="Line 10"/>
          <p:cNvSpPr>
            <a:spLocks noChangeShapeType="1"/>
          </p:cNvSpPr>
          <p:nvPr/>
        </p:nvSpPr>
        <p:spPr bwMode="auto">
          <a:xfrm>
            <a:off x="8229600" y="2819400"/>
            <a:ext cx="0" cy="228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26314" name="Line 11"/>
          <p:cNvSpPr>
            <a:spLocks noChangeShapeType="1"/>
          </p:cNvSpPr>
          <p:nvPr/>
        </p:nvSpPr>
        <p:spPr bwMode="auto">
          <a:xfrm>
            <a:off x="6477000" y="2819400"/>
            <a:ext cx="0" cy="228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26315" name="Line 12"/>
          <p:cNvSpPr>
            <a:spLocks noChangeShapeType="1"/>
          </p:cNvSpPr>
          <p:nvPr/>
        </p:nvSpPr>
        <p:spPr bwMode="auto">
          <a:xfrm>
            <a:off x="2819400" y="2819400"/>
            <a:ext cx="0" cy="228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26316" name="Line 13"/>
          <p:cNvSpPr>
            <a:spLocks noChangeShapeType="1"/>
          </p:cNvSpPr>
          <p:nvPr/>
        </p:nvSpPr>
        <p:spPr bwMode="auto">
          <a:xfrm>
            <a:off x="990600" y="2819400"/>
            <a:ext cx="0" cy="228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119822" name="Text Box 14"/>
          <p:cNvSpPr txBox="1">
            <a:spLocks noChangeArrowheads="1"/>
          </p:cNvSpPr>
          <p:nvPr/>
        </p:nvSpPr>
        <p:spPr bwMode="auto">
          <a:xfrm>
            <a:off x="228600" y="5715000"/>
            <a:ext cx="8696325" cy="579438"/>
          </a:xfrm>
          <a:prstGeom prst="rect">
            <a:avLst/>
          </a:prstGeom>
          <a:gradFill rotWithShape="1">
            <a:gsLst>
              <a:gs pos="0">
                <a:schemeClr val="bg1"/>
              </a:gs>
              <a:gs pos="50000">
                <a:srgbClr val="FEF7CE"/>
              </a:gs>
              <a:gs pos="100000">
                <a:schemeClr val="bg1"/>
              </a:gs>
            </a:gsLst>
            <a:lin ang="18900000" scaled="1"/>
          </a:gradFill>
          <a:ln w="12700">
            <a:noFill/>
            <a:miter lim="800000"/>
            <a:headEnd type="none" w="sm" len="sm"/>
            <a:tailEnd type="none" w="sm" len="sm"/>
          </a:ln>
          <a:effectLst/>
        </p:spPr>
        <p:txBody>
          <a:bodyPr wrap="none">
            <a:spAutoFit/>
          </a:bodyPr>
          <a:lstStyle/>
          <a:p>
            <a:pPr fontAlgn="auto">
              <a:spcBef>
                <a:spcPts val="0"/>
              </a:spcBef>
              <a:spcAft>
                <a:spcPts val="0"/>
              </a:spcAft>
              <a:defRPr/>
            </a:pPr>
            <a:r>
              <a:rPr lang="ja-JP" altLang="en-US" sz="3200" b="1">
                <a:solidFill>
                  <a:srgbClr val="003399"/>
                </a:solidFill>
                <a:latin typeface="+mn-lt"/>
              </a:rPr>
              <a:t>クラブ・リーダーシップ・プランにおける地区の支援</a:t>
            </a:r>
          </a:p>
        </p:txBody>
      </p:sp>
      <p:sp>
        <p:nvSpPr>
          <p:cNvPr id="226318" name="Rectangle 15"/>
          <p:cNvSpPr>
            <a:spLocks noChangeArrowheads="1"/>
          </p:cNvSpPr>
          <p:nvPr/>
        </p:nvSpPr>
        <p:spPr bwMode="auto">
          <a:xfrm>
            <a:off x="3203575" y="1524000"/>
            <a:ext cx="2808288" cy="914400"/>
          </a:xfrm>
          <a:prstGeom prst="rect">
            <a:avLst/>
          </a:prstGeom>
          <a:gradFill rotWithShape="1">
            <a:gsLst>
              <a:gs pos="0">
                <a:srgbClr val="FFFFFF"/>
              </a:gs>
              <a:gs pos="50000">
                <a:srgbClr val="D1E0FF"/>
              </a:gs>
              <a:gs pos="100000">
                <a:srgbClr val="FFFFFF"/>
              </a:gs>
            </a:gsLst>
            <a:lin ang="2700000" scaled="1"/>
          </a:gradFill>
          <a:ln w="12700">
            <a:solidFill>
              <a:schemeClr val="tx1"/>
            </a:solidFill>
            <a:miter lim="800000"/>
            <a:headEnd type="none" w="sm" len="sm"/>
            <a:tailEnd type="none" w="sm" len="sm"/>
          </a:ln>
        </p:spPr>
        <p:txBody>
          <a:bodyPr wrap="none" anchor="ctr"/>
          <a:lstStyle/>
          <a:p>
            <a:endParaRPr lang="ja-JP" altLang="en-US">
              <a:latin typeface="Gill Sans MT" pitchFamily="34" charset="0"/>
            </a:endParaRPr>
          </a:p>
        </p:txBody>
      </p:sp>
      <p:sp>
        <p:nvSpPr>
          <p:cNvPr id="226319" name="Text Box 16"/>
          <p:cNvSpPr txBox="1">
            <a:spLocks noChangeArrowheads="1"/>
          </p:cNvSpPr>
          <p:nvPr/>
        </p:nvSpPr>
        <p:spPr bwMode="auto">
          <a:xfrm>
            <a:off x="3429000" y="1676400"/>
            <a:ext cx="2286000" cy="519113"/>
          </a:xfrm>
          <a:prstGeom prst="rect">
            <a:avLst/>
          </a:prstGeom>
          <a:noFill/>
          <a:ln w="12700">
            <a:noFill/>
            <a:miter lim="800000"/>
            <a:headEnd type="none" w="sm" len="sm"/>
            <a:tailEnd type="none" w="sm" len="sm"/>
          </a:ln>
        </p:spPr>
        <p:txBody>
          <a:bodyPr>
            <a:spAutoFit/>
          </a:bodyPr>
          <a:lstStyle/>
          <a:p>
            <a:pPr>
              <a:spcBef>
                <a:spcPct val="50000"/>
              </a:spcBef>
            </a:pPr>
            <a:r>
              <a:rPr lang="ja-JP" altLang="en-US" sz="2800" b="1">
                <a:solidFill>
                  <a:srgbClr val="FF0000"/>
                </a:solidFill>
                <a:latin typeface="Gill Sans MT" pitchFamily="34" charset="0"/>
              </a:rPr>
              <a:t>クラブ理事会 </a:t>
            </a:r>
          </a:p>
        </p:txBody>
      </p:sp>
      <p:sp>
        <p:nvSpPr>
          <p:cNvPr id="226320" name="Rectangle 17"/>
          <p:cNvSpPr>
            <a:spLocks noChangeArrowheads="1"/>
          </p:cNvSpPr>
          <p:nvPr/>
        </p:nvSpPr>
        <p:spPr bwMode="auto">
          <a:xfrm>
            <a:off x="179388" y="4652963"/>
            <a:ext cx="1655762" cy="914400"/>
          </a:xfrm>
          <a:prstGeom prst="rect">
            <a:avLst/>
          </a:prstGeom>
          <a:gradFill rotWithShape="1">
            <a:gsLst>
              <a:gs pos="0">
                <a:srgbClr val="FFFFFF"/>
              </a:gs>
              <a:gs pos="50000">
                <a:srgbClr val="FEF7CE"/>
              </a:gs>
              <a:gs pos="100000">
                <a:srgbClr val="FFFFFF"/>
              </a:gs>
            </a:gsLst>
            <a:lin ang="2700000" scaled="1"/>
          </a:gradFill>
          <a:ln w="12700">
            <a:solidFill>
              <a:schemeClr val="tx1"/>
            </a:solidFill>
            <a:miter lim="800000"/>
            <a:headEnd type="none" w="sm" len="sm"/>
            <a:tailEnd type="none" w="sm" len="sm"/>
          </a:ln>
        </p:spPr>
        <p:txBody>
          <a:bodyPr wrap="none" anchor="ctr"/>
          <a:lstStyle/>
          <a:p>
            <a:r>
              <a:rPr lang="ja-JP" altLang="en-US" sz="2000" b="1">
                <a:solidFill>
                  <a:schemeClr val="bg1"/>
                </a:solidFill>
                <a:latin typeface="Gill Sans MT" pitchFamily="34" charset="0"/>
              </a:rPr>
              <a:t>ガバナー補佐</a:t>
            </a:r>
          </a:p>
        </p:txBody>
      </p:sp>
      <p:sp>
        <p:nvSpPr>
          <p:cNvPr id="226321" name="Rectangle 18"/>
          <p:cNvSpPr>
            <a:spLocks noChangeArrowheads="1"/>
          </p:cNvSpPr>
          <p:nvPr/>
        </p:nvSpPr>
        <p:spPr bwMode="auto">
          <a:xfrm>
            <a:off x="1981200" y="4648200"/>
            <a:ext cx="1600200" cy="914400"/>
          </a:xfrm>
          <a:prstGeom prst="rect">
            <a:avLst/>
          </a:prstGeom>
          <a:gradFill rotWithShape="1">
            <a:gsLst>
              <a:gs pos="0">
                <a:srgbClr val="FFFFFF"/>
              </a:gs>
              <a:gs pos="50000">
                <a:srgbClr val="FEF7CE"/>
              </a:gs>
              <a:gs pos="100000">
                <a:srgbClr val="FFFFFF"/>
              </a:gs>
            </a:gsLst>
            <a:lin ang="2700000" scaled="1"/>
          </a:gradFill>
          <a:ln w="12700">
            <a:solidFill>
              <a:schemeClr val="tx1"/>
            </a:solidFill>
            <a:miter lim="800000"/>
            <a:headEnd type="none" w="sm" len="sm"/>
            <a:tailEnd type="none" w="sm" len="sm"/>
          </a:ln>
        </p:spPr>
        <p:txBody>
          <a:bodyPr wrap="none" anchor="ctr"/>
          <a:lstStyle/>
          <a:p>
            <a:r>
              <a:rPr lang="ja-JP" altLang="en-US" sz="2000" b="1">
                <a:solidFill>
                  <a:schemeClr val="bg1"/>
                </a:solidFill>
                <a:latin typeface="Gill Sans MT" pitchFamily="34" charset="0"/>
              </a:rPr>
              <a:t>広報委員会</a:t>
            </a:r>
          </a:p>
        </p:txBody>
      </p:sp>
      <p:sp>
        <p:nvSpPr>
          <p:cNvPr id="226322" name="Rectangle 19"/>
          <p:cNvSpPr>
            <a:spLocks noChangeArrowheads="1"/>
          </p:cNvSpPr>
          <p:nvPr/>
        </p:nvSpPr>
        <p:spPr bwMode="auto">
          <a:xfrm>
            <a:off x="3733800" y="4648200"/>
            <a:ext cx="1600200" cy="914400"/>
          </a:xfrm>
          <a:prstGeom prst="rect">
            <a:avLst/>
          </a:prstGeom>
          <a:gradFill rotWithShape="1">
            <a:gsLst>
              <a:gs pos="0">
                <a:srgbClr val="FFFFFF"/>
              </a:gs>
              <a:gs pos="50000">
                <a:srgbClr val="FEF7CE"/>
              </a:gs>
              <a:gs pos="100000">
                <a:srgbClr val="FFFFFF"/>
              </a:gs>
            </a:gsLst>
            <a:lin ang="2700000" scaled="1"/>
          </a:gradFill>
          <a:ln w="12700">
            <a:solidFill>
              <a:schemeClr val="tx1"/>
            </a:solidFill>
            <a:miter lim="800000"/>
            <a:headEnd type="none" w="sm" len="sm"/>
            <a:tailEnd type="none" w="sm" len="sm"/>
          </a:ln>
        </p:spPr>
        <p:txBody>
          <a:bodyPr wrap="none" anchor="ctr"/>
          <a:lstStyle/>
          <a:p>
            <a:r>
              <a:rPr lang="ja-JP" altLang="en-US" sz="2000" b="1">
                <a:solidFill>
                  <a:schemeClr val="bg1"/>
                </a:solidFill>
                <a:latin typeface="Gill Sans MT" pitchFamily="34" charset="0"/>
              </a:rPr>
              <a:t>会員増強</a:t>
            </a:r>
            <a:br>
              <a:rPr lang="ja-JP" altLang="en-US" sz="2000" b="1">
                <a:solidFill>
                  <a:schemeClr val="bg1"/>
                </a:solidFill>
                <a:latin typeface="Gill Sans MT" pitchFamily="34" charset="0"/>
              </a:rPr>
            </a:br>
            <a:r>
              <a:rPr lang="ja-JP" altLang="en-US" sz="2000" b="1">
                <a:solidFill>
                  <a:schemeClr val="bg1"/>
                </a:solidFill>
                <a:latin typeface="Gill Sans MT" pitchFamily="34" charset="0"/>
              </a:rPr>
              <a:t>委員会</a:t>
            </a:r>
          </a:p>
        </p:txBody>
      </p:sp>
      <p:sp>
        <p:nvSpPr>
          <p:cNvPr id="226323" name="Rectangle 20"/>
          <p:cNvSpPr>
            <a:spLocks noChangeArrowheads="1"/>
          </p:cNvSpPr>
          <p:nvPr/>
        </p:nvSpPr>
        <p:spPr bwMode="auto">
          <a:xfrm>
            <a:off x="5638800" y="4648200"/>
            <a:ext cx="1600200" cy="914400"/>
          </a:xfrm>
          <a:prstGeom prst="rect">
            <a:avLst/>
          </a:prstGeom>
          <a:gradFill rotWithShape="1">
            <a:gsLst>
              <a:gs pos="0">
                <a:srgbClr val="FFFFFF"/>
              </a:gs>
              <a:gs pos="50000">
                <a:srgbClr val="FEF7CE"/>
              </a:gs>
              <a:gs pos="100000">
                <a:srgbClr val="FFFFFF"/>
              </a:gs>
            </a:gsLst>
            <a:lin ang="2700000" scaled="1"/>
          </a:gradFill>
          <a:ln w="12700">
            <a:solidFill>
              <a:schemeClr val="tx1"/>
            </a:solidFill>
            <a:miter lim="800000"/>
            <a:headEnd type="none" w="sm" len="sm"/>
            <a:tailEnd type="none" w="sm" len="sm"/>
          </a:ln>
        </p:spPr>
        <p:txBody>
          <a:bodyPr wrap="none" anchor="ctr"/>
          <a:lstStyle/>
          <a:p>
            <a:r>
              <a:rPr lang="ja-JP" altLang="en-US" sz="2000" b="1">
                <a:solidFill>
                  <a:schemeClr val="bg1"/>
                </a:solidFill>
                <a:latin typeface="Gill Sans MT" pitchFamily="34" charset="0"/>
              </a:rPr>
              <a:t>地区</a:t>
            </a:r>
            <a:br>
              <a:rPr lang="ja-JP" altLang="en-US" sz="2000" b="1">
                <a:solidFill>
                  <a:schemeClr val="bg1"/>
                </a:solidFill>
                <a:latin typeface="Gill Sans MT" pitchFamily="34" charset="0"/>
              </a:rPr>
            </a:br>
            <a:r>
              <a:rPr lang="ja-JP" altLang="en-US" sz="2000" b="1">
                <a:solidFill>
                  <a:schemeClr val="bg1"/>
                </a:solidFill>
                <a:latin typeface="Gill Sans MT" pitchFamily="34" charset="0"/>
              </a:rPr>
              <a:t>プログラム</a:t>
            </a:r>
            <a:br>
              <a:rPr lang="ja-JP" altLang="en-US" sz="2000" b="1">
                <a:solidFill>
                  <a:schemeClr val="bg1"/>
                </a:solidFill>
                <a:latin typeface="Gill Sans MT" pitchFamily="34" charset="0"/>
              </a:rPr>
            </a:br>
            <a:r>
              <a:rPr lang="ja-JP" altLang="en-US" sz="2000" b="1">
                <a:solidFill>
                  <a:schemeClr val="bg1"/>
                </a:solidFill>
                <a:latin typeface="Gill Sans MT" pitchFamily="34" charset="0"/>
              </a:rPr>
              <a:t>委員会</a:t>
            </a:r>
          </a:p>
        </p:txBody>
      </p:sp>
      <p:sp>
        <p:nvSpPr>
          <p:cNvPr id="226324" name="Rectangle 21"/>
          <p:cNvSpPr>
            <a:spLocks noChangeArrowheads="1"/>
          </p:cNvSpPr>
          <p:nvPr/>
        </p:nvSpPr>
        <p:spPr bwMode="auto">
          <a:xfrm>
            <a:off x="7391400" y="4648200"/>
            <a:ext cx="1600200" cy="914400"/>
          </a:xfrm>
          <a:prstGeom prst="rect">
            <a:avLst/>
          </a:prstGeom>
          <a:gradFill rotWithShape="1">
            <a:gsLst>
              <a:gs pos="0">
                <a:srgbClr val="FEF7CE"/>
              </a:gs>
              <a:gs pos="50000">
                <a:srgbClr val="FEDC4C"/>
              </a:gs>
              <a:gs pos="100000">
                <a:srgbClr val="FEF7CE"/>
              </a:gs>
            </a:gsLst>
            <a:lin ang="18900000" scaled="1"/>
          </a:gradFill>
          <a:ln w="31750">
            <a:solidFill>
              <a:srgbClr val="800000"/>
            </a:solidFill>
            <a:miter lim="800000"/>
            <a:headEnd type="none" w="sm" len="sm"/>
            <a:tailEnd type="none" w="sm" len="sm"/>
          </a:ln>
        </p:spPr>
        <p:txBody>
          <a:bodyPr wrap="none" anchor="ctr"/>
          <a:lstStyle/>
          <a:p>
            <a:r>
              <a:rPr lang="ja-JP" altLang="en-US" sz="2000" b="1">
                <a:solidFill>
                  <a:schemeClr val="bg1"/>
                </a:solidFill>
                <a:latin typeface="Gill Sans MT" pitchFamily="34" charset="0"/>
              </a:rPr>
              <a:t>ロータリー</a:t>
            </a:r>
            <a:br>
              <a:rPr lang="ja-JP" altLang="en-US" sz="2000" b="1">
                <a:solidFill>
                  <a:schemeClr val="bg1"/>
                </a:solidFill>
                <a:latin typeface="Gill Sans MT" pitchFamily="34" charset="0"/>
              </a:rPr>
            </a:br>
            <a:r>
              <a:rPr lang="ja-JP" altLang="en-US" sz="2000" b="1">
                <a:solidFill>
                  <a:schemeClr val="bg1"/>
                </a:solidFill>
                <a:latin typeface="Gill Sans MT" pitchFamily="34" charset="0"/>
              </a:rPr>
              <a:t>財団委員会</a:t>
            </a:r>
          </a:p>
        </p:txBody>
      </p:sp>
      <p:sp>
        <p:nvSpPr>
          <p:cNvPr id="226325" name="Line 22"/>
          <p:cNvSpPr>
            <a:spLocks noChangeShapeType="1"/>
          </p:cNvSpPr>
          <p:nvPr/>
        </p:nvSpPr>
        <p:spPr bwMode="auto">
          <a:xfrm flipV="1">
            <a:off x="990600" y="4191000"/>
            <a:ext cx="0" cy="457200"/>
          </a:xfrm>
          <a:prstGeom prst="line">
            <a:avLst/>
          </a:prstGeom>
          <a:noFill/>
          <a:ln w="57150">
            <a:solidFill>
              <a:schemeClr val="tx1"/>
            </a:solidFill>
            <a:round/>
            <a:headEnd type="none" w="sm" len="sm"/>
            <a:tailEnd type="triangle" w="sm" len="sm"/>
          </a:ln>
        </p:spPr>
        <p:txBody>
          <a:bodyPr wrap="none"/>
          <a:lstStyle/>
          <a:p>
            <a:endParaRPr lang="ja-JP" altLang="en-US"/>
          </a:p>
        </p:txBody>
      </p:sp>
      <p:sp>
        <p:nvSpPr>
          <p:cNvPr id="226326" name="Line 23"/>
          <p:cNvSpPr>
            <a:spLocks noChangeShapeType="1"/>
          </p:cNvSpPr>
          <p:nvPr/>
        </p:nvSpPr>
        <p:spPr bwMode="auto">
          <a:xfrm flipV="1">
            <a:off x="2819400" y="4191000"/>
            <a:ext cx="0" cy="457200"/>
          </a:xfrm>
          <a:prstGeom prst="line">
            <a:avLst/>
          </a:prstGeom>
          <a:noFill/>
          <a:ln w="57150">
            <a:solidFill>
              <a:schemeClr val="tx1"/>
            </a:solidFill>
            <a:round/>
            <a:headEnd type="none" w="sm" len="sm"/>
            <a:tailEnd type="triangle" w="sm" len="sm"/>
          </a:ln>
        </p:spPr>
        <p:txBody>
          <a:bodyPr wrap="none"/>
          <a:lstStyle/>
          <a:p>
            <a:endParaRPr lang="ja-JP" altLang="en-US"/>
          </a:p>
        </p:txBody>
      </p:sp>
      <p:sp>
        <p:nvSpPr>
          <p:cNvPr id="226327" name="Line 24"/>
          <p:cNvSpPr>
            <a:spLocks noChangeShapeType="1"/>
          </p:cNvSpPr>
          <p:nvPr/>
        </p:nvSpPr>
        <p:spPr bwMode="auto">
          <a:xfrm flipV="1">
            <a:off x="4572000" y="4191000"/>
            <a:ext cx="0" cy="457200"/>
          </a:xfrm>
          <a:prstGeom prst="line">
            <a:avLst/>
          </a:prstGeom>
          <a:noFill/>
          <a:ln w="57150">
            <a:solidFill>
              <a:schemeClr val="tx1"/>
            </a:solidFill>
            <a:round/>
            <a:headEnd type="none" w="sm" len="sm"/>
            <a:tailEnd type="triangle" w="sm" len="sm"/>
          </a:ln>
        </p:spPr>
        <p:txBody>
          <a:bodyPr wrap="none"/>
          <a:lstStyle/>
          <a:p>
            <a:endParaRPr lang="ja-JP" altLang="en-US"/>
          </a:p>
        </p:txBody>
      </p:sp>
      <p:sp>
        <p:nvSpPr>
          <p:cNvPr id="226328" name="Line 25"/>
          <p:cNvSpPr>
            <a:spLocks noChangeShapeType="1"/>
          </p:cNvSpPr>
          <p:nvPr/>
        </p:nvSpPr>
        <p:spPr bwMode="auto">
          <a:xfrm flipV="1">
            <a:off x="6477000" y="4191000"/>
            <a:ext cx="0" cy="457200"/>
          </a:xfrm>
          <a:prstGeom prst="line">
            <a:avLst/>
          </a:prstGeom>
          <a:noFill/>
          <a:ln w="57150">
            <a:solidFill>
              <a:schemeClr val="tx1"/>
            </a:solidFill>
            <a:round/>
            <a:headEnd type="none" w="sm" len="sm"/>
            <a:tailEnd type="triangle" w="sm" len="sm"/>
          </a:ln>
        </p:spPr>
        <p:txBody>
          <a:bodyPr wrap="none"/>
          <a:lstStyle/>
          <a:p>
            <a:endParaRPr lang="ja-JP" altLang="en-US"/>
          </a:p>
        </p:txBody>
      </p:sp>
      <p:sp>
        <p:nvSpPr>
          <p:cNvPr id="226329" name="Line 26"/>
          <p:cNvSpPr>
            <a:spLocks noChangeShapeType="1"/>
          </p:cNvSpPr>
          <p:nvPr/>
        </p:nvSpPr>
        <p:spPr bwMode="auto">
          <a:xfrm flipV="1">
            <a:off x="8229600" y="4191000"/>
            <a:ext cx="0" cy="457200"/>
          </a:xfrm>
          <a:prstGeom prst="line">
            <a:avLst/>
          </a:prstGeom>
          <a:noFill/>
          <a:ln w="57150">
            <a:solidFill>
              <a:schemeClr val="tx1"/>
            </a:solidFill>
            <a:round/>
            <a:headEnd type="none" w="sm" len="sm"/>
            <a:tailEnd type="triangle" w="sm" len="sm"/>
          </a:ln>
        </p:spPr>
        <p:txBody>
          <a:bodyPr wrap="none"/>
          <a:lstStyle/>
          <a:p>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283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3"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Text Box 2"/>
          <p:cNvSpPr txBox="1">
            <a:spLocks noChangeArrowheads="1"/>
          </p:cNvSpPr>
          <p:nvPr/>
        </p:nvSpPr>
        <p:spPr bwMode="auto">
          <a:xfrm>
            <a:off x="0" y="228600"/>
            <a:ext cx="9144000" cy="830263"/>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ja-JP" altLang="en-US" sz="4800" b="1" dirty="0">
                <a:solidFill>
                  <a:srgbClr val="FF0066"/>
                </a:solidFill>
                <a:effectLst>
                  <a:outerShdw blurRad="38100" dist="38100" dir="2700000" algn="tl">
                    <a:srgbClr val="000000"/>
                  </a:outerShdw>
                </a:effectLst>
                <a:latin typeface="ＭＳ ゴシック" pitchFamily="49" charset="-128"/>
                <a:ea typeface="ＭＳ ゴシック" pitchFamily="49" charset="-128"/>
              </a:rPr>
              <a:t>ロータリーの歴史と変遷 </a:t>
            </a:r>
          </a:p>
        </p:txBody>
      </p:sp>
      <p:sp>
        <p:nvSpPr>
          <p:cNvPr id="572419" name="Text Box 3"/>
          <p:cNvSpPr txBox="1">
            <a:spLocks noChangeArrowheads="1"/>
          </p:cNvSpPr>
          <p:nvPr/>
        </p:nvSpPr>
        <p:spPr bwMode="auto">
          <a:xfrm>
            <a:off x="1447800" y="5562600"/>
            <a:ext cx="75438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solidFill>
                  <a:schemeClr val="folHlink"/>
                </a:solidFill>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公衆便所設置運動</a:t>
            </a: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社会奉仕活動の実践</a:t>
            </a:r>
          </a:p>
        </p:txBody>
      </p:sp>
      <p:sp>
        <p:nvSpPr>
          <p:cNvPr id="572420" name="Text Box 4"/>
          <p:cNvSpPr txBox="1">
            <a:spLocks noChangeArrowheads="1"/>
          </p:cNvSpPr>
          <p:nvPr/>
        </p:nvSpPr>
        <p:spPr bwMode="auto">
          <a:xfrm>
            <a:off x="441325" y="1066800"/>
            <a:ext cx="8093075" cy="1077913"/>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1905</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ロータリー創立</a:t>
            </a: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Ｐゴシック" pitchFamily="50" charset="-128"/>
              </a:rPr>
              <a:t>一業種一人・親睦</a:t>
            </a:r>
          </a:p>
        </p:txBody>
      </p:sp>
      <p:sp>
        <p:nvSpPr>
          <p:cNvPr id="572421" name="Text Box 5"/>
          <p:cNvSpPr txBox="1">
            <a:spLocks noChangeArrowheads="1"/>
          </p:cNvSpPr>
          <p:nvPr/>
        </p:nvSpPr>
        <p:spPr bwMode="auto">
          <a:xfrm>
            <a:off x="457200" y="2133600"/>
            <a:ext cx="80772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1906</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シカゴ・クラブ定款制定</a:t>
            </a:r>
          </a:p>
          <a:p>
            <a:pPr fontAlgn="auto">
              <a:spcBef>
                <a:spcPts val="0"/>
              </a:spcBef>
              <a:spcAft>
                <a:spcPts val="0"/>
              </a:spcAft>
              <a:defRPr/>
            </a:pPr>
            <a:r>
              <a:rPr lang="ja-JP" altLang="en-US" sz="3200" b="1" dirty="0">
                <a:solidFill>
                  <a:srgbClr val="FF3399"/>
                </a:solidFill>
                <a:effectLst>
                  <a:outerShdw blurRad="38100" dist="38100" dir="2700000" algn="tl">
                    <a:srgbClr val="000000"/>
                  </a:outerShdw>
                </a:effectLst>
                <a:latin typeface="ＭＳ ゴシック" pitchFamily="49" charset="-128"/>
                <a:ea typeface="ＭＳ Ｐゴシック" pitchFamily="50"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Ｐゴシック" pitchFamily="50" charset="-128"/>
              </a:rPr>
              <a:t>相互扶助・親睦</a:t>
            </a:r>
          </a:p>
        </p:txBody>
      </p:sp>
      <p:sp>
        <p:nvSpPr>
          <p:cNvPr id="572423" name="Text Box 7"/>
          <p:cNvSpPr txBox="1">
            <a:spLocks noChangeArrowheads="1"/>
          </p:cNvSpPr>
          <p:nvPr/>
        </p:nvSpPr>
        <p:spPr bwMode="auto">
          <a:xfrm>
            <a:off x="457200" y="4114800"/>
            <a:ext cx="8382000" cy="1570038"/>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1907</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a:t>
            </a:r>
            <a:r>
              <a:rPr lang="ja-JP" altLang="en-US" sz="3200" b="1" dirty="0">
                <a:solidFill>
                  <a:schemeClr val="folHlink"/>
                </a:solidFill>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effectLst>
                  <a:outerShdw blurRad="38100" dist="38100" dir="2700000" algn="tl">
                    <a:srgbClr val="000000"/>
                  </a:outerShdw>
                </a:effectLst>
                <a:latin typeface="ＭＳ ゴシック" pitchFamily="49" charset="-128"/>
                <a:ea typeface="ＭＳ Ｐゴシック" pitchFamily="50" charset="-128"/>
              </a:rPr>
              <a:t>ポール・ハリス会長就任</a:t>
            </a:r>
          </a:p>
          <a:p>
            <a:pPr fontAlgn="auto">
              <a:spcBef>
                <a:spcPts val="0"/>
              </a:spcBef>
              <a:spcAft>
                <a:spcPts val="0"/>
              </a:spcAft>
              <a:defRPr/>
            </a:pPr>
            <a:r>
              <a:rPr lang="ja-JP" altLang="en-US" sz="3200" b="1" dirty="0">
                <a:solidFill>
                  <a:srgbClr val="FF3399"/>
                </a:solidFill>
                <a:effectLst>
                  <a:outerShdw blurRad="38100" dist="38100" dir="2700000" algn="tl">
                    <a:srgbClr val="000000"/>
                  </a:outerShdw>
                </a:effectLst>
                <a:latin typeface="ＭＳ ゴシック" pitchFamily="49" charset="-128"/>
                <a:ea typeface="ＭＳ Ｐゴシック" pitchFamily="50"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Ｐゴシック" pitchFamily="50" charset="-128"/>
              </a:rPr>
              <a:t>会員増強、クラブ拡大、</a:t>
            </a:r>
          </a:p>
          <a:p>
            <a:pPr fontAlgn="auto">
              <a:spcBef>
                <a:spcPts val="0"/>
              </a:spcBef>
              <a:spcAft>
                <a:spcPts val="0"/>
              </a:spcAft>
              <a:defRPr/>
            </a:pPr>
            <a:r>
              <a:rPr lang="ja-JP" altLang="en-US" sz="3200" b="1" dirty="0">
                <a:solidFill>
                  <a:schemeClr val="tx2"/>
                </a:solidFill>
                <a:effectLst>
                  <a:outerShdw blurRad="38100" dist="38100" dir="2700000" algn="tl">
                    <a:srgbClr val="000000"/>
                  </a:outerShdw>
                </a:effectLst>
                <a:latin typeface="ＭＳ ゴシック" pitchFamily="49" charset="-128"/>
                <a:ea typeface="ＭＳ Ｐゴシック" pitchFamily="50" charset="-128"/>
              </a:rPr>
              <a:t>                   地域への奉仕活動</a:t>
            </a:r>
            <a:r>
              <a:rPr lang="ja-JP" altLang="en-US"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 </a:t>
            </a:r>
            <a:endParaRPr lang="ja-JP" altLang="en-US" sz="2400" b="1" dirty="0">
              <a:solidFill>
                <a:schemeClr val="tx2"/>
              </a:solidFill>
              <a:latin typeface="+mn-lt"/>
              <a:ea typeface="ＭＳ Ｐゴシック" pitchFamily="50" charset="-128"/>
            </a:endParaRPr>
          </a:p>
        </p:txBody>
      </p:sp>
      <p:sp>
        <p:nvSpPr>
          <p:cNvPr id="572422" name="Text Box 6"/>
          <p:cNvSpPr txBox="1">
            <a:spLocks noChangeArrowheads="1"/>
          </p:cNvSpPr>
          <p:nvPr/>
        </p:nvSpPr>
        <p:spPr bwMode="auto">
          <a:xfrm>
            <a:off x="179388" y="3200400"/>
            <a:ext cx="8964612" cy="3540125"/>
          </a:xfrm>
          <a:prstGeom prst="rect">
            <a:avLst/>
          </a:prstGeom>
          <a:noFill/>
          <a:ln w="9525">
            <a:noFill/>
            <a:miter lim="800000"/>
            <a:headEnd/>
            <a:tailEnd/>
          </a:ln>
          <a:effectLst/>
        </p:spPr>
        <p:txBody>
          <a:bodyPr>
            <a:spAutoFit/>
          </a:bodyPr>
          <a:lstStyle/>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en-US" altLang="ja-JP" sz="3200" b="1" dirty="0">
                <a:effectLst>
                  <a:outerShdw blurRad="38100" dist="38100" dir="2700000" algn="tl">
                    <a:srgbClr val="000000"/>
                  </a:outerShdw>
                </a:effectLst>
                <a:latin typeface="ＭＳ ゴシック" pitchFamily="49" charset="-128"/>
                <a:ea typeface="ＭＳ ゴシック" pitchFamily="49" charset="-128"/>
              </a:rPr>
              <a:t>1907</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シカゴ・クラブ</a:t>
            </a:r>
            <a:r>
              <a:rPr lang="ja-JP" altLang="en-US" sz="3200" b="1" u="sng" dirty="0">
                <a:solidFill>
                  <a:srgbClr val="FFFF00"/>
                </a:solidFill>
                <a:effectLst>
                  <a:outerShdw blurRad="38100" dist="38100" dir="2700000" algn="tl">
                    <a:srgbClr val="000000"/>
                  </a:outerShdw>
                </a:effectLst>
                <a:latin typeface="ＭＳ ゴシック" pitchFamily="49" charset="-128"/>
                <a:ea typeface="ＭＳ ゴシック" pitchFamily="49" charset="-128"/>
              </a:rPr>
              <a:t>定款改正：</a:t>
            </a:r>
            <a:r>
              <a:rPr lang="ja-JP" altLang="en-US" sz="3200" b="1" u="sng" dirty="0">
                <a:solidFill>
                  <a:srgbClr val="FF0000"/>
                </a:solidFill>
                <a:effectLst>
                  <a:outerShdw blurRad="38100" dist="38100" dir="2700000" algn="tl">
                    <a:srgbClr val="000000"/>
                  </a:outerShdw>
                </a:effectLst>
                <a:latin typeface="ＭＳ ゴシック" pitchFamily="49" charset="-128"/>
                <a:ea typeface="ＭＳ ゴシック" pitchFamily="49" charset="-128"/>
              </a:rPr>
              <a:t>変化</a:t>
            </a:r>
            <a:endParaRPr lang="en-US" altLang="ja-JP" sz="3200" b="1" u="sng" dirty="0">
              <a:solidFill>
                <a:srgbClr val="FF0000"/>
              </a:solidFill>
              <a:effectLst>
                <a:outerShdw blurRad="38100" dist="38100" dir="2700000" algn="tl">
                  <a:srgbClr val="000000"/>
                </a:outerShdw>
              </a:effectLst>
              <a:latin typeface="ＭＳ ゴシック" pitchFamily="49" charset="-128"/>
              <a:ea typeface="ＭＳ ゴシック" pitchFamily="49" charset="-128"/>
            </a:endParaRPr>
          </a:p>
          <a:p>
            <a:pPr fontAlgn="auto">
              <a:spcBef>
                <a:spcPts val="0"/>
              </a:spcBef>
              <a:spcAft>
                <a:spcPts val="0"/>
              </a:spcAft>
              <a:defRPr/>
            </a:pPr>
            <a:r>
              <a:rPr lang="ja-JP" altLang="en-US" sz="3200" b="1" dirty="0">
                <a:solidFill>
                  <a:srgbClr val="FF0000"/>
                </a:solidFill>
                <a:effectLst>
                  <a:outerShdw blurRad="38100" dist="38100" dir="2700000" algn="tl">
                    <a:srgbClr val="000000"/>
                  </a:outerShdw>
                </a:effectLst>
                <a:latin typeface="ＭＳ ゴシック" pitchFamily="49" charset="-128"/>
                <a:ea typeface="ＭＳ Ｐゴシック" pitchFamily="50" charset="-128"/>
              </a:rPr>
              <a:t>　　　　　</a:t>
            </a:r>
            <a:r>
              <a:rPr lang="ja-JP" altLang="en-US" sz="2800" b="1" dirty="0">
                <a:effectLst>
                  <a:outerShdw blurRad="38100" dist="38100" dir="2700000" algn="tl">
                    <a:srgbClr val="000000"/>
                  </a:outerShdw>
                </a:effectLst>
                <a:latin typeface="ＭＳ ゴシック" pitchFamily="49" charset="-128"/>
                <a:ea typeface="ＭＳ Ｐゴシック" pitchFamily="50" charset="-128"/>
              </a:rPr>
              <a:t>社会奉仕概念の導入（ドナルド・カーターの入会）</a:t>
            </a:r>
          </a:p>
          <a:p>
            <a:pPr fontAlgn="auto">
              <a:spcBef>
                <a:spcPts val="0"/>
              </a:spcBef>
              <a:spcAft>
                <a:spcPts val="0"/>
              </a:spcAft>
              <a:defRPr/>
            </a:pPr>
            <a:endParaRPr lang="en-US" altLang="ja-JP" sz="3200" u="sng" dirty="0">
              <a:effectLst>
                <a:outerShdw blurRad="38100" dist="38100" dir="2700000" algn="tl">
                  <a:srgbClr val="000000"/>
                </a:outerShdw>
              </a:effectLst>
              <a:latin typeface="ＭＳ ゴシック" pitchFamily="49" charset="-128"/>
              <a:ea typeface="ＭＳ ゴシック" pitchFamily="49" charset="-128"/>
            </a:endParaRPr>
          </a:p>
          <a:p>
            <a:pPr fontAlgn="auto">
              <a:spcBef>
                <a:spcPts val="0"/>
              </a:spcBef>
              <a:spcAft>
                <a:spcPts val="0"/>
              </a:spcAft>
              <a:defRPr/>
            </a:pPr>
            <a:r>
              <a:rPr lang="ja-JP" altLang="en-US" sz="3200" u="sng" dirty="0">
                <a:effectLst>
                  <a:outerShdw blurRad="38100" dist="38100" dir="2700000" algn="tl">
                    <a:srgbClr val="000000"/>
                  </a:outerShdw>
                </a:effectLst>
                <a:latin typeface="ＭＳ ゴシック" pitchFamily="49" charset="-128"/>
                <a:ea typeface="ＭＳ ゴシック" pitchFamily="49" charset="-128"/>
              </a:rPr>
              <a:t>　　　　</a:t>
            </a:r>
          </a:p>
          <a:p>
            <a:pPr fontAlgn="auto">
              <a:spcBef>
                <a:spcPts val="0"/>
              </a:spcBef>
              <a:spcAft>
                <a:spcPts val="0"/>
              </a:spcAft>
              <a:defRPr/>
            </a:pPr>
            <a:endParaRPr lang="en-US" altLang="ja-JP" sz="3200" dirty="0">
              <a:solidFill>
                <a:srgbClr val="FF3399"/>
              </a:solidFill>
              <a:effectLst>
                <a:outerShdw blurRad="38100" dist="38100" dir="2700000" algn="tl">
                  <a:srgbClr val="000000"/>
                </a:outerShdw>
              </a:effectLst>
              <a:latin typeface="ＭＳ ゴシック" pitchFamily="49" charset="-128"/>
              <a:ea typeface="ＭＳ Ｐゴシック" pitchFamily="50" charset="-128"/>
            </a:endParaRPr>
          </a:p>
          <a:p>
            <a:pPr fontAlgn="auto">
              <a:spcBef>
                <a:spcPts val="0"/>
              </a:spcBef>
              <a:spcAft>
                <a:spcPts val="0"/>
              </a:spcAft>
              <a:defRPr/>
            </a:pPr>
            <a:endParaRPr lang="en-US" altLang="ja-JP" sz="3200" dirty="0">
              <a:solidFill>
                <a:srgbClr val="FF3399"/>
              </a:solidFill>
              <a:effectLst>
                <a:outerShdw blurRad="38100" dist="38100" dir="2700000" algn="tl">
                  <a:srgbClr val="000000"/>
                </a:outerShdw>
              </a:effectLst>
              <a:latin typeface="ＭＳ ゴシック" pitchFamily="49" charset="-128"/>
              <a:ea typeface="ＭＳ Ｐゴシック" pitchFamily="50" charset="-128"/>
            </a:endParaRPr>
          </a:p>
          <a:p>
            <a:pPr fontAlgn="auto">
              <a:spcBef>
                <a:spcPts val="0"/>
              </a:spcBef>
              <a:spcAft>
                <a:spcPts val="0"/>
              </a:spcAft>
              <a:defRPr/>
            </a:pPr>
            <a:r>
              <a:rPr lang="ja-JP" altLang="en-US" sz="3200" dirty="0">
                <a:solidFill>
                  <a:srgbClr val="FF3399"/>
                </a:solidFill>
                <a:effectLst>
                  <a:outerShdw blurRad="38100" dist="38100" dir="2700000" algn="tl">
                    <a:srgbClr val="000000"/>
                  </a:outerShdw>
                </a:effectLst>
                <a:latin typeface="ＭＳ ゴシック" pitchFamily="49" charset="-128"/>
                <a:ea typeface="ＭＳ Ｐゴシック" pitchFamily="50" charset="-128"/>
              </a:rPr>
              <a:t>　　　　　　　　　　　　　　</a:t>
            </a:r>
            <a:endParaRPr lang="ja-JP" altLang="en-US" sz="3200" dirty="0">
              <a:solidFill>
                <a:srgbClr val="FF0000"/>
              </a:solidFill>
              <a:effectLst>
                <a:outerShdw blurRad="38100" dist="38100" dir="2700000" algn="tl">
                  <a:srgbClr val="000000"/>
                </a:outerShdw>
              </a:effectLst>
              <a:latin typeface="ＭＳ ゴシック" pitchFamily="49" charset="-128"/>
              <a:ea typeface="ＭＳ Ｐゴシック" pitchFamily="50"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2420"/>
                                        </p:tgtEl>
                                        <p:attrNameLst>
                                          <p:attrName>style.visibility</p:attrName>
                                        </p:attrNameLst>
                                      </p:cBhvr>
                                      <p:to>
                                        <p:strVal val="visible"/>
                                      </p:to>
                                    </p:set>
                                    <p:animEffect transition="in" filter="wipe(left)">
                                      <p:cBhvr>
                                        <p:cTn id="7" dur="500"/>
                                        <p:tgtEl>
                                          <p:spTgt spid="5724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2421"/>
                                        </p:tgtEl>
                                        <p:attrNameLst>
                                          <p:attrName>style.visibility</p:attrName>
                                        </p:attrNameLst>
                                      </p:cBhvr>
                                      <p:to>
                                        <p:strVal val="visible"/>
                                      </p:to>
                                    </p:set>
                                    <p:animEffect transition="in" filter="wipe(left)">
                                      <p:cBhvr>
                                        <p:cTn id="12" dur="500"/>
                                        <p:tgtEl>
                                          <p:spTgt spid="57242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2423"/>
                                        </p:tgtEl>
                                        <p:attrNameLst>
                                          <p:attrName>style.visibility</p:attrName>
                                        </p:attrNameLst>
                                      </p:cBhvr>
                                      <p:to>
                                        <p:strVal val="visible"/>
                                      </p:to>
                                    </p:set>
                                    <p:animEffect transition="in" filter="wipe(left)">
                                      <p:cBhvr>
                                        <p:cTn id="17" dur="500"/>
                                        <p:tgtEl>
                                          <p:spTgt spid="57242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2419"/>
                                        </p:tgtEl>
                                        <p:attrNameLst>
                                          <p:attrName>style.visibility</p:attrName>
                                        </p:attrNameLst>
                                      </p:cBhvr>
                                      <p:to>
                                        <p:strVal val="visible"/>
                                      </p:to>
                                    </p:set>
                                    <p:animEffect transition="in" filter="wipe(left)">
                                      <p:cBhvr>
                                        <p:cTn id="22" dur="500"/>
                                        <p:tgtEl>
                                          <p:spTgt spid="572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2419" grpId="0" autoUpdateAnimBg="0"/>
      <p:bldP spid="572420" grpId="0" autoUpdateAnimBg="0"/>
      <p:bldP spid="572421" grpId="0" autoUpdateAnimBg="0"/>
      <p:bldP spid="572423"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3" name="テキスト ボックス 3"/>
          <p:cNvSpPr txBox="1">
            <a:spLocks noChangeArrowheads="1"/>
          </p:cNvSpPr>
          <p:nvPr/>
        </p:nvSpPr>
        <p:spPr bwMode="auto">
          <a:xfrm>
            <a:off x="1187450" y="1268413"/>
            <a:ext cx="7056438" cy="4156075"/>
          </a:xfrm>
          <a:prstGeom prst="rect">
            <a:avLst/>
          </a:prstGeom>
          <a:noFill/>
          <a:ln w="9525">
            <a:noFill/>
            <a:miter lim="800000"/>
            <a:headEnd/>
            <a:tailEnd/>
          </a:ln>
        </p:spPr>
        <p:txBody>
          <a:bodyPr>
            <a:spAutoFit/>
          </a:bodyPr>
          <a:lstStyle/>
          <a:p>
            <a:r>
              <a:rPr lang="ja-JP" altLang="en-US" sz="6600" b="1">
                <a:solidFill>
                  <a:srgbClr val="FFFF00"/>
                </a:solidFill>
                <a:latin typeface="Gill Sans MT" pitchFamily="34" charset="0"/>
              </a:rPr>
              <a:t>そんなことを簡単に言うけどクラブ内では実際にどうすれば良いのですか？</a:t>
            </a:r>
          </a:p>
        </p:txBody>
      </p:sp>
    </p:spTree>
  </p:cSld>
  <p:clrMapOvr>
    <a:masterClrMapping/>
  </p:clrMapOvr>
  <p:transition>
    <p:wipe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2449" name="Rectangle 2"/>
          <p:cNvSpPr>
            <a:spLocks noGrp="1" noChangeArrowheads="1"/>
          </p:cNvSpPr>
          <p:nvPr>
            <p:ph type="title" idx="4294967295"/>
          </p:nvPr>
        </p:nvSpPr>
        <p:spPr>
          <a:xfrm>
            <a:off x="457200" y="514350"/>
            <a:ext cx="8362950" cy="1219200"/>
          </a:xfrm>
        </p:spPr>
        <p:txBody>
          <a:bodyPr/>
          <a:lstStyle/>
          <a:p>
            <a:pPr eaLnBrk="1" hangingPunct="1"/>
            <a:r>
              <a:rPr lang="ja-JP" altLang="en-US" sz="5400" b="1" dirty="0" smtClean="0">
                <a:solidFill>
                  <a:srgbClr val="FFFF00"/>
                </a:solidFill>
                <a:latin typeface="Bookman Old Style" pitchFamily="18" charset="0"/>
                <a:ea typeface="ＭＳ Ｐゴシック" charset="-128"/>
              </a:rPr>
              <a:t>Ｄ</a:t>
            </a:r>
            <a:r>
              <a:rPr lang="en-US" altLang="ja-JP" sz="5400" b="1" dirty="0" smtClean="0">
                <a:solidFill>
                  <a:srgbClr val="FFFF00"/>
                </a:solidFill>
                <a:latin typeface="Bookman Old Style" pitchFamily="18" charset="0"/>
                <a:ea typeface="ＭＳ Ｐゴシック" charset="-128"/>
              </a:rPr>
              <a:t>2790</a:t>
            </a:r>
            <a:r>
              <a:rPr lang="ja-JP" altLang="en-US" sz="5400" b="1" dirty="0" smtClean="0">
                <a:solidFill>
                  <a:srgbClr val="FFFF00"/>
                </a:solidFill>
                <a:latin typeface="Bookman Old Style" pitchFamily="18" charset="0"/>
                <a:ea typeface="ＭＳ Ｐゴシック" charset="-128"/>
              </a:rPr>
              <a:t>某ＲＣの例</a:t>
            </a:r>
          </a:p>
        </p:txBody>
      </p:sp>
      <p:sp>
        <p:nvSpPr>
          <p:cNvPr id="109571" name="Rectangle 3"/>
          <p:cNvSpPr>
            <a:spLocks noChangeArrowheads="1"/>
          </p:cNvSpPr>
          <p:nvPr/>
        </p:nvSpPr>
        <p:spPr bwMode="auto">
          <a:xfrm>
            <a:off x="152400" y="3657600"/>
            <a:ext cx="1676400" cy="914400"/>
          </a:xfrm>
          <a:prstGeom prst="rect">
            <a:avLst/>
          </a:prstGeom>
          <a:gradFill rotWithShape="1">
            <a:gsLst>
              <a:gs pos="0">
                <a:srgbClr val="D1E0FF"/>
              </a:gs>
              <a:gs pos="50000">
                <a:schemeClr val="bg1"/>
              </a:gs>
              <a:gs pos="100000">
                <a:srgbClr val="D1E0FF"/>
              </a:gs>
            </a:gsLst>
            <a:lin ang="18900000" scaled="1"/>
          </a:gradFill>
          <a:ln w="12700">
            <a:solidFill>
              <a:schemeClr val="tx1"/>
            </a:solidFill>
            <a:miter lim="800000"/>
            <a:headEnd type="none" w="sm" len="sm"/>
            <a:tailEnd type="none" w="sm" len="sm"/>
          </a:ln>
          <a:effectLst/>
        </p:spPr>
        <p:txBody>
          <a:bodyPr wrap="none" anchor="ctr"/>
          <a:lstStyle/>
          <a:p>
            <a:pPr fontAlgn="auto">
              <a:spcBef>
                <a:spcPts val="0"/>
              </a:spcBef>
              <a:spcAft>
                <a:spcPts val="0"/>
              </a:spcAft>
              <a:defRPr/>
            </a:pPr>
            <a:r>
              <a:rPr lang="ja-JP" altLang="en-US" sz="2400" b="1" dirty="0">
                <a:solidFill>
                  <a:srgbClr val="FFFF00"/>
                </a:solidFill>
                <a:latin typeface="+mn-lt"/>
              </a:rPr>
              <a:t>クラブ</a:t>
            </a:r>
            <a:br>
              <a:rPr lang="ja-JP" altLang="en-US" sz="2400" b="1" dirty="0">
                <a:solidFill>
                  <a:srgbClr val="FFFF00"/>
                </a:solidFill>
                <a:latin typeface="+mn-lt"/>
              </a:rPr>
            </a:br>
            <a:r>
              <a:rPr lang="ja-JP" altLang="en-US" sz="2400" b="1" dirty="0">
                <a:solidFill>
                  <a:srgbClr val="FFFF00"/>
                </a:solidFill>
                <a:latin typeface="+mn-lt"/>
              </a:rPr>
              <a:t>管理運営</a:t>
            </a:r>
          </a:p>
        </p:txBody>
      </p:sp>
      <p:sp>
        <p:nvSpPr>
          <p:cNvPr id="109572" name="Rectangle 4"/>
          <p:cNvSpPr>
            <a:spLocks noChangeArrowheads="1"/>
          </p:cNvSpPr>
          <p:nvPr/>
        </p:nvSpPr>
        <p:spPr bwMode="auto">
          <a:xfrm>
            <a:off x="1979613" y="3644900"/>
            <a:ext cx="1655762" cy="1008063"/>
          </a:xfrm>
          <a:prstGeom prst="rect">
            <a:avLst/>
          </a:prstGeom>
          <a:gradFill rotWithShape="1">
            <a:gsLst>
              <a:gs pos="0">
                <a:srgbClr val="D1E0FF"/>
              </a:gs>
              <a:gs pos="50000">
                <a:schemeClr val="bg1"/>
              </a:gs>
              <a:gs pos="100000">
                <a:srgbClr val="D1E0FF"/>
              </a:gs>
            </a:gsLst>
            <a:lin ang="18900000" scaled="1"/>
          </a:gradFill>
          <a:ln w="12700">
            <a:solidFill>
              <a:schemeClr val="tx1"/>
            </a:solidFill>
            <a:miter lim="800000"/>
            <a:headEnd type="none" w="sm" len="sm"/>
            <a:tailEnd type="none" w="sm" len="sm"/>
          </a:ln>
          <a:effectLst/>
        </p:spPr>
        <p:txBody>
          <a:bodyPr wrap="none" anchor="ctr"/>
          <a:lstStyle/>
          <a:p>
            <a:pPr>
              <a:defRPr/>
            </a:pPr>
            <a:r>
              <a:rPr lang="ja-JP" altLang="en-US" b="1">
                <a:solidFill>
                  <a:srgbClr val="FFFF00"/>
                </a:solidFill>
              </a:rPr>
              <a:t>クラブ</a:t>
            </a:r>
            <a:br>
              <a:rPr lang="ja-JP" altLang="en-US" b="1">
                <a:solidFill>
                  <a:srgbClr val="FFFF00"/>
                </a:solidFill>
              </a:rPr>
            </a:br>
            <a:r>
              <a:rPr lang="ja-JP" altLang="en-US" b="1">
                <a:solidFill>
                  <a:srgbClr val="FFFF00"/>
                </a:solidFill>
              </a:rPr>
              <a:t>広報</a:t>
            </a:r>
          </a:p>
        </p:txBody>
      </p:sp>
      <p:sp>
        <p:nvSpPr>
          <p:cNvPr id="109573" name="Rectangle 5"/>
          <p:cNvSpPr>
            <a:spLocks noChangeArrowheads="1"/>
          </p:cNvSpPr>
          <p:nvPr/>
        </p:nvSpPr>
        <p:spPr bwMode="auto">
          <a:xfrm>
            <a:off x="3771900" y="3657600"/>
            <a:ext cx="1600200" cy="914400"/>
          </a:xfrm>
          <a:prstGeom prst="rect">
            <a:avLst/>
          </a:prstGeom>
          <a:gradFill rotWithShape="1">
            <a:gsLst>
              <a:gs pos="0">
                <a:srgbClr val="D1E0FF"/>
              </a:gs>
              <a:gs pos="50000">
                <a:schemeClr val="bg1"/>
              </a:gs>
              <a:gs pos="100000">
                <a:srgbClr val="D1E0FF"/>
              </a:gs>
            </a:gsLst>
            <a:lin ang="18900000" scaled="1"/>
          </a:gradFill>
          <a:ln w="12700">
            <a:solidFill>
              <a:schemeClr val="tx1"/>
            </a:solidFill>
            <a:miter lim="800000"/>
            <a:headEnd type="none" w="sm" len="sm"/>
            <a:tailEnd type="none" w="sm" len="sm"/>
          </a:ln>
          <a:effectLst/>
        </p:spPr>
        <p:txBody>
          <a:bodyPr wrap="none" anchor="ctr"/>
          <a:lstStyle/>
          <a:p>
            <a:pPr fontAlgn="auto">
              <a:spcBef>
                <a:spcPts val="0"/>
              </a:spcBef>
              <a:spcAft>
                <a:spcPts val="0"/>
              </a:spcAft>
              <a:defRPr/>
            </a:pPr>
            <a:r>
              <a:rPr lang="ja-JP" altLang="en-US" sz="2800" b="1" dirty="0">
                <a:solidFill>
                  <a:srgbClr val="FFFF00"/>
                </a:solidFill>
                <a:latin typeface="+mn-lt"/>
              </a:rPr>
              <a:t>会員増強</a:t>
            </a:r>
            <a:endParaRPr lang="en-US" altLang="ja-JP" sz="2800" b="1" dirty="0">
              <a:solidFill>
                <a:srgbClr val="FFFF00"/>
              </a:solidFill>
              <a:latin typeface="+mn-lt"/>
            </a:endParaRPr>
          </a:p>
          <a:p>
            <a:pPr fontAlgn="auto">
              <a:spcBef>
                <a:spcPts val="0"/>
              </a:spcBef>
              <a:spcAft>
                <a:spcPts val="0"/>
              </a:spcAft>
              <a:defRPr/>
            </a:pPr>
            <a:r>
              <a:rPr lang="ja-JP" altLang="en-US" sz="2800" b="1" dirty="0">
                <a:solidFill>
                  <a:srgbClr val="FFFF00"/>
                </a:solidFill>
                <a:latin typeface="+mn-lt"/>
              </a:rPr>
              <a:t>・維持</a:t>
            </a:r>
          </a:p>
        </p:txBody>
      </p:sp>
      <p:sp>
        <p:nvSpPr>
          <p:cNvPr id="109574" name="Rectangle 6"/>
          <p:cNvSpPr>
            <a:spLocks noChangeArrowheads="1"/>
          </p:cNvSpPr>
          <p:nvPr/>
        </p:nvSpPr>
        <p:spPr bwMode="auto">
          <a:xfrm>
            <a:off x="5638800" y="3657600"/>
            <a:ext cx="1600200" cy="914400"/>
          </a:xfrm>
          <a:prstGeom prst="rect">
            <a:avLst/>
          </a:prstGeom>
          <a:gradFill rotWithShape="1">
            <a:gsLst>
              <a:gs pos="0">
                <a:srgbClr val="D1E0FF"/>
              </a:gs>
              <a:gs pos="50000">
                <a:schemeClr val="bg1"/>
              </a:gs>
              <a:gs pos="100000">
                <a:srgbClr val="D1E0FF"/>
              </a:gs>
            </a:gsLst>
            <a:lin ang="18900000" scaled="1"/>
          </a:gradFill>
          <a:ln w="12700">
            <a:solidFill>
              <a:schemeClr val="tx1"/>
            </a:solidFill>
            <a:miter lim="800000"/>
            <a:headEnd type="none" w="sm" len="sm"/>
            <a:tailEnd type="none" w="sm" len="sm"/>
          </a:ln>
          <a:effectLst/>
        </p:spPr>
        <p:txBody>
          <a:bodyPr wrap="none" anchor="ctr"/>
          <a:lstStyle/>
          <a:p>
            <a:pPr fontAlgn="auto">
              <a:spcBef>
                <a:spcPts val="0"/>
              </a:spcBef>
              <a:spcAft>
                <a:spcPts val="0"/>
              </a:spcAft>
              <a:defRPr/>
            </a:pPr>
            <a:r>
              <a:rPr lang="ja-JP" altLang="en-US" sz="2400" b="1" dirty="0">
                <a:solidFill>
                  <a:srgbClr val="FFFF00"/>
                </a:solidFill>
                <a:latin typeface="+mn-lt"/>
              </a:rPr>
              <a:t>奉仕</a:t>
            </a:r>
            <a:br>
              <a:rPr lang="ja-JP" altLang="en-US" sz="2400" b="1" dirty="0">
                <a:solidFill>
                  <a:srgbClr val="FFFF00"/>
                </a:solidFill>
                <a:latin typeface="+mn-lt"/>
              </a:rPr>
            </a:br>
            <a:r>
              <a:rPr lang="ja-JP" altLang="en-US" sz="2400" b="1" dirty="0">
                <a:solidFill>
                  <a:srgbClr val="FFFF00"/>
                </a:solidFill>
                <a:latin typeface="+mn-lt"/>
              </a:rPr>
              <a:t>プロジェクト</a:t>
            </a:r>
          </a:p>
        </p:txBody>
      </p:sp>
      <p:sp>
        <p:nvSpPr>
          <p:cNvPr id="109575" name="Rectangle 7"/>
          <p:cNvSpPr>
            <a:spLocks noChangeArrowheads="1"/>
          </p:cNvSpPr>
          <p:nvPr/>
        </p:nvSpPr>
        <p:spPr bwMode="auto">
          <a:xfrm>
            <a:off x="7391400" y="3657600"/>
            <a:ext cx="1600200" cy="914400"/>
          </a:xfrm>
          <a:prstGeom prst="rect">
            <a:avLst/>
          </a:prstGeom>
          <a:gradFill rotWithShape="1">
            <a:gsLst>
              <a:gs pos="0">
                <a:srgbClr val="D1E0FF"/>
              </a:gs>
              <a:gs pos="50000">
                <a:schemeClr val="bg1"/>
              </a:gs>
              <a:gs pos="100000">
                <a:srgbClr val="D1E0FF"/>
              </a:gs>
            </a:gsLst>
            <a:lin ang="18900000" scaled="1"/>
          </a:gradFill>
          <a:ln w="63500" cmpd="thinThick">
            <a:solidFill>
              <a:srgbClr val="800000"/>
            </a:solidFill>
            <a:miter lim="800000"/>
            <a:headEnd type="none" w="sm" len="sm"/>
            <a:tailEnd type="none" w="sm" len="sm"/>
          </a:ln>
          <a:effectLst/>
        </p:spPr>
        <p:txBody>
          <a:bodyPr wrap="none" anchor="ctr"/>
          <a:lstStyle/>
          <a:p>
            <a:pPr fontAlgn="auto">
              <a:spcBef>
                <a:spcPts val="0"/>
              </a:spcBef>
              <a:spcAft>
                <a:spcPts val="0"/>
              </a:spcAft>
              <a:defRPr/>
            </a:pPr>
            <a:r>
              <a:rPr lang="ja-JP" altLang="en-US" sz="2400" b="1" dirty="0">
                <a:solidFill>
                  <a:srgbClr val="FFFF00"/>
                </a:solidFill>
                <a:latin typeface="+mn-lt"/>
              </a:rPr>
              <a:t>財団・米山・</a:t>
            </a:r>
            <a:endParaRPr lang="en-US" altLang="ja-JP" sz="2400" b="1" dirty="0">
              <a:solidFill>
                <a:srgbClr val="FFFF00"/>
              </a:solidFill>
              <a:latin typeface="+mn-lt"/>
            </a:endParaRPr>
          </a:p>
          <a:p>
            <a:pPr fontAlgn="auto">
              <a:spcBef>
                <a:spcPts val="0"/>
              </a:spcBef>
              <a:spcAft>
                <a:spcPts val="0"/>
              </a:spcAft>
              <a:defRPr/>
            </a:pPr>
            <a:r>
              <a:rPr lang="ja-JP" altLang="en-US" sz="2400" b="1" dirty="0">
                <a:solidFill>
                  <a:srgbClr val="FFFF00"/>
                </a:solidFill>
                <a:latin typeface="+mn-lt"/>
              </a:rPr>
              <a:t>新世代</a:t>
            </a:r>
          </a:p>
        </p:txBody>
      </p:sp>
      <p:sp>
        <p:nvSpPr>
          <p:cNvPr id="230407" name="Line 8"/>
          <p:cNvSpPr>
            <a:spLocks noChangeShapeType="1"/>
          </p:cNvSpPr>
          <p:nvPr/>
        </p:nvSpPr>
        <p:spPr bwMode="auto">
          <a:xfrm>
            <a:off x="990600" y="3429000"/>
            <a:ext cx="7239000" cy="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30408" name="Line 9"/>
          <p:cNvSpPr>
            <a:spLocks noChangeShapeType="1"/>
          </p:cNvSpPr>
          <p:nvPr/>
        </p:nvSpPr>
        <p:spPr bwMode="auto">
          <a:xfrm>
            <a:off x="4572000" y="3048000"/>
            <a:ext cx="0" cy="609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30409" name="Line 10"/>
          <p:cNvSpPr>
            <a:spLocks noChangeShapeType="1"/>
          </p:cNvSpPr>
          <p:nvPr/>
        </p:nvSpPr>
        <p:spPr bwMode="auto">
          <a:xfrm>
            <a:off x="8229600" y="3429000"/>
            <a:ext cx="0" cy="228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30410" name="Line 11"/>
          <p:cNvSpPr>
            <a:spLocks noChangeShapeType="1"/>
          </p:cNvSpPr>
          <p:nvPr/>
        </p:nvSpPr>
        <p:spPr bwMode="auto">
          <a:xfrm>
            <a:off x="6477000" y="3429000"/>
            <a:ext cx="0" cy="228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30411" name="Line 12"/>
          <p:cNvSpPr>
            <a:spLocks noChangeShapeType="1"/>
          </p:cNvSpPr>
          <p:nvPr/>
        </p:nvSpPr>
        <p:spPr bwMode="auto">
          <a:xfrm>
            <a:off x="2819400" y="3429000"/>
            <a:ext cx="0" cy="228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30412" name="Line 13"/>
          <p:cNvSpPr>
            <a:spLocks noChangeShapeType="1"/>
          </p:cNvSpPr>
          <p:nvPr/>
        </p:nvSpPr>
        <p:spPr bwMode="auto">
          <a:xfrm>
            <a:off x="990600" y="3429000"/>
            <a:ext cx="0" cy="228600"/>
          </a:xfrm>
          <a:prstGeom prst="line">
            <a:avLst/>
          </a:prstGeom>
          <a:noFill/>
          <a:ln w="28575">
            <a:solidFill>
              <a:schemeClr val="tx1"/>
            </a:solidFill>
            <a:round/>
            <a:headEnd type="none" w="sm" len="sm"/>
            <a:tailEnd type="none" w="sm" len="sm"/>
          </a:ln>
        </p:spPr>
        <p:txBody>
          <a:bodyPr wrap="none"/>
          <a:lstStyle/>
          <a:p>
            <a:endParaRPr lang="ja-JP" altLang="en-US"/>
          </a:p>
        </p:txBody>
      </p:sp>
      <p:sp>
        <p:nvSpPr>
          <p:cNvPr id="230413" name="Rectangle 15"/>
          <p:cNvSpPr>
            <a:spLocks noChangeArrowheads="1"/>
          </p:cNvSpPr>
          <p:nvPr/>
        </p:nvSpPr>
        <p:spPr bwMode="auto">
          <a:xfrm>
            <a:off x="2843213" y="2133600"/>
            <a:ext cx="3529012" cy="914400"/>
          </a:xfrm>
          <a:prstGeom prst="rect">
            <a:avLst/>
          </a:prstGeom>
          <a:gradFill rotWithShape="1">
            <a:gsLst>
              <a:gs pos="0">
                <a:srgbClr val="FFFFFF"/>
              </a:gs>
              <a:gs pos="50000">
                <a:srgbClr val="D1E0FF"/>
              </a:gs>
              <a:gs pos="100000">
                <a:srgbClr val="FFFFFF"/>
              </a:gs>
            </a:gsLst>
            <a:lin ang="2700000" scaled="1"/>
          </a:gradFill>
          <a:ln w="12700">
            <a:solidFill>
              <a:schemeClr val="tx1"/>
            </a:solidFill>
            <a:miter lim="800000"/>
            <a:headEnd type="none" w="sm" len="sm"/>
            <a:tailEnd type="none" w="sm" len="sm"/>
          </a:ln>
        </p:spPr>
        <p:txBody>
          <a:bodyPr wrap="none" anchor="ctr"/>
          <a:lstStyle/>
          <a:p>
            <a:endParaRPr lang="ja-JP" altLang="en-US">
              <a:latin typeface="Gill Sans MT" pitchFamily="34" charset="0"/>
            </a:endParaRPr>
          </a:p>
        </p:txBody>
      </p:sp>
      <p:sp>
        <p:nvSpPr>
          <p:cNvPr id="230414" name="Text Box 16"/>
          <p:cNvSpPr txBox="1">
            <a:spLocks noChangeArrowheads="1"/>
          </p:cNvSpPr>
          <p:nvPr/>
        </p:nvSpPr>
        <p:spPr bwMode="auto">
          <a:xfrm>
            <a:off x="3203575" y="2286000"/>
            <a:ext cx="2952750" cy="646113"/>
          </a:xfrm>
          <a:prstGeom prst="rect">
            <a:avLst/>
          </a:prstGeom>
          <a:noFill/>
          <a:ln w="12700">
            <a:noFill/>
            <a:miter lim="800000"/>
            <a:headEnd type="none" w="sm" len="sm"/>
            <a:tailEnd type="none" w="sm" len="sm"/>
          </a:ln>
        </p:spPr>
        <p:txBody>
          <a:bodyPr>
            <a:spAutoFit/>
          </a:bodyPr>
          <a:lstStyle/>
          <a:p>
            <a:pPr>
              <a:spcBef>
                <a:spcPct val="50000"/>
              </a:spcBef>
            </a:pPr>
            <a:r>
              <a:rPr lang="ja-JP" altLang="en-US" sz="3600" b="1">
                <a:solidFill>
                  <a:srgbClr val="FF0000"/>
                </a:solidFill>
                <a:latin typeface="Gill Sans MT" pitchFamily="34" charset="0"/>
              </a:rPr>
              <a:t>クラブ理事会 </a:t>
            </a:r>
          </a:p>
        </p:txBody>
      </p:sp>
      <p:sp>
        <p:nvSpPr>
          <p:cNvPr id="230415" name="テキスト ボックス 15"/>
          <p:cNvSpPr txBox="1">
            <a:spLocks noChangeArrowheads="1"/>
          </p:cNvSpPr>
          <p:nvPr/>
        </p:nvSpPr>
        <p:spPr bwMode="auto">
          <a:xfrm>
            <a:off x="1187450" y="5084763"/>
            <a:ext cx="6985000" cy="762000"/>
          </a:xfrm>
          <a:prstGeom prst="rect">
            <a:avLst/>
          </a:prstGeom>
          <a:noFill/>
          <a:ln w="9525">
            <a:noFill/>
            <a:miter lim="800000"/>
            <a:headEnd/>
            <a:tailEnd/>
          </a:ln>
        </p:spPr>
        <p:txBody>
          <a:bodyPr>
            <a:spAutoFit/>
          </a:bodyPr>
          <a:lstStyle/>
          <a:p>
            <a:r>
              <a:rPr lang="ja-JP" altLang="en-US" sz="4400">
                <a:solidFill>
                  <a:srgbClr val="FFFF00"/>
                </a:solidFill>
                <a:latin typeface="Gill Sans MT" pitchFamily="34" charset="0"/>
              </a:rPr>
              <a:t>　　</a:t>
            </a:r>
            <a:r>
              <a:rPr lang="en-US" altLang="ja-JP" sz="4400">
                <a:solidFill>
                  <a:srgbClr val="FFFF00"/>
                </a:solidFill>
                <a:latin typeface="Gill Sans MT" pitchFamily="34" charset="0"/>
              </a:rPr>
              <a:t>2007</a:t>
            </a:r>
            <a:r>
              <a:rPr lang="ja-JP" altLang="en-US" sz="4400">
                <a:solidFill>
                  <a:srgbClr val="FFFF00"/>
                </a:solidFill>
                <a:latin typeface="Gill Sans MT" pitchFamily="34" charset="0"/>
              </a:rPr>
              <a:t>年にＣＬＰ導入</a:t>
            </a:r>
          </a:p>
        </p:txBody>
      </p:sp>
    </p:spTree>
  </p:cSld>
  <p:clrMapOvr>
    <a:overrideClrMapping bg1="dk2" tx1="lt1" bg2="dk1" tx2="lt2" accent1="accent1" accent2="accent2" accent3="accent3" accent4="accent4" accent5="accent5" accent6="accent6" hlink="hlink" folHlink="folHlink"/>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24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49"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4497" name="タイトル 1"/>
          <p:cNvSpPr>
            <a:spLocks noGrp="1"/>
          </p:cNvSpPr>
          <p:nvPr>
            <p:ph type="title" idx="4294967295"/>
          </p:nvPr>
        </p:nvSpPr>
        <p:spPr/>
        <p:txBody>
          <a:bodyPr/>
          <a:lstStyle/>
          <a:p>
            <a:pPr eaLnBrk="1" hangingPunct="1"/>
            <a:r>
              <a:rPr lang="ja-JP" altLang="en-US" b="1" smtClean="0">
                <a:solidFill>
                  <a:srgbClr val="FFFF00"/>
                </a:solidFill>
                <a:latin typeface="Bookman Old Style" pitchFamily="18" charset="0"/>
                <a:ea typeface="HG明朝E" pitchFamily="17" charset="-128"/>
              </a:rPr>
              <a:t>クラブ管理運営部門</a:t>
            </a:r>
          </a:p>
        </p:txBody>
      </p:sp>
      <p:sp>
        <p:nvSpPr>
          <p:cNvPr id="234498" name="コンテンツ プレースホルダ 2"/>
          <p:cNvSpPr>
            <a:spLocks noGrp="1"/>
          </p:cNvSpPr>
          <p:nvPr>
            <p:ph idx="4294967295"/>
          </p:nvPr>
        </p:nvSpPr>
        <p:spPr/>
        <p:txBody>
          <a:bodyPr/>
          <a:lstStyle/>
          <a:p>
            <a:pPr eaLnBrk="1" hangingPunct="1">
              <a:buFont typeface="Arial" charset="0"/>
              <a:buNone/>
            </a:pPr>
            <a:r>
              <a:rPr lang="ja-JP" altLang="en-US" sz="4800" smtClean="0">
                <a:latin typeface="Gill Sans MT" pitchFamily="34" charset="0"/>
                <a:ea typeface="ＭＳ Ｐゴシック" charset="-128"/>
              </a:rPr>
              <a:t>１、親睦家族委員会</a:t>
            </a:r>
            <a:endParaRPr lang="en-US" altLang="ja-JP" sz="4800" smtClean="0">
              <a:latin typeface="Gill Sans MT" pitchFamily="34" charset="0"/>
              <a:ea typeface="ＭＳ Ｐゴシック" charset="-128"/>
            </a:endParaRPr>
          </a:p>
          <a:p>
            <a:pPr eaLnBrk="1" hangingPunct="1">
              <a:buFont typeface="Arial" charset="0"/>
              <a:buNone/>
            </a:pPr>
            <a:r>
              <a:rPr lang="ja-JP" altLang="en-US" sz="4800" smtClean="0">
                <a:latin typeface="Gill Sans MT" pitchFamily="34" charset="0"/>
                <a:ea typeface="ＭＳ Ｐゴシック" charset="-128"/>
              </a:rPr>
              <a:t>２、プログラム委員会</a:t>
            </a:r>
            <a:endParaRPr lang="en-US" altLang="ja-JP" sz="4800" smtClean="0">
              <a:latin typeface="Gill Sans MT" pitchFamily="34" charset="0"/>
              <a:ea typeface="ＭＳ Ｐゴシック" charset="-128"/>
            </a:endParaRPr>
          </a:p>
          <a:p>
            <a:pPr eaLnBrk="1" hangingPunct="1">
              <a:buFont typeface="Arial" charset="0"/>
              <a:buNone/>
            </a:pPr>
            <a:r>
              <a:rPr lang="ja-JP" altLang="en-US" sz="4800" smtClean="0">
                <a:latin typeface="Gill Sans MT" pitchFamily="34" charset="0"/>
                <a:ea typeface="ＭＳ Ｐゴシック" charset="-128"/>
              </a:rPr>
              <a:t>３、出席・管理委員会</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44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449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449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3449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7" grpId="0" autoUpdateAnimBg="0"/>
      <p:bldP spid="234498"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21" name="タイトル 1"/>
          <p:cNvSpPr>
            <a:spLocks noGrp="1"/>
          </p:cNvSpPr>
          <p:nvPr>
            <p:ph type="title" idx="4294967295"/>
          </p:nvPr>
        </p:nvSpPr>
        <p:spPr/>
        <p:txBody>
          <a:bodyPr/>
          <a:lstStyle/>
          <a:p>
            <a:pPr eaLnBrk="1" hangingPunct="1"/>
            <a:r>
              <a:rPr lang="ja-JP" altLang="en-US" sz="5400" b="1" dirty="0" smtClean="0">
                <a:solidFill>
                  <a:srgbClr val="FFFF00"/>
                </a:solidFill>
                <a:latin typeface="Bookman Old Style" pitchFamily="18" charset="0"/>
                <a:ea typeface="HG明朝E" pitchFamily="17" charset="-128"/>
              </a:rPr>
              <a:t>クラブアカデミー部門</a:t>
            </a:r>
          </a:p>
        </p:txBody>
      </p:sp>
      <p:sp>
        <p:nvSpPr>
          <p:cNvPr id="235522" name="コンテンツ プレースホルダ 2"/>
          <p:cNvSpPr>
            <a:spLocks noGrp="1"/>
          </p:cNvSpPr>
          <p:nvPr>
            <p:ph idx="4294967295"/>
          </p:nvPr>
        </p:nvSpPr>
        <p:spPr>
          <a:xfrm>
            <a:off x="468313" y="1628775"/>
            <a:ext cx="8229600" cy="4525963"/>
          </a:xfrm>
        </p:spPr>
        <p:txBody>
          <a:bodyPr/>
          <a:lstStyle/>
          <a:p>
            <a:pPr eaLnBrk="1" hangingPunct="1">
              <a:buFont typeface="Arial" charset="0"/>
              <a:buNone/>
            </a:pPr>
            <a:r>
              <a:rPr lang="ja-JP" altLang="en-US" sz="5400" dirty="0" smtClean="0">
                <a:latin typeface="Gill Sans MT" pitchFamily="34" charset="0"/>
                <a:ea typeface="ＭＳ Ｐゴシック" charset="-128"/>
              </a:rPr>
              <a:t>１、ロータリー情報委員会</a:t>
            </a:r>
            <a:endParaRPr lang="en-US" altLang="ja-JP" sz="5400" dirty="0" smtClean="0">
              <a:latin typeface="Gill Sans MT" pitchFamily="34" charset="0"/>
              <a:ea typeface="ＭＳ Ｐゴシック" charset="-128"/>
            </a:endParaRPr>
          </a:p>
          <a:p>
            <a:pPr eaLnBrk="1" hangingPunct="1">
              <a:buFont typeface="Arial" charset="0"/>
              <a:buNone/>
            </a:pPr>
            <a:r>
              <a:rPr lang="ja-JP" altLang="en-US" sz="5400" dirty="0" smtClean="0">
                <a:latin typeface="Gill Sans MT" pitchFamily="34" charset="0"/>
                <a:ea typeface="ＭＳ Ｐゴシック" charset="-128"/>
              </a:rPr>
              <a:t>２、ロータリー研修委員会</a:t>
            </a:r>
            <a:endParaRPr lang="en-US" altLang="ja-JP" sz="5400" dirty="0" smtClean="0">
              <a:latin typeface="Gill Sans MT" pitchFamily="34" charset="0"/>
              <a:ea typeface="ＭＳ Ｐゴシック" charset="-128"/>
            </a:endParaRPr>
          </a:p>
          <a:p>
            <a:pPr eaLnBrk="1" hangingPunct="1">
              <a:buFont typeface="Arial" charset="0"/>
              <a:buNone/>
            </a:pPr>
            <a:r>
              <a:rPr lang="ja-JP" altLang="en-US" sz="5400" dirty="0" smtClean="0">
                <a:latin typeface="Gill Sans MT" pitchFamily="34" charset="0"/>
                <a:ea typeface="ＭＳ Ｐゴシック" charset="-128"/>
              </a:rPr>
              <a:t>３、広報・会報・ＩＴ委員会</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552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3552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1" grpId="0" autoUpdateAnimBg="0"/>
      <p:bldP spid="235522"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5" name="タイトル 1"/>
          <p:cNvSpPr>
            <a:spLocks noGrp="1"/>
          </p:cNvSpPr>
          <p:nvPr>
            <p:ph type="title" idx="4294967295"/>
          </p:nvPr>
        </p:nvSpPr>
        <p:spPr/>
        <p:txBody>
          <a:bodyPr/>
          <a:lstStyle/>
          <a:p>
            <a:pPr eaLnBrk="1" hangingPunct="1"/>
            <a:r>
              <a:rPr lang="ja-JP" altLang="en-US" sz="4800" b="1" smtClean="0">
                <a:solidFill>
                  <a:srgbClr val="FFFF00"/>
                </a:solidFill>
                <a:latin typeface="Bookman Old Style" pitchFamily="18" charset="0"/>
                <a:ea typeface="HG明朝E" pitchFamily="17" charset="-128"/>
              </a:rPr>
              <a:t>アカデミー部門の特徴</a:t>
            </a:r>
          </a:p>
        </p:txBody>
      </p:sp>
      <p:sp>
        <p:nvSpPr>
          <p:cNvPr id="236546" name="コンテンツ プレースホルダ 2"/>
          <p:cNvSpPr>
            <a:spLocks noGrp="1"/>
          </p:cNvSpPr>
          <p:nvPr>
            <p:ph idx="4294967295"/>
          </p:nvPr>
        </p:nvSpPr>
        <p:spPr>
          <a:xfrm>
            <a:off x="457200" y="1341438"/>
            <a:ext cx="8435975" cy="5516562"/>
          </a:xfrm>
        </p:spPr>
        <p:txBody>
          <a:bodyPr/>
          <a:lstStyle/>
          <a:p>
            <a:pPr eaLnBrk="1" hangingPunct="1">
              <a:buFont typeface="Arial" charset="0"/>
              <a:buNone/>
            </a:pPr>
            <a:r>
              <a:rPr lang="ja-JP" altLang="en-US" sz="3000" smtClean="0">
                <a:latin typeface="Gill Sans MT" pitchFamily="34" charset="0"/>
                <a:ea typeface="ＭＳ Ｐゴシック" charset="-128"/>
              </a:rPr>
              <a:t>１、理事・委員長・役員にはＰＤＧ</a:t>
            </a:r>
            <a:r>
              <a:rPr lang="en-US" altLang="ja-JP" sz="3000" smtClean="0">
                <a:latin typeface="Gill Sans MT" pitchFamily="34" charset="0"/>
                <a:ea typeface="ＭＳ Ｐゴシック" charset="-128"/>
              </a:rPr>
              <a:t>,</a:t>
            </a:r>
            <a:r>
              <a:rPr lang="ja-JP" altLang="en-US" sz="3000" smtClean="0">
                <a:latin typeface="Gill Sans MT" pitchFamily="34" charset="0"/>
                <a:ea typeface="ＭＳ Ｐゴシック" charset="-128"/>
              </a:rPr>
              <a:t>パスト会長を選任</a:t>
            </a:r>
            <a:endParaRPr lang="en-US" altLang="ja-JP" sz="3000" smtClean="0">
              <a:latin typeface="Gill Sans MT" pitchFamily="34" charset="0"/>
              <a:ea typeface="ＭＳ Ｐゴシック" charset="-128"/>
            </a:endParaRPr>
          </a:p>
          <a:p>
            <a:pPr eaLnBrk="1" hangingPunct="1">
              <a:buFont typeface="Arial" charset="0"/>
              <a:buNone/>
            </a:pPr>
            <a:r>
              <a:rPr lang="ja-JP" altLang="en-US" sz="3000" smtClean="0">
                <a:solidFill>
                  <a:srgbClr val="FFFF00"/>
                </a:solidFill>
                <a:latin typeface="Gill Sans MT" pitchFamily="34" charset="0"/>
                <a:ea typeface="ＭＳ Ｐゴシック" charset="-128"/>
              </a:rPr>
              <a:t>２、継続性をもたせた</a:t>
            </a:r>
            <a:r>
              <a:rPr lang="ja-JP" altLang="en-US" sz="3000" b="1" smtClean="0">
                <a:solidFill>
                  <a:srgbClr val="FFFF00"/>
                </a:solidFill>
                <a:latin typeface="Gill Sans MT" pitchFamily="34" charset="0"/>
                <a:ea typeface="ＭＳ Ｐゴシック" charset="-128"/>
              </a:rPr>
              <a:t>単年度毎の研修事業を企画</a:t>
            </a:r>
            <a:endParaRPr lang="en-US" altLang="ja-JP" sz="3000" b="1" smtClean="0">
              <a:solidFill>
                <a:srgbClr val="FFFF00"/>
              </a:solidFill>
              <a:latin typeface="Gill Sans MT" pitchFamily="34" charset="0"/>
              <a:ea typeface="ＭＳ Ｐゴシック" charset="-128"/>
            </a:endParaRPr>
          </a:p>
          <a:p>
            <a:pPr eaLnBrk="1" hangingPunct="1">
              <a:buFont typeface="Arial" charset="0"/>
              <a:buNone/>
            </a:pPr>
            <a:r>
              <a:rPr lang="ja-JP" altLang="en-US" sz="3000" b="1" smtClean="0">
                <a:solidFill>
                  <a:srgbClr val="FFFF00"/>
                </a:solidFill>
                <a:latin typeface="Gill Sans MT" pitchFamily="34" charset="0"/>
                <a:ea typeface="ＭＳ Ｐゴシック" charset="-128"/>
              </a:rPr>
              <a:t>３、</a:t>
            </a:r>
            <a:r>
              <a:rPr lang="en-US" altLang="ja-JP" sz="3000" b="1" smtClean="0">
                <a:solidFill>
                  <a:srgbClr val="FFFF00"/>
                </a:solidFill>
                <a:latin typeface="Gill Sans MT" pitchFamily="34" charset="0"/>
                <a:ea typeface="ＭＳ Ｐゴシック" charset="-128"/>
              </a:rPr>
              <a:t>5</a:t>
            </a:r>
            <a:r>
              <a:rPr lang="ja-JP" altLang="en-US" sz="3000" b="1" smtClean="0">
                <a:solidFill>
                  <a:srgbClr val="FFFF00"/>
                </a:solidFill>
                <a:latin typeface="Gill Sans MT" pitchFamily="34" charset="0"/>
                <a:ea typeface="ＭＳ Ｐゴシック" charset="-128"/>
              </a:rPr>
              <a:t>年後、</a:t>
            </a:r>
            <a:r>
              <a:rPr lang="en-US" altLang="ja-JP" sz="3000" b="1" smtClean="0">
                <a:solidFill>
                  <a:srgbClr val="FFFF00"/>
                </a:solidFill>
                <a:latin typeface="Gill Sans MT" pitchFamily="34" charset="0"/>
                <a:ea typeface="ＭＳ Ｐゴシック" charset="-128"/>
              </a:rPr>
              <a:t>10</a:t>
            </a:r>
            <a:r>
              <a:rPr lang="ja-JP" altLang="en-US" sz="3000" b="1" smtClean="0">
                <a:solidFill>
                  <a:srgbClr val="FFFF00"/>
                </a:solidFill>
                <a:latin typeface="Gill Sans MT" pitchFamily="34" charset="0"/>
                <a:ea typeface="ＭＳ Ｐゴシック" charset="-128"/>
              </a:rPr>
              <a:t>年後のクラブの将来像を見据えて</a:t>
            </a:r>
            <a:endParaRPr lang="en-US" altLang="ja-JP" sz="3000" b="1" smtClean="0">
              <a:solidFill>
                <a:srgbClr val="FFFF00"/>
              </a:solidFill>
              <a:latin typeface="Gill Sans MT" pitchFamily="34" charset="0"/>
              <a:ea typeface="ＭＳ Ｐゴシック" charset="-128"/>
            </a:endParaRPr>
          </a:p>
          <a:p>
            <a:pPr eaLnBrk="1" hangingPunct="1">
              <a:buFont typeface="Arial" charset="0"/>
              <a:buNone/>
            </a:pPr>
            <a:r>
              <a:rPr lang="ja-JP" altLang="en-US" sz="3000" b="1" smtClean="0">
                <a:solidFill>
                  <a:srgbClr val="FFFF00"/>
                </a:solidFill>
                <a:latin typeface="Gill Sans MT" pitchFamily="34" charset="0"/>
                <a:ea typeface="ＭＳ Ｐゴシック" charset="-128"/>
              </a:rPr>
              <a:t>　　さまざまな企画を提案</a:t>
            </a:r>
            <a:endParaRPr lang="en-US" altLang="ja-JP" sz="3000" b="1" smtClean="0">
              <a:solidFill>
                <a:srgbClr val="FFFF00"/>
              </a:solidFill>
              <a:latin typeface="Gill Sans MT" pitchFamily="34" charset="0"/>
              <a:ea typeface="ＭＳ Ｐゴシック" charset="-128"/>
            </a:endParaRPr>
          </a:p>
          <a:p>
            <a:pPr eaLnBrk="1" hangingPunct="1">
              <a:buFont typeface="Arial" charset="0"/>
              <a:buNone/>
            </a:pPr>
            <a:r>
              <a:rPr lang="ja-JP" altLang="en-US" sz="3000" b="1" smtClean="0">
                <a:solidFill>
                  <a:srgbClr val="FFFF00"/>
                </a:solidFill>
                <a:latin typeface="Gill Sans MT" pitchFamily="34" charset="0"/>
                <a:ea typeface="ＭＳ Ｐゴシック" charset="-128"/>
              </a:rPr>
              <a:t>４、規定審議会、ロータリー最新情報、地区活動を</a:t>
            </a:r>
            <a:endParaRPr lang="en-US" altLang="ja-JP" sz="3000" b="1" smtClean="0">
              <a:solidFill>
                <a:srgbClr val="FFFF00"/>
              </a:solidFill>
              <a:latin typeface="Gill Sans MT" pitchFamily="34" charset="0"/>
              <a:ea typeface="ＭＳ Ｐゴシック" charset="-128"/>
            </a:endParaRPr>
          </a:p>
          <a:p>
            <a:pPr eaLnBrk="1" hangingPunct="1">
              <a:buFont typeface="Arial" charset="0"/>
              <a:buNone/>
            </a:pPr>
            <a:r>
              <a:rPr lang="ja-JP" altLang="en-US" sz="3000" b="1" smtClean="0">
                <a:solidFill>
                  <a:srgbClr val="FFFF00"/>
                </a:solidFill>
                <a:latin typeface="Gill Sans MT" pitchFamily="34" charset="0"/>
                <a:ea typeface="ＭＳ Ｐゴシック" charset="-128"/>
              </a:rPr>
              <a:t>　　広報</a:t>
            </a:r>
            <a:endParaRPr lang="en-US" altLang="ja-JP" sz="3000" b="1" smtClean="0">
              <a:solidFill>
                <a:srgbClr val="FFFF00"/>
              </a:solidFill>
              <a:latin typeface="Gill Sans MT" pitchFamily="34" charset="0"/>
              <a:ea typeface="ＭＳ Ｐゴシック" charset="-128"/>
            </a:endParaRPr>
          </a:p>
          <a:p>
            <a:pPr eaLnBrk="1" hangingPunct="1">
              <a:buFont typeface="Arial" charset="0"/>
              <a:buNone/>
            </a:pPr>
            <a:r>
              <a:rPr lang="ja-JP" altLang="en-US" sz="3000" smtClean="0">
                <a:latin typeface="Gill Sans MT" pitchFamily="34" charset="0"/>
                <a:ea typeface="ＭＳ Ｐゴシック" charset="-128"/>
              </a:rPr>
              <a:t>５、ＷＣＳ活動、マッチング・グラントを国際奉仕委</a:t>
            </a:r>
            <a:endParaRPr lang="en-US" altLang="ja-JP" sz="3000" smtClean="0">
              <a:latin typeface="Gill Sans MT" pitchFamily="34" charset="0"/>
              <a:ea typeface="ＭＳ Ｐゴシック" charset="-128"/>
            </a:endParaRPr>
          </a:p>
          <a:p>
            <a:pPr eaLnBrk="1" hangingPunct="1">
              <a:buFont typeface="Arial" charset="0"/>
              <a:buNone/>
            </a:pPr>
            <a:r>
              <a:rPr lang="ja-JP" altLang="en-US" sz="3000" smtClean="0">
                <a:latin typeface="Gill Sans MT" pitchFamily="34" charset="0"/>
                <a:ea typeface="ＭＳ Ｐゴシック" charset="-128"/>
              </a:rPr>
              <a:t>　　員会と合同で企画</a:t>
            </a:r>
            <a:endParaRPr lang="en-US" altLang="ja-JP" sz="3000" smtClean="0">
              <a:latin typeface="Gill Sans MT" pitchFamily="34" charset="0"/>
              <a:ea typeface="ＭＳ Ｐゴシック" charset="-128"/>
            </a:endParaRPr>
          </a:p>
          <a:p>
            <a:pPr eaLnBrk="1" hangingPunct="1">
              <a:buFont typeface="Arial" charset="0"/>
              <a:buNone/>
            </a:pPr>
            <a:r>
              <a:rPr lang="ja-JP" altLang="en-US" sz="3000" smtClean="0">
                <a:latin typeface="Gill Sans MT" pitchFamily="34" charset="0"/>
                <a:ea typeface="ＭＳ Ｐゴシック" charset="-128"/>
              </a:rPr>
              <a:t>６、奉仕活動の掘り起こしを社会奉仕委員会と合同で企画</a:t>
            </a:r>
            <a:endParaRPr lang="en-US" altLang="ja-JP" sz="3000" smtClean="0">
              <a:latin typeface="Gill Sans MT" pitchFamily="34" charset="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65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654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654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3654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3654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3654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3654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3654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36546">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23654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5" grpId="0" autoUpdateAnimBg="0"/>
      <p:bldP spid="236546"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685800" y="2130425"/>
            <a:ext cx="7772400" cy="1470025"/>
          </a:xfrm>
        </p:spPr>
        <p:txBody>
          <a:bodyPr>
            <a:normAutofit/>
          </a:bodyPr>
          <a:lstStyle/>
          <a:p>
            <a:pPr eaLnBrk="1" hangingPunct="1"/>
            <a:r>
              <a:rPr lang="ja-JP" altLang="en-US" sz="7200" b="1" smtClean="0">
                <a:solidFill>
                  <a:srgbClr val="FFFF00"/>
                </a:solidFill>
                <a:effectLst>
                  <a:outerShdw blurRad="38100" dist="38100" dir="2700000" algn="tl">
                    <a:srgbClr val="000000"/>
                  </a:outerShdw>
                </a:effectLst>
                <a:ea typeface="ＭＳ Ｐゴシック" charset="-128"/>
              </a:rPr>
              <a:t>まとめ</a:t>
            </a:r>
          </a:p>
        </p:txBody>
      </p:sp>
      <p:sp>
        <p:nvSpPr>
          <p:cNvPr id="3" name="サブタイトル 2"/>
          <p:cNvSpPr>
            <a:spLocks noGrp="1"/>
          </p:cNvSpPr>
          <p:nvPr>
            <p:ph type="subTitle" idx="4294967295"/>
          </p:nvPr>
        </p:nvSpPr>
        <p:spPr>
          <a:xfrm>
            <a:off x="1371600" y="3886200"/>
            <a:ext cx="6400800" cy="1752600"/>
          </a:xfrm>
        </p:spPr>
        <p:txBody>
          <a:bodyPr>
            <a:normAutofit/>
          </a:bodyPr>
          <a:lstStyle/>
          <a:p>
            <a:pPr marL="0" indent="0" algn="ctr" eaLnBrk="1" hangingPunct="1">
              <a:buFont typeface="Arial" charset="0"/>
              <a:buNone/>
            </a:pPr>
            <a:endParaRPr lang="ja-JP" altLang="en-US" smtClean="0">
              <a:solidFill>
                <a:srgbClr val="FFFFFF"/>
              </a:solidFill>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8593" name="タイトル 1"/>
          <p:cNvSpPr>
            <a:spLocks noGrp="1"/>
          </p:cNvSpPr>
          <p:nvPr>
            <p:ph type="title" idx="4294967295"/>
          </p:nvPr>
        </p:nvSpPr>
        <p:spPr>
          <a:xfrm>
            <a:off x="457200" y="274638"/>
            <a:ext cx="8435975" cy="1143000"/>
          </a:xfrm>
        </p:spPr>
        <p:txBody>
          <a:bodyPr/>
          <a:lstStyle/>
          <a:p>
            <a:pPr eaLnBrk="1" hangingPunct="1"/>
            <a:r>
              <a:rPr lang="ja-JP" altLang="en-US" b="1" dirty="0" smtClean="0">
                <a:solidFill>
                  <a:srgbClr val="FFFF00"/>
                </a:solidFill>
                <a:latin typeface="Bookman Old Style" pitchFamily="18" charset="0"/>
                <a:ea typeface="HG明朝E" pitchFamily="17" charset="-128"/>
              </a:rPr>
              <a:t>クラブの長期計画策定のために</a:t>
            </a:r>
            <a:endParaRPr lang="ja-JP" altLang="en-US" b="1" dirty="0" smtClean="0">
              <a:latin typeface="Bookman Old Style" pitchFamily="18" charset="0"/>
              <a:ea typeface="HG明朝E" pitchFamily="17" charset="-128"/>
            </a:endParaRPr>
          </a:p>
        </p:txBody>
      </p:sp>
      <p:sp>
        <p:nvSpPr>
          <p:cNvPr id="3" name="コンテンツ プレースホルダ 2"/>
          <p:cNvSpPr>
            <a:spLocks noGrp="1"/>
          </p:cNvSpPr>
          <p:nvPr>
            <p:ph idx="4294967295"/>
          </p:nvPr>
        </p:nvSpPr>
        <p:spPr>
          <a:xfrm>
            <a:off x="457200" y="1600200"/>
            <a:ext cx="8435975" cy="4997450"/>
          </a:xfrm>
        </p:spPr>
        <p:txBody>
          <a:bodyPr>
            <a:normAutofit/>
          </a:bodyPr>
          <a:lstStyle/>
          <a:p>
            <a:pPr eaLnBrk="1" hangingPunct="1">
              <a:buFont typeface="Arial" charset="0"/>
              <a:buNone/>
            </a:pPr>
            <a:r>
              <a:rPr lang="ja-JP" altLang="en-US" sz="3000" b="1" smtClean="0">
                <a:ea typeface="ＭＳ Ｐゴシック" charset="-128"/>
              </a:rPr>
              <a:t>１、目標設定：世界や日本、そして地区のロータリーの実情を良く理解しているＰＤＧ</a:t>
            </a:r>
            <a:r>
              <a:rPr lang="en-US" altLang="ja-JP" sz="3000" b="1" smtClean="0">
                <a:ea typeface="ＭＳ Ｐゴシック" charset="-128"/>
              </a:rPr>
              <a:t>,</a:t>
            </a:r>
            <a:r>
              <a:rPr lang="ja-JP" altLang="en-US" sz="3000" b="1" smtClean="0">
                <a:ea typeface="ＭＳ Ｐゴシック" charset="-128"/>
              </a:rPr>
              <a:t>パスト会長が中心となって、クラブの将来像をイメージする</a:t>
            </a:r>
            <a:endParaRPr lang="en-US" altLang="ja-JP" sz="3000" b="1" smtClean="0">
              <a:ea typeface="ＭＳ Ｐゴシック" charset="-128"/>
            </a:endParaRPr>
          </a:p>
          <a:p>
            <a:pPr eaLnBrk="1" hangingPunct="1">
              <a:buFont typeface="Arial" charset="0"/>
              <a:buNone/>
            </a:pPr>
            <a:r>
              <a:rPr lang="ja-JP" altLang="en-US" sz="3000" b="1" smtClean="0">
                <a:ea typeface="ＭＳ Ｐゴシック" charset="-128"/>
              </a:rPr>
              <a:t>　</a:t>
            </a:r>
            <a:r>
              <a:rPr lang="ja-JP" altLang="en-US" sz="3000" b="1" smtClean="0">
                <a:solidFill>
                  <a:srgbClr val="FF3399"/>
                </a:solidFill>
                <a:ea typeface="ＭＳ Ｐゴシック" charset="-128"/>
              </a:rPr>
              <a:t>きっかけ</a:t>
            </a:r>
            <a:r>
              <a:rPr lang="ja-JP" altLang="en-US" sz="3000" b="1" smtClean="0">
                <a:ea typeface="ＭＳ Ｐゴシック" charset="-128"/>
              </a:rPr>
              <a:t>：</a:t>
            </a:r>
            <a:r>
              <a:rPr lang="ja-JP" altLang="en-US" sz="3000" b="1" smtClean="0">
                <a:solidFill>
                  <a:srgbClr val="FFFF00"/>
                </a:solidFill>
                <a:ea typeface="ＭＳ Ｐゴシック" charset="-128"/>
              </a:rPr>
              <a:t>５年ごとにクラブの周年行事を活用する</a:t>
            </a:r>
            <a:endParaRPr lang="en-US" altLang="ja-JP" sz="3000" b="1" smtClean="0">
              <a:solidFill>
                <a:srgbClr val="FFFF00"/>
              </a:solidFill>
              <a:ea typeface="ＭＳ Ｐゴシック" charset="-128"/>
            </a:endParaRPr>
          </a:p>
          <a:p>
            <a:pPr eaLnBrk="1" hangingPunct="1">
              <a:buFont typeface="Arial" charset="0"/>
              <a:buNone/>
            </a:pPr>
            <a:r>
              <a:rPr lang="ja-JP" altLang="en-US" sz="3000" b="1" smtClean="0">
                <a:ea typeface="ＭＳ Ｐゴシック" charset="-128"/>
              </a:rPr>
              <a:t>２、いろいろなことに手を出すのではなく、クラブの資金、会員数を考慮して的を絞った活動計画を作成する　：後で問題が起こらないようにする</a:t>
            </a:r>
            <a:endParaRPr lang="en-US" altLang="ja-JP" sz="3000" b="1" smtClean="0">
              <a:ea typeface="ＭＳ Ｐゴシック" charset="-128"/>
            </a:endParaRPr>
          </a:p>
          <a:p>
            <a:pPr eaLnBrk="1" hangingPunct="1">
              <a:buFont typeface="Arial" charset="0"/>
              <a:buNone/>
            </a:pPr>
            <a:r>
              <a:rPr lang="ja-JP" altLang="en-US" sz="3000" b="1" smtClean="0">
                <a:ea typeface="ＭＳ Ｐゴシック" charset="-128"/>
              </a:rPr>
              <a:t>３、人材育成のためには、クラブから毎年少なくとも数名の地区役員を送り出して研修させ、ガバナー補佐、ゆくゆくはガバナーを選出する：</a:t>
            </a:r>
            <a:r>
              <a:rPr lang="ja-JP" altLang="en-US" sz="3000" b="1" smtClean="0">
                <a:solidFill>
                  <a:srgbClr val="FFFF00"/>
                </a:solidFill>
                <a:ea typeface="ＭＳ Ｐゴシック" charset="-128"/>
              </a:rPr>
              <a:t>リーダー</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85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3" grpId="0" autoUpdateAnimBg="0"/>
      <p:bldP spid="3"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69" name="テキスト ボックス 3"/>
          <p:cNvSpPr txBox="1">
            <a:spLocks noChangeArrowheads="1"/>
          </p:cNvSpPr>
          <p:nvPr/>
        </p:nvSpPr>
        <p:spPr bwMode="auto">
          <a:xfrm>
            <a:off x="468313" y="188913"/>
            <a:ext cx="8496300" cy="2554287"/>
          </a:xfrm>
          <a:prstGeom prst="rect">
            <a:avLst/>
          </a:prstGeom>
          <a:noFill/>
          <a:ln w="9525">
            <a:noFill/>
            <a:miter lim="800000"/>
            <a:headEnd/>
            <a:tailEnd/>
          </a:ln>
        </p:spPr>
        <p:txBody>
          <a:bodyPr>
            <a:spAutoFit/>
          </a:bodyPr>
          <a:lstStyle/>
          <a:p>
            <a:r>
              <a:rPr lang="ja-JP" altLang="en-US" sz="3200" b="1">
                <a:latin typeface="Gill Sans MT" pitchFamily="34" charset="0"/>
              </a:rPr>
              <a:t>４、クラブ会員の意識を向上（レベルを上げる）さ</a:t>
            </a:r>
            <a:endParaRPr lang="en-US" altLang="ja-JP" sz="3200" b="1">
              <a:latin typeface="Gill Sans MT" pitchFamily="34" charset="0"/>
            </a:endParaRPr>
          </a:p>
          <a:p>
            <a:r>
              <a:rPr lang="ja-JP" altLang="en-US" sz="3200" b="1">
                <a:latin typeface="Gill Sans MT" pitchFamily="34" charset="0"/>
              </a:rPr>
              <a:t>　　せるため、</a:t>
            </a:r>
            <a:r>
              <a:rPr lang="ja-JP" altLang="en-US" sz="3200" b="1">
                <a:solidFill>
                  <a:srgbClr val="FFFF00"/>
                </a:solidFill>
                <a:latin typeface="Gill Sans MT" pitchFamily="34" charset="0"/>
              </a:rPr>
              <a:t>日々の研修</a:t>
            </a:r>
            <a:r>
              <a:rPr lang="ja-JP" altLang="en-US" sz="3200" b="1">
                <a:latin typeface="Gill Sans MT" pitchFamily="34" charset="0"/>
              </a:rPr>
              <a:t>を怠ってはならない</a:t>
            </a:r>
            <a:endParaRPr lang="en-US" altLang="ja-JP" sz="3200" b="1">
              <a:latin typeface="Gill Sans MT" pitchFamily="34" charset="0"/>
            </a:endParaRPr>
          </a:p>
          <a:p>
            <a:r>
              <a:rPr lang="ja-JP" altLang="en-US" sz="3200" b="1">
                <a:latin typeface="Gill Sans MT" pitchFamily="34" charset="0"/>
              </a:rPr>
              <a:t>　（自クラブの歴史、職業奉仕理論、社会奉仕理</a:t>
            </a:r>
            <a:endParaRPr lang="en-US" altLang="ja-JP" sz="3200" b="1">
              <a:latin typeface="Gill Sans MT" pitchFamily="34" charset="0"/>
            </a:endParaRPr>
          </a:p>
          <a:p>
            <a:r>
              <a:rPr lang="ja-JP" altLang="en-US" sz="3200" b="1">
                <a:latin typeface="Gill Sans MT" pitchFamily="34" charset="0"/>
              </a:rPr>
              <a:t>　　論、ロータリーの哲学（シェルドン）、決議</a:t>
            </a:r>
            <a:r>
              <a:rPr lang="en-US" altLang="ja-JP" sz="3200" b="1">
                <a:latin typeface="Gill Sans MT" pitchFamily="34" charset="0"/>
              </a:rPr>
              <a:t>23-</a:t>
            </a:r>
          </a:p>
          <a:p>
            <a:r>
              <a:rPr lang="ja-JP" altLang="en-US" sz="3200" b="1">
                <a:latin typeface="Gill Sans MT" pitchFamily="34" charset="0"/>
              </a:rPr>
              <a:t>　　</a:t>
            </a:r>
            <a:r>
              <a:rPr lang="en-US" altLang="ja-JP" sz="3200" b="1">
                <a:latin typeface="Gill Sans MT" pitchFamily="34" charset="0"/>
              </a:rPr>
              <a:t>34</a:t>
            </a:r>
            <a:r>
              <a:rPr lang="ja-JP" altLang="en-US" sz="3200" b="1">
                <a:latin typeface="Gill Sans MT" pitchFamily="34" charset="0"/>
              </a:rPr>
              <a:t>、規定審議会の採択議案の研修は必須</a:t>
            </a:r>
          </a:p>
        </p:txBody>
      </p:sp>
      <p:sp>
        <p:nvSpPr>
          <p:cNvPr id="237570" name="テキスト ボックス 4"/>
          <p:cNvSpPr txBox="1">
            <a:spLocks noChangeArrowheads="1"/>
          </p:cNvSpPr>
          <p:nvPr/>
        </p:nvSpPr>
        <p:spPr bwMode="auto">
          <a:xfrm>
            <a:off x="468313" y="2997200"/>
            <a:ext cx="8351837" cy="1076325"/>
          </a:xfrm>
          <a:prstGeom prst="rect">
            <a:avLst/>
          </a:prstGeom>
          <a:noFill/>
          <a:ln w="9525">
            <a:noFill/>
            <a:miter lim="800000"/>
            <a:headEnd/>
            <a:tailEnd/>
          </a:ln>
        </p:spPr>
        <p:txBody>
          <a:bodyPr>
            <a:spAutoFit/>
          </a:bodyPr>
          <a:lstStyle/>
          <a:p>
            <a:r>
              <a:rPr lang="ja-JP" altLang="en-US" sz="3200">
                <a:latin typeface="Gill Sans MT" pitchFamily="34" charset="0"/>
              </a:rPr>
              <a:t>５、米山記念奨学生、財団奨学生、国際親善奨</a:t>
            </a:r>
            <a:endParaRPr lang="en-US" altLang="ja-JP" sz="3200">
              <a:latin typeface="Gill Sans MT" pitchFamily="34" charset="0"/>
            </a:endParaRPr>
          </a:p>
          <a:p>
            <a:r>
              <a:rPr lang="ja-JP" altLang="en-US" sz="3200">
                <a:latin typeface="Gill Sans MT" pitchFamily="34" charset="0"/>
              </a:rPr>
              <a:t>　　学生を例会に呼んでの卓話：</a:t>
            </a:r>
            <a:r>
              <a:rPr lang="ja-JP" altLang="en-US" sz="3200" b="1">
                <a:solidFill>
                  <a:srgbClr val="FFFF00"/>
                </a:solidFill>
                <a:latin typeface="Gill Sans MT" pitchFamily="34" charset="0"/>
              </a:rPr>
              <a:t>感動を与える</a:t>
            </a:r>
          </a:p>
        </p:txBody>
      </p:sp>
      <p:sp>
        <p:nvSpPr>
          <p:cNvPr id="237571" name="テキスト ボックス 5"/>
          <p:cNvSpPr txBox="1">
            <a:spLocks noChangeArrowheads="1"/>
          </p:cNvSpPr>
          <p:nvPr/>
        </p:nvSpPr>
        <p:spPr bwMode="auto">
          <a:xfrm>
            <a:off x="468313" y="4221163"/>
            <a:ext cx="8280400" cy="1077912"/>
          </a:xfrm>
          <a:prstGeom prst="rect">
            <a:avLst/>
          </a:prstGeom>
          <a:noFill/>
          <a:ln w="9525">
            <a:noFill/>
            <a:miter lim="800000"/>
            <a:headEnd/>
            <a:tailEnd/>
          </a:ln>
        </p:spPr>
        <p:txBody>
          <a:bodyPr>
            <a:spAutoFit/>
          </a:bodyPr>
          <a:lstStyle/>
          <a:p>
            <a:r>
              <a:rPr lang="ja-JP" altLang="en-US" sz="3200">
                <a:latin typeface="Gill Sans MT" pitchFamily="34" charset="0"/>
              </a:rPr>
              <a:t>６、自クラブから規定審議会へ上提案を出すぐ　</a:t>
            </a:r>
            <a:endParaRPr lang="en-US" altLang="ja-JP" sz="3200">
              <a:latin typeface="Gill Sans MT" pitchFamily="34" charset="0"/>
            </a:endParaRPr>
          </a:p>
          <a:p>
            <a:r>
              <a:rPr lang="ja-JP" altLang="en-US" sz="3200">
                <a:latin typeface="Gill Sans MT" pitchFamily="34" charset="0"/>
              </a:rPr>
              <a:t>　　らいの</a:t>
            </a:r>
            <a:r>
              <a:rPr lang="ja-JP" altLang="en-US" sz="3200" b="1">
                <a:solidFill>
                  <a:srgbClr val="FFFF00"/>
                </a:solidFill>
                <a:latin typeface="Gill Sans MT" pitchFamily="34" charset="0"/>
              </a:rPr>
              <a:t>意気込み</a:t>
            </a:r>
            <a:r>
              <a:rPr lang="ja-JP" altLang="en-US" sz="3200">
                <a:latin typeface="Gill Sans MT" pitchFamily="34" charset="0"/>
              </a:rPr>
              <a:t>が必要</a:t>
            </a:r>
          </a:p>
        </p:txBody>
      </p:sp>
      <p:sp>
        <p:nvSpPr>
          <p:cNvPr id="237572" name="テキスト ボックス 6"/>
          <p:cNvSpPr txBox="1">
            <a:spLocks noChangeArrowheads="1"/>
          </p:cNvSpPr>
          <p:nvPr/>
        </p:nvSpPr>
        <p:spPr bwMode="auto">
          <a:xfrm>
            <a:off x="468313" y="5373688"/>
            <a:ext cx="8351837" cy="1076325"/>
          </a:xfrm>
          <a:prstGeom prst="rect">
            <a:avLst/>
          </a:prstGeom>
          <a:noFill/>
          <a:ln w="9525">
            <a:noFill/>
            <a:miter lim="800000"/>
            <a:headEnd/>
            <a:tailEnd/>
          </a:ln>
        </p:spPr>
        <p:txBody>
          <a:bodyPr>
            <a:spAutoFit/>
          </a:bodyPr>
          <a:lstStyle/>
          <a:p>
            <a:r>
              <a:rPr lang="ja-JP" altLang="en-US" sz="3200" b="1">
                <a:latin typeface="Gill Sans MT" pitchFamily="34" charset="0"/>
              </a:rPr>
              <a:t>７、クラブ会員一人一人にテーマを与え、例会時</a:t>
            </a:r>
            <a:endParaRPr lang="en-US" altLang="ja-JP" sz="3200" b="1">
              <a:latin typeface="Gill Sans MT" pitchFamily="34" charset="0"/>
            </a:endParaRPr>
          </a:p>
          <a:p>
            <a:r>
              <a:rPr lang="ja-JP" altLang="en-US" sz="3200" b="1">
                <a:latin typeface="Gill Sans MT" pitchFamily="34" charset="0"/>
              </a:rPr>
              <a:t>　　間に</a:t>
            </a:r>
            <a:r>
              <a:rPr lang="en-US" altLang="ja-JP" sz="3200" b="1">
                <a:latin typeface="Gill Sans MT" pitchFamily="34" charset="0"/>
              </a:rPr>
              <a:t>5</a:t>
            </a:r>
            <a:r>
              <a:rPr lang="ja-JP" altLang="en-US" sz="3200" b="1">
                <a:latin typeface="Gill Sans MT" pitchFamily="34" charset="0"/>
              </a:rPr>
              <a:t>分間スピーチを行わせる：</a:t>
            </a:r>
            <a:r>
              <a:rPr lang="ja-JP" altLang="en-US" sz="3200" b="1">
                <a:solidFill>
                  <a:srgbClr val="FFFF00"/>
                </a:solidFill>
                <a:latin typeface="Gill Sans MT" pitchFamily="34" charset="0"/>
              </a:rPr>
              <a:t>興味</a:t>
            </a:r>
          </a:p>
        </p:txBody>
      </p:sp>
    </p:spTree>
  </p:cSld>
  <p:clrMapOvr>
    <a:masterClrMapping/>
  </p:clrMapOvr>
  <p:transition>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3" name="テキスト ボックス 1"/>
          <p:cNvSpPr txBox="1">
            <a:spLocks noChangeArrowheads="1"/>
          </p:cNvSpPr>
          <p:nvPr/>
        </p:nvSpPr>
        <p:spPr bwMode="auto">
          <a:xfrm>
            <a:off x="468313" y="333375"/>
            <a:ext cx="8351837" cy="1076325"/>
          </a:xfrm>
          <a:prstGeom prst="rect">
            <a:avLst/>
          </a:prstGeom>
          <a:noFill/>
          <a:ln w="9525">
            <a:noFill/>
            <a:miter lim="800000"/>
            <a:headEnd/>
            <a:tailEnd/>
          </a:ln>
        </p:spPr>
        <p:txBody>
          <a:bodyPr>
            <a:spAutoFit/>
          </a:bodyPr>
          <a:lstStyle/>
          <a:p>
            <a:r>
              <a:rPr lang="ja-JP" altLang="en-US" sz="3200" b="1">
                <a:latin typeface="Gill Sans MT" pitchFamily="34" charset="0"/>
              </a:rPr>
              <a:t>８、奉仕活動、海外への旅行などで行動すると</a:t>
            </a:r>
            <a:endParaRPr lang="en-US" altLang="ja-JP" sz="3200" b="1">
              <a:latin typeface="Gill Sans MT" pitchFamily="34" charset="0"/>
            </a:endParaRPr>
          </a:p>
          <a:p>
            <a:r>
              <a:rPr lang="ja-JP" altLang="en-US" sz="3200" b="1">
                <a:latin typeface="Gill Sans MT" pitchFamily="34" charset="0"/>
              </a:rPr>
              <a:t>　　きにはできるだけ多くの会員に声をかける</a:t>
            </a:r>
          </a:p>
        </p:txBody>
      </p:sp>
      <p:sp>
        <p:nvSpPr>
          <p:cNvPr id="238594" name="テキスト ボックス 2"/>
          <p:cNvSpPr txBox="1">
            <a:spLocks noChangeArrowheads="1"/>
          </p:cNvSpPr>
          <p:nvPr/>
        </p:nvSpPr>
        <p:spPr bwMode="auto">
          <a:xfrm>
            <a:off x="468313" y="1484313"/>
            <a:ext cx="8280400" cy="1077912"/>
          </a:xfrm>
          <a:prstGeom prst="rect">
            <a:avLst/>
          </a:prstGeom>
          <a:noFill/>
          <a:ln w="9525">
            <a:noFill/>
            <a:miter lim="800000"/>
            <a:headEnd/>
            <a:tailEnd/>
          </a:ln>
        </p:spPr>
        <p:txBody>
          <a:bodyPr>
            <a:spAutoFit/>
          </a:bodyPr>
          <a:lstStyle/>
          <a:p>
            <a:r>
              <a:rPr lang="ja-JP" altLang="en-US" sz="3200" b="1">
                <a:latin typeface="Gill Sans MT" pitchFamily="34" charset="0"/>
              </a:rPr>
              <a:t>９、遊ぶ要素、楽しみを入れなければ長続きし</a:t>
            </a:r>
            <a:endParaRPr lang="en-US" altLang="ja-JP" sz="3200" b="1">
              <a:latin typeface="Gill Sans MT" pitchFamily="34" charset="0"/>
            </a:endParaRPr>
          </a:p>
          <a:p>
            <a:r>
              <a:rPr lang="ja-JP" altLang="en-US" sz="3200" b="1">
                <a:latin typeface="Gill Sans MT" pitchFamily="34" charset="0"/>
              </a:rPr>
              <a:t>　　ない：</a:t>
            </a:r>
            <a:r>
              <a:rPr lang="ja-JP" altLang="en-US" sz="3200" b="1">
                <a:solidFill>
                  <a:srgbClr val="FFFF00"/>
                </a:solidFill>
                <a:latin typeface="Gill Sans MT" pitchFamily="34" charset="0"/>
              </a:rPr>
              <a:t>楽しくなければ継続できない</a:t>
            </a:r>
          </a:p>
        </p:txBody>
      </p:sp>
      <p:sp>
        <p:nvSpPr>
          <p:cNvPr id="238595" name="テキスト ボックス 3"/>
          <p:cNvSpPr txBox="1">
            <a:spLocks noChangeArrowheads="1"/>
          </p:cNvSpPr>
          <p:nvPr/>
        </p:nvSpPr>
        <p:spPr bwMode="auto">
          <a:xfrm>
            <a:off x="323850" y="2565400"/>
            <a:ext cx="8351838" cy="1076325"/>
          </a:xfrm>
          <a:prstGeom prst="rect">
            <a:avLst/>
          </a:prstGeom>
          <a:noFill/>
          <a:ln w="9525">
            <a:noFill/>
            <a:miter lim="800000"/>
            <a:headEnd/>
            <a:tailEnd/>
          </a:ln>
        </p:spPr>
        <p:txBody>
          <a:bodyPr>
            <a:spAutoFit/>
          </a:bodyPr>
          <a:lstStyle/>
          <a:p>
            <a:r>
              <a:rPr lang="ja-JP" altLang="en-US" sz="3200" b="1">
                <a:latin typeface="Gill Sans MT" pitchFamily="34" charset="0"/>
              </a:rPr>
              <a:t>１０、数は力なり、会員数が多くなければ活発な</a:t>
            </a:r>
            <a:endParaRPr lang="en-US" altLang="ja-JP" sz="3200" b="1">
              <a:latin typeface="Gill Sans MT" pitchFamily="34" charset="0"/>
            </a:endParaRPr>
          </a:p>
          <a:p>
            <a:r>
              <a:rPr lang="ja-JP" altLang="en-US" sz="3200" b="1">
                <a:latin typeface="Gill Sans MT" pitchFamily="34" charset="0"/>
              </a:rPr>
              <a:t>　　　活動はできない（資金面等）</a:t>
            </a:r>
            <a:r>
              <a:rPr lang="ja-JP" altLang="en-US" sz="3200" b="1">
                <a:solidFill>
                  <a:srgbClr val="FFFF00"/>
                </a:solidFill>
                <a:latin typeface="Gill Sans MT" pitchFamily="34" charset="0"/>
              </a:rPr>
              <a:t>：会員増強</a:t>
            </a:r>
          </a:p>
        </p:txBody>
      </p:sp>
      <p:sp>
        <p:nvSpPr>
          <p:cNvPr id="238596" name="テキスト ボックス 4"/>
          <p:cNvSpPr txBox="1">
            <a:spLocks noChangeArrowheads="1"/>
          </p:cNvSpPr>
          <p:nvPr/>
        </p:nvSpPr>
        <p:spPr bwMode="auto">
          <a:xfrm>
            <a:off x="323850" y="3789363"/>
            <a:ext cx="8424863" cy="1076325"/>
          </a:xfrm>
          <a:prstGeom prst="rect">
            <a:avLst/>
          </a:prstGeom>
          <a:noFill/>
          <a:ln w="9525">
            <a:noFill/>
            <a:miter lim="800000"/>
            <a:headEnd/>
            <a:tailEnd/>
          </a:ln>
        </p:spPr>
        <p:txBody>
          <a:bodyPr>
            <a:spAutoFit/>
          </a:bodyPr>
          <a:lstStyle/>
          <a:p>
            <a:r>
              <a:rPr lang="ja-JP" altLang="en-US" sz="3200" b="1">
                <a:latin typeface="Gill Sans MT" pitchFamily="34" charset="0"/>
              </a:rPr>
              <a:t>１１、自分たちの成果を地区大会や地域で宣伝</a:t>
            </a:r>
            <a:endParaRPr lang="en-US" altLang="ja-JP" sz="3200" b="1">
              <a:latin typeface="Gill Sans MT" pitchFamily="34" charset="0"/>
            </a:endParaRPr>
          </a:p>
          <a:p>
            <a:r>
              <a:rPr lang="ja-JP" altLang="en-US" sz="3200" b="1">
                <a:latin typeface="Gill Sans MT" pitchFamily="34" charset="0"/>
              </a:rPr>
              <a:t>　　　する（自慢しすぎはやっかみを生む）</a:t>
            </a:r>
            <a:r>
              <a:rPr lang="ja-JP" altLang="en-US" sz="3200" b="1">
                <a:solidFill>
                  <a:srgbClr val="FFFF00"/>
                </a:solidFill>
                <a:latin typeface="Gill Sans MT" pitchFamily="34" charset="0"/>
              </a:rPr>
              <a:t>：広報</a:t>
            </a:r>
          </a:p>
        </p:txBody>
      </p:sp>
      <p:sp>
        <p:nvSpPr>
          <p:cNvPr id="238597" name="テキスト ボックス 5"/>
          <p:cNvSpPr txBox="1">
            <a:spLocks noChangeArrowheads="1"/>
          </p:cNvSpPr>
          <p:nvPr/>
        </p:nvSpPr>
        <p:spPr bwMode="auto">
          <a:xfrm>
            <a:off x="323850" y="5013325"/>
            <a:ext cx="8569325" cy="1076325"/>
          </a:xfrm>
          <a:prstGeom prst="rect">
            <a:avLst/>
          </a:prstGeom>
          <a:noFill/>
          <a:ln w="9525">
            <a:noFill/>
            <a:miter lim="800000"/>
            <a:headEnd/>
            <a:tailEnd/>
          </a:ln>
        </p:spPr>
        <p:txBody>
          <a:bodyPr>
            <a:spAutoFit/>
          </a:bodyPr>
          <a:lstStyle/>
          <a:p>
            <a:r>
              <a:rPr lang="ja-JP" altLang="en-US" sz="3200">
                <a:latin typeface="Gill Sans MT" pitchFamily="34" charset="0"/>
              </a:rPr>
              <a:t>１２、チャンスは絶対逃さない：身近な所に奉仕の</a:t>
            </a:r>
            <a:endParaRPr lang="en-US" altLang="ja-JP" sz="3200">
              <a:latin typeface="Gill Sans MT" pitchFamily="34" charset="0"/>
            </a:endParaRPr>
          </a:p>
          <a:p>
            <a:r>
              <a:rPr lang="ja-JP" altLang="en-US" sz="3200">
                <a:latin typeface="Gill Sans MT" pitchFamily="34" charset="0"/>
              </a:rPr>
              <a:t>　　　芽が落ちている</a:t>
            </a:r>
          </a:p>
        </p:txBody>
      </p:sp>
    </p:spTree>
  </p:cSld>
  <p:clrMapOvr>
    <a:masterClrMapping/>
  </p:clrMapOvr>
  <p:transition>
    <p:wipe dir="d"/>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457200" y="274638"/>
            <a:ext cx="8229600" cy="922337"/>
          </a:xfrm>
        </p:spPr>
        <p:txBody>
          <a:bodyPr>
            <a:normAutofit/>
          </a:bodyPr>
          <a:lstStyle/>
          <a:p>
            <a:pPr eaLnBrk="1" hangingPunct="1"/>
            <a:r>
              <a:rPr lang="ja-JP" altLang="en-US" sz="5400" b="1" smtClean="0">
                <a:solidFill>
                  <a:srgbClr val="FFFF00"/>
                </a:solidFill>
                <a:ea typeface="ＭＳ Ｐゴシック" charset="-128"/>
              </a:rPr>
              <a:t>３つの基本重点項目</a:t>
            </a:r>
          </a:p>
        </p:txBody>
      </p:sp>
      <p:sp>
        <p:nvSpPr>
          <p:cNvPr id="242690" name="コンテンツ プレースホルダ 2"/>
          <p:cNvSpPr>
            <a:spLocks noGrp="1"/>
          </p:cNvSpPr>
          <p:nvPr>
            <p:ph idx="4294967295"/>
          </p:nvPr>
        </p:nvSpPr>
        <p:spPr>
          <a:xfrm>
            <a:off x="250825" y="1268413"/>
            <a:ext cx="8713788" cy="5329237"/>
          </a:xfrm>
        </p:spPr>
        <p:txBody>
          <a:bodyPr/>
          <a:lstStyle/>
          <a:p>
            <a:pPr eaLnBrk="1" hangingPunct="1">
              <a:buFont typeface="Arial" charset="0"/>
              <a:buNone/>
            </a:pPr>
            <a:r>
              <a:rPr lang="ja-JP" altLang="en-US" smtClean="0">
                <a:latin typeface="Gill Sans MT" pitchFamily="34" charset="0"/>
                <a:ea typeface="ＭＳ Ｐゴシック" charset="-128"/>
              </a:rPr>
              <a:t>１</a:t>
            </a:r>
            <a:r>
              <a:rPr lang="ja-JP" altLang="en-US" b="1" smtClean="0">
                <a:latin typeface="Gill Sans MT" pitchFamily="34" charset="0"/>
                <a:ea typeface="ＭＳ Ｐゴシック" charset="-128"/>
              </a:rPr>
              <a:t>、</a:t>
            </a:r>
            <a:r>
              <a:rPr lang="ja-JP" altLang="en-US" b="1" smtClean="0">
                <a:solidFill>
                  <a:srgbClr val="FF0000"/>
                </a:solidFill>
                <a:latin typeface="Gill Sans MT" pitchFamily="34" charset="0"/>
                <a:ea typeface="ＭＳ Ｐゴシック" charset="-128"/>
              </a:rPr>
              <a:t>クラブ目標の設定</a:t>
            </a:r>
            <a:r>
              <a:rPr lang="ja-JP" altLang="en-US" b="1" smtClean="0">
                <a:latin typeface="Gill Sans MT" pitchFamily="34" charset="0"/>
                <a:ea typeface="ＭＳ Ｐゴシック" charset="-128"/>
              </a:rPr>
              <a:t>：自クラブの５年後、</a:t>
            </a:r>
            <a:r>
              <a:rPr lang="en-US" altLang="ja-JP" b="1" smtClean="0">
                <a:latin typeface="Gill Sans MT" pitchFamily="34" charset="0"/>
                <a:ea typeface="ＭＳ Ｐゴシック" charset="-128"/>
              </a:rPr>
              <a:t>10</a:t>
            </a:r>
            <a:r>
              <a:rPr lang="ja-JP" altLang="en-US" b="1" smtClean="0">
                <a:latin typeface="Gill Sans MT" pitchFamily="34" charset="0"/>
                <a:ea typeface="ＭＳ Ｐゴシック" charset="-128"/>
              </a:rPr>
              <a:t>年後のあり方（将来像）を必ず作成する（目標がしっかりしなければどのような活動をして良いかわからない</a:t>
            </a:r>
            <a:endParaRPr lang="en-US" altLang="ja-JP" b="1" smtClean="0">
              <a:latin typeface="Gill Sans MT" pitchFamily="34" charset="0"/>
              <a:ea typeface="ＭＳ Ｐゴシック" charset="-128"/>
            </a:endParaRPr>
          </a:p>
          <a:p>
            <a:pPr eaLnBrk="1" hangingPunct="1">
              <a:buFont typeface="Arial" charset="0"/>
              <a:buNone/>
            </a:pPr>
            <a:r>
              <a:rPr lang="ja-JP" altLang="en-US" b="1" smtClean="0">
                <a:latin typeface="Gill Sans MT" pitchFamily="34" charset="0"/>
                <a:ea typeface="ＭＳ Ｐゴシック" charset="-128"/>
              </a:rPr>
              <a:t>２、</a:t>
            </a:r>
            <a:r>
              <a:rPr lang="ja-JP" altLang="en-US" b="1" smtClean="0">
                <a:solidFill>
                  <a:srgbClr val="FF0000"/>
                </a:solidFill>
                <a:latin typeface="Gill Sans MT" pitchFamily="34" charset="0"/>
                <a:ea typeface="ＭＳ Ｐゴシック" charset="-128"/>
              </a:rPr>
              <a:t>組織体制の強化：</a:t>
            </a:r>
            <a:r>
              <a:rPr lang="ja-JP" altLang="en-US" b="1" smtClean="0">
                <a:solidFill>
                  <a:srgbClr val="FF3399"/>
                </a:solidFill>
                <a:latin typeface="Gill Sans MT" pitchFamily="34" charset="0"/>
                <a:ea typeface="ＭＳ Ｐゴシック" charset="-128"/>
              </a:rPr>
              <a:t>研修機能の充実</a:t>
            </a:r>
            <a:r>
              <a:rPr lang="ja-JP" altLang="en-US" b="1" smtClean="0">
                <a:latin typeface="Gill Sans MT" pitchFamily="34" charset="0"/>
                <a:ea typeface="ＭＳ Ｐゴシック" charset="-128"/>
              </a:rPr>
              <a:t>：毎週行われている例会の中身が大切。　例会がつまらなくては、やる気がでない。　研修を積まなければロータリーは理解できない</a:t>
            </a:r>
            <a:endParaRPr lang="en-US" altLang="ja-JP" b="1" smtClean="0">
              <a:latin typeface="Gill Sans MT" pitchFamily="34" charset="0"/>
              <a:ea typeface="ＭＳ Ｐゴシック" charset="-128"/>
            </a:endParaRPr>
          </a:p>
          <a:p>
            <a:pPr eaLnBrk="1" hangingPunct="1">
              <a:buFont typeface="Arial" charset="0"/>
              <a:buNone/>
            </a:pPr>
            <a:r>
              <a:rPr lang="ja-JP" altLang="en-US" b="1" smtClean="0">
                <a:latin typeface="Gill Sans MT" pitchFamily="34" charset="0"/>
                <a:ea typeface="ＭＳ Ｐゴシック" charset="-128"/>
              </a:rPr>
              <a:t>３、</a:t>
            </a:r>
            <a:r>
              <a:rPr lang="ja-JP" altLang="en-US" b="1" smtClean="0">
                <a:solidFill>
                  <a:srgbClr val="FF0000"/>
                </a:solidFill>
                <a:latin typeface="Gill Sans MT" pitchFamily="34" charset="0"/>
                <a:ea typeface="ＭＳ Ｐゴシック" charset="-128"/>
              </a:rPr>
              <a:t>リーダーの育成：</a:t>
            </a:r>
            <a:r>
              <a:rPr lang="ja-JP" altLang="en-US" b="1" smtClean="0">
                <a:latin typeface="Gill Sans MT" pitchFamily="34" charset="0"/>
                <a:ea typeface="ＭＳ Ｐゴシック" charset="-128"/>
              </a:rPr>
              <a:t>地区に役員を派遣し、クラブのリーダーとなるべき人材（ガバナー補佐、ガバナー）の育成</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269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269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4269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242690"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Text Box 2"/>
          <p:cNvSpPr txBox="1">
            <a:spLocks noChangeArrowheads="1"/>
          </p:cNvSpPr>
          <p:nvPr/>
        </p:nvSpPr>
        <p:spPr bwMode="auto">
          <a:xfrm>
            <a:off x="228600" y="5715000"/>
            <a:ext cx="8458200" cy="94615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2800" b="1" dirty="0">
                <a:effectLst>
                  <a:outerShdw blurRad="38100" dist="38100" dir="2700000" algn="tl">
                    <a:srgbClr val="000000"/>
                  </a:outerShdw>
                </a:effectLst>
                <a:latin typeface="ＭＳ ゴシック" pitchFamily="49" charset="-128"/>
                <a:ea typeface="ＭＳ ゴシック" pitchFamily="49" charset="-128"/>
              </a:rPr>
              <a:t>1911</a:t>
            </a:r>
            <a:r>
              <a:rPr lang="ja-JP" altLang="en-US" sz="2800" b="1" dirty="0">
                <a:effectLst>
                  <a:outerShdw blurRad="38100" dist="38100" dir="2700000" algn="tl">
                    <a:srgbClr val="000000"/>
                  </a:outerShdw>
                </a:effectLst>
                <a:latin typeface="ＭＳ ゴシック" pitchFamily="49" charset="-128"/>
                <a:ea typeface="ＭＳ ゴシック" pitchFamily="49" charset="-128"/>
              </a:rPr>
              <a:t>年 ロータリー・モットーの採択</a:t>
            </a:r>
          </a:p>
          <a:p>
            <a:pPr fontAlgn="auto">
              <a:spcBef>
                <a:spcPts val="0"/>
              </a:spcBef>
              <a:spcAft>
                <a:spcPts val="0"/>
              </a:spcAft>
              <a:defRPr/>
            </a:pPr>
            <a:r>
              <a:rPr lang="ja-JP" altLang="en-US" sz="2800" b="1" dirty="0">
                <a:effectLst>
                  <a:outerShdw blurRad="38100" dist="38100" dir="2700000" algn="tl">
                    <a:srgbClr val="000000"/>
                  </a:outerShdw>
                </a:effectLst>
                <a:latin typeface="ＭＳ ゴシック" pitchFamily="49" charset="-128"/>
                <a:ea typeface="ＭＳ ゴシック" pitchFamily="49" charset="-128"/>
              </a:rPr>
              <a:t>                    　　　　</a:t>
            </a:r>
            <a:r>
              <a:rPr lang="ja-JP" altLang="en-US" sz="28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一般奉仕概念の制定</a:t>
            </a:r>
          </a:p>
        </p:txBody>
      </p:sp>
      <p:sp>
        <p:nvSpPr>
          <p:cNvPr id="573443" name="Text Box 3"/>
          <p:cNvSpPr txBox="1">
            <a:spLocks noChangeArrowheads="1"/>
          </p:cNvSpPr>
          <p:nvPr/>
        </p:nvSpPr>
        <p:spPr bwMode="auto">
          <a:xfrm>
            <a:off x="0" y="228600"/>
            <a:ext cx="9144000" cy="1384300"/>
          </a:xfrm>
          <a:prstGeom prst="rect">
            <a:avLst/>
          </a:prstGeom>
          <a:noFill/>
          <a:ln w="9525">
            <a:noFill/>
            <a:miter lim="800000"/>
            <a:headEnd/>
            <a:tailEnd/>
          </a:ln>
          <a:effectLst/>
        </p:spPr>
        <p:txBody>
          <a:bodyPr>
            <a:spAutoFit/>
          </a:bodyPr>
          <a:lstStyle/>
          <a:p>
            <a:pPr fontAlgn="auto">
              <a:spcBef>
                <a:spcPts val="0"/>
              </a:spcBef>
              <a:spcAft>
                <a:spcPts val="0"/>
              </a:spcAft>
              <a:defRPr/>
            </a:pPr>
            <a:r>
              <a:rPr lang="ja-JP" altLang="en-US" sz="2800" dirty="0">
                <a:effectLst>
                  <a:outerShdw blurRad="38100" dist="38100" dir="2700000" algn="tl">
                    <a:srgbClr val="000000"/>
                  </a:outerShdw>
                </a:effectLst>
                <a:latin typeface="ＭＳ ゴシック" pitchFamily="49" charset="-128"/>
                <a:ea typeface="ＭＳ ゴシック" pitchFamily="49" charset="-128"/>
              </a:rPr>
              <a:t>　</a:t>
            </a:r>
            <a:r>
              <a:rPr lang="en-US" altLang="ja-JP" sz="2800" b="1" dirty="0">
                <a:effectLst>
                  <a:outerShdw blurRad="38100" dist="38100" dir="2700000" algn="tl">
                    <a:srgbClr val="000000"/>
                  </a:outerShdw>
                </a:effectLst>
                <a:latin typeface="ＭＳ ゴシック" pitchFamily="49" charset="-128"/>
                <a:ea typeface="ＭＳ ゴシック" pitchFamily="49" charset="-128"/>
              </a:rPr>
              <a:t>1908</a:t>
            </a:r>
            <a:r>
              <a:rPr lang="ja-JP" altLang="en-US" sz="2800" b="1" dirty="0">
                <a:effectLst>
                  <a:outerShdw blurRad="38100" dist="38100" dir="2700000" algn="tl">
                    <a:srgbClr val="000000"/>
                  </a:outerShdw>
                </a:effectLst>
                <a:latin typeface="ＭＳ ゴシック" pitchFamily="49" charset="-128"/>
                <a:ea typeface="ＭＳ ゴシック" pitchFamily="49" charset="-128"/>
              </a:rPr>
              <a:t>年 チェスリー・ペリー</a:t>
            </a:r>
            <a:r>
              <a:rPr lang="ja-JP" altLang="en-US" sz="28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（ロータリーの建設者）</a:t>
            </a:r>
          </a:p>
          <a:p>
            <a:pPr fontAlgn="auto">
              <a:spcBef>
                <a:spcPts val="0"/>
              </a:spcBef>
              <a:spcAft>
                <a:spcPts val="0"/>
              </a:spcAft>
              <a:defRPr/>
            </a:pPr>
            <a:r>
              <a:rPr lang="ja-JP" altLang="en-US" sz="2800" b="1" dirty="0">
                <a:effectLst>
                  <a:outerShdw blurRad="38100" dist="38100" dir="2700000" algn="tl">
                    <a:srgbClr val="000000"/>
                  </a:outerShdw>
                </a:effectLst>
                <a:latin typeface="ＭＳ ゴシック" pitchFamily="49" charset="-128"/>
                <a:ea typeface="ＭＳ ゴシック" pitchFamily="49" charset="-128"/>
              </a:rPr>
              <a:t>      アーサー・シェルドン</a:t>
            </a:r>
            <a:r>
              <a:rPr lang="ja-JP" altLang="en-US" sz="28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（職業奉仕理論の提唱者）</a:t>
            </a:r>
          </a:p>
          <a:p>
            <a:pPr fontAlgn="auto">
              <a:spcBef>
                <a:spcPts val="0"/>
              </a:spcBef>
              <a:spcAft>
                <a:spcPts val="0"/>
              </a:spcAft>
              <a:defRPr/>
            </a:pPr>
            <a:r>
              <a:rPr lang="ja-JP" altLang="en-US" sz="2800" b="1" dirty="0">
                <a:effectLst>
                  <a:outerShdw blurRad="38100" dist="38100" dir="2700000" algn="tl">
                    <a:srgbClr val="000000"/>
                  </a:outerShdw>
                </a:effectLst>
                <a:latin typeface="ＭＳ ゴシック" pitchFamily="49" charset="-128"/>
                <a:ea typeface="ＭＳ ゴシック" pitchFamily="49" charset="-128"/>
              </a:rPr>
              <a:t>              　   二人の入会</a:t>
            </a:r>
            <a:endParaRPr lang="ja-JP" altLang="en-US" sz="2400" b="1" dirty="0">
              <a:solidFill>
                <a:schemeClr val="tx2"/>
              </a:solidFill>
              <a:latin typeface="+mn-lt"/>
              <a:ea typeface="ＭＳ Ｐゴシック" pitchFamily="50" charset="-128"/>
            </a:endParaRPr>
          </a:p>
        </p:txBody>
      </p:sp>
      <p:sp>
        <p:nvSpPr>
          <p:cNvPr id="573445" name="Text Box 5"/>
          <p:cNvSpPr txBox="1">
            <a:spLocks noChangeArrowheads="1"/>
          </p:cNvSpPr>
          <p:nvPr/>
        </p:nvSpPr>
        <p:spPr bwMode="auto">
          <a:xfrm>
            <a:off x="228600" y="4343400"/>
            <a:ext cx="8382000" cy="1373188"/>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2800" b="1" dirty="0">
                <a:effectLst>
                  <a:outerShdw blurRad="38100" dist="38100" dir="2700000" algn="tl">
                    <a:srgbClr val="000000"/>
                  </a:outerShdw>
                </a:effectLst>
                <a:latin typeface="ＭＳ ゴシック" pitchFamily="49" charset="-128"/>
                <a:ea typeface="ＭＳ ゴシック" pitchFamily="49" charset="-128"/>
              </a:rPr>
              <a:t>1911</a:t>
            </a:r>
            <a:r>
              <a:rPr lang="ja-JP" altLang="en-US" sz="2800" b="1" dirty="0">
                <a:effectLst>
                  <a:outerShdw blurRad="38100" dist="38100" dir="2700000" algn="tl">
                    <a:srgbClr val="000000"/>
                  </a:outerShdw>
                </a:effectLst>
                <a:latin typeface="ＭＳ ゴシック" pitchFamily="49" charset="-128"/>
                <a:ea typeface="ＭＳ ゴシック" pitchFamily="49" charset="-128"/>
              </a:rPr>
              <a:t>年 </a:t>
            </a:r>
            <a:r>
              <a:rPr lang="en-US" altLang="ja-JP" sz="2800" b="1" dirty="0">
                <a:effectLst>
                  <a:outerShdw blurRad="38100" dist="38100" dir="2700000" algn="tl">
                    <a:srgbClr val="000000"/>
                  </a:outerShdw>
                </a:effectLst>
                <a:latin typeface="ＭＳ ゴシック" pitchFamily="49" charset="-128"/>
                <a:ea typeface="ＭＳ ゴシック" pitchFamily="49" charset="-128"/>
              </a:rPr>
              <a:t>The National Rotarian </a:t>
            </a:r>
            <a:r>
              <a:rPr lang="ja-JP" altLang="en-US" sz="2800" b="1" dirty="0">
                <a:effectLst>
                  <a:outerShdw blurRad="38100" dist="38100" dir="2700000" algn="tl">
                    <a:srgbClr val="000000"/>
                  </a:outerShdw>
                </a:effectLst>
                <a:latin typeface="ＭＳ ゴシック" pitchFamily="49" charset="-128"/>
                <a:ea typeface="ＭＳ ゴシック" pitchFamily="49" charset="-128"/>
              </a:rPr>
              <a:t>誕生</a:t>
            </a:r>
          </a:p>
          <a:p>
            <a:pPr fontAlgn="auto">
              <a:spcBef>
                <a:spcPts val="0"/>
              </a:spcBef>
              <a:spcAft>
                <a:spcPts val="0"/>
              </a:spcAft>
              <a:defRPr/>
            </a:pPr>
            <a:r>
              <a:rPr lang="ja-JP" altLang="en-US" sz="2800" b="1" dirty="0">
                <a:effectLst>
                  <a:outerShdw blurRad="38100" dist="38100" dir="2700000" algn="tl">
                    <a:srgbClr val="000000"/>
                  </a:outerShdw>
                </a:effectLst>
                <a:latin typeface="ＭＳ ゴシック" pitchFamily="49" charset="-128"/>
                <a:ea typeface="ＭＳ ゴシック" pitchFamily="49" charset="-128"/>
              </a:rPr>
              <a:t>              　    </a:t>
            </a:r>
            <a:r>
              <a:rPr lang="ja-JP" altLang="en-US" sz="28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１月に機関誌第１号</a:t>
            </a:r>
          </a:p>
          <a:p>
            <a:pPr fontAlgn="auto">
              <a:spcBef>
                <a:spcPts val="0"/>
              </a:spcBef>
              <a:spcAft>
                <a:spcPts val="0"/>
              </a:spcAft>
              <a:defRPr/>
            </a:pPr>
            <a:r>
              <a:rPr lang="ja-JP" altLang="en-US" sz="28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              　      　→</a:t>
            </a:r>
            <a:r>
              <a:rPr lang="en-US" altLang="ja-JP" sz="28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1912</a:t>
            </a:r>
            <a:r>
              <a:rPr lang="ja-JP" altLang="en-US" sz="28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年 </a:t>
            </a:r>
            <a:r>
              <a:rPr lang="en-US" altLang="ja-JP" sz="28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The Rotarian</a:t>
            </a:r>
          </a:p>
        </p:txBody>
      </p:sp>
      <p:sp>
        <p:nvSpPr>
          <p:cNvPr id="573446" name="Text Box 6"/>
          <p:cNvSpPr txBox="1">
            <a:spLocks noChangeArrowheads="1"/>
          </p:cNvSpPr>
          <p:nvPr/>
        </p:nvSpPr>
        <p:spPr bwMode="auto">
          <a:xfrm>
            <a:off x="1447800" y="2057400"/>
            <a:ext cx="7391400" cy="954088"/>
          </a:xfrm>
          <a:prstGeom prst="rect">
            <a:avLst/>
          </a:prstGeom>
          <a:noFill/>
          <a:ln w="9525">
            <a:noFill/>
            <a:miter lim="800000"/>
            <a:headEnd/>
            <a:tailEnd/>
          </a:ln>
          <a:effectLst/>
        </p:spPr>
        <p:txBody>
          <a:bodyPr>
            <a:spAutoFit/>
          </a:bodyPr>
          <a:lstStyle/>
          <a:p>
            <a:pPr fontAlgn="auto">
              <a:spcBef>
                <a:spcPts val="0"/>
              </a:spcBef>
              <a:spcAft>
                <a:spcPts val="0"/>
              </a:spcAft>
              <a:defRPr/>
            </a:pPr>
            <a:r>
              <a:rPr lang="ja-JP" altLang="en-US" sz="2800" b="1" u="sng" dirty="0">
                <a:effectLst>
                  <a:outerShdw blurRad="38100" dist="38100" dir="2700000" algn="tl">
                    <a:srgbClr val="000000"/>
                  </a:outerShdw>
                </a:effectLst>
                <a:latin typeface="ＭＳ ゴシック" pitchFamily="49" charset="-128"/>
                <a:ea typeface="ＭＳ ゴシック" pitchFamily="49" charset="-128"/>
              </a:rPr>
              <a:t>ポール・ハリス会長辞任</a:t>
            </a:r>
          </a:p>
          <a:p>
            <a:pPr fontAlgn="auto">
              <a:spcBef>
                <a:spcPts val="0"/>
              </a:spcBef>
              <a:spcAft>
                <a:spcPts val="0"/>
              </a:spcAft>
              <a:defRPr/>
            </a:pPr>
            <a:r>
              <a:rPr lang="ja-JP" altLang="en-US" sz="28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             親睦派と奉仕派の論争：</a:t>
            </a:r>
            <a:r>
              <a:rPr lang="ja-JP" altLang="en-US" sz="28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危機</a:t>
            </a:r>
          </a:p>
        </p:txBody>
      </p:sp>
      <p:sp>
        <p:nvSpPr>
          <p:cNvPr id="573444" name="Text Box 4"/>
          <p:cNvSpPr txBox="1">
            <a:spLocks noChangeArrowheads="1"/>
          </p:cNvSpPr>
          <p:nvPr/>
        </p:nvSpPr>
        <p:spPr bwMode="auto">
          <a:xfrm>
            <a:off x="228600" y="3200400"/>
            <a:ext cx="8610600" cy="94615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2800" b="1" dirty="0">
                <a:effectLst>
                  <a:outerShdw blurRad="38100" dist="38100" dir="2700000" algn="tl">
                    <a:srgbClr val="000000"/>
                  </a:outerShdw>
                </a:effectLst>
                <a:latin typeface="ＭＳ ゴシック" pitchFamily="49" charset="-128"/>
                <a:ea typeface="ＭＳ ゴシック" pitchFamily="49" charset="-128"/>
              </a:rPr>
              <a:t>1910</a:t>
            </a:r>
            <a:r>
              <a:rPr lang="ja-JP" altLang="en-US" sz="2800" b="1" dirty="0">
                <a:effectLst>
                  <a:outerShdw blurRad="38100" dist="38100" dir="2700000" algn="tl">
                    <a:srgbClr val="000000"/>
                  </a:outerShdw>
                </a:effectLst>
                <a:latin typeface="ＭＳ ゴシック" pitchFamily="49" charset="-128"/>
                <a:ea typeface="ＭＳ ゴシック" pitchFamily="49" charset="-128"/>
              </a:rPr>
              <a:t>年 全米ロータリー・クラブ</a:t>
            </a:r>
            <a:r>
              <a:rPr lang="ja-JP" altLang="en-US" sz="2800" b="1" u="sng" dirty="0">
                <a:effectLst>
                  <a:outerShdw blurRad="38100" dist="38100" dir="2700000" algn="tl">
                    <a:srgbClr val="000000"/>
                  </a:outerShdw>
                </a:effectLst>
                <a:latin typeface="ＭＳ ゴシック" pitchFamily="49" charset="-128"/>
                <a:ea typeface="ＭＳ ゴシック" pitchFamily="49" charset="-128"/>
              </a:rPr>
              <a:t>連合会の誕生</a:t>
            </a:r>
          </a:p>
          <a:p>
            <a:pPr fontAlgn="auto">
              <a:spcBef>
                <a:spcPts val="0"/>
              </a:spcBef>
              <a:spcAft>
                <a:spcPts val="0"/>
              </a:spcAft>
              <a:defRPr/>
            </a:pPr>
            <a:r>
              <a:rPr lang="ja-JP" altLang="en-US" sz="2800" b="1" dirty="0">
                <a:effectLst>
                  <a:outerShdw blurRad="38100" dist="38100" dir="2700000" algn="tl">
                    <a:srgbClr val="000000"/>
                  </a:outerShdw>
                </a:effectLst>
                <a:latin typeface="ＭＳ ゴシック" pitchFamily="49" charset="-128"/>
                <a:ea typeface="ＭＳ ゴシック" pitchFamily="49" charset="-128"/>
              </a:rPr>
              <a:t>              　    </a:t>
            </a:r>
            <a:r>
              <a:rPr lang="ja-JP" altLang="en-US" sz="28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奉仕理念の追求・クラブ拡大</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443"/>
                                        </p:tgtEl>
                                        <p:attrNameLst>
                                          <p:attrName>style.visibility</p:attrName>
                                        </p:attrNameLst>
                                      </p:cBhvr>
                                      <p:to>
                                        <p:strVal val="visible"/>
                                      </p:to>
                                    </p:set>
                                    <p:animEffect transition="in" filter="wipe(left)">
                                      <p:cBhvr>
                                        <p:cTn id="7" dur="500"/>
                                        <p:tgtEl>
                                          <p:spTgt spid="57344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3445"/>
                                        </p:tgtEl>
                                        <p:attrNameLst>
                                          <p:attrName>style.visibility</p:attrName>
                                        </p:attrNameLst>
                                      </p:cBhvr>
                                      <p:to>
                                        <p:strVal val="visible"/>
                                      </p:to>
                                    </p:set>
                                    <p:animEffect transition="in" filter="wipe(left)">
                                      <p:cBhvr>
                                        <p:cTn id="12" dur="500"/>
                                        <p:tgtEl>
                                          <p:spTgt spid="57344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3442"/>
                                        </p:tgtEl>
                                        <p:attrNameLst>
                                          <p:attrName>style.visibility</p:attrName>
                                        </p:attrNameLst>
                                      </p:cBhvr>
                                      <p:to>
                                        <p:strVal val="visible"/>
                                      </p:to>
                                    </p:set>
                                    <p:animEffect transition="in" filter="wipe(left)">
                                      <p:cBhvr>
                                        <p:cTn id="17" dur="500"/>
                                        <p:tgtEl>
                                          <p:spTgt spid="573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42" grpId="0" autoUpdateAnimBg="0"/>
      <p:bldP spid="573443" grpId="0" autoUpdateAnimBg="0"/>
      <p:bldP spid="573445"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normAutofit fontScale="90000"/>
          </a:bodyPr>
          <a:lstStyle/>
          <a:p>
            <a:pPr eaLnBrk="1" hangingPunct="1"/>
            <a:r>
              <a:rPr lang="ja-JP" altLang="en-US" sz="4000" b="1" smtClean="0">
                <a:solidFill>
                  <a:srgbClr val="FFFF00"/>
                </a:solidFill>
                <a:ea typeface="ＭＳ Ｐゴシック" charset="-128"/>
              </a:rPr>
              <a:t>クラブ・リ－ダーシップ・プラン(</a:t>
            </a:r>
            <a:r>
              <a:rPr lang="en-US" altLang="ja-JP" sz="4000" b="1" smtClean="0">
                <a:solidFill>
                  <a:srgbClr val="FFFF00"/>
                </a:solidFill>
                <a:ea typeface="ＭＳ Ｐゴシック" charset="-128"/>
              </a:rPr>
              <a:t>CLP)</a:t>
            </a:r>
            <a:r>
              <a:rPr lang="ja-JP" altLang="en-US" sz="4000" b="1" smtClean="0">
                <a:solidFill>
                  <a:srgbClr val="FFFF00"/>
                </a:solidFill>
                <a:ea typeface="ＭＳ Ｐゴシック" charset="-128"/>
              </a:rPr>
              <a:t>の要点</a:t>
            </a:r>
            <a:endParaRPr lang="ja-JP" altLang="en-US" sz="4000" smtClean="0">
              <a:ea typeface="ＭＳ Ｐゴシック" charset="-128"/>
            </a:endParaRPr>
          </a:p>
        </p:txBody>
      </p:sp>
      <p:sp>
        <p:nvSpPr>
          <p:cNvPr id="3" name="コンテンツ プレースホルダ 2"/>
          <p:cNvSpPr>
            <a:spLocks noGrp="1"/>
          </p:cNvSpPr>
          <p:nvPr>
            <p:ph idx="4294967295"/>
          </p:nvPr>
        </p:nvSpPr>
        <p:spPr/>
        <p:txBody>
          <a:bodyPr>
            <a:noAutofit/>
          </a:bodyPr>
          <a:lstStyle/>
          <a:p>
            <a:pPr marL="381000" indent="-381000" eaLnBrk="1" hangingPunct="1">
              <a:lnSpc>
                <a:spcPct val="115000"/>
              </a:lnSpc>
              <a:spcBef>
                <a:spcPct val="35000"/>
              </a:spcBef>
              <a:buClr>
                <a:srgbClr val="EEDB00"/>
              </a:buClr>
              <a:buSzPct val="105000"/>
              <a:buFont typeface="Wingdings" pitchFamily="2" charset="2"/>
              <a:buAutoNum type="arabicPeriod"/>
            </a:pPr>
            <a:r>
              <a:rPr lang="ja-JP" altLang="en-US" sz="2400" b="1" smtClean="0">
                <a:solidFill>
                  <a:srgbClr val="FFFF00"/>
                </a:solidFill>
                <a:effectLst>
                  <a:outerShdw blurRad="38100" dist="38100" dir="2700000" algn="tl">
                    <a:srgbClr val="000000"/>
                  </a:outerShdw>
                </a:effectLst>
                <a:latin typeface="ＭＳ Ｐゴシック" charset="-128"/>
                <a:ea typeface="ＭＳ Ｐゴシック" charset="-128"/>
              </a:rPr>
              <a:t>自分のクラブの活動歴史と特徴を理解する。</a:t>
            </a:r>
          </a:p>
          <a:p>
            <a:pPr marL="381000" indent="-381000" eaLnBrk="1" hangingPunct="1">
              <a:lnSpc>
                <a:spcPct val="115000"/>
              </a:lnSpc>
              <a:spcBef>
                <a:spcPct val="35000"/>
              </a:spcBef>
              <a:buClr>
                <a:srgbClr val="EEDB00"/>
              </a:buClr>
              <a:buSzPct val="105000"/>
              <a:buFont typeface="Wingdings" pitchFamily="2" charset="2"/>
              <a:buAutoNum type="arabicPeriod"/>
            </a:pPr>
            <a:r>
              <a:rPr lang="ja-JP" altLang="en-US" sz="2400" b="1" smtClean="0">
                <a:solidFill>
                  <a:srgbClr val="FFFF00"/>
                </a:solidFill>
                <a:effectLst>
                  <a:outerShdw blurRad="38100" dist="38100" dir="2700000" algn="tl">
                    <a:srgbClr val="000000"/>
                  </a:outerShdw>
                </a:effectLst>
                <a:latin typeface="ＭＳ Ｐゴシック" charset="-128"/>
                <a:ea typeface="ＭＳ Ｐゴシック" charset="-128"/>
              </a:rPr>
              <a:t>地域や国際社会のニ－ズを的確に把握する。</a:t>
            </a:r>
          </a:p>
          <a:p>
            <a:pPr marL="381000" indent="-381000" eaLnBrk="1" hangingPunct="1">
              <a:lnSpc>
                <a:spcPct val="115000"/>
              </a:lnSpc>
              <a:spcBef>
                <a:spcPct val="35000"/>
              </a:spcBef>
              <a:buClr>
                <a:srgbClr val="EEDB00"/>
              </a:buClr>
              <a:buSzPct val="105000"/>
              <a:buFont typeface="Wingdings" pitchFamily="2" charset="2"/>
              <a:buAutoNum type="arabicPeriod"/>
            </a:pPr>
            <a:r>
              <a:rPr lang="ja-JP" altLang="en-US" sz="2400" b="1" smtClean="0">
                <a:solidFill>
                  <a:srgbClr val="FFFF00"/>
                </a:solidFill>
                <a:effectLst>
                  <a:outerShdw blurRad="38100" dist="38100" dir="2700000" algn="tl">
                    <a:srgbClr val="000000"/>
                  </a:outerShdw>
                </a:effectLst>
                <a:latin typeface="ＭＳ Ｐゴシック" charset="-128"/>
                <a:ea typeface="ＭＳ Ｐゴシック" charset="-128"/>
              </a:rPr>
              <a:t>的確な年次目標と長期計画を立てる。</a:t>
            </a:r>
          </a:p>
          <a:p>
            <a:pPr marL="381000" indent="-381000" eaLnBrk="1" hangingPunct="1">
              <a:lnSpc>
                <a:spcPct val="115000"/>
              </a:lnSpc>
              <a:spcBef>
                <a:spcPct val="35000"/>
              </a:spcBef>
              <a:buClr>
                <a:srgbClr val="EEDB00"/>
              </a:buClr>
              <a:buSzPct val="105000"/>
              <a:buFont typeface="Wingdings" pitchFamily="2" charset="2"/>
              <a:buAutoNum type="arabicPeriod"/>
            </a:pPr>
            <a:r>
              <a:rPr lang="ja-JP" altLang="en-US" sz="2400" smtClean="0">
                <a:effectLst>
                  <a:outerShdw blurRad="38100" dist="38100" dir="2700000" algn="tl">
                    <a:srgbClr val="000000"/>
                  </a:outerShdw>
                </a:effectLst>
                <a:latin typeface="ＭＳ Ｐゴシック" charset="-128"/>
                <a:ea typeface="ＭＳ Ｐゴシック" charset="-128"/>
              </a:rPr>
              <a:t>クラブの委員会はその特徴と目標によって決定する。</a:t>
            </a:r>
          </a:p>
          <a:p>
            <a:pPr marL="381000" indent="-381000" eaLnBrk="1" hangingPunct="1">
              <a:lnSpc>
                <a:spcPct val="115000"/>
              </a:lnSpc>
              <a:spcBef>
                <a:spcPct val="35000"/>
              </a:spcBef>
              <a:buClr>
                <a:srgbClr val="EEDB00"/>
              </a:buClr>
              <a:buSzPct val="105000"/>
              <a:buFont typeface="Wingdings" pitchFamily="2" charset="2"/>
              <a:buAutoNum type="arabicPeriod"/>
            </a:pPr>
            <a:r>
              <a:rPr lang="ja-JP" altLang="en-US" sz="2400" smtClean="0">
                <a:effectLst>
                  <a:outerShdw blurRad="38100" dist="38100" dir="2700000" algn="tl">
                    <a:srgbClr val="000000"/>
                  </a:outerShdw>
                </a:effectLst>
                <a:latin typeface="ＭＳ Ｐゴシック" charset="-128"/>
                <a:ea typeface="ＭＳ Ｐゴシック" charset="-128"/>
              </a:rPr>
              <a:t>目標設定及び活動にはクラブの全員が参加し、意思疎通を図る。</a:t>
            </a:r>
          </a:p>
          <a:p>
            <a:pPr marL="381000" indent="-381000" eaLnBrk="1" hangingPunct="1">
              <a:lnSpc>
                <a:spcPct val="115000"/>
              </a:lnSpc>
              <a:spcBef>
                <a:spcPct val="35000"/>
              </a:spcBef>
              <a:buClr>
                <a:srgbClr val="EEDB00"/>
              </a:buClr>
              <a:buSzPct val="105000"/>
              <a:buFont typeface="Wingdings" pitchFamily="2" charset="2"/>
              <a:buAutoNum type="arabicPeriod"/>
            </a:pPr>
            <a:r>
              <a:rPr lang="ja-JP" altLang="en-US" sz="2400" smtClean="0">
                <a:effectLst>
                  <a:outerShdw blurRad="38100" dist="38100" dir="2700000" algn="tl">
                    <a:srgbClr val="000000"/>
                  </a:outerShdw>
                </a:effectLst>
                <a:latin typeface="ＭＳ Ｐゴシック" charset="-128"/>
                <a:ea typeface="ＭＳ Ｐゴシック" charset="-128"/>
              </a:rPr>
              <a:t>首尾一貫した系統的な研修及び教育プログラムを提供する。</a:t>
            </a:r>
          </a:p>
          <a:p>
            <a:pPr marL="381000" indent="-381000" eaLnBrk="1" hangingPunct="1">
              <a:lnSpc>
                <a:spcPct val="115000"/>
              </a:lnSpc>
              <a:spcBef>
                <a:spcPct val="35000"/>
              </a:spcBef>
              <a:buClr>
                <a:srgbClr val="EEDB00"/>
              </a:buClr>
              <a:buSzPct val="105000"/>
              <a:buFont typeface="Wingdings" pitchFamily="2" charset="2"/>
              <a:buAutoNum type="arabicPeriod"/>
            </a:pPr>
            <a:r>
              <a:rPr lang="ja-JP" altLang="en-US" sz="2400" b="1" smtClean="0">
                <a:solidFill>
                  <a:srgbClr val="FFFF00"/>
                </a:solidFill>
                <a:effectLst>
                  <a:outerShdw blurRad="38100" dist="38100" dir="2700000" algn="tl">
                    <a:srgbClr val="000000"/>
                  </a:outerShdw>
                </a:effectLst>
                <a:latin typeface="ＭＳ Ｐゴシック" charset="-128"/>
                <a:ea typeface="ＭＳ Ｐゴシック" charset="-128"/>
              </a:rPr>
              <a:t>すべての会員が積極的に参加し、親睦の機会を作る。</a:t>
            </a:r>
          </a:p>
          <a:p>
            <a:pPr marL="381000" indent="-381000" eaLnBrk="1" hangingPunct="1">
              <a:lnSpc>
                <a:spcPct val="115000"/>
              </a:lnSpc>
              <a:spcBef>
                <a:spcPct val="35000"/>
              </a:spcBef>
              <a:buClr>
                <a:srgbClr val="EEDB00"/>
              </a:buClr>
              <a:buSzPct val="105000"/>
              <a:buFont typeface="Wingdings" pitchFamily="2" charset="2"/>
              <a:buAutoNum type="arabicPeriod"/>
            </a:pPr>
            <a:r>
              <a:rPr lang="ja-JP" altLang="en-US" sz="2400" b="1" smtClean="0">
                <a:solidFill>
                  <a:srgbClr val="FFFF00"/>
                </a:solidFill>
                <a:effectLst>
                  <a:outerShdw blurRad="38100" dist="38100" dir="2700000" algn="tl">
                    <a:srgbClr val="000000"/>
                  </a:outerShdw>
                </a:effectLst>
                <a:latin typeface="ＭＳ Ｐゴシック" charset="-128"/>
                <a:ea typeface="ＭＳ Ｐゴシック" charset="-128"/>
              </a:rPr>
              <a:t>クラブの奉仕活動の結果の広報活動は積極的に行う。</a:t>
            </a:r>
          </a:p>
          <a:p>
            <a:pPr marL="381000" indent="-381000" eaLnBrk="1" hangingPunct="1"/>
            <a:endParaRPr lang="ja-JP" altLang="en-US" sz="2400" smtClean="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6785" name="正方形/長方形 4"/>
          <p:cNvSpPr>
            <a:spLocks noChangeArrowheads="1"/>
          </p:cNvSpPr>
          <p:nvPr/>
        </p:nvSpPr>
        <p:spPr bwMode="auto">
          <a:xfrm>
            <a:off x="7772400" y="1200150"/>
            <a:ext cx="914400" cy="5486400"/>
          </a:xfrm>
          <a:prstGeom prst="rect">
            <a:avLst/>
          </a:prstGeom>
          <a:noFill/>
          <a:ln w="9525" algn="ctr">
            <a:noFill/>
            <a:round/>
            <a:headEnd/>
            <a:tailEnd/>
          </a:ln>
        </p:spPr>
        <p:txBody>
          <a:bodyPr/>
          <a:lstStyle/>
          <a:p>
            <a:pPr>
              <a:tabLst>
                <a:tab pos="190500" algn="l"/>
              </a:tabLst>
            </a:pPr>
            <a:endParaRPr lang="ja-JP" altLang="en-US" sz="3600">
              <a:solidFill>
                <a:srgbClr val="FFC000"/>
              </a:solidFill>
              <a:latin typeface="HG創英角ｺﾞｼｯｸUB" pitchFamily="49" charset="-128"/>
              <a:ea typeface="HG創英角ｺﾞｼｯｸUB" pitchFamily="49" charset="-128"/>
            </a:endParaRPr>
          </a:p>
        </p:txBody>
      </p:sp>
      <p:sp>
        <p:nvSpPr>
          <p:cNvPr id="246786" name="正方形/長方形 1"/>
          <p:cNvSpPr>
            <a:spLocks noChangeArrowheads="1"/>
          </p:cNvSpPr>
          <p:nvPr/>
        </p:nvSpPr>
        <p:spPr bwMode="auto">
          <a:xfrm>
            <a:off x="533400" y="1676400"/>
            <a:ext cx="8153400" cy="4648200"/>
          </a:xfrm>
          <a:prstGeom prst="rect">
            <a:avLst/>
          </a:prstGeom>
          <a:noFill/>
          <a:ln w="9525" algn="ctr">
            <a:noFill/>
            <a:round/>
            <a:headEnd/>
            <a:tailEnd/>
          </a:ln>
        </p:spPr>
        <p:txBody>
          <a:bodyPr/>
          <a:lstStyle/>
          <a:p>
            <a:pPr>
              <a:tabLst>
                <a:tab pos="190500" algn="l"/>
              </a:tabLst>
            </a:pPr>
            <a:endParaRPr lang="ja-JP" altLang="en-US">
              <a:latin typeface="Gill Sans MT" pitchFamily="34" charset="0"/>
            </a:endParaRPr>
          </a:p>
        </p:txBody>
      </p:sp>
      <p:sp>
        <p:nvSpPr>
          <p:cNvPr id="246787" name="正方形/長方形 2"/>
          <p:cNvSpPr>
            <a:spLocks noChangeArrowheads="1"/>
          </p:cNvSpPr>
          <p:nvPr/>
        </p:nvSpPr>
        <p:spPr bwMode="auto">
          <a:xfrm>
            <a:off x="3200400" y="4191000"/>
            <a:ext cx="914400" cy="914400"/>
          </a:xfrm>
          <a:prstGeom prst="rect">
            <a:avLst/>
          </a:prstGeom>
          <a:noFill/>
          <a:ln w="9525" algn="ctr">
            <a:noFill/>
            <a:round/>
            <a:headEnd/>
            <a:tailEnd/>
          </a:ln>
        </p:spPr>
        <p:txBody>
          <a:bodyPr/>
          <a:lstStyle/>
          <a:p>
            <a:pPr>
              <a:tabLst>
                <a:tab pos="190500" algn="l"/>
              </a:tabLst>
            </a:pPr>
            <a:endParaRPr lang="ja-JP" altLang="en-US">
              <a:latin typeface="Gill Sans MT" pitchFamily="34" charset="0"/>
            </a:endParaRPr>
          </a:p>
        </p:txBody>
      </p:sp>
      <p:sp>
        <p:nvSpPr>
          <p:cNvPr id="246788" name="正方形/長方形 3"/>
          <p:cNvSpPr>
            <a:spLocks noChangeArrowheads="1"/>
          </p:cNvSpPr>
          <p:nvPr/>
        </p:nvSpPr>
        <p:spPr bwMode="auto">
          <a:xfrm>
            <a:off x="276225" y="228600"/>
            <a:ext cx="8667750" cy="6343650"/>
          </a:xfrm>
          <a:prstGeom prst="rect">
            <a:avLst/>
          </a:prstGeom>
          <a:noFill/>
          <a:ln w="9525" algn="ctr">
            <a:noFill/>
            <a:round/>
            <a:headEnd/>
            <a:tailEnd/>
          </a:ln>
        </p:spPr>
        <p:txBody>
          <a:bodyPr/>
          <a:lstStyle/>
          <a:p>
            <a:pPr>
              <a:tabLst>
                <a:tab pos="190500" algn="l"/>
              </a:tabLst>
            </a:pPr>
            <a:endParaRPr lang="ja-JP" altLang="en-US">
              <a:latin typeface="Gill Sans MT" pitchFamily="34" charset="0"/>
            </a:endParaRPr>
          </a:p>
        </p:txBody>
      </p:sp>
      <p:sp>
        <p:nvSpPr>
          <p:cNvPr id="246789" name="正方形/長方形 4"/>
          <p:cNvSpPr>
            <a:spLocks noChangeArrowheads="1"/>
          </p:cNvSpPr>
          <p:nvPr/>
        </p:nvSpPr>
        <p:spPr bwMode="auto">
          <a:xfrm>
            <a:off x="533400" y="533400"/>
            <a:ext cx="8410575" cy="6038850"/>
          </a:xfrm>
          <a:prstGeom prst="rect">
            <a:avLst/>
          </a:prstGeom>
          <a:noFill/>
          <a:ln w="9525" algn="ctr">
            <a:noFill/>
            <a:round/>
            <a:headEnd/>
            <a:tailEnd/>
          </a:ln>
        </p:spPr>
        <p:txBody>
          <a:bodyPr/>
          <a:lstStyle/>
          <a:p>
            <a:pPr>
              <a:tabLst>
                <a:tab pos="190500" algn="l"/>
              </a:tabLst>
            </a:pPr>
            <a:endParaRPr lang="ja-JP" altLang="en-US">
              <a:latin typeface="Gill Sans MT" pitchFamily="34" charset="0"/>
            </a:endParaRPr>
          </a:p>
        </p:txBody>
      </p:sp>
      <p:sp>
        <p:nvSpPr>
          <p:cNvPr id="6" name="タイトル 5"/>
          <p:cNvSpPr>
            <a:spLocks noGrp="1"/>
          </p:cNvSpPr>
          <p:nvPr>
            <p:ph type="title" idx="4294967295"/>
          </p:nvPr>
        </p:nvSpPr>
        <p:spPr/>
        <p:txBody>
          <a:bodyPr rtlCol="0">
            <a:normAutofit fontScale="90000"/>
          </a:bodyPr>
          <a:lstStyle/>
          <a:p>
            <a:pPr algn="l" eaLnBrk="1" fontAlgn="auto" hangingPunct="1">
              <a:spcAft>
                <a:spcPts val="0"/>
              </a:spcAft>
              <a:defRPr/>
            </a:pPr>
            <a:r>
              <a:rPr lang="ja-JP" altLang="en-US" dirty="0" smtClean="0">
                <a:latin typeface="HGP創英角ｺﾞｼｯｸUB" pitchFamily="50" charset="-128"/>
                <a:ea typeface="HGP創英角ｺﾞｼｯｸUB" pitchFamily="50" charset="-128"/>
              </a:rPr>
              <a:t>　</a:t>
            </a:r>
            <a:r>
              <a:rPr lang="ja-JP" altLang="en-US" sz="5300" b="1" u="sng" dirty="0" smtClean="0">
                <a:solidFill>
                  <a:srgbClr val="FFFF00"/>
                </a:solidFill>
                <a:latin typeface="HGP創英角ｺﾞｼｯｸUB" pitchFamily="50" charset="-128"/>
                <a:ea typeface="HGP創英角ｺﾞｼｯｸUB" pitchFamily="50" charset="-128"/>
              </a:rPr>
              <a:t>ビチャイ・ラタクル</a:t>
            </a:r>
            <a:r>
              <a:rPr lang="ja-JP" altLang="en-US" sz="5300" b="1" dirty="0" smtClean="0">
                <a:solidFill>
                  <a:srgbClr val="FFFF00"/>
                </a:solidFill>
                <a:latin typeface="HGP創英角ｺﾞｼｯｸUB" pitchFamily="50" charset="-128"/>
                <a:ea typeface="HGP創英角ｺﾞｼｯｸUB" pitchFamily="50" charset="-128"/>
              </a:rPr>
              <a:t/>
            </a:r>
            <a:br>
              <a:rPr lang="ja-JP" altLang="en-US" sz="5300" b="1" dirty="0" smtClean="0">
                <a:solidFill>
                  <a:srgbClr val="FFFF00"/>
                </a:solidFill>
                <a:latin typeface="HGP創英角ｺﾞｼｯｸUB" pitchFamily="50" charset="-128"/>
                <a:ea typeface="HGP創英角ｺﾞｼｯｸUB" pitchFamily="50" charset="-128"/>
              </a:rPr>
            </a:br>
            <a:r>
              <a:rPr lang="ja-JP" altLang="en-US" sz="5300" b="1" dirty="0" smtClean="0">
                <a:solidFill>
                  <a:srgbClr val="FFFF00"/>
                </a:solidFill>
                <a:latin typeface="HGP創英角ｺﾞｼｯｸUB" pitchFamily="50" charset="-128"/>
                <a:ea typeface="HGP創英角ｺﾞｼｯｸUB" pitchFamily="50" charset="-128"/>
              </a:rPr>
              <a:t>　　　　　　　</a:t>
            </a:r>
            <a:r>
              <a:rPr lang="ja-JP" altLang="en-US" sz="5300" b="1" u="sng" dirty="0" smtClean="0">
                <a:solidFill>
                  <a:srgbClr val="FFFF00"/>
                </a:solidFill>
                <a:latin typeface="HGP創英角ｺﾞｼｯｸUB" pitchFamily="50" charset="-128"/>
                <a:ea typeface="HGP創英角ｺﾞｼｯｸUB" pitchFamily="50" charset="-128"/>
              </a:rPr>
              <a:t>元ＲＩ会長の言葉</a:t>
            </a:r>
            <a:endParaRPr lang="ja-JP" altLang="en-US" sz="5300" b="1" u="sng" dirty="0">
              <a:solidFill>
                <a:srgbClr val="FFFF00"/>
              </a:solidFill>
              <a:latin typeface="HGP創英角ｺﾞｼｯｸUB" pitchFamily="50" charset="-128"/>
              <a:ea typeface="HGP創英角ｺﾞｼｯｸUB" pitchFamily="50" charset="-128"/>
            </a:endParaRPr>
          </a:p>
        </p:txBody>
      </p:sp>
      <p:sp>
        <p:nvSpPr>
          <p:cNvPr id="248839" name="コンテンツ プレースホルダー 6"/>
          <p:cNvSpPr>
            <a:spLocks noGrp="1"/>
          </p:cNvSpPr>
          <p:nvPr>
            <p:ph idx="4294967295"/>
          </p:nvPr>
        </p:nvSpPr>
        <p:spPr>
          <a:xfrm>
            <a:off x="-57150" y="1641475"/>
            <a:ext cx="9296400" cy="5045075"/>
          </a:xfrm>
        </p:spPr>
        <p:txBody>
          <a:bodyPr/>
          <a:lstStyle/>
          <a:p>
            <a:pPr marL="0" indent="0" eaLnBrk="1" hangingPunct="1">
              <a:buFont typeface="Wingdings" pitchFamily="2" charset="2"/>
              <a:buNone/>
            </a:pPr>
            <a:r>
              <a:rPr lang="ja-JP" altLang="en-US" smtClean="0">
                <a:latin typeface="Gill Sans MT" pitchFamily="34" charset="0"/>
                <a:ea typeface="ＭＳ Ｐゴシック" charset="-128"/>
              </a:rPr>
              <a:t>　</a:t>
            </a:r>
            <a:endParaRPr lang="en-US" altLang="ja-JP" smtClean="0">
              <a:latin typeface="Gill Sans MT" pitchFamily="34" charset="0"/>
              <a:ea typeface="ＭＳ Ｐゴシック" charset="-128"/>
            </a:endParaRPr>
          </a:p>
          <a:p>
            <a:pPr marL="0" indent="0" eaLnBrk="1" hangingPunct="1">
              <a:buFont typeface="Wingdings" pitchFamily="2" charset="2"/>
              <a:buNone/>
            </a:pPr>
            <a:r>
              <a:rPr lang="ja-JP" altLang="en-US" sz="3600" b="1" smtClean="0">
                <a:latin typeface="ＭＳ Ｐゴシック" charset="-128"/>
                <a:ea typeface="ＭＳ Ｐゴシック" charset="-128"/>
              </a:rPr>
              <a:t>　</a:t>
            </a:r>
            <a:r>
              <a:rPr lang="ja-JP" altLang="en-US" sz="3600" b="1" smtClean="0">
                <a:latin typeface="HGP創英角ｺﾞｼｯｸUB" pitchFamily="50" charset="-128"/>
                <a:ea typeface="HGP創英角ｺﾞｼｯｸUB" pitchFamily="50" charset="-128"/>
              </a:rPr>
              <a:t>「　ロータリーのリーダーは変わりますが、</a:t>
            </a:r>
          </a:p>
          <a:p>
            <a:pPr marL="0" indent="0" eaLnBrk="1" hangingPunct="1">
              <a:buFont typeface="Wingdings" pitchFamily="2" charset="2"/>
              <a:buNone/>
            </a:pPr>
            <a:r>
              <a:rPr lang="ja-JP" altLang="en-US" sz="3600" b="1" smtClean="0">
                <a:latin typeface="HGP創英角ｺﾞｼｯｸUB" pitchFamily="50" charset="-128"/>
                <a:ea typeface="HGP創英角ｺﾞｼｯｸUB" pitchFamily="50" charset="-128"/>
              </a:rPr>
              <a:t>　 ロータリーのリーダーシップは変わりません。</a:t>
            </a:r>
          </a:p>
          <a:p>
            <a:pPr marL="0" indent="0" eaLnBrk="1" hangingPunct="1">
              <a:buFont typeface="Wingdings" pitchFamily="2" charset="2"/>
              <a:buNone/>
            </a:pPr>
            <a:endParaRPr lang="ja-JP" altLang="en-US" sz="3600" b="1" smtClean="0">
              <a:latin typeface="HGP創英角ｺﾞｼｯｸUB" pitchFamily="50" charset="-128"/>
              <a:ea typeface="HGP創英角ｺﾞｼｯｸUB" pitchFamily="50" charset="-128"/>
            </a:endParaRPr>
          </a:p>
          <a:p>
            <a:pPr marL="0" indent="0" eaLnBrk="1" hangingPunct="1">
              <a:buFont typeface="Wingdings" pitchFamily="2" charset="2"/>
              <a:buNone/>
            </a:pPr>
            <a:r>
              <a:rPr lang="ja-JP" altLang="en-US" sz="3600" b="1" smtClean="0">
                <a:latin typeface="HGP創英角ｺﾞｼｯｸUB" pitchFamily="50" charset="-128"/>
                <a:ea typeface="HGP創英角ｺﾞｼｯｸUB" pitchFamily="50" charset="-128"/>
              </a:rPr>
              <a:t>　・・・  ロータリーのリーダーシップは継承されて</a:t>
            </a:r>
          </a:p>
          <a:p>
            <a:pPr marL="0" indent="0" eaLnBrk="1" hangingPunct="1">
              <a:buFont typeface="Wingdings" pitchFamily="2" charset="2"/>
              <a:buNone/>
            </a:pPr>
            <a:r>
              <a:rPr lang="ja-JP" altLang="en-US" sz="3600" b="1" smtClean="0">
                <a:latin typeface="HGP創英角ｺﾞｼｯｸUB" pitchFamily="50" charset="-128"/>
                <a:ea typeface="HGP創英角ｺﾞｼｯｸUB" pitchFamily="50" charset="-128"/>
              </a:rPr>
              <a:t>　 いかなければならないのです。」</a:t>
            </a:r>
          </a:p>
          <a:p>
            <a:pPr marL="0" indent="0" eaLnBrk="1" hangingPunct="1">
              <a:buFont typeface="Wingdings" pitchFamily="2" charset="2"/>
              <a:buNone/>
            </a:pPr>
            <a:endParaRPr lang="ja-JP" altLang="en-US" smtClean="0">
              <a:latin typeface="Gill Sans MT" pitchFamily="34" charset="0"/>
              <a:ea typeface="ＭＳ Ｐゴシック" charset="-128"/>
            </a:endParaRPr>
          </a:p>
          <a:p>
            <a:pPr marL="0" indent="0" eaLnBrk="1" hangingPunct="1">
              <a:buFont typeface="Wingdings" pitchFamily="2" charset="2"/>
              <a:buNone/>
            </a:pPr>
            <a:r>
              <a:rPr lang="ja-JP" altLang="en-US" smtClean="0">
                <a:latin typeface="Gill Sans MT" pitchFamily="34" charset="0"/>
                <a:ea typeface="ＭＳ Ｐゴシック" charset="-128"/>
              </a:rPr>
              <a:t>　　　　</a:t>
            </a:r>
            <a:r>
              <a:rPr lang="en-US" altLang="ja-JP" b="1" smtClean="0">
                <a:solidFill>
                  <a:srgbClr val="FF0000"/>
                </a:solidFill>
                <a:latin typeface="HGP創英角ｺﾞｼｯｸUB" pitchFamily="50" charset="-128"/>
                <a:ea typeface="HGP創英角ｺﾞｼｯｸUB" pitchFamily="50" charset="-128"/>
              </a:rPr>
              <a:t>2011.10.1</a:t>
            </a:r>
            <a:r>
              <a:rPr lang="ja-JP" altLang="en-US" b="1" smtClean="0">
                <a:solidFill>
                  <a:srgbClr val="FF0000"/>
                </a:solidFill>
                <a:latin typeface="HGP創英角ｺﾞｼｯｸUB" pitchFamily="50" charset="-128"/>
                <a:ea typeface="HGP創英角ｺﾞｼｯｸUB" pitchFamily="50" charset="-128"/>
              </a:rPr>
              <a:t>講演～ロータリーの真の強さより</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883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883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4883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488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488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488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P spid="248839"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9857" name="Rectangle 2"/>
          <p:cNvSpPr>
            <a:spLocks noGrp="1" noChangeArrowheads="1"/>
          </p:cNvSpPr>
          <p:nvPr>
            <p:ph type="ctrTitle" sz="quarter" idx="4294967295"/>
          </p:nvPr>
        </p:nvSpPr>
        <p:spPr>
          <a:xfrm>
            <a:off x="152400" y="152400"/>
            <a:ext cx="8839200" cy="1331913"/>
          </a:xfrm>
        </p:spPr>
        <p:txBody>
          <a:bodyPr/>
          <a:lstStyle/>
          <a:p>
            <a:pPr eaLnBrk="1" hangingPunct="1"/>
            <a:r>
              <a:rPr lang="ja-JP" altLang="en-US" sz="4000" b="1" u="sng" dirty="0" smtClean="0">
                <a:solidFill>
                  <a:srgbClr val="FFFF00"/>
                </a:solidFill>
                <a:latin typeface="Bookman Old Style" pitchFamily="18" charset="0"/>
                <a:ea typeface="ＭＳ Ｐゴシック" charset="-128"/>
              </a:rPr>
              <a:t>　ロータリーのリーダーシップ</a:t>
            </a:r>
            <a:r>
              <a:rPr lang="en-US" altLang="ja-JP" sz="4000" b="1" u="sng" dirty="0" smtClean="0">
                <a:solidFill>
                  <a:srgbClr val="FFFF00"/>
                </a:solidFill>
                <a:latin typeface="Bookman Old Style" pitchFamily="18" charset="0"/>
                <a:ea typeface="ＭＳ Ｐゴシック" charset="-128"/>
              </a:rPr>
              <a:t/>
            </a:r>
            <a:br>
              <a:rPr lang="en-US" altLang="ja-JP" sz="4000" b="1" u="sng" dirty="0" smtClean="0">
                <a:solidFill>
                  <a:srgbClr val="FFFF00"/>
                </a:solidFill>
                <a:latin typeface="Bookman Old Style" pitchFamily="18" charset="0"/>
                <a:ea typeface="ＭＳ Ｐゴシック" charset="-128"/>
              </a:rPr>
            </a:br>
            <a:r>
              <a:rPr lang="ja-JP" altLang="en-US" sz="4000" b="1" u="sng" dirty="0" smtClean="0">
                <a:solidFill>
                  <a:srgbClr val="FFFF00"/>
                </a:solidFill>
                <a:latin typeface="Bookman Old Style" pitchFamily="18" charset="0"/>
                <a:ea typeface="ＭＳ Ｐゴシック" charset="-128"/>
              </a:rPr>
              <a:t>のあり方  </a:t>
            </a:r>
          </a:p>
        </p:txBody>
      </p:sp>
      <p:sp>
        <p:nvSpPr>
          <p:cNvPr id="307203" name="Rectangle 3"/>
          <p:cNvSpPr>
            <a:spLocks noGrp="1" noChangeArrowheads="1"/>
          </p:cNvSpPr>
          <p:nvPr>
            <p:ph type="subTitle" sz="quarter" idx="4294967295"/>
          </p:nvPr>
        </p:nvSpPr>
        <p:spPr>
          <a:xfrm>
            <a:off x="0" y="1371600"/>
            <a:ext cx="9144000" cy="5372100"/>
          </a:xfrm>
          <a:ln w="12700"/>
        </p:spPr>
        <p:txBody>
          <a:bodyPr rtlCol="0">
            <a:normAutofit lnSpcReduction="10000"/>
          </a:bodyPr>
          <a:lstStyle/>
          <a:p>
            <a:pPr marL="0" indent="0" eaLnBrk="1" fontAlgn="auto" hangingPunct="1">
              <a:spcAft>
                <a:spcPts val="0"/>
              </a:spcAft>
              <a:buFont typeface="Arial" pitchFamily="34" charset="0"/>
              <a:buNone/>
              <a:defRPr/>
            </a:pPr>
            <a:r>
              <a:rPr lang="ja-JP" altLang="en-US" sz="2800" b="1" smtClean="0">
                <a:solidFill>
                  <a:schemeClr val="tx1">
                    <a:tint val="75000"/>
                  </a:schemeClr>
                </a:solidFill>
                <a:latin typeface="HG創英角ｺﾞｼｯｸUB" pitchFamily="49" charset="-128"/>
                <a:ea typeface="HG創英角ｺﾞｼｯｸUB" pitchFamily="49" charset="-128"/>
              </a:rPr>
              <a:t>　</a:t>
            </a:r>
          </a:p>
          <a:p>
            <a:pPr marL="0" indent="0" eaLnBrk="1" fontAlgn="auto" hangingPunct="1">
              <a:spcAft>
                <a:spcPts val="0"/>
              </a:spcAft>
              <a:buFont typeface="Arial" pitchFamily="34" charset="0"/>
              <a:buNone/>
              <a:defRPr/>
            </a:pPr>
            <a:r>
              <a:rPr lang="ja-JP" altLang="en-US" sz="3600" smtClean="0">
                <a:solidFill>
                  <a:schemeClr val="tx1">
                    <a:tint val="75000"/>
                  </a:schemeClr>
                </a:solidFill>
                <a:latin typeface="HG創英角ｺﾞｼｯｸUB" pitchFamily="49" charset="-128"/>
                <a:ea typeface="HG創英角ｺﾞｼｯｸUB" pitchFamily="49" charset="-128"/>
              </a:rPr>
              <a:t>①　ロータリーの組織運営は会員の平等・　</a:t>
            </a:r>
          </a:p>
          <a:p>
            <a:pPr marL="0" indent="0" eaLnBrk="1" fontAlgn="auto" hangingPunct="1">
              <a:spcAft>
                <a:spcPts val="0"/>
              </a:spcAft>
              <a:buFont typeface="Arial" pitchFamily="34" charset="0"/>
              <a:buNone/>
              <a:defRPr/>
            </a:pPr>
            <a:r>
              <a:rPr lang="ja-JP" altLang="en-US" sz="3600" smtClean="0">
                <a:solidFill>
                  <a:schemeClr val="tx1">
                    <a:tint val="75000"/>
                  </a:schemeClr>
                </a:solidFill>
                <a:latin typeface="HG創英角ｺﾞｼｯｸUB" pitchFamily="49" charset="-128"/>
                <a:ea typeface="HG創英角ｺﾞｼｯｸUB" pitchFamily="49" charset="-128"/>
              </a:rPr>
              <a:t>　　対等な関係が前提になります。企業の</a:t>
            </a:r>
          </a:p>
          <a:p>
            <a:pPr marL="0" indent="0" eaLnBrk="1" fontAlgn="auto" hangingPunct="1">
              <a:spcAft>
                <a:spcPts val="0"/>
              </a:spcAft>
              <a:buFont typeface="Arial" pitchFamily="34" charset="0"/>
              <a:buNone/>
              <a:defRPr/>
            </a:pPr>
            <a:r>
              <a:rPr lang="ja-JP" altLang="en-US" sz="3600" smtClean="0">
                <a:solidFill>
                  <a:schemeClr val="tx1">
                    <a:tint val="75000"/>
                  </a:schemeClr>
                </a:solidFill>
                <a:latin typeface="HG創英角ｺﾞｼｯｸUB" pitchFamily="49" charset="-128"/>
                <a:ea typeface="HG創英角ｺﾞｼｯｸUB" pitchFamily="49" charset="-128"/>
              </a:rPr>
              <a:t>　　ように権限を持ったトップが指示・命</a:t>
            </a:r>
          </a:p>
          <a:p>
            <a:pPr marL="0" indent="0" eaLnBrk="1" fontAlgn="auto" hangingPunct="1">
              <a:spcAft>
                <a:spcPts val="0"/>
              </a:spcAft>
              <a:buFont typeface="Arial" pitchFamily="34" charset="0"/>
              <a:buNone/>
              <a:defRPr/>
            </a:pPr>
            <a:r>
              <a:rPr lang="ja-JP" altLang="en-US" sz="3600" smtClean="0">
                <a:solidFill>
                  <a:schemeClr val="tx1">
                    <a:tint val="75000"/>
                  </a:schemeClr>
                </a:solidFill>
                <a:latin typeface="HG創英角ｺﾞｼｯｸUB" pitchFamily="49" charset="-128"/>
                <a:ea typeface="HG創英角ｺﾞｼｯｸUB" pitchFamily="49" charset="-128"/>
              </a:rPr>
              <a:t>　　令して動く組織ではありません。</a:t>
            </a:r>
          </a:p>
          <a:p>
            <a:pPr marL="0" indent="0" eaLnBrk="1" fontAlgn="auto" hangingPunct="1">
              <a:spcAft>
                <a:spcPts val="0"/>
              </a:spcAft>
              <a:buFont typeface="Arial" pitchFamily="34" charset="0"/>
              <a:buNone/>
              <a:defRPr/>
            </a:pPr>
            <a:endParaRPr lang="ja-JP" altLang="en-US" sz="3600" smtClean="0">
              <a:solidFill>
                <a:srgbClr val="FF0000"/>
              </a:solidFill>
              <a:latin typeface="HG創英角ｺﾞｼｯｸUB" pitchFamily="49" charset="-128"/>
              <a:ea typeface="HG創英角ｺﾞｼｯｸUB" pitchFamily="49" charset="-128"/>
            </a:endParaRPr>
          </a:p>
          <a:p>
            <a:pPr marL="0" indent="0" eaLnBrk="1" fontAlgn="auto" hangingPunct="1">
              <a:spcAft>
                <a:spcPts val="0"/>
              </a:spcAft>
              <a:buFont typeface="Arial" pitchFamily="34" charset="0"/>
              <a:buNone/>
              <a:defRPr/>
            </a:pPr>
            <a:r>
              <a:rPr lang="ja-JP" altLang="en-US" sz="3600" smtClean="0">
                <a:solidFill>
                  <a:schemeClr val="tx1">
                    <a:tint val="75000"/>
                  </a:schemeClr>
                </a:solidFill>
                <a:latin typeface="HG創英角ｺﾞｼｯｸUB" pitchFamily="49" charset="-128"/>
                <a:ea typeface="HG創英角ｺﾞｼｯｸUB" pitchFamily="49" charset="-128"/>
              </a:rPr>
              <a:t>②　クラブの組織力を高めるには、会員全</a:t>
            </a:r>
          </a:p>
          <a:p>
            <a:pPr marL="0" indent="0" eaLnBrk="1" fontAlgn="auto" hangingPunct="1">
              <a:spcAft>
                <a:spcPts val="0"/>
              </a:spcAft>
              <a:buFont typeface="Arial" pitchFamily="34" charset="0"/>
              <a:buNone/>
              <a:defRPr/>
            </a:pPr>
            <a:r>
              <a:rPr lang="ja-JP" altLang="en-US" sz="3600" smtClean="0">
                <a:solidFill>
                  <a:schemeClr val="tx1">
                    <a:tint val="75000"/>
                  </a:schemeClr>
                </a:solidFill>
                <a:latin typeface="HG創英角ｺﾞｼｯｸUB" pitchFamily="49" charset="-128"/>
                <a:ea typeface="HG創英角ｺﾞｼｯｸUB" pitchFamily="49" charset="-128"/>
              </a:rPr>
              <a:t>　　員の合意形成・対話・協力が大切です。</a:t>
            </a:r>
          </a:p>
          <a:p>
            <a:pPr marL="0" indent="0" eaLnBrk="1" fontAlgn="auto" hangingPunct="1">
              <a:spcAft>
                <a:spcPts val="0"/>
              </a:spcAft>
              <a:buFont typeface="Arial" pitchFamily="34" charset="0"/>
              <a:buNone/>
              <a:defRPr/>
            </a:pPr>
            <a:r>
              <a:rPr lang="ja-JP" altLang="en-US" sz="3600" smtClean="0">
                <a:solidFill>
                  <a:srgbClr val="FF0000"/>
                </a:solidFill>
                <a:latin typeface="HG創英角ｺﾞｼｯｸUB" pitchFamily="49" charset="-128"/>
                <a:ea typeface="HG創英角ｺﾞｼｯｸUB" pitchFamily="49" charset="-128"/>
              </a:rPr>
              <a:t>　</a:t>
            </a:r>
            <a:endParaRPr lang="ja-JP" altLang="en-US" sz="3600" smtClean="0">
              <a:solidFill>
                <a:srgbClr val="FFFF00"/>
              </a:solidFill>
              <a:latin typeface="HG創英角ｺﾞｼｯｸUB" pitchFamily="49" charset="-128"/>
              <a:ea typeface="HG創英角ｺﾞｼｯｸUB" pitchFamily="49" charset="-128"/>
            </a:endParaRPr>
          </a:p>
        </p:txBody>
      </p:sp>
      <p:pic>
        <p:nvPicPr>
          <p:cNvPr id="247811" name="Picture 4" descr="S:\LE- Leadership Education and Training\WEB\Training Talk\HTML\riemblem_c_small.gif"/>
          <p:cNvPicPr>
            <a:picLocks noChangeAspect="1" noChangeArrowheads="1"/>
          </p:cNvPicPr>
          <p:nvPr/>
        </p:nvPicPr>
        <p:blipFill>
          <a:blip r:embed="rId3"/>
          <a:srcRect/>
          <a:stretch>
            <a:fillRect/>
          </a:stretch>
        </p:blipFill>
        <p:spPr bwMode="auto">
          <a:xfrm>
            <a:off x="7740650" y="0"/>
            <a:ext cx="1104900" cy="1066800"/>
          </a:xfrm>
          <a:prstGeom prst="rect">
            <a:avLst/>
          </a:prstGeom>
          <a:noFill/>
          <a:ln w="9525">
            <a:noFill/>
            <a:miter lim="800000"/>
            <a:headEnd/>
            <a:tailEnd/>
          </a:ln>
        </p:spPr>
      </p:pic>
      <p:sp>
        <p:nvSpPr>
          <p:cNvPr id="247812" name="テキスト ボックス 4"/>
          <p:cNvSpPr txBox="1">
            <a:spLocks noChangeArrowheads="1"/>
          </p:cNvSpPr>
          <p:nvPr/>
        </p:nvSpPr>
        <p:spPr bwMode="auto">
          <a:xfrm>
            <a:off x="5292725" y="6381750"/>
            <a:ext cx="3024188" cy="368300"/>
          </a:xfrm>
          <a:prstGeom prst="rect">
            <a:avLst/>
          </a:prstGeom>
          <a:noFill/>
          <a:ln w="9525">
            <a:noFill/>
            <a:miter lim="800000"/>
            <a:headEnd/>
            <a:tailEnd/>
          </a:ln>
        </p:spPr>
        <p:txBody>
          <a:bodyPr>
            <a:spAutoFit/>
          </a:bodyPr>
          <a:lstStyle/>
          <a:p>
            <a:r>
              <a:rPr lang="ja-JP" altLang="en-US" b="1">
                <a:latin typeface="Gill Sans MT" pitchFamily="34" charset="0"/>
              </a:rPr>
              <a:t>Ｄ２８３０山崎淳一ＰＤＧ</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498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20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20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20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720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720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720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0720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072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7" grpId="0" autoUpdateAnimBg="0"/>
      <p:bldP spid="307203"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idx="4294967295"/>
          </p:nvPr>
        </p:nvSpPr>
        <p:spPr>
          <a:xfrm>
            <a:off x="152400" y="152400"/>
            <a:ext cx="8839200" cy="609600"/>
          </a:xfrm>
        </p:spPr>
        <p:txBody>
          <a:bodyPr rtlCol="0">
            <a:normAutofit fontScale="90000"/>
          </a:bodyPr>
          <a:lstStyle/>
          <a:p>
            <a:pPr eaLnBrk="1" fontAlgn="auto" hangingPunct="1">
              <a:spcAft>
                <a:spcPts val="0"/>
              </a:spcAft>
              <a:defRPr/>
            </a:pPr>
            <a:endParaRPr lang="ja-JP" altLang="en-US" sz="3600" u="sng" dirty="0" smtClean="0">
              <a:solidFill>
                <a:srgbClr val="FFC000"/>
              </a:solidFill>
              <a:latin typeface="+mj-lt"/>
              <a:ea typeface="ＭＳ Ｐゴシック" pitchFamily="50" charset="-128"/>
            </a:endParaRPr>
          </a:p>
        </p:txBody>
      </p:sp>
      <p:sp>
        <p:nvSpPr>
          <p:cNvPr id="308227" name="Rectangle 3"/>
          <p:cNvSpPr>
            <a:spLocks noGrp="1" noChangeArrowheads="1"/>
          </p:cNvSpPr>
          <p:nvPr>
            <p:ph type="subTitle" sz="quarter" idx="4294967295"/>
          </p:nvPr>
        </p:nvSpPr>
        <p:spPr>
          <a:xfrm>
            <a:off x="0" y="623888"/>
            <a:ext cx="8915400" cy="5624512"/>
          </a:xfrm>
          <a:ln w="12700"/>
        </p:spPr>
        <p:txBody>
          <a:bodyPr rtlCol="0">
            <a:normAutofit lnSpcReduction="10000"/>
          </a:bodyPr>
          <a:lstStyle/>
          <a:p>
            <a:pPr marL="0" indent="0" eaLnBrk="1" fontAlgn="auto" hangingPunct="1">
              <a:spcAft>
                <a:spcPts val="0"/>
              </a:spcAft>
              <a:buFont typeface="Arial" pitchFamily="34" charset="0"/>
              <a:buNone/>
              <a:defRPr/>
            </a:pPr>
            <a:endParaRPr lang="ja-JP" altLang="en-US" sz="2800" b="1" smtClean="0">
              <a:solidFill>
                <a:srgbClr val="FF0000"/>
              </a:solidFill>
              <a:latin typeface="HG創英角ｺﾞｼｯｸUB" pitchFamily="49" charset="-128"/>
              <a:ea typeface="HG創英角ｺﾞｼｯｸUB" pitchFamily="49" charset="-128"/>
            </a:endParaRPr>
          </a:p>
          <a:p>
            <a:pPr marL="0" indent="0" eaLnBrk="1" fontAlgn="auto" hangingPunct="1">
              <a:spcAft>
                <a:spcPts val="0"/>
              </a:spcAft>
              <a:buFont typeface="Arial" pitchFamily="34" charset="0"/>
              <a:buNone/>
              <a:defRPr/>
            </a:pPr>
            <a:r>
              <a:rPr lang="ja-JP" altLang="en-US" sz="3600" b="1" smtClean="0">
                <a:solidFill>
                  <a:schemeClr val="tx1">
                    <a:tint val="75000"/>
                  </a:schemeClr>
                </a:solidFill>
                <a:latin typeface="HG創英角ｺﾞｼｯｸUB" pitchFamily="49" charset="-128"/>
                <a:ea typeface="HG創英角ｺﾞｼｯｸUB" pitchFamily="49" charset="-128"/>
              </a:rPr>
              <a:t>③　毎年交代するクラブ指導者は、会員の</a:t>
            </a:r>
            <a:r>
              <a:rPr lang="en-US" altLang="ja-JP" sz="3600" b="1" smtClean="0">
                <a:solidFill>
                  <a:schemeClr val="tx1">
                    <a:tint val="75000"/>
                  </a:schemeClr>
                </a:solidFill>
                <a:latin typeface="HG創英角ｺﾞｼｯｸUB" pitchFamily="49" charset="-128"/>
                <a:ea typeface="HG創英角ｺﾞｼｯｸUB" pitchFamily="49" charset="-128"/>
              </a:rPr>
              <a:t> </a:t>
            </a:r>
            <a:endParaRPr lang="ja-JP" altLang="en-US" sz="3600" b="1" smtClean="0">
              <a:solidFill>
                <a:schemeClr val="tx1">
                  <a:tint val="75000"/>
                </a:schemeClr>
              </a:solidFill>
              <a:latin typeface="HG創英角ｺﾞｼｯｸUB" pitchFamily="49" charset="-128"/>
              <a:ea typeface="HG創英角ｺﾞｼｯｸUB" pitchFamily="49" charset="-128"/>
            </a:endParaRPr>
          </a:p>
          <a:p>
            <a:pPr marL="0" indent="0" eaLnBrk="1" fontAlgn="auto" hangingPunct="1">
              <a:spcAft>
                <a:spcPts val="0"/>
              </a:spcAft>
              <a:buFont typeface="Arial" pitchFamily="34" charset="0"/>
              <a:buNone/>
              <a:defRPr/>
            </a:pPr>
            <a:r>
              <a:rPr lang="ja-JP" altLang="en-US" sz="3600" b="1" smtClean="0">
                <a:solidFill>
                  <a:schemeClr val="tx1">
                    <a:tint val="75000"/>
                  </a:schemeClr>
                </a:solidFill>
                <a:latin typeface="HG創英角ｺﾞｼｯｸUB" pitchFamily="49" charset="-128"/>
                <a:ea typeface="HG創英角ｺﾞｼｯｸUB" pitchFamily="49" charset="-128"/>
              </a:rPr>
              <a:t>　　モチベーションを高めることと、指導</a:t>
            </a:r>
            <a:r>
              <a:rPr lang="en-US" altLang="ja-JP" sz="3600" b="1" smtClean="0">
                <a:solidFill>
                  <a:schemeClr val="tx1">
                    <a:tint val="75000"/>
                  </a:schemeClr>
                </a:solidFill>
                <a:latin typeface="HG創英角ｺﾞｼｯｸUB" pitchFamily="49" charset="-128"/>
                <a:ea typeface="HG創英角ｺﾞｼｯｸUB" pitchFamily="49" charset="-128"/>
              </a:rPr>
              <a:t>   </a:t>
            </a:r>
            <a:endParaRPr lang="ja-JP" altLang="en-US" sz="3600" b="1" smtClean="0">
              <a:solidFill>
                <a:schemeClr val="tx1">
                  <a:tint val="75000"/>
                </a:schemeClr>
              </a:solidFill>
              <a:latin typeface="HG創英角ｺﾞｼｯｸUB" pitchFamily="49" charset="-128"/>
              <a:ea typeface="HG創英角ｺﾞｼｯｸUB" pitchFamily="49" charset="-128"/>
            </a:endParaRPr>
          </a:p>
          <a:p>
            <a:pPr marL="0" indent="0" eaLnBrk="1" fontAlgn="auto" hangingPunct="1">
              <a:spcAft>
                <a:spcPts val="0"/>
              </a:spcAft>
              <a:buFont typeface="Arial" pitchFamily="34" charset="0"/>
              <a:buNone/>
              <a:defRPr/>
            </a:pPr>
            <a:r>
              <a:rPr lang="ja-JP" altLang="en-US" sz="3600" b="1" smtClean="0">
                <a:solidFill>
                  <a:schemeClr val="tx1">
                    <a:tint val="75000"/>
                  </a:schemeClr>
                </a:solidFill>
                <a:latin typeface="HG創英角ｺﾞｼｯｸUB" pitchFamily="49" charset="-128"/>
                <a:ea typeface="HG創英角ｺﾞｼｯｸUB" pitchFamily="49" charset="-128"/>
              </a:rPr>
              <a:t>　　力の継続性を意識することが大切です。</a:t>
            </a:r>
          </a:p>
          <a:p>
            <a:pPr marL="0" indent="0" eaLnBrk="1" fontAlgn="auto" hangingPunct="1">
              <a:spcAft>
                <a:spcPts val="0"/>
              </a:spcAft>
              <a:buFont typeface="Arial" pitchFamily="34" charset="0"/>
              <a:buNone/>
              <a:defRPr/>
            </a:pPr>
            <a:endParaRPr lang="en-US" altLang="ja-JP" sz="3600" b="1" smtClean="0">
              <a:solidFill>
                <a:srgbClr val="FFFF00"/>
              </a:solidFill>
              <a:latin typeface="HG創英角ｺﾞｼｯｸUB" pitchFamily="49" charset="-128"/>
              <a:ea typeface="HG創英角ｺﾞｼｯｸUB" pitchFamily="49" charset="-128"/>
            </a:endParaRPr>
          </a:p>
          <a:p>
            <a:pPr marL="0" indent="0" eaLnBrk="1" fontAlgn="auto" hangingPunct="1">
              <a:spcAft>
                <a:spcPts val="0"/>
              </a:spcAft>
              <a:buFont typeface="Arial" pitchFamily="34" charset="0"/>
              <a:buNone/>
              <a:defRPr/>
            </a:pPr>
            <a:r>
              <a:rPr lang="ja-JP" altLang="en-US" sz="3600" b="1" smtClean="0">
                <a:solidFill>
                  <a:schemeClr val="tx1">
                    <a:tint val="75000"/>
                  </a:schemeClr>
                </a:solidFill>
                <a:latin typeface="HG創英角ｺﾞｼｯｸUB" pitchFamily="49" charset="-128"/>
                <a:ea typeface="HG創英角ｺﾞｼｯｸUB" pitchFamily="49" charset="-128"/>
              </a:rPr>
              <a:t>④　リーダーは固定的な役割でなく、場面</a:t>
            </a:r>
          </a:p>
          <a:p>
            <a:pPr marL="0" indent="0" eaLnBrk="1" fontAlgn="auto" hangingPunct="1">
              <a:spcAft>
                <a:spcPts val="0"/>
              </a:spcAft>
              <a:buFont typeface="Arial" pitchFamily="34" charset="0"/>
              <a:buNone/>
              <a:defRPr/>
            </a:pPr>
            <a:r>
              <a:rPr lang="ja-JP" altLang="en-US" sz="3600" b="1" smtClean="0">
                <a:solidFill>
                  <a:schemeClr val="tx1">
                    <a:tint val="75000"/>
                  </a:schemeClr>
                </a:solidFill>
                <a:latin typeface="HG創英角ｺﾞｼｯｸUB" pitchFamily="49" charset="-128"/>
                <a:ea typeface="HG創英角ｺﾞｼｯｸUB" pitchFamily="49" charset="-128"/>
              </a:rPr>
              <a:t>　　によって変わります。会員それぞれが</a:t>
            </a:r>
          </a:p>
          <a:p>
            <a:pPr marL="0" indent="0" eaLnBrk="1" fontAlgn="auto" hangingPunct="1">
              <a:spcAft>
                <a:spcPts val="0"/>
              </a:spcAft>
              <a:buFont typeface="Arial" pitchFamily="34" charset="0"/>
              <a:buNone/>
              <a:defRPr/>
            </a:pPr>
            <a:r>
              <a:rPr lang="ja-JP" altLang="en-US" sz="3600" b="1" smtClean="0">
                <a:solidFill>
                  <a:schemeClr val="tx1">
                    <a:tint val="75000"/>
                  </a:schemeClr>
                </a:solidFill>
                <a:latin typeface="HG創英角ｺﾞｼｯｸUB" pitchFamily="49" charset="-128"/>
                <a:ea typeface="HG創英角ｺﾞｼｯｸUB" pitchFamily="49" charset="-128"/>
              </a:rPr>
              <a:t>　　その個性と能力を発揮できるよう工夫</a:t>
            </a:r>
          </a:p>
          <a:p>
            <a:pPr marL="0" indent="0" eaLnBrk="1" fontAlgn="auto" hangingPunct="1">
              <a:spcAft>
                <a:spcPts val="0"/>
              </a:spcAft>
              <a:buFont typeface="Arial" pitchFamily="34" charset="0"/>
              <a:buNone/>
              <a:defRPr/>
            </a:pPr>
            <a:r>
              <a:rPr lang="ja-JP" altLang="en-US" sz="3600" b="1" smtClean="0">
                <a:solidFill>
                  <a:schemeClr val="tx1">
                    <a:tint val="75000"/>
                  </a:schemeClr>
                </a:solidFill>
                <a:latin typeface="HG創英角ｺﾞｼｯｸUB" pitchFamily="49" charset="-128"/>
                <a:ea typeface="HG創英角ｺﾞｼｯｸUB" pitchFamily="49" charset="-128"/>
              </a:rPr>
              <a:t>　　した運営を心がけましょう。</a:t>
            </a:r>
          </a:p>
        </p:txBody>
      </p:sp>
      <p:pic>
        <p:nvPicPr>
          <p:cNvPr id="249859" name="Picture 4" descr="S:\LE- Leadership Education and Training\WEB\Training Talk\HTML\riemblem_c_small.gif"/>
          <p:cNvPicPr>
            <a:picLocks noChangeAspect="1" noChangeArrowheads="1"/>
          </p:cNvPicPr>
          <p:nvPr/>
        </p:nvPicPr>
        <p:blipFill>
          <a:blip r:embed="rId3"/>
          <a:srcRect/>
          <a:stretch>
            <a:fillRect/>
          </a:stretch>
        </p:blipFill>
        <p:spPr bwMode="auto">
          <a:xfrm>
            <a:off x="7812088" y="333375"/>
            <a:ext cx="876300" cy="792163"/>
          </a:xfrm>
          <a:prstGeom prst="rect">
            <a:avLst/>
          </a:prstGeom>
          <a:noFill/>
          <a:ln w="9525">
            <a:noFill/>
            <a:miter lim="800000"/>
            <a:headEnd/>
            <a:tailEnd/>
          </a:ln>
        </p:spPr>
      </p:pic>
      <p:sp>
        <p:nvSpPr>
          <p:cNvPr id="249860" name="テキスト ボックス 4"/>
          <p:cNvSpPr txBox="1">
            <a:spLocks noChangeArrowheads="1"/>
          </p:cNvSpPr>
          <p:nvPr/>
        </p:nvSpPr>
        <p:spPr bwMode="auto">
          <a:xfrm>
            <a:off x="6156325" y="6165850"/>
            <a:ext cx="2447925" cy="368300"/>
          </a:xfrm>
          <a:prstGeom prst="rect">
            <a:avLst/>
          </a:prstGeom>
          <a:noFill/>
          <a:ln w="9525">
            <a:noFill/>
            <a:miter lim="800000"/>
            <a:headEnd/>
            <a:tailEnd/>
          </a:ln>
        </p:spPr>
        <p:txBody>
          <a:bodyPr>
            <a:spAutoFit/>
          </a:bodyPr>
          <a:lstStyle/>
          <a:p>
            <a:r>
              <a:rPr lang="ja-JP" altLang="en-US" b="1">
                <a:latin typeface="Gill Sans MT" pitchFamily="34" charset="0"/>
              </a:rPr>
              <a:t>Ｄ２８３０山崎淳一ＰＤＧ</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nodePh="1">
                                  <p:stCondLst>
                                    <p:cond delay="0"/>
                                  </p:stCondLst>
                                  <p:endCondLst>
                                    <p:cond evt="begin" delay="0">
                                      <p:tn val="5"/>
                                    </p:cond>
                                  </p:endCondLst>
                                  <p:childTnLst>
                                    <p:set>
                                      <p:cBhvr>
                                        <p:cTn id="6" dur="1" fill="hold">
                                          <p:stCondLst>
                                            <p:cond delay="499"/>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8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8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82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822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822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822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082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308227"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1905" name="角丸四角形 1"/>
          <p:cNvSpPr>
            <a:spLocks noChangeArrowheads="1"/>
          </p:cNvSpPr>
          <p:nvPr/>
        </p:nvSpPr>
        <p:spPr bwMode="auto">
          <a:xfrm>
            <a:off x="5486400" y="1600200"/>
            <a:ext cx="3276600" cy="3886200"/>
          </a:xfrm>
          <a:prstGeom prst="roundRect">
            <a:avLst>
              <a:gd name="adj" fmla="val 16667"/>
            </a:avLst>
          </a:prstGeom>
          <a:noFill/>
          <a:ln w="9525" algn="ctr">
            <a:noFill/>
            <a:round/>
            <a:headEnd/>
            <a:tailEnd/>
          </a:ln>
        </p:spPr>
        <p:txBody>
          <a:bodyPr/>
          <a:lstStyle/>
          <a:p>
            <a:pPr>
              <a:tabLst>
                <a:tab pos="190500" algn="l"/>
              </a:tabLst>
            </a:pPr>
            <a:endParaRPr lang="ja-JP" altLang="en-US">
              <a:latin typeface="Gill Sans MT" pitchFamily="34" charset="0"/>
            </a:endParaRPr>
          </a:p>
        </p:txBody>
      </p:sp>
      <p:sp>
        <p:nvSpPr>
          <p:cNvPr id="253954" name="タイトル 8"/>
          <p:cNvSpPr>
            <a:spLocks noGrp="1"/>
          </p:cNvSpPr>
          <p:nvPr>
            <p:ph type="title" idx="4294967295"/>
          </p:nvPr>
        </p:nvSpPr>
        <p:spPr/>
        <p:txBody>
          <a:bodyPr/>
          <a:lstStyle/>
          <a:p>
            <a:pPr eaLnBrk="1" hangingPunct="1"/>
            <a:r>
              <a:rPr lang="ja-JP" altLang="en-US" sz="4800" b="1" u="sng" smtClean="0">
                <a:solidFill>
                  <a:srgbClr val="FFFF00"/>
                </a:solidFill>
                <a:latin typeface="HG創英角ｺﾞｼｯｸUB" pitchFamily="49" charset="-128"/>
                <a:ea typeface="HG創英角ｺﾞｼｯｸUB" pitchFamily="49" charset="-128"/>
              </a:rPr>
              <a:t>これからのリーダーの姿勢</a:t>
            </a:r>
          </a:p>
        </p:txBody>
      </p:sp>
      <p:sp>
        <p:nvSpPr>
          <p:cNvPr id="253955" name="テキスト プレースホルダー 6"/>
          <p:cNvSpPr>
            <a:spLocks noGrp="1"/>
          </p:cNvSpPr>
          <p:nvPr>
            <p:ph idx="4294967295"/>
          </p:nvPr>
        </p:nvSpPr>
        <p:spPr>
          <a:xfrm>
            <a:off x="304800" y="1412875"/>
            <a:ext cx="8839200" cy="5445125"/>
          </a:xfrm>
        </p:spPr>
        <p:txBody>
          <a:bodyPr/>
          <a:lstStyle/>
          <a:p>
            <a:pPr marL="0" indent="0" eaLnBrk="1" hangingPunct="1">
              <a:buFont typeface="Wingdings" pitchFamily="2" charset="2"/>
              <a:buNone/>
            </a:pPr>
            <a:r>
              <a:rPr lang="ja-JP" altLang="en-US" sz="3600" b="1" smtClean="0">
                <a:latin typeface="HG創英角ｺﾞｼｯｸUB" pitchFamily="49" charset="-128"/>
                <a:ea typeface="HG創英角ｺﾞｼｯｸUB" pitchFamily="49" charset="-128"/>
              </a:rPr>
              <a:t>①</a:t>
            </a:r>
            <a:r>
              <a:rPr lang="ja-JP" altLang="en-US" sz="4000" b="1" smtClean="0">
                <a:latin typeface="HG創英角ｺﾞｼｯｸUB" pitchFamily="49" charset="-128"/>
                <a:ea typeface="HG創英角ｺﾞｼｯｸUB" pitchFamily="49" charset="-128"/>
              </a:rPr>
              <a:t>「リーダーは、</a:t>
            </a:r>
            <a:br>
              <a:rPr lang="ja-JP" altLang="en-US" sz="4000" b="1" smtClean="0">
                <a:latin typeface="HG創英角ｺﾞｼｯｸUB" pitchFamily="49" charset="-128"/>
                <a:ea typeface="HG創英角ｺﾞｼｯｸUB" pitchFamily="49" charset="-128"/>
              </a:rPr>
            </a:br>
            <a:r>
              <a:rPr lang="ja-JP" altLang="en-US" sz="4000" b="1" smtClean="0">
                <a:latin typeface="HG創英角ｺﾞｼｯｸUB" pitchFamily="49" charset="-128"/>
                <a:ea typeface="HG創英角ｺﾞｼｯｸUB" pitchFamily="49" charset="-128"/>
              </a:rPr>
              <a:t>　　　　　役職でなく役割である」</a:t>
            </a:r>
          </a:p>
          <a:p>
            <a:pPr marL="0" indent="0" eaLnBrk="1" hangingPunct="1">
              <a:buFont typeface="Wingdings" pitchFamily="2" charset="2"/>
              <a:buNone/>
            </a:pPr>
            <a:endParaRPr lang="ja-JP" altLang="en-US" sz="3600" b="1" smtClean="0">
              <a:solidFill>
                <a:srgbClr val="FFC000"/>
              </a:solidFill>
              <a:latin typeface="HG創英角ｺﾞｼｯｸUB" pitchFamily="49" charset="-128"/>
              <a:ea typeface="HG創英角ｺﾞｼｯｸUB" pitchFamily="49" charset="-128"/>
            </a:endParaRPr>
          </a:p>
          <a:p>
            <a:pPr marL="0" indent="0" eaLnBrk="1" hangingPunct="1">
              <a:buFont typeface="Wingdings" pitchFamily="2" charset="2"/>
              <a:buNone/>
            </a:pPr>
            <a:r>
              <a:rPr lang="ja-JP" altLang="en-US" sz="3600" b="1" smtClean="0">
                <a:latin typeface="HG創英角ｺﾞｼｯｸUB" pitchFamily="49" charset="-128"/>
                <a:ea typeface="HG創英角ｺﾞｼｯｸUB" pitchFamily="49" charset="-128"/>
              </a:rPr>
              <a:t>②「上から目線のリーダーシップでなく</a:t>
            </a:r>
          </a:p>
          <a:p>
            <a:pPr marL="0" indent="0" eaLnBrk="1" hangingPunct="1">
              <a:buFont typeface="Wingdings" pitchFamily="2" charset="2"/>
              <a:buNone/>
            </a:pPr>
            <a:r>
              <a:rPr lang="ja-JP" altLang="en-US" sz="3600" b="1" smtClean="0">
                <a:latin typeface="HG創英角ｺﾞｼｯｸUB" pitchFamily="49" charset="-128"/>
                <a:ea typeface="HG創英角ｺﾞｼｯｸUB" pitchFamily="49" charset="-128"/>
              </a:rPr>
              <a:t>　　　下から支えるリーダーシップ」</a:t>
            </a:r>
          </a:p>
          <a:p>
            <a:pPr marL="0" indent="0" eaLnBrk="1" hangingPunct="1">
              <a:buFont typeface="Wingdings" pitchFamily="2" charset="2"/>
              <a:buNone/>
            </a:pPr>
            <a:endParaRPr lang="ja-JP" altLang="en-US" sz="3600" smtClean="0">
              <a:latin typeface="HG創英角ｺﾞｼｯｸUB" pitchFamily="49" charset="-128"/>
              <a:ea typeface="HG創英角ｺﾞｼｯｸUB" pitchFamily="49" charset="-128"/>
            </a:endParaRPr>
          </a:p>
          <a:p>
            <a:pPr marL="0" indent="0" eaLnBrk="1" hangingPunct="1">
              <a:buFont typeface="Wingdings" pitchFamily="2" charset="2"/>
              <a:buNone/>
            </a:pPr>
            <a:r>
              <a:rPr lang="ja-JP" altLang="en-US" sz="3600" b="1" smtClean="0">
                <a:latin typeface="HG創英角ｺﾞｼｯｸUB" pitchFamily="49" charset="-128"/>
                <a:ea typeface="HG創英角ｺﾞｼｯｸUB" pitchFamily="49" charset="-128"/>
              </a:rPr>
              <a:t>③「自分の一回しかない人生に対する　</a:t>
            </a:r>
            <a:r>
              <a:rPr lang="ja-JP" altLang="en-US" sz="3600" b="1" smtClean="0">
                <a:solidFill>
                  <a:srgbClr val="002060"/>
                </a:solidFill>
                <a:latin typeface="HG創英角ｺﾞｼｯｸUB" pitchFamily="49" charset="-128"/>
                <a:ea typeface="HG創英角ｺﾞｼｯｸUB" pitchFamily="49" charset="-128"/>
              </a:rPr>
              <a:t>　　　　</a:t>
            </a:r>
          </a:p>
          <a:p>
            <a:pPr marL="0" indent="0" eaLnBrk="1" hangingPunct="1">
              <a:buFont typeface="Wingdings" pitchFamily="2" charset="2"/>
              <a:buNone/>
            </a:pPr>
            <a:r>
              <a:rPr lang="ja-JP" altLang="en-US" sz="3600" b="1" smtClean="0">
                <a:solidFill>
                  <a:srgbClr val="002060"/>
                </a:solidFill>
                <a:latin typeface="HG創英角ｺﾞｼｯｸUB" pitchFamily="49" charset="-128"/>
                <a:ea typeface="HG創英角ｺﾞｼｯｸUB" pitchFamily="49" charset="-128"/>
              </a:rPr>
              <a:t>　　　　　　　　　</a:t>
            </a:r>
            <a:r>
              <a:rPr lang="ja-JP" altLang="en-US" sz="3600" b="1" smtClean="0">
                <a:latin typeface="HG創英角ｺﾞｼｯｸUB" pitchFamily="49" charset="-128"/>
                <a:ea typeface="HG創英角ｺﾞｼｯｸUB" pitchFamily="49" charset="-128"/>
              </a:rPr>
              <a:t>リーダーシップ</a:t>
            </a:r>
            <a:r>
              <a:rPr lang="ja-JP" altLang="en-US" sz="3600" smtClean="0">
                <a:latin typeface="HG創英角ｺﾞｼｯｸUB" pitchFamily="49" charset="-128"/>
                <a:ea typeface="HG創英角ｺﾞｼｯｸUB" pitchFamily="49" charset="-128"/>
              </a:rPr>
              <a:t>」</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539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395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39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539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5395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539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4" grpId="0" autoUpdateAnimBg="0"/>
      <p:bldP spid="253955"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normAutofit fontScale="90000"/>
          </a:bodyPr>
          <a:lstStyle/>
          <a:p>
            <a:pPr eaLnBrk="1" hangingPunct="1"/>
            <a:r>
              <a:rPr lang="en-US" altLang="ja-JP" sz="4000" b="1" smtClean="0">
                <a:ea typeface="ＭＳ Ｐゴシック" charset="-128"/>
              </a:rPr>
              <a:t/>
            </a:r>
            <a:br>
              <a:rPr lang="en-US" altLang="ja-JP" sz="4000" b="1" smtClean="0">
                <a:ea typeface="ＭＳ Ｐゴシック" charset="-128"/>
              </a:rPr>
            </a:br>
            <a:r>
              <a:rPr lang="ja-JP" altLang="ja-JP" sz="4800" b="1" smtClean="0">
                <a:solidFill>
                  <a:srgbClr val="FFFF00"/>
                </a:solidFill>
                <a:ea typeface="ＭＳ Ｐゴシック" charset="-128"/>
              </a:rPr>
              <a:t>「団結力のない慈善は、</a:t>
            </a:r>
            <a:r>
              <a:rPr lang="en-US" altLang="ja-JP" sz="4800" b="1" smtClean="0">
                <a:solidFill>
                  <a:srgbClr val="FFFF00"/>
                </a:solidFill>
                <a:ea typeface="ＭＳ Ｐゴシック" charset="-128"/>
              </a:rPr>
              <a:t/>
            </a:r>
            <a:br>
              <a:rPr lang="en-US" altLang="ja-JP" sz="4800" b="1" smtClean="0">
                <a:solidFill>
                  <a:srgbClr val="FFFF00"/>
                </a:solidFill>
                <a:ea typeface="ＭＳ Ｐゴシック" charset="-128"/>
              </a:rPr>
            </a:br>
            <a:r>
              <a:rPr lang="ja-JP" altLang="ja-JP" sz="4800" b="1" smtClean="0">
                <a:solidFill>
                  <a:srgbClr val="FFFF00"/>
                </a:solidFill>
                <a:ea typeface="ＭＳ Ｐゴシック" charset="-128"/>
              </a:rPr>
              <a:t>役に立たないものです。」</a:t>
            </a:r>
            <a:r>
              <a:rPr lang="ja-JP" altLang="ja-JP" sz="4000" smtClean="0">
                <a:ea typeface="ＭＳ Ｐゴシック" charset="-128"/>
              </a:rPr>
              <a:t/>
            </a:r>
            <a:br>
              <a:rPr lang="ja-JP" altLang="ja-JP" sz="4000" smtClean="0">
                <a:ea typeface="ＭＳ Ｐゴシック" charset="-128"/>
              </a:rPr>
            </a:br>
            <a:endParaRPr lang="ja-JP" altLang="en-US" sz="4000" smtClean="0">
              <a:ea typeface="ＭＳ Ｐゴシック" charset="-128"/>
            </a:endParaRPr>
          </a:p>
        </p:txBody>
      </p:sp>
      <p:sp>
        <p:nvSpPr>
          <p:cNvPr id="3" name="コンテンツ プレースホルダ 2"/>
          <p:cNvSpPr>
            <a:spLocks noGrp="1"/>
          </p:cNvSpPr>
          <p:nvPr>
            <p:ph idx="4294967295"/>
          </p:nvPr>
        </p:nvSpPr>
        <p:spPr>
          <a:xfrm>
            <a:off x="323850" y="1600200"/>
            <a:ext cx="8640763" cy="4997450"/>
          </a:xfrm>
        </p:spPr>
        <p:txBody>
          <a:bodyPr>
            <a:normAutofit/>
          </a:bodyPr>
          <a:lstStyle/>
          <a:p>
            <a:pPr eaLnBrk="1" hangingPunct="1">
              <a:lnSpc>
                <a:spcPct val="90000"/>
              </a:lnSpc>
            </a:pPr>
            <a:r>
              <a:rPr lang="ja-JP" altLang="ja-JP" sz="2700" b="1" smtClean="0">
                <a:effectLst>
                  <a:outerShdw blurRad="38100" dist="38100" dir="2700000" algn="tl">
                    <a:srgbClr val="000000"/>
                  </a:outerShdw>
                </a:effectLst>
                <a:ea typeface="ＭＳ Ｐゴシック" charset="-128"/>
              </a:rPr>
              <a:t>元国連難民高等弁務官、ロータリー</a:t>
            </a:r>
            <a:r>
              <a:rPr lang="ja-JP" altLang="en-US" sz="2700" b="1" smtClean="0">
                <a:effectLst>
                  <a:outerShdw blurRad="38100" dist="38100" dir="2700000" algn="tl">
                    <a:srgbClr val="000000"/>
                  </a:outerShdw>
                </a:effectLst>
                <a:ea typeface="ＭＳ Ｐゴシック" charset="-128"/>
              </a:rPr>
              <a:t>財団</a:t>
            </a:r>
            <a:r>
              <a:rPr lang="ja-JP" altLang="ja-JP" sz="2700" b="1" smtClean="0">
                <a:effectLst>
                  <a:outerShdw blurRad="38100" dist="38100" dir="2700000" algn="tl">
                    <a:srgbClr val="000000"/>
                  </a:outerShdw>
                </a:effectLst>
                <a:ea typeface="ＭＳ Ｐゴシック" charset="-128"/>
              </a:rPr>
              <a:t>奨学生</a:t>
            </a:r>
            <a:endParaRPr lang="en-US" altLang="ja-JP" sz="2700" b="1" smtClean="0">
              <a:effectLst>
                <a:outerShdw blurRad="38100" dist="38100" dir="2700000" algn="tl">
                  <a:srgbClr val="000000"/>
                </a:outerShdw>
              </a:effectLst>
              <a:ea typeface="ＭＳ Ｐゴシック" charset="-128"/>
            </a:endParaRPr>
          </a:p>
          <a:p>
            <a:pPr eaLnBrk="1" hangingPunct="1">
              <a:lnSpc>
                <a:spcPct val="90000"/>
              </a:lnSpc>
              <a:buFont typeface="Arial" charset="0"/>
              <a:buNone/>
            </a:pPr>
            <a:r>
              <a:rPr lang="ja-JP" altLang="en-US" sz="2700" b="1" smtClean="0">
                <a:effectLst>
                  <a:outerShdw blurRad="38100" dist="38100" dir="2700000" algn="tl">
                    <a:srgbClr val="000000"/>
                  </a:outerShdw>
                </a:effectLst>
                <a:ea typeface="ＭＳ Ｐゴシック" charset="-128"/>
              </a:rPr>
              <a:t>　　</a:t>
            </a:r>
            <a:r>
              <a:rPr lang="ja-JP" altLang="ja-JP" sz="2700" b="1" smtClean="0">
                <a:effectLst>
                  <a:outerShdw blurRad="38100" dist="38100" dir="2700000" algn="tl">
                    <a:srgbClr val="000000"/>
                  </a:outerShdw>
                </a:effectLst>
                <a:ea typeface="ＭＳ Ｐゴシック" charset="-128"/>
              </a:rPr>
              <a:t>緒方貞子氏がこのように話されてい</a:t>
            </a:r>
            <a:r>
              <a:rPr lang="ja-JP" altLang="en-US" sz="2700" b="1" smtClean="0">
                <a:effectLst>
                  <a:outerShdw blurRad="38100" dist="38100" dir="2700000" algn="tl">
                    <a:srgbClr val="000000"/>
                  </a:outerShdw>
                </a:effectLst>
                <a:ea typeface="ＭＳ Ｐゴシック" charset="-128"/>
              </a:rPr>
              <a:t>ます</a:t>
            </a:r>
            <a:r>
              <a:rPr lang="ja-JP" altLang="ja-JP" sz="2700" b="1" smtClean="0">
                <a:effectLst>
                  <a:outerShdw blurRad="38100" dist="38100" dir="2700000" algn="tl">
                    <a:srgbClr val="000000"/>
                  </a:outerShdw>
                </a:effectLst>
                <a:ea typeface="ＭＳ Ｐゴシック" charset="-128"/>
              </a:rPr>
              <a:t>。</a:t>
            </a:r>
          </a:p>
          <a:p>
            <a:pPr eaLnBrk="1" hangingPunct="1">
              <a:lnSpc>
                <a:spcPct val="90000"/>
              </a:lnSpc>
              <a:buFont typeface="Arial" charset="0"/>
              <a:buNone/>
            </a:pPr>
            <a:r>
              <a:rPr lang="ja-JP" altLang="en-US" sz="2700" b="1" smtClean="0">
                <a:effectLst>
                  <a:outerShdw blurRad="38100" dist="38100" dir="2700000" algn="tl">
                    <a:srgbClr val="000000"/>
                  </a:outerShdw>
                </a:effectLst>
                <a:ea typeface="ＭＳ Ｐゴシック" charset="-128"/>
              </a:rPr>
              <a:t>　</a:t>
            </a:r>
            <a:endParaRPr lang="en-US" altLang="ja-JP" sz="2700" b="1" smtClean="0">
              <a:effectLst>
                <a:outerShdw blurRad="38100" dist="38100" dir="2700000" algn="tl">
                  <a:srgbClr val="000000"/>
                </a:outerShdw>
              </a:effectLst>
              <a:ea typeface="ＭＳ Ｐゴシック" charset="-128"/>
            </a:endParaRPr>
          </a:p>
          <a:p>
            <a:pPr eaLnBrk="1" hangingPunct="1">
              <a:lnSpc>
                <a:spcPct val="90000"/>
              </a:lnSpc>
              <a:buFont typeface="Arial" charset="0"/>
              <a:buNone/>
            </a:pPr>
            <a:r>
              <a:rPr lang="ja-JP" altLang="en-US" sz="2700" b="1" smtClean="0">
                <a:effectLst>
                  <a:outerShdw blurRad="38100" dist="38100" dir="2700000" algn="tl">
                    <a:srgbClr val="000000"/>
                  </a:outerShdw>
                </a:effectLst>
                <a:ea typeface="ＭＳ Ｐゴシック" charset="-128"/>
              </a:rPr>
              <a:t>　　「</a:t>
            </a:r>
            <a:r>
              <a:rPr lang="ja-JP" altLang="ja-JP" sz="2700" b="1" smtClean="0">
                <a:effectLst>
                  <a:outerShdw blurRad="38100" dist="38100" dir="2700000" algn="tl">
                    <a:srgbClr val="000000"/>
                  </a:outerShdw>
                </a:effectLst>
                <a:ea typeface="ＭＳ Ｐゴシック" charset="-128"/>
              </a:rPr>
              <a:t>ただ慈善ということであれば、一部の人にしか援</a:t>
            </a:r>
            <a:endParaRPr lang="en-US" altLang="ja-JP" sz="2700" b="1" smtClean="0">
              <a:effectLst>
                <a:outerShdw blurRad="38100" dist="38100" dir="2700000" algn="tl">
                  <a:srgbClr val="000000"/>
                </a:outerShdw>
              </a:effectLst>
              <a:ea typeface="ＭＳ Ｐゴシック" charset="-128"/>
            </a:endParaRPr>
          </a:p>
          <a:p>
            <a:pPr eaLnBrk="1" hangingPunct="1">
              <a:lnSpc>
                <a:spcPct val="90000"/>
              </a:lnSpc>
              <a:buFont typeface="Arial" charset="0"/>
              <a:buNone/>
            </a:pPr>
            <a:r>
              <a:rPr lang="ja-JP" altLang="en-US" sz="2700" b="1" smtClean="0">
                <a:effectLst>
                  <a:outerShdw blurRad="38100" dist="38100" dir="2700000" algn="tl">
                    <a:srgbClr val="000000"/>
                  </a:outerShdw>
                </a:effectLst>
                <a:ea typeface="ＭＳ Ｐゴシック" charset="-128"/>
              </a:rPr>
              <a:t>　　</a:t>
            </a:r>
            <a:r>
              <a:rPr lang="ja-JP" altLang="ja-JP" sz="2700" b="1" smtClean="0">
                <a:effectLst>
                  <a:outerShdw blurRad="38100" dist="38100" dir="2700000" algn="tl">
                    <a:srgbClr val="000000"/>
                  </a:outerShdw>
                </a:effectLst>
                <a:ea typeface="ＭＳ Ｐゴシック" charset="-128"/>
              </a:rPr>
              <a:t>助が伝わらない。そうなると社会が崩れていくことになり</a:t>
            </a:r>
            <a:endParaRPr lang="en-US" altLang="ja-JP" sz="2700" b="1" smtClean="0">
              <a:effectLst>
                <a:outerShdw blurRad="38100" dist="38100" dir="2700000" algn="tl">
                  <a:srgbClr val="000000"/>
                </a:outerShdw>
              </a:effectLst>
              <a:ea typeface="ＭＳ Ｐゴシック" charset="-128"/>
            </a:endParaRPr>
          </a:p>
          <a:p>
            <a:pPr eaLnBrk="1" hangingPunct="1">
              <a:lnSpc>
                <a:spcPct val="90000"/>
              </a:lnSpc>
              <a:buFont typeface="Arial" charset="0"/>
              <a:buNone/>
            </a:pPr>
            <a:r>
              <a:rPr lang="ja-JP" altLang="en-US" sz="2700" b="1" smtClean="0">
                <a:effectLst>
                  <a:outerShdw blurRad="38100" dist="38100" dir="2700000" algn="tl">
                    <a:srgbClr val="000000"/>
                  </a:outerShdw>
                </a:effectLst>
                <a:ea typeface="ＭＳ Ｐゴシック" charset="-128"/>
              </a:rPr>
              <a:t>　　</a:t>
            </a:r>
            <a:r>
              <a:rPr lang="ja-JP" altLang="ja-JP" sz="2700" b="1" smtClean="0">
                <a:effectLst>
                  <a:outerShdw blurRad="38100" dist="38100" dir="2700000" algn="tl">
                    <a:srgbClr val="000000"/>
                  </a:outerShdw>
                </a:effectLst>
                <a:ea typeface="ＭＳ Ｐゴシック" charset="-128"/>
              </a:rPr>
              <a:t>ます。これは、ただ道徳的な価値だけではなく、私たち</a:t>
            </a:r>
            <a:endParaRPr lang="en-US" altLang="ja-JP" sz="2700" b="1" smtClean="0">
              <a:effectLst>
                <a:outerShdw blurRad="38100" dist="38100" dir="2700000" algn="tl">
                  <a:srgbClr val="000000"/>
                </a:outerShdw>
              </a:effectLst>
              <a:ea typeface="ＭＳ Ｐゴシック" charset="-128"/>
            </a:endParaRPr>
          </a:p>
          <a:p>
            <a:pPr eaLnBrk="1" hangingPunct="1">
              <a:lnSpc>
                <a:spcPct val="90000"/>
              </a:lnSpc>
              <a:buFont typeface="Arial" charset="0"/>
              <a:buNone/>
            </a:pPr>
            <a:r>
              <a:rPr lang="ja-JP" altLang="en-US" sz="2700" b="1" smtClean="0">
                <a:effectLst>
                  <a:outerShdw blurRad="38100" dist="38100" dir="2700000" algn="tl">
                    <a:srgbClr val="000000"/>
                  </a:outerShdw>
                </a:effectLst>
                <a:ea typeface="ＭＳ Ｐゴシック" charset="-128"/>
              </a:rPr>
              <a:t>　　</a:t>
            </a:r>
            <a:r>
              <a:rPr lang="ja-JP" altLang="ja-JP" sz="2700" b="1" smtClean="0">
                <a:effectLst>
                  <a:outerShdw blurRad="38100" dist="38100" dir="2700000" algn="tl">
                    <a:srgbClr val="000000"/>
                  </a:outerShdw>
                </a:effectLst>
                <a:ea typeface="ＭＳ Ｐゴシック" charset="-128"/>
              </a:rPr>
              <a:t>が本当に、世界的な脅威に対処していくための唯一の</a:t>
            </a:r>
            <a:endParaRPr lang="en-US" altLang="ja-JP" sz="2700" b="1" smtClean="0">
              <a:effectLst>
                <a:outerShdw blurRad="38100" dist="38100" dir="2700000" algn="tl">
                  <a:srgbClr val="000000"/>
                </a:outerShdw>
              </a:effectLst>
              <a:ea typeface="ＭＳ Ｐゴシック" charset="-128"/>
            </a:endParaRPr>
          </a:p>
          <a:p>
            <a:pPr eaLnBrk="1" hangingPunct="1">
              <a:lnSpc>
                <a:spcPct val="90000"/>
              </a:lnSpc>
              <a:buFont typeface="Arial" charset="0"/>
              <a:buNone/>
            </a:pPr>
            <a:r>
              <a:rPr lang="ja-JP" altLang="en-US" sz="2700" b="1" smtClean="0">
                <a:effectLst>
                  <a:outerShdw blurRad="38100" dist="38100" dir="2700000" algn="tl">
                    <a:srgbClr val="000000"/>
                  </a:outerShdw>
                </a:effectLst>
                <a:ea typeface="ＭＳ Ｐゴシック" charset="-128"/>
              </a:rPr>
              <a:t>　　</a:t>
            </a:r>
            <a:r>
              <a:rPr lang="ja-JP" altLang="ja-JP" sz="2700" b="1" smtClean="0">
                <a:effectLst>
                  <a:outerShdw blurRad="38100" dist="38100" dir="2700000" algn="tl">
                    <a:srgbClr val="000000"/>
                  </a:outerShdw>
                </a:effectLst>
                <a:ea typeface="ＭＳ Ｐゴシック" charset="-128"/>
              </a:rPr>
              <a:t>方法ではないかと思います</a:t>
            </a:r>
            <a:r>
              <a:rPr lang="ja-JP" altLang="en-US" sz="2700" b="1" smtClean="0">
                <a:effectLst>
                  <a:outerShdw blurRad="38100" dist="38100" dir="2700000" algn="tl">
                    <a:srgbClr val="000000"/>
                  </a:outerShdw>
                </a:effectLst>
                <a:ea typeface="ＭＳ Ｐゴシック" charset="-128"/>
              </a:rPr>
              <a:t>」</a:t>
            </a:r>
            <a:endParaRPr lang="en-US" altLang="ja-JP" sz="2700" b="1" smtClean="0">
              <a:effectLst>
                <a:outerShdw blurRad="38100" dist="38100" dir="2700000" algn="tl">
                  <a:srgbClr val="000000"/>
                </a:outerShdw>
              </a:effectLst>
              <a:ea typeface="ＭＳ Ｐゴシック" charset="-128"/>
            </a:endParaRPr>
          </a:p>
          <a:p>
            <a:pPr eaLnBrk="1" hangingPunct="1">
              <a:lnSpc>
                <a:spcPct val="90000"/>
              </a:lnSpc>
              <a:buFont typeface="Arial" charset="0"/>
              <a:buNone/>
            </a:pPr>
            <a:endParaRPr lang="ja-JP" altLang="ja-JP" sz="2700" b="1" smtClean="0">
              <a:effectLst>
                <a:outerShdw blurRad="38100" dist="38100" dir="2700000" algn="tl">
                  <a:srgbClr val="000000"/>
                </a:outerShdw>
              </a:effectLst>
              <a:ea typeface="ＭＳ Ｐゴシック" charset="-128"/>
            </a:endParaRPr>
          </a:p>
          <a:p>
            <a:pPr eaLnBrk="1" hangingPunct="1">
              <a:lnSpc>
                <a:spcPct val="90000"/>
              </a:lnSpc>
            </a:pPr>
            <a:r>
              <a:rPr lang="ja-JP" altLang="ja-JP" sz="2700" b="1" smtClean="0">
                <a:effectLst>
                  <a:outerShdw blurRad="38100" dist="38100" dir="2700000" algn="tl">
                    <a:srgbClr val="000000"/>
                  </a:outerShdw>
                </a:effectLst>
                <a:ea typeface="ＭＳ Ｐゴシック" charset="-128"/>
              </a:rPr>
              <a:t>この言葉は、私が何故ロータリーに入会しているのかを明確に示してくれた素晴らしい言葉であります。</a:t>
            </a:r>
            <a:r>
              <a:rPr lang="en-US" altLang="ja-JP" sz="2700" b="1" smtClean="0">
                <a:effectLst>
                  <a:outerShdw blurRad="38100" dist="38100" dir="2700000" algn="tl">
                    <a:srgbClr val="000000"/>
                  </a:outerShdw>
                </a:effectLst>
                <a:ea typeface="ＭＳ Ｐゴシック" charset="-128"/>
              </a:rPr>
              <a:t> </a:t>
            </a:r>
            <a:endParaRPr lang="ja-JP" altLang="ja-JP" sz="2700" b="1" smtClean="0">
              <a:effectLst>
                <a:outerShdw blurRad="38100" dist="38100" dir="2700000" algn="tl">
                  <a:srgbClr val="000000"/>
                </a:outerShdw>
              </a:effectLst>
              <a:ea typeface="ＭＳ Ｐゴシック" charset="-128"/>
            </a:endParaRPr>
          </a:p>
          <a:p>
            <a:pPr eaLnBrk="1" hangingPunct="1">
              <a:lnSpc>
                <a:spcPct val="90000"/>
              </a:lnSpc>
            </a:pPr>
            <a:endParaRPr lang="ja-JP" altLang="en-US" sz="2700" smtClean="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7025" name="タイトル 1"/>
          <p:cNvSpPr>
            <a:spLocks noGrp="1"/>
          </p:cNvSpPr>
          <p:nvPr>
            <p:ph type="title" idx="4294967295"/>
          </p:nvPr>
        </p:nvSpPr>
        <p:spPr/>
        <p:txBody>
          <a:bodyPr/>
          <a:lstStyle/>
          <a:p>
            <a:pPr eaLnBrk="1" hangingPunct="1"/>
            <a:r>
              <a:rPr lang="ja-JP" altLang="en-US" sz="5400" b="1" smtClean="0">
                <a:solidFill>
                  <a:srgbClr val="FFFF00"/>
                </a:solidFill>
                <a:latin typeface="Bookman Old Style" pitchFamily="18" charset="0"/>
                <a:ea typeface="HG明朝E" pitchFamily="17" charset="-128"/>
              </a:rPr>
              <a:t>最後のお願い</a:t>
            </a:r>
          </a:p>
        </p:txBody>
      </p:sp>
      <p:sp>
        <p:nvSpPr>
          <p:cNvPr id="257026" name="コンテンツ プレースホルダ 2"/>
          <p:cNvSpPr>
            <a:spLocks noGrp="1"/>
          </p:cNvSpPr>
          <p:nvPr>
            <p:ph idx="4294967295"/>
          </p:nvPr>
        </p:nvSpPr>
        <p:spPr>
          <a:xfrm>
            <a:off x="457200" y="1628775"/>
            <a:ext cx="8472488" cy="4497388"/>
          </a:xfrm>
        </p:spPr>
        <p:txBody>
          <a:bodyPr/>
          <a:lstStyle/>
          <a:p>
            <a:pPr eaLnBrk="1" hangingPunct="1">
              <a:buFont typeface="Arial" charset="0"/>
              <a:buNone/>
            </a:pPr>
            <a:r>
              <a:rPr lang="ja-JP" altLang="en-US" sz="5400" b="1" smtClean="0">
                <a:latin typeface="Gill Sans MT" pitchFamily="34" charset="0"/>
                <a:ea typeface="ＭＳ Ｐゴシック" charset="-128"/>
              </a:rPr>
              <a:t>ロータリークラブを発展させましょう。先人から貰ったものとは思わずに、　次世代からの預かりものとして今を考えましょう。　</a:t>
            </a:r>
          </a:p>
          <a:p>
            <a:pPr eaLnBrk="1" hangingPunct="1"/>
            <a:endParaRPr lang="ja-JP" altLang="en-US" sz="5400" smtClean="0">
              <a:solidFill>
                <a:srgbClr val="FF0000"/>
              </a:solidFill>
              <a:latin typeface="Gill Sans MT" pitchFamily="34" charset="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570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702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5" grpId="0" autoUpdateAnimBg="0"/>
      <p:bldP spid="257026"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267744" y="2420888"/>
            <a:ext cx="6264696" cy="1323439"/>
          </a:xfrm>
          <a:prstGeom prst="rect">
            <a:avLst/>
          </a:prstGeom>
          <a:noFill/>
        </p:spPr>
        <p:txBody>
          <a:bodyPr>
            <a:spAutoFit/>
          </a:bodyPr>
          <a:lstStyle/>
          <a:p>
            <a:pPr fontAlgn="auto">
              <a:spcBef>
                <a:spcPts val="0"/>
              </a:spcBef>
              <a:spcAft>
                <a:spcPts val="0"/>
              </a:spcAft>
              <a:defRPr/>
            </a:pPr>
            <a:r>
              <a:rPr lang="ja-JP" altLang="en-US" sz="8000" b="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mn-lt"/>
                <a:ea typeface="+mn-ea"/>
              </a:rPr>
              <a:t>　　終了</a:t>
            </a:r>
          </a:p>
        </p:txBody>
      </p:sp>
    </p:spTree>
  </p:cSld>
  <p:clrMapOvr>
    <a:masterClrMapping/>
  </p:clrMapOvr>
  <p:transition>
    <p:wipe dir="d"/>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0097" name="タイトル 1"/>
          <p:cNvSpPr>
            <a:spLocks noGrp="1"/>
          </p:cNvSpPr>
          <p:nvPr>
            <p:ph type="title" idx="4294967295"/>
          </p:nvPr>
        </p:nvSpPr>
        <p:spPr/>
        <p:txBody>
          <a:bodyPr/>
          <a:lstStyle/>
          <a:p>
            <a:pPr eaLnBrk="1" hangingPunct="1"/>
            <a:r>
              <a:rPr lang="ja-JP" altLang="en-US" b="1" smtClean="0">
                <a:solidFill>
                  <a:srgbClr val="FF0000"/>
                </a:solidFill>
                <a:latin typeface="Bookman Old Style" pitchFamily="18" charset="0"/>
                <a:ea typeface="HG明朝E" pitchFamily="17" charset="-128"/>
              </a:rPr>
              <a:t>世界の現状は？</a:t>
            </a:r>
          </a:p>
        </p:txBody>
      </p:sp>
      <p:sp>
        <p:nvSpPr>
          <p:cNvPr id="3" name="コンテンツ プレースホルダ 2"/>
          <p:cNvSpPr>
            <a:spLocks noGrp="1"/>
          </p:cNvSpPr>
          <p:nvPr>
            <p:ph idx="4294967295"/>
          </p:nvPr>
        </p:nvSpPr>
        <p:spPr/>
        <p:txBody>
          <a:bodyPr>
            <a:normAutofit/>
          </a:bodyPr>
          <a:lstStyle/>
          <a:p>
            <a:pPr eaLnBrk="1" hangingPunct="1">
              <a:lnSpc>
                <a:spcPct val="80000"/>
              </a:lnSpc>
              <a:buFont typeface="Arial" charset="0"/>
              <a:buNone/>
            </a:pPr>
            <a:r>
              <a:rPr lang="ja-JP" altLang="en-US" sz="2700" smtClean="0">
                <a:ea typeface="ＭＳ Ｐゴシック" charset="-128"/>
              </a:rPr>
              <a:t>◆</a:t>
            </a:r>
            <a:r>
              <a:rPr lang="ja-JP" altLang="en-US" sz="2700" b="1" smtClean="0">
                <a:ea typeface="ＭＳ Ｐゴシック" charset="-128"/>
              </a:rPr>
              <a:t>地球の年齢は４６億歳</a:t>
            </a:r>
            <a:endParaRPr lang="en-US" altLang="ja-JP" sz="2700" b="1" smtClean="0">
              <a:ea typeface="ＭＳ Ｐゴシック" charset="-128"/>
            </a:endParaRPr>
          </a:p>
          <a:p>
            <a:pPr eaLnBrk="1" hangingPunct="1">
              <a:lnSpc>
                <a:spcPct val="80000"/>
              </a:lnSpc>
              <a:buFont typeface="Arial" charset="0"/>
              <a:buNone/>
            </a:pPr>
            <a:r>
              <a:rPr lang="ja-JP" altLang="en-US" sz="2700" b="1" smtClean="0">
                <a:ea typeface="ＭＳ Ｐゴシック" charset="-128"/>
              </a:rPr>
              <a:t>世界の人口は６６億８５３３万人</a:t>
            </a:r>
            <a:endParaRPr lang="en-US" altLang="ja-JP" sz="2700" b="1" smtClean="0">
              <a:ea typeface="ＭＳ Ｐゴシック" charset="-128"/>
            </a:endParaRPr>
          </a:p>
          <a:p>
            <a:pPr eaLnBrk="1" hangingPunct="1">
              <a:lnSpc>
                <a:spcPct val="80000"/>
              </a:lnSpc>
              <a:buFont typeface="Arial" charset="0"/>
              <a:buNone/>
            </a:pPr>
            <a:r>
              <a:rPr lang="ja-JP" altLang="en-US" sz="2700" b="1" smtClean="0">
                <a:ea typeface="ＭＳ Ｐゴシック" charset="-128"/>
              </a:rPr>
              <a:t>　１分間に１４０人生まれる</a:t>
            </a:r>
            <a:endParaRPr lang="en-US" altLang="ja-JP" sz="2700" b="1" smtClean="0">
              <a:ea typeface="ＭＳ Ｐゴシック" charset="-128"/>
            </a:endParaRPr>
          </a:p>
          <a:p>
            <a:pPr eaLnBrk="1" hangingPunct="1">
              <a:lnSpc>
                <a:spcPct val="80000"/>
              </a:lnSpc>
              <a:buFont typeface="Arial" charset="0"/>
              <a:buNone/>
            </a:pPr>
            <a:r>
              <a:rPr lang="ja-JP" altLang="en-US" sz="2700" b="1" smtClean="0">
                <a:ea typeface="ＭＳ Ｐゴシック" charset="-128"/>
              </a:rPr>
              <a:t>　１日：２０万人生まれる</a:t>
            </a:r>
            <a:endParaRPr lang="en-US" altLang="ja-JP" sz="2700" b="1" smtClean="0">
              <a:ea typeface="ＭＳ Ｐゴシック" charset="-128"/>
            </a:endParaRPr>
          </a:p>
          <a:p>
            <a:pPr eaLnBrk="1" hangingPunct="1">
              <a:lnSpc>
                <a:spcPct val="80000"/>
              </a:lnSpc>
              <a:buFont typeface="Arial" charset="0"/>
              <a:buNone/>
            </a:pPr>
            <a:r>
              <a:rPr lang="ja-JP" altLang="en-US" sz="2700" b="1" smtClean="0">
                <a:ea typeface="ＭＳ Ｐゴシック" charset="-128"/>
              </a:rPr>
              <a:t>　１年：８千万人増加</a:t>
            </a:r>
            <a:endParaRPr lang="en-US" altLang="ja-JP" sz="2700" b="1" smtClean="0">
              <a:ea typeface="ＭＳ Ｐゴシック" charset="-128"/>
            </a:endParaRPr>
          </a:p>
          <a:p>
            <a:pPr eaLnBrk="1" hangingPunct="1">
              <a:lnSpc>
                <a:spcPct val="80000"/>
              </a:lnSpc>
              <a:buFont typeface="Arial" charset="0"/>
              <a:buNone/>
            </a:pPr>
            <a:r>
              <a:rPr lang="ja-JP" altLang="en-US" sz="2700" b="1" smtClean="0">
                <a:ea typeface="ＭＳ Ｐゴシック" charset="-128"/>
              </a:rPr>
              <a:t>◆２０２５年の人口：７８億人</a:t>
            </a:r>
            <a:endParaRPr lang="en-US" altLang="ja-JP" sz="2700" b="1" smtClean="0">
              <a:ea typeface="ＭＳ Ｐゴシック" charset="-128"/>
            </a:endParaRPr>
          </a:p>
          <a:p>
            <a:pPr eaLnBrk="1" hangingPunct="1">
              <a:lnSpc>
                <a:spcPct val="80000"/>
              </a:lnSpc>
              <a:buFont typeface="Arial" charset="0"/>
              <a:buNone/>
            </a:pPr>
            <a:r>
              <a:rPr lang="ja-JP" altLang="en-US" sz="2700" b="1" smtClean="0">
                <a:ea typeface="ＭＳ Ｐゴシック" charset="-128"/>
              </a:rPr>
              <a:t>　２０５０年の人口：９２億人</a:t>
            </a:r>
            <a:endParaRPr lang="en-US" altLang="ja-JP" sz="2700" b="1" smtClean="0">
              <a:ea typeface="ＭＳ Ｐゴシック" charset="-128"/>
            </a:endParaRPr>
          </a:p>
          <a:p>
            <a:pPr eaLnBrk="1" hangingPunct="1">
              <a:lnSpc>
                <a:spcPct val="80000"/>
              </a:lnSpc>
              <a:buFont typeface="Arial" charset="0"/>
              <a:buNone/>
            </a:pPr>
            <a:r>
              <a:rPr lang="ja-JP" altLang="en-US" sz="2700" b="1" smtClean="0">
                <a:ea typeface="ＭＳ Ｐゴシック" charset="-128"/>
              </a:rPr>
              <a:t>◆地球のキャパシティーは８０億人</a:t>
            </a:r>
            <a:endParaRPr lang="en-US" altLang="ja-JP" sz="2700" b="1" smtClean="0">
              <a:ea typeface="ＭＳ Ｐゴシック" charset="-128"/>
            </a:endParaRPr>
          </a:p>
          <a:p>
            <a:pPr eaLnBrk="1" hangingPunct="1">
              <a:lnSpc>
                <a:spcPct val="80000"/>
              </a:lnSpc>
              <a:buFont typeface="Arial" charset="0"/>
              <a:buNone/>
            </a:pPr>
            <a:endParaRPr lang="en-US" altLang="ja-JP" sz="2700" smtClean="0">
              <a:ea typeface="ＭＳ Ｐゴシック" charset="-128"/>
            </a:endParaRPr>
          </a:p>
          <a:p>
            <a:pPr eaLnBrk="1" hangingPunct="1">
              <a:lnSpc>
                <a:spcPct val="80000"/>
              </a:lnSpc>
              <a:buFont typeface="Arial" charset="0"/>
              <a:buNone/>
            </a:pPr>
            <a:r>
              <a:rPr lang="ja-JP" altLang="en-US" sz="2700" smtClean="0">
                <a:ea typeface="ＭＳ Ｐゴシック" charset="-128"/>
              </a:rPr>
              <a:t>　　　　　　　　　　</a:t>
            </a:r>
            <a:r>
              <a:rPr lang="ja-JP" altLang="en-US" sz="4400" b="1" smtClean="0">
                <a:solidFill>
                  <a:srgbClr val="FF0000"/>
                </a:solidFill>
                <a:ea typeface="ＭＳ Ｐゴシック" charset="-128"/>
              </a:rPr>
              <a:t>人口爆発</a:t>
            </a:r>
            <a:endParaRPr lang="en-US" altLang="ja-JP" sz="4400" b="1" smtClean="0">
              <a:solidFill>
                <a:srgbClr val="FF0000"/>
              </a:solidFill>
              <a:ea typeface="ＭＳ Ｐゴシック" charset="-128"/>
            </a:endParaRPr>
          </a:p>
          <a:p>
            <a:pPr eaLnBrk="1" hangingPunct="1">
              <a:lnSpc>
                <a:spcPct val="80000"/>
              </a:lnSpc>
              <a:buFont typeface="Arial" charset="0"/>
              <a:buNone/>
            </a:pPr>
            <a:endParaRPr lang="en-US" altLang="ja-JP" sz="2700" smtClean="0">
              <a:ea typeface="ＭＳ Ｐゴシック" charset="-128"/>
            </a:endParaRPr>
          </a:p>
          <a:p>
            <a:pPr eaLnBrk="1" hangingPunct="1">
              <a:lnSpc>
                <a:spcPct val="80000"/>
              </a:lnSpc>
              <a:buFont typeface="Arial" charset="0"/>
              <a:buNone/>
            </a:pPr>
            <a:endParaRPr lang="ja-JP" altLang="en-US" sz="2700" smtClean="0">
              <a:ea typeface="ＭＳ Ｐゴシック" charset="-128"/>
            </a:endParaRPr>
          </a:p>
        </p:txBody>
      </p:sp>
      <p:sp>
        <p:nvSpPr>
          <p:cNvPr id="5" name="右矢印 4"/>
          <p:cNvSpPr/>
          <p:nvPr/>
        </p:nvSpPr>
        <p:spPr>
          <a:xfrm>
            <a:off x="2071688" y="5572125"/>
            <a:ext cx="2214562" cy="6429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600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097" grpId="0" autoUpdateAnimBg="0"/>
      <p:bldP spid="3"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2145" name="タイトル 1"/>
          <p:cNvSpPr>
            <a:spLocks noGrp="1"/>
          </p:cNvSpPr>
          <p:nvPr>
            <p:ph type="title" idx="4294967295"/>
          </p:nvPr>
        </p:nvSpPr>
        <p:spPr/>
        <p:txBody>
          <a:bodyPr/>
          <a:lstStyle/>
          <a:p>
            <a:pPr eaLnBrk="1" hangingPunct="1"/>
            <a:r>
              <a:rPr lang="ja-JP" altLang="en-US" b="1" smtClean="0">
                <a:solidFill>
                  <a:srgbClr val="FF0000"/>
                </a:solidFill>
                <a:latin typeface="Bookman Old Style" pitchFamily="18" charset="0"/>
                <a:ea typeface="HG明朝E" pitchFamily="17" charset="-128"/>
              </a:rPr>
              <a:t>世界の現状</a:t>
            </a:r>
          </a:p>
        </p:txBody>
      </p:sp>
      <p:sp>
        <p:nvSpPr>
          <p:cNvPr id="262146" name="コンテンツ プレースホルダ 2"/>
          <p:cNvSpPr>
            <a:spLocks noGrp="1"/>
          </p:cNvSpPr>
          <p:nvPr>
            <p:ph idx="4294967295"/>
          </p:nvPr>
        </p:nvSpPr>
        <p:spPr>
          <a:xfrm>
            <a:off x="914400" y="1357313"/>
            <a:ext cx="7772400" cy="4999037"/>
          </a:xfrm>
        </p:spPr>
        <p:txBody>
          <a:bodyPr/>
          <a:lstStyle/>
          <a:p>
            <a:pPr eaLnBrk="1" hangingPunct="1"/>
            <a:r>
              <a:rPr lang="ja-JP" altLang="en-US" sz="2800" b="1" smtClean="0">
                <a:solidFill>
                  <a:srgbClr val="FFC000"/>
                </a:solidFill>
                <a:latin typeface="Gill Sans MT" pitchFamily="34" charset="0"/>
                <a:ea typeface="ＭＳ Ｐゴシック" charset="-128"/>
              </a:rPr>
              <a:t>１年に</a:t>
            </a:r>
            <a:r>
              <a:rPr lang="ja-JP" altLang="en-US" sz="2800" b="1" smtClean="0">
                <a:solidFill>
                  <a:srgbClr val="FF0000"/>
                </a:solidFill>
                <a:latin typeface="Gill Sans MT" pitchFamily="34" charset="0"/>
                <a:ea typeface="ＭＳ Ｐゴシック" charset="-128"/>
              </a:rPr>
              <a:t>６千万人</a:t>
            </a:r>
            <a:r>
              <a:rPr lang="ja-JP" altLang="en-US" sz="2800" b="1" smtClean="0">
                <a:solidFill>
                  <a:srgbClr val="FFC000"/>
                </a:solidFill>
                <a:latin typeface="Gill Sans MT" pitchFamily="34" charset="0"/>
                <a:ea typeface="ＭＳ Ｐゴシック" charset="-128"/>
              </a:rPr>
              <a:t>が亡くなり</a:t>
            </a:r>
            <a:r>
              <a:rPr lang="ja-JP" altLang="en-US" sz="2800" b="1" smtClean="0">
                <a:solidFill>
                  <a:srgbClr val="FF0000"/>
                </a:solidFill>
                <a:latin typeface="Gill Sans MT" pitchFamily="34" charset="0"/>
                <a:ea typeface="ＭＳ Ｐゴシック" charset="-128"/>
              </a:rPr>
              <a:t>１億４千万</a:t>
            </a:r>
            <a:r>
              <a:rPr lang="ja-JP" altLang="en-US" sz="2800" b="1" smtClean="0">
                <a:solidFill>
                  <a:srgbClr val="FFC000"/>
                </a:solidFill>
                <a:latin typeface="Gill Sans MT" pitchFamily="34" charset="0"/>
                <a:ea typeface="ＭＳ Ｐゴシック" charset="-128"/>
              </a:rPr>
              <a:t>人が産まれる</a:t>
            </a:r>
            <a:endParaRPr lang="en-US" altLang="ja-JP" sz="2800" b="1" smtClean="0">
              <a:solidFill>
                <a:srgbClr val="FFC000"/>
              </a:solidFill>
              <a:latin typeface="Gill Sans MT" pitchFamily="34" charset="0"/>
              <a:ea typeface="ＭＳ Ｐゴシック" charset="-128"/>
            </a:endParaRPr>
          </a:p>
          <a:p>
            <a:pPr eaLnBrk="1" hangingPunct="1"/>
            <a:r>
              <a:rPr lang="ja-JP" altLang="en-US" sz="2800" b="1" smtClean="0">
                <a:solidFill>
                  <a:srgbClr val="FFC000"/>
                </a:solidFill>
                <a:latin typeface="Gill Sans MT" pitchFamily="34" charset="0"/>
                <a:ea typeface="ＭＳ Ｐゴシック" charset="-128"/>
              </a:rPr>
              <a:t>毎日避けることができる原因で命を落とす５歳未満の子供の数は</a:t>
            </a:r>
            <a:r>
              <a:rPr lang="ja-JP" altLang="en-US" sz="2800" b="1" smtClean="0">
                <a:solidFill>
                  <a:srgbClr val="FF0000"/>
                </a:solidFill>
                <a:latin typeface="Gill Sans MT" pitchFamily="34" charset="0"/>
                <a:ea typeface="ＭＳ Ｐゴシック" charset="-128"/>
              </a:rPr>
              <a:t>３万人</a:t>
            </a:r>
            <a:r>
              <a:rPr lang="ja-JP" altLang="en-US" sz="2800" b="1" smtClean="0">
                <a:solidFill>
                  <a:srgbClr val="FFC000"/>
                </a:solidFill>
                <a:latin typeface="Gill Sans MT" pitchFamily="34" charset="0"/>
                <a:ea typeface="ＭＳ Ｐゴシック" charset="-128"/>
              </a:rPr>
              <a:t>を超える。</a:t>
            </a:r>
            <a:endParaRPr lang="en-US" altLang="ja-JP" sz="2800" b="1" smtClean="0">
              <a:solidFill>
                <a:srgbClr val="FFC000"/>
              </a:solidFill>
              <a:latin typeface="Gill Sans MT" pitchFamily="34" charset="0"/>
              <a:ea typeface="ＭＳ Ｐゴシック" charset="-128"/>
            </a:endParaRPr>
          </a:p>
          <a:p>
            <a:pPr eaLnBrk="1" hangingPunct="1"/>
            <a:r>
              <a:rPr lang="ja-JP" altLang="en-US" sz="2800" b="1" smtClean="0">
                <a:solidFill>
                  <a:srgbClr val="FFC000"/>
                </a:solidFill>
                <a:latin typeface="Gill Sans MT" pitchFamily="34" charset="0"/>
                <a:ea typeface="ＭＳ Ｐゴシック" charset="-128"/>
              </a:rPr>
              <a:t>毎年</a:t>
            </a:r>
            <a:r>
              <a:rPr lang="ja-JP" altLang="en-US" sz="2800" b="1" smtClean="0">
                <a:solidFill>
                  <a:srgbClr val="FF0000"/>
                </a:solidFill>
                <a:latin typeface="Gill Sans MT" pitchFamily="34" charset="0"/>
                <a:ea typeface="ＭＳ Ｐゴシック" charset="-128"/>
              </a:rPr>
              <a:t>１千万人</a:t>
            </a:r>
            <a:r>
              <a:rPr lang="ja-JP" altLang="en-US" sz="2800" b="1" smtClean="0">
                <a:solidFill>
                  <a:srgbClr val="FFC000"/>
                </a:solidFill>
                <a:latin typeface="Gill Sans MT" pitchFamily="34" charset="0"/>
                <a:ea typeface="ＭＳ Ｐゴシック" charset="-128"/>
              </a:rPr>
              <a:t>の子供たちが５歳の誕生日を迎えることなく死んでいる。</a:t>
            </a:r>
            <a:endParaRPr lang="en-US" altLang="ja-JP" sz="2800" b="1" smtClean="0">
              <a:solidFill>
                <a:srgbClr val="FFC000"/>
              </a:solidFill>
              <a:latin typeface="Gill Sans MT" pitchFamily="34" charset="0"/>
              <a:ea typeface="ＭＳ Ｐゴシック" charset="-128"/>
            </a:endParaRPr>
          </a:p>
          <a:p>
            <a:pPr eaLnBrk="1" hangingPunct="1"/>
            <a:r>
              <a:rPr lang="ja-JP" altLang="en-US" sz="2800" b="1" smtClean="0">
                <a:solidFill>
                  <a:srgbClr val="FFC000"/>
                </a:solidFill>
                <a:latin typeface="Gill Sans MT" pitchFamily="34" charset="0"/>
                <a:ea typeface="ＭＳ Ｐゴシック" charset="-128"/>
              </a:rPr>
              <a:t>毎年</a:t>
            </a:r>
            <a:r>
              <a:rPr lang="ja-JP" altLang="en-US" sz="2800" b="1" smtClean="0">
                <a:solidFill>
                  <a:srgbClr val="FF0000"/>
                </a:solidFill>
                <a:latin typeface="Gill Sans MT" pitchFamily="34" charset="0"/>
                <a:ea typeface="ＭＳ Ｐゴシック" charset="-128"/>
              </a:rPr>
              <a:t>９００万人</a:t>
            </a:r>
            <a:r>
              <a:rPr lang="ja-JP" altLang="en-US" sz="2800" b="1" smtClean="0">
                <a:solidFill>
                  <a:srgbClr val="FFC000"/>
                </a:solidFill>
                <a:latin typeface="Gill Sans MT" pitchFamily="34" charset="0"/>
                <a:ea typeface="ＭＳ Ｐゴシック" charset="-128"/>
              </a:rPr>
              <a:t>が餓死している</a:t>
            </a:r>
            <a:endParaRPr lang="en-US" altLang="ja-JP" sz="2800" b="1" smtClean="0">
              <a:solidFill>
                <a:srgbClr val="FFC000"/>
              </a:solidFill>
              <a:latin typeface="Gill Sans MT" pitchFamily="34" charset="0"/>
              <a:ea typeface="ＭＳ Ｐゴシック" charset="-128"/>
            </a:endParaRPr>
          </a:p>
          <a:p>
            <a:pPr eaLnBrk="1" hangingPunct="1"/>
            <a:r>
              <a:rPr lang="ja-JP" altLang="en-US" sz="2800" b="1" smtClean="0">
                <a:solidFill>
                  <a:srgbClr val="FFC000"/>
                </a:solidFill>
                <a:latin typeface="Gill Sans MT" pitchFamily="34" charset="0"/>
                <a:ea typeface="ＭＳ Ｐゴシック" charset="-128"/>
              </a:rPr>
              <a:t>世界中で</a:t>
            </a:r>
            <a:r>
              <a:rPr lang="ja-JP" altLang="en-US" sz="2800" b="1" smtClean="0">
                <a:solidFill>
                  <a:srgbClr val="FF0000"/>
                </a:solidFill>
                <a:latin typeface="Gill Sans MT" pitchFamily="34" charset="0"/>
                <a:ea typeface="ＭＳ Ｐゴシック" charset="-128"/>
              </a:rPr>
              <a:t>９２％</a:t>
            </a:r>
            <a:r>
              <a:rPr lang="ja-JP" altLang="en-US" sz="2800" b="1" smtClean="0">
                <a:solidFill>
                  <a:srgbClr val="FFC000"/>
                </a:solidFill>
                <a:latin typeface="Gill Sans MT" pitchFamily="34" charset="0"/>
                <a:ea typeface="ＭＳ Ｐゴシック" charset="-128"/>
              </a:rPr>
              <a:t>の人が食べ物に困っている</a:t>
            </a:r>
            <a:endParaRPr lang="en-US" altLang="ja-JP" sz="2800" b="1" smtClean="0">
              <a:solidFill>
                <a:srgbClr val="FFC000"/>
              </a:solidFill>
              <a:latin typeface="Gill Sans MT" pitchFamily="34" charset="0"/>
              <a:ea typeface="ＭＳ Ｐゴシック" charset="-128"/>
            </a:endParaRPr>
          </a:p>
          <a:p>
            <a:pPr eaLnBrk="1" hangingPunct="1"/>
            <a:r>
              <a:rPr lang="ja-JP" altLang="en-US" sz="2800" b="1" smtClean="0">
                <a:solidFill>
                  <a:srgbClr val="FF0000"/>
                </a:solidFill>
                <a:latin typeface="Gill Sans MT" pitchFamily="34" charset="0"/>
                <a:ea typeface="ＭＳ Ｐゴシック" charset="-128"/>
              </a:rPr>
              <a:t>８％</a:t>
            </a:r>
            <a:r>
              <a:rPr lang="ja-JP" altLang="en-US" sz="2800" b="1" smtClean="0">
                <a:solidFill>
                  <a:srgbClr val="FFC000"/>
                </a:solidFill>
                <a:latin typeface="Gill Sans MT" pitchFamily="34" charset="0"/>
                <a:ea typeface="ＭＳ Ｐゴシック" charset="-128"/>
              </a:rPr>
              <a:t>（６億２０００万人）の人だけが食が足りている（飽食の日本人）</a:t>
            </a:r>
            <a:endParaRPr lang="en-US" altLang="ja-JP" sz="2800" b="1" smtClean="0">
              <a:solidFill>
                <a:srgbClr val="FFC000"/>
              </a:solidFill>
              <a:latin typeface="Gill Sans MT" pitchFamily="34" charset="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621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6214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214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6214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6214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6214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6214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5" grpId="0" autoUpdateAnimBg="0"/>
      <p:bldP spid="262146"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Text Box 2"/>
          <p:cNvSpPr txBox="1">
            <a:spLocks noChangeArrowheads="1"/>
          </p:cNvSpPr>
          <p:nvPr/>
        </p:nvSpPr>
        <p:spPr bwMode="auto">
          <a:xfrm>
            <a:off x="228600" y="5638800"/>
            <a:ext cx="87630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1916</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ロータリー通解発刊</a:t>
            </a: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　ロータリー運動の標準化</a:t>
            </a:r>
          </a:p>
        </p:txBody>
      </p:sp>
      <p:sp>
        <p:nvSpPr>
          <p:cNvPr id="574467" name="Text Box 3"/>
          <p:cNvSpPr txBox="1">
            <a:spLocks noChangeArrowheads="1"/>
          </p:cNvSpPr>
          <p:nvPr/>
        </p:nvSpPr>
        <p:spPr bwMode="auto">
          <a:xfrm>
            <a:off x="152400" y="304800"/>
            <a:ext cx="8839200" cy="1570038"/>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1912</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a:t>
            </a:r>
            <a:r>
              <a:rPr lang="ja-JP" altLang="en-US" sz="3200" b="1" dirty="0">
                <a:solidFill>
                  <a:schemeClr val="folHlink"/>
                </a:solidFill>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ロータリー・クラブ国際連合会に改称</a:t>
            </a:r>
          </a:p>
          <a:p>
            <a:pPr algn="just" fontAlgn="auto">
              <a:spcBef>
                <a:spcPts val="0"/>
              </a:spcBef>
              <a:spcAft>
                <a:spcPts val="0"/>
              </a:spcAft>
              <a:defRPr/>
            </a:pPr>
            <a:r>
              <a:rPr lang="ja-JP" altLang="en-US" sz="3200" b="1" dirty="0">
                <a:solidFill>
                  <a:srgbClr val="FF3399"/>
                </a:solidFill>
                <a:effectLst>
                  <a:outerShdw blurRad="38100" dist="38100" dir="2700000" algn="tl">
                    <a:srgbClr val="000000"/>
                  </a:outerShdw>
                </a:effectLst>
                <a:latin typeface="ＭＳ ゴシック" pitchFamily="49" charset="-128"/>
                <a:ea typeface="ＭＳ ゴシック" pitchFamily="49" charset="-128"/>
              </a:rPr>
              <a:t>                </a:t>
            </a:r>
            <a:r>
              <a:rPr lang="en-US" altLang="ja-JP"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1910</a:t>
            </a:r>
            <a:r>
              <a:rPr lang="ja-JP" altLang="en-US"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年カナダ（米国外初）</a:t>
            </a:r>
          </a:p>
          <a:p>
            <a:pPr algn="just" fontAlgn="auto">
              <a:spcBef>
                <a:spcPts val="0"/>
              </a:spcBef>
              <a:spcAft>
                <a:spcPts val="0"/>
              </a:spcAft>
              <a:defRPr/>
            </a:pPr>
            <a:r>
              <a:rPr lang="ja-JP" altLang="en-US"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                  ウィニペグＲＣ誕生</a:t>
            </a:r>
            <a:r>
              <a:rPr lang="ja-JP" altLang="en-US" sz="3200" b="1" dirty="0">
                <a:solidFill>
                  <a:schemeClr val="folHlink"/>
                </a:solidFill>
                <a:effectLst>
                  <a:outerShdw blurRad="38100" dist="38100" dir="2700000" algn="tl">
                    <a:srgbClr val="000000"/>
                  </a:outerShdw>
                </a:effectLst>
                <a:latin typeface="Century" pitchFamily="18" charset="0"/>
                <a:ea typeface="ＭＳ Ｐゴシック" pitchFamily="50" charset="-128"/>
              </a:rPr>
              <a:t>　                </a:t>
            </a:r>
            <a:endParaRPr lang="ja-JP" altLang="en-US" sz="3200" b="1" dirty="0">
              <a:solidFill>
                <a:srgbClr val="FF3399"/>
              </a:solidFill>
              <a:effectLst>
                <a:outerShdw blurRad="38100" dist="38100" dir="2700000" algn="tl">
                  <a:srgbClr val="000000"/>
                </a:outerShdw>
              </a:effectLst>
              <a:latin typeface="Century" pitchFamily="18" charset="0"/>
              <a:ea typeface="ＭＳ Ｐゴシック" pitchFamily="50" charset="-128"/>
            </a:endParaRPr>
          </a:p>
        </p:txBody>
      </p:sp>
      <p:sp>
        <p:nvSpPr>
          <p:cNvPr id="574469" name="Text Box 5"/>
          <p:cNvSpPr txBox="1">
            <a:spLocks noChangeArrowheads="1"/>
          </p:cNvSpPr>
          <p:nvPr/>
        </p:nvSpPr>
        <p:spPr bwMode="auto">
          <a:xfrm>
            <a:off x="1752600" y="1981200"/>
            <a:ext cx="7010400" cy="1066800"/>
          </a:xfrm>
          <a:prstGeom prst="rect">
            <a:avLst/>
          </a:prstGeom>
          <a:noFill/>
          <a:ln w="9525">
            <a:noFill/>
            <a:miter lim="800000"/>
            <a:headEnd/>
            <a:tailEnd/>
          </a:ln>
          <a:effectLst/>
        </p:spPr>
        <p:txBody>
          <a:bodyPr>
            <a:spAutoFit/>
          </a:bodyPr>
          <a:lstStyle/>
          <a:p>
            <a:pPr algn="just" fontAlgn="auto">
              <a:spcBef>
                <a:spcPts val="0"/>
              </a:spcBef>
              <a:spcAft>
                <a:spcPts val="0"/>
              </a:spcAft>
              <a:defRPr/>
            </a:pPr>
            <a:r>
              <a:rPr lang="ja-JP" altLang="en-US" sz="3200" b="1" dirty="0">
                <a:effectLst>
                  <a:outerShdw blurRad="38100" dist="38100" dir="2700000" algn="tl">
                    <a:srgbClr val="000000"/>
                  </a:outerShdw>
                </a:effectLst>
                <a:latin typeface="Century" pitchFamily="18" charset="0"/>
                <a:ea typeface="ＭＳ Ｐゴシック" pitchFamily="50" charset="-128"/>
              </a:rPr>
              <a:t>模範的クラブ定款５</a:t>
            </a:r>
            <a:r>
              <a:rPr lang="ja-JP" altLang="en-US" sz="3200" b="1" dirty="0" err="1">
                <a:effectLst>
                  <a:outerShdw blurRad="38100" dist="38100" dir="2700000" algn="tl">
                    <a:srgbClr val="000000"/>
                  </a:outerShdw>
                </a:effectLst>
                <a:latin typeface="Century" pitchFamily="18" charset="0"/>
                <a:ea typeface="ＭＳ Ｐゴシック" pitchFamily="50" charset="-128"/>
              </a:rPr>
              <a:t>ヶ</a:t>
            </a:r>
            <a:r>
              <a:rPr lang="ja-JP" altLang="en-US" sz="3200" b="1" dirty="0">
                <a:effectLst>
                  <a:outerShdw blurRad="38100" dist="38100" dir="2700000" algn="tl">
                    <a:srgbClr val="000000"/>
                  </a:outerShdw>
                </a:effectLst>
                <a:latin typeface="Century" pitchFamily="18" charset="0"/>
                <a:ea typeface="ＭＳ Ｐゴシック" pitchFamily="50" charset="-128"/>
              </a:rPr>
              <a:t>条</a:t>
            </a:r>
            <a:endParaRPr lang="ja-JP" altLang="en-US" sz="3200" b="1" dirty="0">
              <a:effectLst>
                <a:outerShdw blurRad="38100" dist="38100" dir="2700000" algn="tl">
                  <a:srgbClr val="000000"/>
                </a:outerShdw>
              </a:effectLst>
              <a:latin typeface="Century" pitchFamily="18" charset="0"/>
              <a:ea typeface="ＭＳ 明朝" pitchFamily="17" charset="-128"/>
            </a:endParaRPr>
          </a:p>
          <a:p>
            <a:pPr algn="just" fontAlgn="auto">
              <a:spcBef>
                <a:spcPts val="0"/>
              </a:spcBef>
              <a:spcAft>
                <a:spcPts val="0"/>
              </a:spcAft>
              <a:defRPr/>
            </a:pPr>
            <a:r>
              <a:rPr lang="ja-JP" altLang="en-US" sz="3200" b="1" dirty="0">
                <a:solidFill>
                  <a:srgbClr val="FF0000"/>
                </a:solidFill>
                <a:effectLst>
                  <a:outerShdw blurRad="38100" dist="38100" dir="2700000" algn="tl">
                    <a:srgbClr val="000000"/>
                  </a:outerShdw>
                </a:effectLst>
                <a:latin typeface="Century" pitchFamily="18" charset="0"/>
                <a:ea typeface="ＭＳ Ｐゴシック" pitchFamily="50" charset="-128"/>
              </a:rPr>
              <a:t>               　　　　　</a:t>
            </a:r>
            <a:r>
              <a:rPr lang="ja-JP" altLang="en-US" sz="3200" b="1" dirty="0">
                <a:solidFill>
                  <a:srgbClr val="FFFF00"/>
                </a:solidFill>
                <a:effectLst>
                  <a:outerShdw blurRad="38100" dist="38100" dir="2700000" algn="tl">
                    <a:srgbClr val="000000"/>
                  </a:outerShdw>
                </a:effectLst>
                <a:latin typeface="Century" pitchFamily="18" charset="0"/>
                <a:ea typeface="ＭＳ Ｐゴシック" pitchFamily="50" charset="-128"/>
              </a:rPr>
              <a:t>クラブ管理の標準化</a:t>
            </a:r>
          </a:p>
        </p:txBody>
      </p:sp>
      <p:sp>
        <p:nvSpPr>
          <p:cNvPr id="574470" name="Text Box 6"/>
          <p:cNvSpPr txBox="1">
            <a:spLocks noChangeArrowheads="1"/>
          </p:cNvSpPr>
          <p:nvPr/>
        </p:nvSpPr>
        <p:spPr bwMode="auto">
          <a:xfrm>
            <a:off x="1752600" y="4419600"/>
            <a:ext cx="7067550" cy="1077913"/>
          </a:xfrm>
          <a:prstGeom prst="rect">
            <a:avLst/>
          </a:prstGeom>
          <a:noFill/>
          <a:ln w="9525">
            <a:noFill/>
            <a:miter lim="800000"/>
            <a:headEnd/>
            <a:tailEnd/>
          </a:ln>
          <a:effectLst/>
        </p:spPr>
        <p:txBody>
          <a:bodyPr>
            <a:spAutoFit/>
          </a:bodyPr>
          <a:lstStyle/>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標準クラブ定款制定</a:t>
            </a:r>
          </a:p>
          <a:p>
            <a:pPr fontAlgn="auto">
              <a:spcBef>
                <a:spcPts val="0"/>
              </a:spcBef>
              <a:spcAft>
                <a:spcPts val="0"/>
              </a:spcAft>
              <a:defRPr/>
            </a:pPr>
            <a:r>
              <a:rPr lang="ja-JP" altLang="en-US" sz="3200" b="1" dirty="0">
                <a:solidFill>
                  <a:srgbClr val="FF3399"/>
                </a:solidFill>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クラブ管理の標準化</a:t>
            </a:r>
          </a:p>
        </p:txBody>
      </p:sp>
      <p:sp>
        <p:nvSpPr>
          <p:cNvPr id="574468" name="Text Box 4"/>
          <p:cNvSpPr txBox="1">
            <a:spLocks noChangeArrowheads="1"/>
          </p:cNvSpPr>
          <p:nvPr/>
        </p:nvSpPr>
        <p:spPr bwMode="auto">
          <a:xfrm>
            <a:off x="228600" y="3276600"/>
            <a:ext cx="87630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1915</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ロータリー</a:t>
            </a:r>
            <a:r>
              <a:rPr lang="ja-JP" altLang="en-US" sz="3200" b="1" u="sng" dirty="0">
                <a:effectLst>
                  <a:outerShdw blurRad="38100" dist="38100" dir="2700000" algn="tl">
                    <a:srgbClr val="000000"/>
                  </a:outerShdw>
                </a:effectLst>
                <a:latin typeface="ＭＳ ゴシック" pitchFamily="49" charset="-128"/>
                <a:ea typeface="ＭＳ ゴシック" pitchFamily="49" charset="-128"/>
              </a:rPr>
              <a:t>倫理訓の採択</a:t>
            </a: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職業奉仕基準の確立</a:t>
            </a: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3399"/>
                </a:solidFill>
                <a:effectLst>
                  <a:outerShdw blurRad="38100" dist="38100" dir="2700000" algn="tl">
                    <a:srgbClr val="000000"/>
                  </a:outerShdw>
                </a:effectLst>
                <a:latin typeface="ＭＳ ゴシック" pitchFamily="49" charset="-128"/>
                <a:ea typeface="ＭＳ ゴシック" pitchFamily="49" charset="-128"/>
              </a:rPr>
              <a:t>      </a:t>
            </a:r>
            <a:endParaRPr lang="ja-JP" altLang="en-US" sz="2400" b="1" dirty="0">
              <a:latin typeface="+mn-lt"/>
              <a:ea typeface="ＭＳ Ｐゴシック" pitchFamily="50"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4467"/>
                                        </p:tgtEl>
                                        <p:attrNameLst>
                                          <p:attrName>style.visibility</p:attrName>
                                        </p:attrNameLst>
                                      </p:cBhvr>
                                      <p:to>
                                        <p:strVal val="visible"/>
                                      </p:to>
                                    </p:set>
                                    <p:animEffect transition="in" filter="wipe(left)">
                                      <p:cBhvr>
                                        <p:cTn id="7" dur="500"/>
                                        <p:tgtEl>
                                          <p:spTgt spid="57446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4469"/>
                                        </p:tgtEl>
                                        <p:attrNameLst>
                                          <p:attrName>style.visibility</p:attrName>
                                        </p:attrNameLst>
                                      </p:cBhvr>
                                      <p:to>
                                        <p:strVal val="visible"/>
                                      </p:to>
                                    </p:set>
                                    <p:animEffect transition="in" filter="wipe(left)">
                                      <p:cBhvr>
                                        <p:cTn id="12" dur="500"/>
                                        <p:tgtEl>
                                          <p:spTgt spid="57446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4470"/>
                                        </p:tgtEl>
                                        <p:attrNameLst>
                                          <p:attrName>style.visibility</p:attrName>
                                        </p:attrNameLst>
                                      </p:cBhvr>
                                      <p:to>
                                        <p:strVal val="visible"/>
                                      </p:to>
                                    </p:set>
                                    <p:animEffect transition="in" filter="wipe(left)">
                                      <p:cBhvr>
                                        <p:cTn id="17" dur="500"/>
                                        <p:tgtEl>
                                          <p:spTgt spid="57447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4466"/>
                                        </p:tgtEl>
                                        <p:attrNameLst>
                                          <p:attrName>style.visibility</p:attrName>
                                        </p:attrNameLst>
                                      </p:cBhvr>
                                      <p:to>
                                        <p:strVal val="visible"/>
                                      </p:to>
                                    </p:set>
                                    <p:animEffect transition="in" filter="wipe(left)">
                                      <p:cBhvr>
                                        <p:cTn id="22" dur="500"/>
                                        <p:tgtEl>
                                          <p:spTgt spid="574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4466" grpId="0" autoUpdateAnimBg="0"/>
      <p:bldP spid="574467" grpId="0" autoUpdateAnimBg="0"/>
      <p:bldP spid="574469" grpId="0" autoUpdateAnimBg="0"/>
      <p:bldP spid="574470" grpId="0"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914400" y="512763"/>
            <a:ext cx="7772400" cy="130175"/>
          </a:xfrm>
        </p:spPr>
        <p:txBody>
          <a:bodyPr>
            <a:normAutofit fontScale="90000"/>
          </a:bodyPr>
          <a:lstStyle/>
          <a:p>
            <a:pPr eaLnBrk="1" hangingPunct="1"/>
            <a:endParaRPr lang="ja-JP" altLang="en-US" sz="4000" smtClean="0">
              <a:ea typeface="ＭＳ Ｐゴシック" charset="-128"/>
            </a:endParaRPr>
          </a:p>
        </p:txBody>
      </p:sp>
      <p:sp>
        <p:nvSpPr>
          <p:cNvPr id="264194" name="コンテンツ プレースホルダ 2"/>
          <p:cNvSpPr>
            <a:spLocks noGrp="1"/>
          </p:cNvSpPr>
          <p:nvPr>
            <p:ph idx="4294967295"/>
          </p:nvPr>
        </p:nvSpPr>
        <p:spPr>
          <a:xfrm>
            <a:off x="914400" y="1143000"/>
            <a:ext cx="7772400" cy="5213350"/>
          </a:xfrm>
        </p:spPr>
        <p:txBody>
          <a:bodyPr/>
          <a:lstStyle/>
          <a:p>
            <a:pPr eaLnBrk="1" hangingPunct="1"/>
            <a:r>
              <a:rPr lang="ja-JP" altLang="en-US" b="1" smtClean="0">
                <a:solidFill>
                  <a:srgbClr val="FFC000"/>
                </a:solidFill>
                <a:latin typeface="Gill Sans MT" pitchFamily="34" charset="0"/>
                <a:ea typeface="ＭＳ Ｐゴシック" charset="-128"/>
              </a:rPr>
              <a:t>世界人口の</a:t>
            </a:r>
            <a:r>
              <a:rPr lang="ja-JP" altLang="en-US" b="1" smtClean="0">
                <a:solidFill>
                  <a:srgbClr val="FF0000"/>
                </a:solidFill>
                <a:latin typeface="Gill Sans MT" pitchFamily="34" charset="0"/>
                <a:ea typeface="ＭＳ Ｐゴシック" charset="-128"/>
              </a:rPr>
              <a:t>６分の１</a:t>
            </a:r>
            <a:r>
              <a:rPr lang="ja-JP" altLang="en-US" b="1" smtClean="0">
                <a:solidFill>
                  <a:srgbClr val="FFC000"/>
                </a:solidFill>
                <a:latin typeface="Gill Sans MT" pitchFamily="34" charset="0"/>
                <a:ea typeface="ＭＳ Ｐゴシック" charset="-128"/>
              </a:rPr>
              <a:t>は読み書きができない。</a:t>
            </a:r>
            <a:endParaRPr lang="en-US" altLang="ja-JP" b="1" smtClean="0">
              <a:solidFill>
                <a:srgbClr val="FFC000"/>
              </a:solidFill>
              <a:latin typeface="Gill Sans MT" pitchFamily="34" charset="0"/>
              <a:ea typeface="ＭＳ Ｐゴシック" charset="-128"/>
            </a:endParaRPr>
          </a:p>
          <a:p>
            <a:pPr eaLnBrk="1" hangingPunct="1"/>
            <a:r>
              <a:rPr lang="ja-JP" altLang="en-US" b="1" smtClean="0">
                <a:solidFill>
                  <a:srgbClr val="FFC000"/>
                </a:solidFill>
                <a:latin typeface="Gill Sans MT" pitchFamily="34" charset="0"/>
                <a:ea typeface="ＭＳ Ｐゴシック" charset="-128"/>
              </a:rPr>
              <a:t>きれいな水のない人が</a:t>
            </a:r>
            <a:r>
              <a:rPr lang="ja-JP" altLang="en-US" b="1" smtClean="0">
                <a:solidFill>
                  <a:srgbClr val="FF0000"/>
                </a:solidFill>
                <a:latin typeface="Gill Sans MT" pitchFamily="34" charset="0"/>
                <a:ea typeface="ＭＳ Ｐゴシック" charset="-128"/>
              </a:rPr>
              <a:t>２６億人</a:t>
            </a:r>
            <a:r>
              <a:rPr lang="ja-JP" altLang="en-US" b="1" smtClean="0">
                <a:solidFill>
                  <a:srgbClr val="FFC000"/>
                </a:solidFill>
                <a:latin typeface="Gill Sans MT" pitchFamily="34" charset="0"/>
                <a:ea typeface="ＭＳ Ｐゴシック" charset="-128"/>
              </a:rPr>
              <a:t>いる。</a:t>
            </a:r>
            <a:endParaRPr lang="en-US" altLang="ja-JP" b="1" smtClean="0">
              <a:solidFill>
                <a:srgbClr val="FFC000"/>
              </a:solidFill>
              <a:latin typeface="Gill Sans MT" pitchFamily="34" charset="0"/>
              <a:ea typeface="ＭＳ Ｐゴシック" charset="-128"/>
            </a:endParaRPr>
          </a:p>
          <a:p>
            <a:pPr eaLnBrk="1" hangingPunct="1"/>
            <a:r>
              <a:rPr lang="ja-JP" altLang="en-US" b="1" smtClean="0">
                <a:solidFill>
                  <a:srgbClr val="FFC000"/>
                </a:solidFill>
                <a:latin typeface="Gill Sans MT" pitchFamily="34" charset="0"/>
                <a:ea typeface="ＭＳ Ｐゴシック" charset="-128"/>
              </a:rPr>
              <a:t>学校に行ったことのない子供が</a:t>
            </a:r>
            <a:r>
              <a:rPr lang="ja-JP" altLang="en-US" b="1" smtClean="0">
                <a:solidFill>
                  <a:srgbClr val="FF0000"/>
                </a:solidFill>
                <a:latin typeface="Gill Sans MT" pitchFamily="34" charset="0"/>
                <a:ea typeface="ＭＳ Ｐゴシック" charset="-128"/>
              </a:rPr>
              <a:t>１億４千万人。</a:t>
            </a:r>
            <a:endParaRPr lang="en-US" altLang="ja-JP" b="1" smtClean="0">
              <a:solidFill>
                <a:srgbClr val="FF0000"/>
              </a:solidFill>
              <a:latin typeface="Gill Sans MT" pitchFamily="34" charset="0"/>
              <a:ea typeface="ＭＳ Ｐゴシック" charset="-128"/>
            </a:endParaRPr>
          </a:p>
          <a:p>
            <a:pPr eaLnBrk="1" hangingPunct="1"/>
            <a:r>
              <a:rPr lang="ja-JP" altLang="en-US" b="1" smtClean="0">
                <a:solidFill>
                  <a:srgbClr val="FFC000"/>
                </a:solidFill>
                <a:latin typeface="Gill Sans MT" pitchFamily="34" charset="0"/>
                <a:ea typeface="ＭＳ Ｐゴシック" charset="-128"/>
              </a:rPr>
              <a:t>毎年、</a:t>
            </a:r>
            <a:r>
              <a:rPr lang="ja-JP" altLang="en-US" b="1" smtClean="0">
                <a:solidFill>
                  <a:srgbClr val="FF0000"/>
                </a:solidFill>
                <a:latin typeface="Gill Sans MT" pitchFamily="34" charset="0"/>
                <a:ea typeface="ＭＳ Ｐゴシック" charset="-128"/>
              </a:rPr>
              <a:t>２５０万人</a:t>
            </a:r>
            <a:r>
              <a:rPr lang="ja-JP" altLang="en-US" b="1" smtClean="0">
                <a:solidFill>
                  <a:srgbClr val="FFC000"/>
                </a:solidFill>
                <a:latin typeface="Gill Sans MT" pitchFamily="34" charset="0"/>
                <a:ea typeface="ＭＳ Ｐゴシック" charset="-128"/>
              </a:rPr>
              <a:t>の子供たちが武力紛争で亡くなるか、兵士として徴兵されている。</a:t>
            </a:r>
            <a:endParaRPr lang="en-US" altLang="ja-JP" b="1" smtClean="0">
              <a:solidFill>
                <a:srgbClr val="FFC000"/>
              </a:solidFill>
              <a:latin typeface="Gill Sans MT" pitchFamily="34" charset="0"/>
              <a:ea typeface="ＭＳ Ｐゴシック" charset="-128"/>
            </a:endParaRPr>
          </a:p>
          <a:p>
            <a:pPr eaLnBrk="1" hangingPunct="1"/>
            <a:r>
              <a:rPr lang="ja-JP" altLang="en-US" b="1" smtClean="0">
                <a:solidFill>
                  <a:srgbClr val="FFC000"/>
                </a:solidFill>
                <a:latin typeface="Gill Sans MT" pitchFamily="34" charset="0"/>
                <a:ea typeface="ＭＳ Ｐゴシック" charset="-128"/>
              </a:rPr>
              <a:t>毎年</a:t>
            </a:r>
            <a:r>
              <a:rPr lang="ja-JP" altLang="en-US" b="1" smtClean="0">
                <a:solidFill>
                  <a:srgbClr val="FF0000"/>
                </a:solidFill>
                <a:latin typeface="Gill Sans MT" pitchFamily="34" charset="0"/>
                <a:ea typeface="ＭＳ Ｐゴシック" charset="-128"/>
              </a:rPr>
              <a:t>２００万人以上</a:t>
            </a:r>
            <a:r>
              <a:rPr lang="ja-JP" altLang="en-US" b="1" smtClean="0">
                <a:solidFill>
                  <a:srgbClr val="FFC000"/>
                </a:solidFill>
                <a:latin typeface="Gill Sans MT" pitchFamily="34" charset="0"/>
                <a:ea typeface="ＭＳ Ｐゴシック" charset="-128"/>
              </a:rPr>
              <a:t>の子供たちが売春のため、または奴隷として売られている</a:t>
            </a:r>
          </a:p>
          <a:p>
            <a:pPr eaLnBrk="1" hangingPunct="1"/>
            <a:endParaRPr lang="ja-JP" altLang="en-US" smtClean="0">
              <a:latin typeface="Gill Sans MT" pitchFamily="34" charset="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nodePh="1">
                                  <p:stCondLst>
                                    <p:cond delay="0"/>
                                  </p:stCondLst>
                                  <p:endCondLst>
                                    <p:cond evt="begin" delay="0">
                                      <p:tn val="5"/>
                                    </p:cond>
                                  </p:end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6419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419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6419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6419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6419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264194"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5217" name="タイトル 1"/>
          <p:cNvSpPr>
            <a:spLocks noGrp="1"/>
          </p:cNvSpPr>
          <p:nvPr>
            <p:ph type="title" idx="4294967295"/>
          </p:nvPr>
        </p:nvSpPr>
        <p:spPr/>
        <p:txBody>
          <a:bodyPr/>
          <a:lstStyle/>
          <a:p>
            <a:pPr eaLnBrk="1" hangingPunct="1"/>
            <a:r>
              <a:rPr lang="ja-JP" altLang="en-US" b="1" smtClean="0">
                <a:solidFill>
                  <a:srgbClr val="FF0000"/>
                </a:solidFill>
                <a:latin typeface="Bookman Old Style" pitchFamily="18" charset="0"/>
                <a:ea typeface="HG明朝E" pitchFamily="17" charset="-128"/>
              </a:rPr>
              <a:t>人口爆発</a:t>
            </a:r>
          </a:p>
        </p:txBody>
      </p:sp>
      <p:sp>
        <p:nvSpPr>
          <p:cNvPr id="3" name="コンテンツ プレースホルダ 2"/>
          <p:cNvSpPr>
            <a:spLocks noGrp="1"/>
          </p:cNvSpPr>
          <p:nvPr>
            <p:ph idx="4294967295"/>
          </p:nvPr>
        </p:nvSpPr>
        <p:spPr/>
        <p:txBody>
          <a:bodyPr>
            <a:normAutofit/>
          </a:bodyPr>
          <a:lstStyle/>
          <a:p>
            <a:pPr eaLnBrk="1" hangingPunct="1">
              <a:lnSpc>
                <a:spcPct val="90000"/>
              </a:lnSpc>
            </a:pPr>
            <a:r>
              <a:rPr lang="ja-JP" altLang="en-US" b="1" smtClean="0">
                <a:ea typeface="ＭＳ Ｐゴシック" charset="-128"/>
              </a:rPr>
              <a:t>地球全体の環境破壊　　自然環境の破壊</a:t>
            </a:r>
            <a:endParaRPr lang="en-US" altLang="ja-JP" b="1" smtClean="0">
              <a:ea typeface="ＭＳ Ｐゴシック" charset="-128"/>
            </a:endParaRPr>
          </a:p>
          <a:p>
            <a:pPr eaLnBrk="1" hangingPunct="1">
              <a:lnSpc>
                <a:spcPct val="90000"/>
              </a:lnSpc>
            </a:pPr>
            <a:r>
              <a:rPr lang="ja-JP" altLang="en-US" b="1" smtClean="0">
                <a:ea typeface="ＭＳ Ｐゴシック" charset="-128"/>
              </a:rPr>
              <a:t>資源の枯渇</a:t>
            </a:r>
            <a:endParaRPr lang="en-US" altLang="ja-JP" b="1" smtClean="0">
              <a:ea typeface="ＭＳ Ｐゴシック" charset="-128"/>
            </a:endParaRPr>
          </a:p>
          <a:p>
            <a:pPr eaLnBrk="1" hangingPunct="1">
              <a:lnSpc>
                <a:spcPct val="90000"/>
              </a:lnSpc>
            </a:pPr>
            <a:endParaRPr lang="en-US" altLang="ja-JP" b="1" smtClean="0">
              <a:ea typeface="ＭＳ Ｐゴシック" charset="-128"/>
            </a:endParaRPr>
          </a:p>
          <a:p>
            <a:pPr eaLnBrk="1" hangingPunct="1">
              <a:lnSpc>
                <a:spcPct val="90000"/>
              </a:lnSpc>
              <a:buFont typeface="Arial" charset="0"/>
              <a:buNone/>
            </a:pPr>
            <a:r>
              <a:rPr lang="ja-JP" altLang="en-US" b="1" smtClean="0">
                <a:ea typeface="ＭＳ Ｐゴシック" charset="-128"/>
              </a:rPr>
              <a:t>　　食糧難</a:t>
            </a:r>
            <a:endParaRPr lang="en-US" altLang="ja-JP" b="1" smtClean="0">
              <a:ea typeface="ＭＳ Ｐゴシック" charset="-128"/>
            </a:endParaRPr>
          </a:p>
          <a:p>
            <a:pPr eaLnBrk="1" hangingPunct="1">
              <a:lnSpc>
                <a:spcPct val="90000"/>
              </a:lnSpc>
              <a:buFont typeface="Arial" charset="0"/>
              <a:buNone/>
            </a:pPr>
            <a:r>
              <a:rPr lang="ja-JP" altLang="en-US" b="1" smtClean="0">
                <a:ea typeface="ＭＳ Ｐゴシック" charset="-128"/>
              </a:rPr>
              <a:t>　　貧困を原因とする地球紛争が勃発</a:t>
            </a:r>
            <a:endParaRPr lang="en-US" altLang="ja-JP" b="1" smtClean="0">
              <a:ea typeface="ＭＳ Ｐゴシック" charset="-128"/>
            </a:endParaRPr>
          </a:p>
          <a:p>
            <a:pPr eaLnBrk="1" hangingPunct="1">
              <a:lnSpc>
                <a:spcPct val="90000"/>
              </a:lnSpc>
            </a:pPr>
            <a:endParaRPr lang="en-US" altLang="ja-JP" b="1" smtClean="0">
              <a:ea typeface="ＭＳ Ｐゴシック" charset="-128"/>
            </a:endParaRPr>
          </a:p>
          <a:p>
            <a:pPr eaLnBrk="1" hangingPunct="1">
              <a:lnSpc>
                <a:spcPct val="90000"/>
              </a:lnSpc>
              <a:buFont typeface="Arial" charset="0"/>
              <a:buNone/>
            </a:pPr>
            <a:endParaRPr lang="en-US" altLang="ja-JP" smtClean="0">
              <a:ea typeface="ＭＳ Ｐゴシック" charset="-128"/>
            </a:endParaRPr>
          </a:p>
          <a:p>
            <a:pPr eaLnBrk="1" hangingPunct="1">
              <a:lnSpc>
                <a:spcPct val="90000"/>
              </a:lnSpc>
              <a:buFont typeface="Arial" charset="0"/>
              <a:buNone/>
            </a:pPr>
            <a:r>
              <a:rPr lang="ja-JP" altLang="en-US" b="1" smtClean="0">
                <a:solidFill>
                  <a:srgbClr val="FFC000"/>
                </a:solidFill>
                <a:ea typeface="ＭＳ Ｐゴシック" charset="-128"/>
              </a:rPr>
              <a:t>過密な人口と飢えと貧困による騒乱の時代</a:t>
            </a:r>
          </a:p>
        </p:txBody>
      </p:sp>
      <p:sp>
        <p:nvSpPr>
          <p:cNvPr id="4" name="下矢印 3"/>
          <p:cNvSpPr/>
          <p:nvPr/>
        </p:nvSpPr>
        <p:spPr>
          <a:xfrm>
            <a:off x="4071938" y="2643188"/>
            <a:ext cx="642937" cy="8572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右矢印 5"/>
          <p:cNvSpPr/>
          <p:nvPr/>
        </p:nvSpPr>
        <p:spPr>
          <a:xfrm>
            <a:off x="4929188" y="2000250"/>
            <a:ext cx="57150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下矢印 8"/>
          <p:cNvSpPr/>
          <p:nvPr/>
        </p:nvSpPr>
        <p:spPr>
          <a:xfrm>
            <a:off x="4143375" y="4643438"/>
            <a:ext cx="642938" cy="9286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652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17" grpId="0" autoUpdateAnimBg="0"/>
      <p:bldP spid="3"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7265" name="タイトル 1"/>
          <p:cNvSpPr>
            <a:spLocks noGrp="1"/>
          </p:cNvSpPr>
          <p:nvPr>
            <p:ph type="title" idx="4294967295"/>
          </p:nvPr>
        </p:nvSpPr>
        <p:spPr>
          <a:xfrm>
            <a:off x="928688" y="512763"/>
            <a:ext cx="7758112" cy="914400"/>
          </a:xfrm>
        </p:spPr>
        <p:txBody>
          <a:bodyPr/>
          <a:lstStyle/>
          <a:p>
            <a:pPr eaLnBrk="1" hangingPunct="1"/>
            <a:r>
              <a:rPr lang="ja-JP" altLang="en-US" sz="3600" b="1" smtClean="0">
                <a:solidFill>
                  <a:srgbClr val="FFFF00"/>
                </a:solidFill>
                <a:latin typeface="Bookman Old Style" pitchFamily="18" charset="0"/>
                <a:ea typeface="HG明朝E" pitchFamily="17" charset="-128"/>
              </a:rPr>
              <a:t>これらの問題を解決するためには？</a:t>
            </a:r>
          </a:p>
        </p:txBody>
      </p:sp>
      <p:sp>
        <p:nvSpPr>
          <p:cNvPr id="3" name="コンテンツ プレースホルダ 2"/>
          <p:cNvSpPr>
            <a:spLocks noGrp="1"/>
          </p:cNvSpPr>
          <p:nvPr>
            <p:ph idx="4294967295"/>
          </p:nvPr>
        </p:nvSpPr>
        <p:spPr/>
        <p:txBody>
          <a:bodyPr>
            <a:normAutofit/>
          </a:bodyPr>
          <a:lstStyle/>
          <a:p>
            <a:pPr eaLnBrk="1" hangingPunct="1">
              <a:lnSpc>
                <a:spcPct val="90000"/>
              </a:lnSpc>
            </a:pPr>
            <a:r>
              <a:rPr lang="ja-JP" altLang="en-US" sz="3700" b="1" smtClean="0">
                <a:solidFill>
                  <a:srgbClr val="00B050"/>
                </a:solidFill>
                <a:ea typeface="ＭＳ Ｐゴシック" charset="-128"/>
              </a:rPr>
              <a:t>環境問題</a:t>
            </a:r>
            <a:r>
              <a:rPr lang="ja-JP" altLang="en-US" sz="3700" b="1" smtClean="0">
                <a:ea typeface="ＭＳ Ｐゴシック" charset="-128"/>
              </a:rPr>
              <a:t>（地球温暖化対策、ＣＯ</a:t>
            </a:r>
            <a:r>
              <a:rPr lang="en-US" altLang="ja-JP" sz="3700" b="1" smtClean="0">
                <a:ea typeface="ＭＳ Ｐゴシック" charset="-128"/>
              </a:rPr>
              <a:t>2</a:t>
            </a:r>
            <a:r>
              <a:rPr lang="ja-JP" altLang="en-US" sz="3700" b="1" smtClean="0">
                <a:ea typeface="ＭＳ Ｐゴシック" charset="-128"/>
              </a:rPr>
              <a:t>削減、エコロジー）</a:t>
            </a:r>
            <a:endParaRPr lang="en-US" altLang="ja-JP" sz="3700" b="1" smtClean="0">
              <a:ea typeface="ＭＳ Ｐゴシック" charset="-128"/>
            </a:endParaRPr>
          </a:p>
          <a:p>
            <a:pPr eaLnBrk="1" hangingPunct="1">
              <a:lnSpc>
                <a:spcPct val="90000"/>
              </a:lnSpc>
            </a:pPr>
            <a:r>
              <a:rPr lang="ja-JP" altLang="en-US" sz="3700" b="1" smtClean="0">
                <a:solidFill>
                  <a:srgbClr val="00B050"/>
                </a:solidFill>
                <a:ea typeface="ＭＳ Ｐゴシック" charset="-128"/>
              </a:rPr>
              <a:t>人口爆発</a:t>
            </a:r>
            <a:r>
              <a:rPr lang="ja-JP" altLang="en-US" sz="3700" b="1" smtClean="0">
                <a:ea typeface="ＭＳ Ｐゴシック" charset="-128"/>
              </a:rPr>
              <a:t>：産児制限　　　教育</a:t>
            </a:r>
            <a:endParaRPr lang="en-US" altLang="ja-JP" sz="3700" b="1" smtClean="0">
              <a:ea typeface="ＭＳ Ｐゴシック" charset="-128"/>
            </a:endParaRPr>
          </a:p>
          <a:p>
            <a:pPr eaLnBrk="1" hangingPunct="1">
              <a:lnSpc>
                <a:spcPct val="90000"/>
              </a:lnSpc>
            </a:pPr>
            <a:r>
              <a:rPr lang="ja-JP" altLang="en-US" sz="3700" b="1" smtClean="0">
                <a:solidFill>
                  <a:srgbClr val="00B050"/>
                </a:solidFill>
                <a:ea typeface="ＭＳ Ｐゴシック" charset="-128"/>
              </a:rPr>
              <a:t>紛争</a:t>
            </a:r>
            <a:r>
              <a:rPr lang="ja-JP" altLang="en-US" sz="3700" b="1" smtClean="0">
                <a:ea typeface="ＭＳ Ｐゴシック" charset="-128"/>
              </a:rPr>
              <a:t>：民族、政治、経済</a:t>
            </a:r>
            <a:endParaRPr lang="en-US" altLang="ja-JP" sz="3700" b="1" smtClean="0">
              <a:ea typeface="ＭＳ Ｐゴシック" charset="-128"/>
            </a:endParaRPr>
          </a:p>
          <a:p>
            <a:pPr eaLnBrk="1" hangingPunct="1">
              <a:lnSpc>
                <a:spcPct val="90000"/>
              </a:lnSpc>
            </a:pPr>
            <a:endParaRPr lang="en-US" altLang="ja-JP" sz="3700" b="1" smtClean="0">
              <a:ea typeface="ＭＳ Ｐゴシック" charset="-128"/>
            </a:endParaRPr>
          </a:p>
          <a:p>
            <a:pPr eaLnBrk="1" hangingPunct="1">
              <a:lnSpc>
                <a:spcPct val="90000"/>
              </a:lnSpc>
            </a:pPr>
            <a:endParaRPr lang="en-US" altLang="ja-JP" sz="3700" b="1" smtClean="0">
              <a:ea typeface="ＭＳ Ｐゴシック" charset="-128"/>
            </a:endParaRPr>
          </a:p>
          <a:p>
            <a:pPr eaLnBrk="1" hangingPunct="1">
              <a:lnSpc>
                <a:spcPct val="90000"/>
              </a:lnSpc>
              <a:buFont typeface="Arial" charset="0"/>
              <a:buNone/>
            </a:pPr>
            <a:r>
              <a:rPr lang="ja-JP" altLang="en-US" sz="3700" b="1" smtClean="0">
                <a:ea typeface="ＭＳ Ｐゴシック" charset="-128"/>
              </a:rPr>
              <a:t>　　　　貧困と飢餓</a:t>
            </a:r>
            <a:endParaRPr lang="en-US" altLang="ja-JP" sz="3700" b="1" smtClean="0">
              <a:ea typeface="ＭＳ Ｐゴシック" charset="-128"/>
            </a:endParaRPr>
          </a:p>
          <a:p>
            <a:pPr eaLnBrk="1" hangingPunct="1">
              <a:lnSpc>
                <a:spcPct val="90000"/>
              </a:lnSpc>
            </a:pPr>
            <a:endParaRPr lang="ja-JP" altLang="en-US" sz="3000" smtClean="0">
              <a:ea typeface="ＭＳ Ｐゴシック" charset="-128"/>
            </a:endParaRPr>
          </a:p>
        </p:txBody>
      </p:sp>
      <p:sp>
        <p:nvSpPr>
          <p:cNvPr id="4" name="下矢印 3"/>
          <p:cNvSpPr/>
          <p:nvPr/>
        </p:nvSpPr>
        <p:spPr>
          <a:xfrm>
            <a:off x="3786188" y="4500563"/>
            <a:ext cx="928687" cy="7858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 name="右矢印 4"/>
          <p:cNvSpPr/>
          <p:nvPr/>
        </p:nvSpPr>
        <p:spPr>
          <a:xfrm>
            <a:off x="6286500" y="3143250"/>
            <a:ext cx="1000125"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6726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5" grpId="0" autoUpdateAnimBg="0"/>
      <p:bldP spid="3"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p:txBody>
          <a:bodyPr>
            <a:normAutofit/>
          </a:bodyPr>
          <a:lstStyle/>
          <a:p>
            <a:pPr eaLnBrk="1" hangingPunct="1"/>
            <a:r>
              <a:rPr lang="ja-JP" altLang="en-US" sz="4000" b="1" smtClean="0">
                <a:solidFill>
                  <a:srgbClr val="FF0000"/>
                </a:solidFill>
                <a:ea typeface="ＭＳ Ｐゴシック" charset="-128"/>
              </a:rPr>
              <a:t>私達が取り組まなければならないこと</a:t>
            </a:r>
          </a:p>
        </p:txBody>
      </p:sp>
      <p:sp>
        <p:nvSpPr>
          <p:cNvPr id="3" name="コンテンツ プレースホルダ 2"/>
          <p:cNvSpPr>
            <a:spLocks noGrp="1"/>
          </p:cNvSpPr>
          <p:nvPr>
            <p:ph idx="4294967295"/>
          </p:nvPr>
        </p:nvSpPr>
        <p:spPr>
          <a:xfrm>
            <a:off x="1571625" y="1784350"/>
            <a:ext cx="5715000" cy="4572000"/>
          </a:xfrm>
        </p:spPr>
        <p:txBody>
          <a:bodyPr>
            <a:normAutofit/>
          </a:bodyPr>
          <a:lstStyle/>
          <a:p>
            <a:pPr eaLnBrk="1" hangingPunct="1">
              <a:lnSpc>
                <a:spcPct val="80000"/>
              </a:lnSpc>
              <a:buFont typeface="Arial" charset="0"/>
              <a:buNone/>
            </a:pPr>
            <a:r>
              <a:rPr lang="ja-JP" altLang="en-US" sz="4400" smtClean="0">
                <a:ea typeface="ＭＳ Ｐゴシック" charset="-128"/>
              </a:rPr>
              <a:t>ボランティア活動の強調事項　　　　</a:t>
            </a:r>
            <a:endParaRPr lang="en-US" altLang="ja-JP" sz="4400" smtClean="0">
              <a:ea typeface="ＭＳ Ｐゴシック" charset="-128"/>
            </a:endParaRPr>
          </a:p>
          <a:p>
            <a:pPr eaLnBrk="1" hangingPunct="1">
              <a:lnSpc>
                <a:spcPct val="80000"/>
              </a:lnSpc>
            </a:pPr>
            <a:endParaRPr lang="en-US" altLang="ja-JP" sz="4400" smtClean="0">
              <a:ea typeface="ＭＳ Ｐゴシック" charset="-128"/>
            </a:endParaRPr>
          </a:p>
          <a:p>
            <a:pPr eaLnBrk="1" hangingPunct="1">
              <a:lnSpc>
                <a:spcPct val="80000"/>
              </a:lnSpc>
            </a:pPr>
            <a:endParaRPr lang="en-US" altLang="ja-JP" sz="4400" smtClean="0">
              <a:ea typeface="ＭＳ Ｐゴシック" charset="-128"/>
            </a:endParaRPr>
          </a:p>
          <a:p>
            <a:pPr eaLnBrk="1" hangingPunct="1">
              <a:lnSpc>
                <a:spcPct val="80000"/>
              </a:lnSpc>
              <a:buFont typeface="Arial" charset="0"/>
              <a:buNone/>
            </a:pPr>
            <a:r>
              <a:rPr lang="ja-JP" altLang="en-US" sz="4400" smtClean="0">
                <a:ea typeface="ＭＳ Ｐゴシック" charset="-128"/>
              </a:rPr>
              <a:t>　貧困と飢餓救済</a:t>
            </a:r>
            <a:endParaRPr lang="en-US" altLang="ja-JP" sz="4400" smtClean="0">
              <a:ea typeface="ＭＳ Ｐゴシック" charset="-128"/>
            </a:endParaRPr>
          </a:p>
          <a:p>
            <a:pPr eaLnBrk="1" hangingPunct="1">
              <a:lnSpc>
                <a:spcPct val="80000"/>
              </a:lnSpc>
              <a:buFont typeface="Arial" charset="0"/>
              <a:buNone/>
            </a:pPr>
            <a:r>
              <a:rPr lang="ja-JP" altLang="en-US" sz="4400" smtClean="0">
                <a:ea typeface="ＭＳ Ｐゴシック" charset="-128"/>
              </a:rPr>
              <a:t>　水（健康）</a:t>
            </a:r>
            <a:endParaRPr lang="en-US" altLang="ja-JP" sz="4400" smtClean="0">
              <a:ea typeface="ＭＳ Ｐゴシック" charset="-128"/>
            </a:endParaRPr>
          </a:p>
          <a:p>
            <a:pPr eaLnBrk="1" hangingPunct="1">
              <a:lnSpc>
                <a:spcPct val="80000"/>
              </a:lnSpc>
              <a:buFont typeface="Arial" charset="0"/>
              <a:buNone/>
            </a:pPr>
            <a:r>
              <a:rPr lang="ja-JP" altLang="en-US" sz="4400" smtClean="0">
                <a:ea typeface="ＭＳ Ｐゴシック" charset="-128"/>
              </a:rPr>
              <a:t>　識字率向上　　</a:t>
            </a:r>
            <a:endParaRPr lang="en-US" altLang="ja-JP" sz="4400" smtClean="0">
              <a:ea typeface="ＭＳ Ｐゴシック" charset="-128"/>
            </a:endParaRPr>
          </a:p>
        </p:txBody>
      </p:sp>
      <p:sp>
        <p:nvSpPr>
          <p:cNvPr id="6" name="下矢印 5"/>
          <p:cNvSpPr/>
          <p:nvPr/>
        </p:nvSpPr>
        <p:spPr>
          <a:xfrm>
            <a:off x="3786188" y="3071813"/>
            <a:ext cx="1143000" cy="8572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3138" name="Rectangle 2"/>
          <p:cNvSpPr>
            <a:spLocks noGrp="1" noChangeArrowheads="1"/>
          </p:cNvSpPr>
          <p:nvPr>
            <p:ph type="title" idx="4294967295"/>
          </p:nvPr>
        </p:nvSpPr>
        <p:spPr>
          <a:xfrm>
            <a:off x="0" y="533400"/>
            <a:ext cx="9144000" cy="990600"/>
          </a:xfrm>
        </p:spPr>
        <p:txBody>
          <a:bodyPr rtlCol="0">
            <a:normAutofit fontScale="90000"/>
          </a:bodyPr>
          <a:lstStyle/>
          <a:p>
            <a:pPr eaLnBrk="1" fontAlgn="auto" hangingPunct="1">
              <a:spcAft>
                <a:spcPts val="0"/>
              </a:spcAft>
              <a:defRPr/>
            </a:pPr>
            <a:r>
              <a:rPr lang="ja-JP" altLang="en-US" sz="6000" b="1" dirty="0" smtClean="0">
                <a:solidFill>
                  <a:srgbClr val="FF0000"/>
                </a:solidFill>
                <a:latin typeface="+mj-lt"/>
                <a:ea typeface="ＭＳ ゴシック" pitchFamily="49" charset="-128"/>
              </a:rPr>
              <a:t>　　＜</a:t>
            </a:r>
            <a:r>
              <a:rPr lang="ja-JP" altLang="en-US" sz="6000" b="1" dirty="0">
                <a:solidFill>
                  <a:srgbClr val="FF0000"/>
                </a:solidFill>
                <a:latin typeface="+mj-lt"/>
                <a:ea typeface="ＭＳ ゴシック" pitchFamily="49" charset="-128"/>
              </a:rPr>
              <a:t>第３の危機＞</a:t>
            </a:r>
          </a:p>
        </p:txBody>
      </p:sp>
      <p:sp>
        <p:nvSpPr>
          <p:cNvPr id="5" name="フッター プレースホルダ 3"/>
          <p:cNvSpPr>
            <a:spLocks noGrp="1"/>
          </p:cNvSpPr>
          <p:nvPr>
            <p:ph type="ftr" sz="quarter" idx="11"/>
          </p:nvPr>
        </p:nvSpPr>
        <p:spPr/>
        <p:txBody>
          <a:bodyPr/>
          <a:lstStyle/>
          <a:p>
            <a:pPr>
              <a:defRPr/>
            </a:pPr>
            <a:r>
              <a:rPr lang="en-US" altLang="ja-JP"/>
              <a:t>m.narukawa</a:t>
            </a:r>
          </a:p>
        </p:txBody>
      </p:sp>
      <p:sp>
        <p:nvSpPr>
          <p:cNvPr id="6" name="スライド番号プレースホルダ 4"/>
          <p:cNvSpPr>
            <a:spLocks noGrp="1"/>
          </p:cNvSpPr>
          <p:nvPr>
            <p:ph type="sldNum" sz="quarter" idx="12"/>
          </p:nvPr>
        </p:nvSpPr>
        <p:spPr/>
        <p:txBody>
          <a:bodyPr/>
          <a:lstStyle/>
          <a:p>
            <a:pPr>
              <a:defRPr/>
            </a:pPr>
            <a:fld id="{32039552-A267-4C6A-8905-1F4FE781F10A}" type="slidenum">
              <a:rPr lang="en-US" altLang="ja-JP"/>
              <a:pPr>
                <a:defRPr/>
              </a:pPr>
              <a:t>74</a:t>
            </a:fld>
            <a:endParaRPr lang="en-US" altLang="ja-JP"/>
          </a:p>
        </p:txBody>
      </p:sp>
      <p:sp>
        <p:nvSpPr>
          <p:cNvPr id="603139" name="Text Box 3"/>
          <p:cNvSpPr txBox="1">
            <a:spLocks noChangeArrowheads="1"/>
          </p:cNvSpPr>
          <p:nvPr/>
        </p:nvSpPr>
        <p:spPr bwMode="auto">
          <a:xfrm>
            <a:off x="1371600" y="2651125"/>
            <a:ext cx="7620000" cy="3140075"/>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4000">
                <a:effectLst>
                  <a:outerShdw blurRad="38100" dist="38100" dir="2700000" algn="tl">
                    <a:srgbClr val="000000"/>
                  </a:outerShdw>
                </a:effectLst>
                <a:latin typeface="ＭＳ Ｐゴシック" charset="-128"/>
                <a:ea typeface="+mn-ea"/>
              </a:rPr>
              <a:t>1937</a:t>
            </a:r>
            <a:r>
              <a:rPr lang="ja-JP" altLang="en-US" sz="4000">
                <a:effectLst>
                  <a:outerShdw blurRad="38100" dist="38100" dir="2700000" algn="tl">
                    <a:srgbClr val="000000"/>
                  </a:outerShdw>
                </a:effectLst>
                <a:latin typeface="ＭＳ Ｐゴシック" charset="-128"/>
                <a:ea typeface="+mn-ea"/>
              </a:rPr>
              <a:t>～</a:t>
            </a:r>
            <a:r>
              <a:rPr lang="en-US" altLang="ja-JP" sz="4000">
                <a:effectLst>
                  <a:outerShdw blurRad="38100" dist="38100" dir="2700000" algn="tl">
                    <a:srgbClr val="000000"/>
                  </a:outerShdw>
                </a:effectLst>
                <a:latin typeface="ＭＳ Ｐゴシック" charset="-128"/>
                <a:ea typeface="+mn-ea"/>
              </a:rPr>
              <a:t>1942</a:t>
            </a:r>
            <a:r>
              <a:rPr lang="ja-JP" altLang="en-US" sz="4000">
                <a:effectLst>
                  <a:outerShdw blurRad="38100" dist="38100" dir="2700000" algn="tl">
                    <a:srgbClr val="000000"/>
                  </a:outerShdw>
                </a:effectLst>
                <a:latin typeface="ＭＳ Ｐゴシック" charset="-128"/>
                <a:ea typeface="+mn-ea"/>
              </a:rPr>
              <a:t>年</a:t>
            </a:r>
          </a:p>
          <a:p>
            <a:pPr fontAlgn="auto">
              <a:spcBef>
                <a:spcPts val="0"/>
              </a:spcBef>
              <a:spcAft>
                <a:spcPts val="0"/>
              </a:spcAft>
              <a:defRPr/>
            </a:pPr>
            <a:r>
              <a:rPr lang="ja-JP" altLang="en-US" sz="4000">
                <a:effectLst>
                  <a:outerShdw blurRad="38100" dist="38100" dir="2700000" algn="tl">
                    <a:srgbClr val="000000"/>
                  </a:outerShdw>
                </a:effectLst>
                <a:latin typeface="+mn-lt"/>
                <a:ea typeface="ＭＳ ゴシック" pitchFamily="49" charset="-128"/>
              </a:rPr>
              <a:t>　</a:t>
            </a:r>
          </a:p>
          <a:p>
            <a:pPr fontAlgn="auto">
              <a:spcBef>
                <a:spcPts val="0"/>
              </a:spcBef>
              <a:spcAft>
                <a:spcPts val="0"/>
              </a:spcAft>
              <a:defRPr/>
            </a:pPr>
            <a:r>
              <a:rPr lang="ja-JP" altLang="en-US" sz="4000">
                <a:effectLst>
                  <a:outerShdw blurRad="38100" dist="38100" dir="2700000" algn="tl">
                    <a:srgbClr val="000000"/>
                  </a:outerShdw>
                </a:effectLst>
                <a:latin typeface="+mn-lt"/>
                <a:ea typeface="ＭＳ ゴシック" pitchFamily="49" charset="-128"/>
              </a:rPr>
              <a:t>世界</a:t>
            </a:r>
            <a:r>
              <a:rPr kumimoji="0" lang="ja-JP" altLang="en-US" sz="4000">
                <a:solidFill>
                  <a:srgbClr val="F86C3A"/>
                </a:solidFill>
                <a:effectLst>
                  <a:outerShdw blurRad="38100" dist="38100" dir="2700000" algn="tl">
                    <a:srgbClr val="000000"/>
                  </a:outerShdw>
                </a:effectLst>
                <a:latin typeface="+mn-lt"/>
                <a:ea typeface="+mn-ea"/>
              </a:rPr>
              <a:t>３３</a:t>
            </a:r>
            <a:r>
              <a:rPr lang="ja-JP" altLang="en-US" sz="4000">
                <a:effectLst>
                  <a:outerShdw blurRad="38100" dist="38100" dir="2700000" algn="tl">
                    <a:srgbClr val="000000"/>
                  </a:outerShdw>
                </a:effectLst>
                <a:latin typeface="+mn-lt"/>
                <a:ea typeface="ＭＳ ゴシック" pitchFamily="49" charset="-128"/>
              </a:rPr>
              <a:t>カ国　</a:t>
            </a:r>
            <a:r>
              <a:rPr lang="ja-JP" altLang="en-US" sz="4000">
                <a:solidFill>
                  <a:srgbClr val="F86C3A"/>
                </a:solidFill>
                <a:effectLst>
                  <a:outerShdw blurRad="38100" dist="38100" dir="2700000" algn="tl">
                    <a:srgbClr val="000000"/>
                  </a:outerShdw>
                </a:effectLst>
                <a:latin typeface="+mn-lt"/>
                <a:ea typeface="+mn-ea"/>
              </a:rPr>
              <a:t>４８４</a:t>
            </a:r>
            <a:r>
              <a:rPr lang="ja-JP" altLang="en-US" sz="4000">
                <a:effectLst>
                  <a:outerShdw blurRad="38100" dist="38100" dir="2700000" algn="tl">
                    <a:srgbClr val="000000"/>
                  </a:outerShdw>
                </a:effectLst>
                <a:latin typeface="+mn-lt"/>
                <a:ea typeface="ＭＳ ゴシック" pitchFamily="49" charset="-128"/>
              </a:rPr>
              <a:t>ＲＣ解散</a:t>
            </a:r>
          </a:p>
          <a:p>
            <a:pPr fontAlgn="auto">
              <a:spcBef>
                <a:spcPts val="0"/>
              </a:spcBef>
              <a:spcAft>
                <a:spcPts val="0"/>
              </a:spcAft>
              <a:defRPr/>
            </a:pPr>
            <a:r>
              <a:rPr lang="ja-JP" altLang="en-US" sz="4000">
                <a:effectLst>
                  <a:outerShdw blurRad="38100" dist="38100" dir="2700000" algn="tl">
                    <a:srgbClr val="000000"/>
                  </a:outerShdw>
                </a:effectLst>
                <a:latin typeface="+mn-lt"/>
                <a:ea typeface="ＭＳ ゴシック" pitchFamily="49" charset="-128"/>
              </a:rPr>
              <a:t>　</a:t>
            </a:r>
          </a:p>
          <a:p>
            <a:pPr fontAlgn="auto">
              <a:spcBef>
                <a:spcPts val="0"/>
              </a:spcBef>
              <a:spcAft>
                <a:spcPts val="0"/>
              </a:spcAft>
              <a:defRPr/>
            </a:pPr>
            <a:r>
              <a:rPr lang="en-US" altLang="ja-JP" sz="4000">
                <a:solidFill>
                  <a:srgbClr val="F86C3A"/>
                </a:solidFill>
                <a:effectLst>
                  <a:outerShdw blurRad="38100" dist="38100" dir="2700000" algn="tl">
                    <a:srgbClr val="000000"/>
                  </a:outerShdw>
                </a:effectLst>
                <a:latin typeface="ＭＳ Ｐゴシック" charset="-128"/>
                <a:ea typeface="+mn-ea"/>
              </a:rPr>
              <a:t>16,700</a:t>
            </a:r>
            <a:r>
              <a:rPr lang="en-US" altLang="ja-JP" sz="4000">
                <a:effectLst>
                  <a:outerShdw blurRad="38100" dist="38100" dir="2700000" algn="tl">
                    <a:srgbClr val="000000"/>
                  </a:outerShdw>
                </a:effectLst>
                <a:latin typeface="ＭＳ Ｐゴシック" charset="-128"/>
                <a:ea typeface="+mn-ea"/>
              </a:rPr>
              <a:t> </a:t>
            </a:r>
            <a:r>
              <a:rPr lang="ja-JP" altLang="en-US" sz="4000">
                <a:effectLst>
                  <a:outerShdw blurRad="38100" dist="38100" dir="2700000" algn="tl">
                    <a:srgbClr val="000000"/>
                  </a:outerShdw>
                </a:effectLst>
                <a:latin typeface="+mn-lt"/>
                <a:ea typeface="ＭＳ ゴシック" pitchFamily="49" charset="-128"/>
              </a:rPr>
              <a:t>会員を失う</a:t>
            </a:r>
            <a:endParaRPr lang="ja-JP" altLang="en-US" sz="4000">
              <a:effectLst>
                <a:outerShdw blurRad="38100" dist="38100" dir="2700000" algn="tl">
                  <a:srgbClr val="000000"/>
                </a:outerShdw>
              </a:effectLst>
              <a:latin typeface="+mn-lt"/>
              <a:ea typeface="+mn-ea"/>
            </a:endParaRPr>
          </a:p>
        </p:txBody>
      </p:sp>
      <p:sp>
        <p:nvSpPr>
          <p:cNvPr id="603140" name="Rectangle 4"/>
          <p:cNvSpPr>
            <a:spLocks noChangeArrowheads="1"/>
          </p:cNvSpPr>
          <p:nvPr/>
        </p:nvSpPr>
        <p:spPr bwMode="auto">
          <a:xfrm>
            <a:off x="762000" y="1752600"/>
            <a:ext cx="4724400" cy="762000"/>
          </a:xfrm>
          <a:prstGeom prst="rect">
            <a:avLst/>
          </a:prstGeom>
          <a:noFill/>
          <a:ln w="9525">
            <a:noFill/>
            <a:miter lim="800000"/>
            <a:headEnd/>
            <a:tailEnd/>
          </a:ln>
          <a:effectLst/>
        </p:spPr>
        <p:txBody>
          <a:bodyPr anchor="b">
            <a:spAutoFit/>
          </a:bodyPr>
          <a:lstStyle/>
          <a:p>
            <a:pPr algn="just" fontAlgn="auto">
              <a:spcBef>
                <a:spcPts val="0"/>
              </a:spcBef>
              <a:spcAft>
                <a:spcPts val="0"/>
              </a:spcAft>
              <a:defRPr/>
            </a:pPr>
            <a:r>
              <a:rPr lang="ja-JP" altLang="en-US" sz="4400">
                <a:solidFill>
                  <a:schemeClr val="tx2"/>
                </a:solidFill>
                <a:effectLst>
                  <a:outerShdw blurRad="38100" dist="38100" dir="2700000" algn="tl">
                    <a:srgbClr val="000000"/>
                  </a:outerShdw>
                </a:effectLst>
                <a:ea typeface="ＭＳ ゴシック" pitchFamily="49" charset="-128"/>
              </a:rPr>
              <a:t>第二次世界大戦</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603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138" grpId="0"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1361" name="Rectangle 2"/>
          <p:cNvSpPr>
            <a:spLocks noGrp="1" noChangeArrowheads="1"/>
          </p:cNvSpPr>
          <p:nvPr>
            <p:ph type="title" idx="4294967295"/>
          </p:nvPr>
        </p:nvSpPr>
        <p:spPr>
          <a:xfrm>
            <a:off x="317500" y="609600"/>
            <a:ext cx="8637588" cy="641350"/>
          </a:xfrm>
        </p:spPr>
        <p:txBody>
          <a:bodyPr/>
          <a:lstStyle/>
          <a:p>
            <a:pPr eaLnBrk="1" hangingPunct="1"/>
            <a:r>
              <a:rPr lang="ja-JP" altLang="en-US" sz="3600" b="1" smtClean="0">
                <a:latin typeface="ＭＳ ゴシック" pitchFamily="49" charset="-128"/>
                <a:ea typeface="ＭＳ ゴシック" pitchFamily="49" charset="-128"/>
              </a:rPr>
              <a:t>クラブ数と会員数（</a:t>
            </a:r>
            <a:r>
              <a:rPr lang="en-US" altLang="ja-JP" sz="3600" b="1" smtClean="0">
                <a:latin typeface="ＭＳ ゴシック" pitchFamily="49" charset="-128"/>
                <a:ea typeface="ＭＳ ゴシック" pitchFamily="49" charset="-128"/>
              </a:rPr>
              <a:t>1937</a:t>
            </a:r>
            <a:r>
              <a:rPr lang="ja-JP" altLang="en-US" sz="3600" b="1" smtClean="0">
                <a:latin typeface="ＭＳ ゴシック" pitchFamily="49" charset="-128"/>
                <a:ea typeface="ＭＳ ゴシック" pitchFamily="49" charset="-128"/>
              </a:rPr>
              <a:t>年～</a:t>
            </a:r>
            <a:r>
              <a:rPr lang="en-US" altLang="ja-JP" sz="3600" b="1" smtClean="0">
                <a:latin typeface="ＭＳ ゴシック" pitchFamily="49" charset="-128"/>
                <a:ea typeface="ＭＳ ゴシック" pitchFamily="49" charset="-128"/>
              </a:rPr>
              <a:t>1945</a:t>
            </a:r>
            <a:r>
              <a:rPr lang="ja-JP" altLang="en-US" sz="3600" b="1" smtClean="0">
                <a:latin typeface="ＭＳ ゴシック" pitchFamily="49" charset="-128"/>
                <a:ea typeface="ＭＳ ゴシック" pitchFamily="49" charset="-128"/>
              </a:rPr>
              <a:t>年）</a:t>
            </a:r>
          </a:p>
        </p:txBody>
      </p:sp>
      <p:sp>
        <p:nvSpPr>
          <p:cNvPr id="4" name="フッター プレースホルダ 3"/>
          <p:cNvSpPr>
            <a:spLocks noGrp="1"/>
          </p:cNvSpPr>
          <p:nvPr>
            <p:ph type="ftr" sz="quarter" idx="11"/>
          </p:nvPr>
        </p:nvSpPr>
        <p:spPr/>
        <p:txBody>
          <a:bodyPr/>
          <a:lstStyle/>
          <a:p>
            <a:pPr>
              <a:defRPr/>
            </a:pPr>
            <a:r>
              <a:rPr lang="en-US" altLang="ja-JP"/>
              <a:t>m.narukawa</a:t>
            </a:r>
          </a:p>
        </p:txBody>
      </p:sp>
      <p:sp>
        <p:nvSpPr>
          <p:cNvPr id="5" name="スライド番号プレースホルダ 4"/>
          <p:cNvSpPr>
            <a:spLocks noGrp="1"/>
          </p:cNvSpPr>
          <p:nvPr>
            <p:ph type="sldNum" sz="quarter" idx="12"/>
          </p:nvPr>
        </p:nvSpPr>
        <p:spPr/>
        <p:txBody>
          <a:bodyPr/>
          <a:lstStyle/>
          <a:p>
            <a:pPr>
              <a:defRPr/>
            </a:pPr>
            <a:fld id="{F494227B-B031-4610-ABF8-F120F6B87B3B}" type="slidenum">
              <a:rPr lang="en-US" altLang="ja-JP"/>
              <a:pPr>
                <a:defRPr/>
              </a:pPr>
              <a:t>75</a:t>
            </a:fld>
            <a:endParaRPr lang="en-US" altLang="ja-JP"/>
          </a:p>
        </p:txBody>
      </p:sp>
      <p:sp>
        <p:nvSpPr>
          <p:cNvPr id="604163" name="Text Box 3"/>
          <p:cNvSpPr txBox="1">
            <a:spLocks noChangeArrowheads="1"/>
          </p:cNvSpPr>
          <p:nvPr/>
        </p:nvSpPr>
        <p:spPr bwMode="auto">
          <a:xfrm>
            <a:off x="304800" y="1679575"/>
            <a:ext cx="8802410" cy="4708981"/>
          </a:xfrm>
          <a:prstGeom prst="rect">
            <a:avLst/>
          </a:prstGeom>
          <a:noFill/>
          <a:ln w="9525">
            <a:noFill/>
            <a:miter lim="800000"/>
            <a:headEnd/>
            <a:tailEnd/>
          </a:ln>
          <a:effectLst/>
        </p:spPr>
        <p:txBody>
          <a:bodyPr wrap="none">
            <a:spAutoFit/>
          </a:bodyPr>
          <a:lstStyle/>
          <a:p>
            <a:pPr>
              <a:defRPr/>
            </a:pPr>
            <a:r>
              <a:rPr lang="ja-JP" altLang="en-US" sz="2800" dirty="0">
                <a:effectLst>
                  <a:outerShdw blurRad="38100" dist="38100" dir="2700000" algn="tl">
                    <a:srgbClr val="000000"/>
                  </a:outerShdw>
                </a:effectLst>
                <a:ea typeface="ＭＳ ゴシック" pitchFamily="49" charset="-128"/>
              </a:rPr>
              <a:t>６月３０日　　クラブ増減　　会員増減　　加盟国</a:t>
            </a:r>
            <a:r>
              <a:rPr lang="ja-JP" altLang="en-US" sz="2800" dirty="0">
                <a:effectLst>
                  <a:outerShdw blurRad="38100" dist="38100" dir="2700000" algn="tl">
                    <a:srgbClr val="000000"/>
                  </a:outerShdw>
                </a:effectLst>
                <a:ea typeface="ＭＳ 明朝" pitchFamily="17" charset="-128"/>
              </a:rPr>
              <a:t>　</a:t>
            </a:r>
            <a:endParaRPr lang="ja-JP" altLang="en-US" sz="2800" dirty="0">
              <a:effectLst>
                <a:outerShdw blurRad="38100" dist="38100" dir="2700000" algn="tl">
                  <a:srgbClr val="000000"/>
                </a:outerShdw>
              </a:effectLst>
              <a:latin typeface="Century" pitchFamily="18" charset="0"/>
              <a:ea typeface="ＭＳ 明朝" pitchFamily="17" charset="-128"/>
            </a:endParaRPr>
          </a:p>
          <a:p>
            <a:pPr>
              <a:defRPr/>
            </a:pPr>
            <a:r>
              <a:rPr lang="ja-JP" altLang="en-US" sz="2800" dirty="0">
                <a:effectLst>
                  <a:outerShdw blurRad="38100" dist="38100" dir="2700000" algn="tl">
                    <a:srgbClr val="000000"/>
                  </a:outerShdw>
                </a:effectLst>
              </a:rPr>
              <a:t>　　</a:t>
            </a:r>
            <a:r>
              <a:rPr lang="en-US" altLang="ja-JP" sz="3200" dirty="0">
                <a:effectLst>
                  <a:outerShdw blurRad="38100" dist="38100" dir="2700000" algn="tl">
                    <a:srgbClr val="000000"/>
                  </a:outerShdw>
                </a:effectLst>
                <a:cs typeface="Arial" charset="0"/>
              </a:rPr>
              <a:t>1937</a:t>
            </a:r>
            <a:r>
              <a:rPr lang="ja-JP" altLang="en-US" sz="3200" dirty="0">
                <a:effectLst>
                  <a:outerShdw blurRad="38100" dist="38100" dir="2700000" algn="tl">
                    <a:srgbClr val="000000"/>
                  </a:outerShdw>
                </a:effectLst>
              </a:rPr>
              <a:t>　</a:t>
            </a:r>
            <a:r>
              <a:rPr lang="ja-JP" altLang="en-US" sz="2800" dirty="0">
                <a:effectLst>
                  <a:outerShdw blurRad="38100" dist="38100" dir="2700000" algn="tl">
                    <a:srgbClr val="000000"/>
                  </a:outerShdw>
                </a:effectLst>
              </a:rPr>
              <a:t>　　　</a:t>
            </a:r>
            <a:r>
              <a:rPr lang="ja-JP" altLang="en-US" sz="2800" dirty="0" smtClean="0">
                <a:effectLst>
                  <a:outerShdw blurRad="38100" dist="38100" dir="2700000" algn="tl">
                    <a:srgbClr val="000000"/>
                  </a:outerShdw>
                </a:effectLst>
              </a:rPr>
              <a:t>　　　</a:t>
            </a:r>
            <a:r>
              <a:rPr lang="en-US" altLang="ja-JP" sz="3200" dirty="0" smtClean="0">
                <a:effectLst>
                  <a:outerShdw blurRad="38100" dist="38100" dir="2700000" algn="tl">
                    <a:srgbClr val="000000"/>
                  </a:outerShdw>
                </a:effectLst>
                <a:cs typeface="Arial" charset="0"/>
              </a:rPr>
              <a:t>331</a:t>
            </a:r>
            <a:r>
              <a:rPr lang="ja-JP" altLang="en-US" sz="3200" dirty="0">
                <a:effectLst>
                  <a:outerShdw blurRad="38100" dist="38100" dir="2700000" algn="tl">
                    <a:srgbClr val="000000"/>
                  </a:outerShdw>
                </a:effectLst>
              </a:rPr>
              <a:t>　　　　</a:t>
            </a:r>
            <a:r>
              <a:rPr lang="ja-JP" altLang="en-US" sz="3200" dirty="0" smtClean="0">
                <a:effectLst>
                  <a:outerShdw blurRad="38100" dist="38100" dir="2700000" algn="tl">
                    <a:srgbClr val="000000"/>
                  </a:outerShdw>
                </a:effectLst>
              </a:rPr>
              <a:t>　</a:t>
            </a:r>
            <a:r>
              <a:rPr lang="en-US" altLang="ja-JP" sz="3200" dirty="0" smtClean="0">
                <a:effectLst>
                  <a:outerShdw blurRad="38100" dist="38100" dir="2700000" algn="tl">
                    <a:srgbClr val="000000"/>
                  </a:outerShdw>
                </a:effectLst>
                <a:cs typeface="Arial" charset="0"/>
              </a:rPr>
              <a:t>13,000</a:t>
            </a:r>
            <a:r>
              <a:rPr lang="ja-JP" altLang="en-US" sz="3200" dirty="0">
                <a:effectLst>
                  <a:outerShdw blurRad="38100" dist="38100" dir="2700000" algn="tl">
                    <a:srgbClr val="000000"/>
                  </a:outerShdw>
                </a:effectLst>
              </a:rPr>
              <a:t>　　　</a:t>
            </a:r>
            <a:r>
              <a:rPr lang="en-US" altLang="ja-JP" sz="3200" dirty="0">
                <a:effectLst>
                  <a:outerShdw blurRad="38100" dist="38100" dir="2700000" algn="tl">
                    <a:srgbClr val="000000"/>
                  </a:outerShdw>
                </a:effectLst>
                <a:cs typeface="Arial" charset="0"/>
              </a:rPr>
              <a:t>112</a:t>
            </a:r>
            <a:endParaRPr lang="en-US" altLang="ja-JP" sz="3200" dirty="0">
              <a:effectLst>
                <a:outerShdw blurRad="38100" dist="38100" dir="2700000" algn="tl">
                  <a:srgbClr val="000000"/>
                </a:outerShdw>
              </a:effectLst>
              <a:latin typeface="Century" pitchFamily="18" charset="0"/>
              <a:ea typeface="ＭＳ 明朝" pitchFamily="17" charset="-128"/>
            </a:endParaRPr>
          </a:p>
          <a:p>
            <a:pPr>
              <a:defRPr/>
            </a:pPr>
            <a:r>
              <a:rPr lang="ja-JP" altLang="en-US" sz="3200" dirty="0">
                <a:effectLst>
                  <a:outerShdw blurRad="38100" dist="38100" dir="2700000" algn="tl">
                    <a:srgbClr val="000000"/>
                  </a:outerShdw>
                </a:effectLst>
              </a:rPr>
              <a:t>　　</a:t>
            </a:r>
            <a:r>
              <a:rPr lang="en-US" altLang="ja-JP" sz="3200" dirty="0">
                <a:effectLst>
                  <a:outerShdw blurRad="38100" dist="38100" dir="2700000" algn="tl">
                    <a:srgbClr val="000000"/>
                  </a:outerShdw>
                </a:effectLst>
                <a:cs typeface="Arial" charset="0"/>
              </a:rPr>
              <a:t>1938</a:t>
            </a:r>
            <a:r>
              <a:rPr lang="ja-JP" altLang="en-US" sz="3200" dirty="0">
                <a:effectLst>
                  <a:outerShdw blurRad="38100" dist="38100" dir="2700000" algn="tl">
                    <a:srgbClr val="000000"/>
                  </a:outerShdw>
                </a:effectLst>
              </a:rPr>
              <a:t>　　　</a:t>
            </a:r>
            <a:r>
              <a:rPr lang="ja-JP" altLang="en-US" sz="3200" dirty="0" smtClean="0">
                <a:effectLst>
                  <a:outerShdw blurRad="38100" dist="38100" dir="2700000" algn="tl">
                    <a:srgbClr val="000000"/>
                  </a:outerShdw>
                </a:effectLst>
              </a:rPr>
              <a:t>　　</a:t>
            </a:r>
            <a:r>
              <a:rPr lang="ja-JP" altLang="en-US" sz="3200" dirty="0">
                <a:effectLst>
                  <a:outerShdw blurRad="38100" dist="38100" dir="2700000" algn="tl">
                    <a:srgbClr val="000000"/>
                  </a:outerShdw>
                </a:effectLst>
              </a:rPr>
              <a:t>　</a:t>
            </a:r>
            <a:r>
              <a:rPr lang="en-US" altLang="ja-JP" sz="3200" dirty="0">
                <a:effectLst>
                  <a:outerShdw blurRad="38100" dist="38100" dir="2700000" algn="tl">
                    <a:srgbClr val="000000"/>
                  </a:outerShdw>
                </a:effectLst>
                <a:cs typeface="Arial" charset="0"/>
              </a:rPr>
              <a:t>379</a:t>
            </a:r>
            <a:r>
              <a:rPr lang="ja-JP" altLang="en-US" sz="3200" dirty="0">
                <a:effectLst>
                  <a:outerShdw blurRad="38100" dist="38100" dir="2700000" algn="tl">
                    <a:srgbClr val="000000"/>
                  </a:outerShdw>
                </a:effectLst>
              </a:rPr>
              <a:t>　　　　</a:t>
            </a:r>
            <a:r>
              <a:rPr lang="ja-JP" altLang="en-US" sz="3200" dirty="0" smtClean="0">
                <a:effectLst>
                  <a:outerShdw blurRad="38100" dist="38100" dir="2700000" algn="tl">
                    <a:srgbClr val="000000"/>
                  </a:outerShdw>
                </a:effectLst>
              </a:rPr>
              <a:t>　</a:t>
            </a:r>
            <a:r>
              <a:rPr lang="en-US" altLang="ja-JP" sz="3200" dirty="0" smtClean="0">
                <a:effectLst>
                  <a:outerShdw blurRad="38100" dist="38100" dir="2700000" algn="tl">
                    <a:srgbClr val="000000"/>
                  </a:outerShdw>
                </a:effectLst>
                <a:cs typeface="Arial" charset="0"/>
              </a:rPr>
              <a:t>17,998</a:t>
            </a:r>
            <a:r>
              <a:rPr lang="ja-JP" altLang="en-US" sz="3200" dirty="0">
                <a:effectLst>
                  <a:outerShdw blurRad="38100" dist="38100" dir="2700000" algn="tl">
                    <a:srgbClr val="000000"/>
                  </a:outerShdw>
                </a:effectLst>
              </a:rPr>
              <a:t>　　　</a:t>
            </a:r>
            <a:r>
              <a:rPr lang="en-US" altLang="ja-JP" sz="3200" dirty="0">
                <a:effectLst>
                  <a:outerShdw blurRad="38100" dist="38100" dir="2700000" algn="tl">
                    <a:srgbClr val="000000"/>
                  </a:outerShdw>
                </a:effectLst>
                <a:cs typeface="Arial" charset="0"/>
              </a:rPr>
              <a:t>115</a:t>
            </a:r>
            <a:endParaRPr lang="en-US" altLang="ja-JP" sz="3200" dirty="0">
              <a:effectLst>
                <a:outerShdw blurRad="38100" dist="38100" dir="2700000" algn="tl">
                  <a:srgbClr val="000000"/>
                </a:outerShdw>
              </a:effectLst>
              <a:latin typeface="Century" pitchFamily="18" charset="0"/>
              <a:ea typeface="ＭＳ 明朝" pitchFamily="17" charset="-128"/>
            </a:endParaRPr>
          </a:p>
          <a:p>
            <a:pPr>
              <a:defRPr/>
            </a:pPr>
            <a:r>
              <a:rPr lang="ja-JP" altLang="en-US" sz="3200" dirty="0">
                <a:effectLst>
                  <a:outerShdw blurRad="38100" dist="38100" dir="2700000" algn="tl">
                    <a:srgbClr val="000000"/>
                  </a:outerShdw>
                </a:effectLst>
              </a:rPr>
              <a:t>　　</a:t>
            </a:r>
            <a:r>
              <a:rPr lang="en-US" altLang="ja-JP" sz="3200" dirty="0">
                <a:effectLst>
                  <a:outerShdw blurRad="38100" dist="38100" dir="2700000" algn="tl">
                    <a:srgbClr val="000000"/>
                  </a:outerShdw>
                </a:effectLst>
                <a:cs typeface="Arial" charset="0"/>
              </a:rPr>
              <a:t>1939</a:t>
            </a:r>
            <a:r>
              <a:rPr lang="ja-JP" altLang="en-US" sz="3200" dirty="0">
                <a:effectLst>
                  <a:outerShdw blurRad="38100" dist="38100" dir="2700000" algn="tl">
                    <a:srgbClr val="000000"/>
                  </a:outerShdw>
                </a:effectLst>
              </a:rPr>
              <a:t>　　　　</a:t>
            </a:r>
            <a:r>
              <a:rPr lang="ja-JP" altLang="en-US" sz="3200" dirty="0" smtClean="0">
                <a:effectLst>
                  <a:outerShdw blurRad="38100" dist="38100" dir="2700000" algn="tl">
                    <a:srgbClr val="000000"/>
                  </a:outerShdw>
                </a:effectLst>
              </a:rPr>
              <a:t>　　</a:t>
            </a:r>
            <a:r>
              <a:rPr lang="en-US" altLang="ja-JP" sz="3200" dirty="0" smtClean="0">
                <a:effectLst>
                  <a:outerShdw blurRad="38100" dist="38100" dir="2700000" algn="tl">
                    <a:srgbClr val="000000"/>
                  </a:outerShdw>
                </a:effectLst>
                <a:cs typeface="Arial" charset="0"/>
              </a:rPr>
              <a:t>253</a:t>
            </a:r>
            <a:r>
              <a:rPr lang="ja-JP" altLang="en-US" sz="3200" dirty="0">
                <a:effectLst>
                  <a:outerShdw blurRad="38100" dist="38100" dir="2700000" algn="tl">
                    <a:srgbClr val="000000"/>
                  </a:outerShdw>
                </a:effectLst>
              </a:rPr>
              <a:t>　　　　　</a:t>
            </a:r>
            <a:r>
              <a:rPr lang="ja-JP" altLang="en-US" sz="3200" dirty="0" smtClean="0">
                <a:effectLst>
                  <a:outerShdw blurRad="38100" dist="38100" dir="2700000" algn="tl">
                    <a:srgbClr val="000000"/>
                  </a:outerShdw>
                </a:effectLst>
              </a:rPr>
              <a:t>　</a:t>
            </a:r>
            <a:r>
              <a:rPr lang="en-US" altLang="ja-JP" sz="3200" dirty="0" smtClean="0">
                <a:effectLst>
                  <a:outerShdw blurRad="38100" dist="38100" dir="2700000" algn="tl">
                    <a:srgbClr val="000000"/>
                  </a:outerShdw>
                </a:effectLst>
                <a:cs typeface="Arial" charset="0"/>
              </a:rPr>
              <a:t>8,889</a:t>
            </a:r>
            <a:r>
              <a:rPr lang="ja-JP" altLang="en-US" sz="3200" dirty="0">
                <a:effectLst>
                  <a:outerShdw blurRad="38100" dist="38100" dir="2700000" algn="tl">
                    <a:srgbClr val="000000"/>
                  </a:outerShdw>
                </a:effectLst>
              </a:rPr>
              <a:t>　　</a:t>
            </a:r>
            <a:r>
              <a:rPr lang="ja-JP" altLang="en-US" sz="3200" dirty="0" smtClean="0">
                <a:effectLst>
                  <a:outerShdw blurRad="38100" dist="38100" dir="2700000" algn="tl">
                    <a:srgbClr val="000000"/>
                  </a:outerShdw>
                </a:effectLst>
              </a:rPr>
              <a:t>　</a:t>
            </a:r>
            <a:r>
              <a:rPr lang="en-US" altLang="ja-JP" sz="3200" dirty="0" smtClean="0">
                <a:effectLst>
                  <a:outerShdw blurRad="38100" dist="38100" dir="2700000" algn="tl">
                    <a:srgbClr val="000000"/>
                  </a:outerShdw>
                </a:effectLst>
                <a:cs typeface="Arial" charset="0"/>
              </a:rPr>
              <a:t>143</a:t>
            </a:r>
            <a:endParaRPr lang="en-US" altLang="ja-JP" sz="3200" dirty="0">
              <a:effectLst>
                <a:outerShdw blurRad="38100" dist="38100" dir="2700000" algn="tl">
                  <a:srgbClr val="000000"/>
                </a:outerShdw>
              </a:effectLst>
              <a:latin typeface="Century" pitchFamily="18" charset="0"/>
              <a:ea typeface="ＭＳ 明朝" pitchFamily="17" charset="-128"/>
            </a:endParaRPr>
          </a:p>
          <a:p>
            <a:pPr>
              <a:defRPr/>
            </a:pPr>
            <a:r>
              <a:rPr lang="ja-JP" altLang="en-US" sz="3200" dirty="0">
                <a:effectLst>
                  <a:outerShdw blurRad="38100" dist="38100" dir="2700000" algn="tl">
                    <a:srgbClr val="000000"/>
                  </a:outerShdw>
                </a:effectLst>
              </a:rPr>
              <a:t>　　</a:t>
            </a:r>
            <a:r>
              <a:rPr lang="en-US" altLang="ja-JP" sz="3200" dirty="0">
                <a:solidFill>
                  <a:srgbClr val="F86C3A"/>
                </a:solidFill>
                <a:effectLst>
                  <a:outerShdw blurRad="38100" dist="38100" dir="2700000" algn="tl">
                    <a:srgbClr val="000000"/>
                  </a:outerShdw>
                </a:effectLst>
                <a:cs typeface="Arial" charset="0"/>
              </a:rPr>
              <a:t>1940</a:t>
            </a:r>
            <a:r>
              <a:rPr lang="ja-JP" altLang="en-US" sz="3200" dirty="0">
                <a:solidFill>
                  <a:srgbClr val="F86C3A"/>
                </a:solidFill>
                <a:effectLst>
                  <a:outerShdw blurRad="38100" dist="38100" dir="2700000" algn="tl">
                    <a:srgbClr val="000000"/>
                  </a:outerShdw>
                </a:effectLst>
              </a:rPr>
              <a:t>　　　　　</a:t>
            </a:r>
            <a:r>
              <a:rPr lang="ja-JP" altLang="en-US" sz="3200" dirty="0" smtClean="0">
                <a:solidFill>
                  <a:srgbClr val="F86C3A"/>
                </a:solidFill>
                <a:effectLst>
                  <a:outerShdw blurRad="38100" dist="38100" dir="2700000" algn="tl">
                    <a:srgbClr val="000000"/>
                  </a:outerShdw>
                </a:effectLst>
              </a:rPr>
              <a:t>　　</a:t>
            </a:r>
            <a:r>
              <a:rPr lang="en-US" altLang="ja-JP" sz="3200" dirty="0" smtClean="0">
                <a:solidFill>
                  <a:srgbClr val="F86C3A"/>
                </a:solidFill>
                <a:effectLst>
                  <a:outerShdw blurRad="38100" dist="38100" dir="2700000" algn="tl">
                    <a:srgbClr val="000000"/>
                  </a:outerShdw>
                </a:effectLst>
                <a:cs typeface="Arial" charset="0"/>
              </a:rPr>
              <a:t>99</a:t>
            </a:r>
            <a:r>
              <a:rPr lang="ja-JP" altLang="en-US" sz="3200" dirty="0">
                <a:solidFill>
                  <a:srgbClr val="F86C3A"/>
                </a:solidFill>
                <a:effectLst>
                  <a:outerShdw blurRad="38100" dist="38100" dir="2700000" algn="tl">
                    <a:srgbClr val="000000"/>
                  </a:outerShdw>
                </a:effectLst>
              </a:rPr>
              <a:t>　　　 </a:t>
            </a:r>
            <a:r>
              <a:rPr lang="ja-JP" altLang="en-US" sz="3200" dirty="0" smtClean="0">
                <a:solidFill>
                  <a:srgbClr val="F86C3A"/>
                </a:solidFill>
                <a:effectLst>
                  <a:outerShdw blurRad="38100" dist="38100" dir="2700000" algn="tl">
                    <a:srgbClr val="000000"/>
                  </a:outerShdw>
                </a:effectLst>
              </a:rPr>
              <a:t>　　</a:t>
            </a:r>
            <a:r>
              <a:rPr lang="en-US" altLang="ja-JP" sz="3200" dirty="0" smtClean="0">
                <a:solidFill>
                  <a:srgbClr val="F86C3A"/>
                </a:solidFill>
                <a:effectLst>
                  <a:outerShdw blurRad="38100" dist="38100" dir="2700000" algn="tl">
                    <a:srgbClr val="000000"/>
                  </a:outerShdw>
                </a:effectLst>
                <a:cs typeface="Arial" charset="0"/>
              </a:rPr>
              <a:t>3,904</a:t>
            </a:r>
            <a:r>
              <a:rPr lang="ja-JP" altLang="en-US" sz="3200" dirty="0">
                <a:solidFill>
                  <a:srgbClr val="F86C3A"/>
                </a:solidFill>
                <a:effectLst>
                  <a:outerShdw blurRad="38100" dist="38100" dir="2700000" algn="tl">
                    <a:srgbClr val="000000"/>
                  </a:outerShdw>
                </a:effectLst>
              </a:rPr>
              <a:t>　　</a:t>
            </a:r>
            <a:r>
              <a:rPr lang="ja-JP" altLang="en-US" sz="3200" dirty="0" smtClean="0">
                <a:solidFill>
                  <a:srgbClr val="F86C3A"/>
                </a:solidFill>
                <a:effectLst>
                  <a:outerShdw blurRad="38100" dist="38100" dir="2700000" algn="tl">
                    <a:srgbClr val="000000"/>
                  </a:outerShdw>
                </a:effectLst>
              </a:rPr>
              <a:t>　</a:t>
            </a:r>
            <a:r>
              <a:rPr lang="ja-JP" altLang="en-US" sz="3200" dirty="0">
                <a:solidFill>
                  <a:srgbClr val="F86C3A"/>
                </a:solidFill>
                <a:effectLst>
                  <a:outerShdw blurRad="38100" dist="38100" dir="2700000" algn="tl">
                    <a:srgbClr val="000000"/>
                  </a:outerShdw>
                </a:effectLst>
              </a:rPr>
              <a:t>　</a:t>
            </a:r>
            <a:r>
              <a:rPr lang="en-US" altLang="ja-JP" sz="3200" dirty="0">
                <a:effectLst>
                  <a:outerShdw blurRad="38100" dist="38100" dir="2700000" algn="tl">
                    <a:srgbClr val="000000"/>
                  </a:outerShdw>
                </a:effectLst>
                <a:cs typeface="Arial" charset="0"/>
              </a:rPr>
              <a:t>149</a:t>
            </a:r>
            <a:endParaRPr lang="en-US" altLang="ja-JP" sz="3200" dirty="0">
              <a:effectLst>
                <a:outerShdw blurRad="38100" dist="38100" dir="2700000" algn="tl">
                  <a:srgbClr val="000000"/>
                </a:outerShdw>
              </a:effectLst>
              <a:latin typeface="Century" pitchFamily="18" charset="0"/>
              <a:ea typeface="ＭＳ 明朝" pitchFamily="17" charset="-128"/>
            </a:endParaRPr>
          </a:p>
          <a:p>
            <a:pPr>
              <a:defRPr/>
            </a:pPr>
            <a:r>
              <a:rPr lang="ja-JP" altLang="en-US" sz="3200" dirty="0">
                <a:solidFill>
                  <a:srgbClr val="F86C3A"/>
                </a:solidFill>
                <a:effectLst>
                  <a:outerShdw blurRad="38100" dist="38100" dir="2700000" algn="tl">
                    <a:srgbClr val="000000"/>
                  </a:outerShdw>
                </a:effectLst>
              </a:rPr>
              <a:t>　　</a:t>
            </a:r>
            <a:r>
              <a:rPr lang="en-US" altLang="ja-JP" sz="3200" dirty="0">
                <a:solidFill>
                  <a:srgbClr val="F86C3A"/>
                </a:solidFill>
                <a:effectLst>
                  <a:outerShdw blurRad="38100" dist="38100" dir="2700000" algn="tl">
                    <a:srgbClr val="000000"/>
                  </a:outerShdw>
                </a:effectLst>
                <a:cs typeface="Arial" charset="0"/>
              </a:rPr>
              <a:t>1941</a:t>
            </a:r>
            <a:r>
              <a:rPr lang="ja-JP" altLang="en-US" sz="3200" dirty="0">
                <a:solidFill>
                  <a:srgbClr val="F86C3A"/>
                </a:solidFill>
                <a:effectLst>
                  <a:outerShdw blurRad="38100" dist="38100" dir="2700000" algn="tl">
                    <a:srgbClr val="000000"/>
                  </a:outerShdw>
                </a:effectLst>
              </a:rPr>
              <a:t>　　　　　</a:t>
            </a:r>
            <a:r>
              <a:rPr lang="ja-JP" altLang="en-US" sz="3200" dirty="0" smtClean="0">
                <a:solidFill>
                  <a:srgbClr val="F86C3A"/>
                </a:solidFill>
                <a:effectLst>
                  <a:outerShdw blurRad="38100" dist="38100" dir="2700000" algn="tl">
                    <a:srgbClr val="000000"/>
                  </a:outerShdw>
                </a:effectLst>
              </a:rPr>
              <a:t>　　</a:t>
            </a:r>
            <a:r>
              <a:rPr lang="en-US" altLang="ja-JP" sz="3200" dirty="0" smtClean="0">
                <a:solidFill>
                  <a:srgbClr val="F86C3A"/>
                </a:solidFill>
                <a:effectLst>
                  <a:outerShdw blurRad="38100" dist="38100" dir="2700000" algn="tl">
                    <a:srgbClr val="000000"/>
                  </a:outerShdw>
                </a:effectLst>
                <a:cs typeface="Arial" charset="0"/>
              </a:rPr>
              <a:t>-</a:t>
            </a:r>
            <a:r>
              <a:rPr lang="en-US" altLang="ja-JP" sz="3200" dirty="0">
                <a:solidFill>
                  <a:srgbClr val="F86C3A"/>
                </a:solidFill>
                <a:effectLst>
                  <a:outerShdw blurRad="38100" dist="38100" dir="2700000" algn="tl">
                    <a:srgbClr val="000000"/>
                  </a:outerShdw>
                </a:effectLst>
                <a:cs typeface="Arial" charset="0"/>
              </a:rPr>
              <a:t>8</a:t>
            </a:r>
            <a:r>
              <a:rPr lang="ja-JP" altLang="en-US" sz="3200" dirty="0">
                <a:solidFill>
                  <a:srgbClr val="F86C3A"/>
                </a:solidFill>
                <a:effectLst>
                  <a:outerShdw blurRad="38100" dist="38100" dir="2700000" algn="tl">
                    <a:srgbClr val="000000"/>
                  </a:outerShdw>
                </a:effectLst>
              </a:rPr>
              <a:t>　　　　</a:t>
            </a:r>
            <a:r>
              <a:rPr lang="ja-JP" altLang="en-US" sz="3200" dirty="0" smtClean="0">
                <a:solidFill>
                  <a:srgbClr val="F86C3A"/>
                </a:solidFill>
                <a:effectLst>
                  <a:outerShdw blurRad="38100" dist="38100" dir="2700000" algn="tl">
                    <a:srgbClr val="000000"/>
                  </a:outerShdw>
                </a:effectLst>
              </a:rPr>
              <a:t>　</a:t>
            </a:r>
            <a:r>
              <a:rPr lang="en-US" altLang="ja-JP" sz="3200" dirty="0" smtClean="0">
                <a:solidFill>
                  <a:srgbClr val="F86C3A"/>
                </a:solidFill>
                <a:effectLst>
                  <a:outerShdw blurRad="38100" dist="38100" dir="2700000" algn="tl">
                    <a:srgbClr val="000000"/>
                  </a:outerShdw>
                </a:effectLst>
                <a:cs typeface="Arial" charset="0"/>
              </a:rPr>
              <a:t>-</a:t>
            </a:r>
            <a:r>
              <a:rPr lang="en-US" altLang="ja-JP" sz="3200" dirty="0">
                <a:solidFill>
                  <a:srgbClr val="F86C3A"/>
                </a:solidFill>
                <a:effectLst>
                  <a:outerShdw blurRad="38100" dist="38100" dir="2700000" algn="tl">
                    <a:srgbClr val="000000"/>
                  </a:outerShdw>
                </a:effectLst>
                <a:cs typeface="Arial" charset="0"/>
              </a:rPr>
              <a:t>2,375</a:t>
            </a:r>
            <a:r>
              <a:rPr lang="ja-JP" altLang="en-US" sz="3200" dirty="0">
                <a:solidFill>
                  <a:srgbClr val="F86C3A"/>
                </a:solidFill>
                <a:effectLst>
                  <a:outerShdw blurRad="38100" dist="38100" dir="2700000" algn="tl">
                    <a:srgbClr val="000000"/>
                  </a:outerShdw>
                </a:effectLst>
              </a:rPr>
              <a:t>　　　　</a:t>
            </a:r>
            <a:r>
              <a:rPr lang="en-US" altLang="ja-JP" sz="3200" dirty="0">
                <a:solidFill>
                  <a:srgbClr val="F86C3A"/>
                </a:solidFill>
                <a:effectLst>
                  <a:outerShdw blurRad="38100" dist="38100" dir="2700000" algn="tl">
                    <a:srgbClr val="000000"/>
                  </a:outerShdw>
                </a:effectLst>
                <a:cs typeface="Arial" charset="0"/>
              </a:rPr>
              <a:t>143</a:t>
            </a:r>
            <a:endParaRPr lang="en-US" altLang="ja-JP" sz="3200" dirty="0">
              <a:solidFill>
                <a:srgbClr val="F86C3A"/>
              </a:solidFill>
              <a:effectLst>
                <a:outerShdw blurRad="38100" dist="38100" dir="2700000" algn="tl">
                  <a:srgbClr val="000000"/>
                </a:outerShdw>
              </a:effectLst>
              <a:latin typeface="Century" pitchFamily="18" charset="0"/>
              <a:ea typeface="ＭＳ 明朝" pitchFamily="17" charset="-128"/>
            </a:endParaRPr>
          </a:p>
          <a:p>
            <a:pPr>
              <a:defRPr/>
            </a:pPr>
            <a:r>
              <a:rPr lang="ja-JP" altLang="en-US" sz="2800" dirty="0">
                <a:solidFill>
                  <a:srgbClr val="F86C3A"/>
                </a:solidFill>
                <a:effectLst>
                  <a:outerShdw blurRad="38100" dist="38100" dir="2700000" algn="tl">
                    <a:srgbClr val="000000"/>
                  </a:outerShdw>
                </a:effectLst>
              </a:rPr>
              <a:t>　　</a:t>
            </a:r>
            <a:r>
              <a:rPr lang="en-US" altLang="ja-JP" sz="2800" dirty="0">
                <a:solidFill>
                  <a:srgbClr val="F86C3A"/>
                </a:solidFill>
                <a:effectLst>
                  <a:outerShdw blurRad="38100" dist="38100" dir="2700000" algn="tl">
                    <a:srgbClr val="000000"/>
                  </a:outerShdw>
                </a:effectLst>
                <a:cs typeface="Arial" charset="0"/>
              </a:rPr>
              <a:t>1942</a:t>
            </a:r>
            <a:r>
              <a:rPr lang="ja-JP" altLang="en-US" sz="2800" dirty="0">
                <a:solidFill>
                  <a:srgbClr val="F86C3A"/>
                </a:solidFill>
                <a:effectLst>
                  <a:outerShdw blurRad="38100" dist="38100" dir="2700000" algn="tl">
                    <a:srgbClr val="000000"/>
                  </a:outerShdw>
                </a:effectLst>
              </a:rPr>
              <a:t>　　　　　</a:t>
            </a:r>
            <a:r>
              <a:rPr lang="ja-JP" altLang="en-US" sz="2800" dirty="0" smtClean="0">
                <a:solidFill>
                  <a:srgbClr val="F86C3A"/>
                </a:solidFill>
                <a:effectLst>
                  <a:outerShdw blurRad="38100" dist="38100" dir="2700000" algn="tl">
                    <a:srgbClr val="000000"/>
                  </a:outerShdw>
                </a:effectLst>
              </a:rPr>
              <a:t>　　　　</a:t>
            </a:r>
            <a:r>
              <a:rPr lang="en-US" altLang="ja-JP" sz="2800" dirty="0" smtClean="0">
                <a:solidFill>
                  <a:srgbClr val="F86C3A"/>
                </a:solidFill>
                <a:effectLst>
                  <a:outerShdw blurRad="38100" dist="38100" dir="2700000" algn="tl">
                    <a:srgbClr val="000000"/>
                  </a:outerShdw>
                </a:effectLst>
                <a:cs typeface="Arial" charset="0"/>
              </a:rPr>
              <a:t>11</a:t>
            </a:r>
            <a:r>
              <a:rPr lang="en-US" altLang="ja-JP" sz="2800" dirty="0" smtClean="0">
                <a:solidFill>
                  <a:srgbClr val="F86C3A"/>
                </a:solidFill>
                <a:effectLst>
                  <a:outerShdw blurRad="38100" dist="38100" dir="2700000" algn="tl">
                    <a:srgbClr val="000000"/>
                  </a:outerShdw>
                </a:effectLst>
              </a:rPr>
              <a:t>        </a:t>
            </a:r>
            <a:r>
              <a:rPr lang="ja-JP" altLang="en-US" sz="2800" dirty="0" smtClean="0">
                <a:solidFill>
                  <a:srgbClr val="F86C3A"/>
                </a:solidFill>
                <a:effectLst>
                  <a:outerShdw blurRad="38100" dist="38100" dir="2700000" algn="tl">
                    <a:srgbClr val="000000"/>
                  </a:outerShdw>
                </a:effectLst>
              </a:rPr>
              <a:t>　　</a:t>
            </a:r>
            <a:r>
              <a:rPr lang="en-US" altLang="ja-JP" sz="2800" dirty="0" smtClean="0">
                <a:solidFill>
                  <a:srgbClr val="F86C3A"/>
                </a:solidFill>
                <a:effectLst>
                  <a:outerShdw blurRad="38100" dist="38100" dir="2700000" algn="tl">
                    <a:srgbClr val="000000"/>
                  </a:outerShdw>
                </a:effectLst>
              </a:rPr>
              <a:t> </a:t>
            </a:r>
            <a:r>
              <a:rPr lang="en-US" altLang="ja-JP" sz="2800" dirty="0">
                <a:solidFill>
                  <a:srgbClr val="F86C3A"/>
                </a:solidFill>
                <a:effectLst>
                  <a:outerShdw blurRad="38100" dist="38100" dir="2700000" algn="tl">
                    <a:srgbClr val="000000"/>
                  </a:outerShdw>
                </a:effectLst>
                <a:cs typeface="Arial" charset="0"/>
              </a:rPr>
              <a:t>-3,053       </a:t>
            </a:r>
            <a:r>
              <a:rPr lang="ja-JP" altLang="en-US" sz="2800" dirty="0">
                <a:solidFill>
                  <a:srgbClr val="F86C3A"/>
                </a:solidFill>
                <a:effectLst>
                  <a:outerShdw blurRad="38100" dist="38100" dir="2700000" algn="tl">
                    <a:srgbClr val="000000"/>
                  </a:outerShdw>
                </a:effectLst>
                <a:cs typeface="Arial" charset="0"/>
              </a:rPr>
              <a:t>　</a:t>
            </a:r>
            <a:r>
              <a:rPr lang="ja-JP" altLang="en-US" sz="2800" dirty="0" smtClean="0">
                <a:solidFill>
                  <a:srgbClr val="F86C3A"/>
                </a:solidFill>
                <a:effectLst>
                  <a:outerShdw blurRad="38100" dist="38100" dir="2700000" algn="tl">
                    <a:srgbClr val="000000"/>
                  </a:outerShdw>
                </a:effectLst>
                <a:cs typeface="Arial" charset="0"/>
              </a:rPr>
              <a:t>　</a:t>
            </a:r>
            <a:r>
              <a:rPr lang="en-US" altLang="ja-JP" sz="2800" dirty="0" smtClean="0">
                <a:solidFill>
                  <a:srgbClr val="F86C3A"/>
                </a:solidFill>
                <a:effectLst>
                  <a:outerShdw blurRad="38100" dist="38100" dir="2700000" algn="tl">
                    <a:srgbClr val="000000"/>
                  </a:outerShdw>
                </a:effectLst>
                <a:cs typeface="Arial" charset="0"/>
              </a:rPr>
              <a:t>137</a:t>
            </a:r>
            <a:endParaRPr lang="en-US" altLang="ja-JP" sz="2800" dirty="0">
              <a:solidFill>
                <a:srgbClr val="F86C3A"/>
              </a:solidFill>
              <a:effectLst>
                <a:outerShdw blurRad="38100" dist="38100" dir="2700000" algn="tl">
                  <a:srgbClr val="000000"/>
                </a:outerShdw>
              </a:effectLst>
              <a:latin typeface="Century" pitchFamily="18" charset="0"/>
              <a:ea typeface="ＭＳ 明朝" pitchFamily="17" charset="-128"/>
            </a:endParaRPr>
          </a:p>
          <a:p>
            <a:pPr>
              <a:defRPr/>
            </a:pPr>
            <a:r>
              <a:rPr lang="en-US" altLang="ja-JP" sz="2800" dirty="0">
                <a:effectLst>
                  <a:outerShdw blurRad="38100" dist="38100" dir="2700000" algn="tl">
                    <a:srgbClr val="000000"/>
                  </a:outerShdw>
                </a:effectLst>
                <a:cs typeface="Arial" charset="0"/>
              </a:rPr>
              <a:t>  </a:t>
            </a:r>
            <a:r>
              <a:rPr lang="ja-JP" altLang="en-US" sz="2800" dirty="0">
                <a:effectLst>
                  <a:outerShdw blurRad="38100" dist="38100" dir="2700000" algn="tl">
                    <a:srgbClr val="000000"/>
                  </a:outerShdw>
                </a:effectLst>
                <a:cs typeface="Arial" charset="0"/>
              </a:rPr>
              <a:t>　</a:t>
            </a:r>
            <a:r>
              <a:rPr lang="en-US" altLang="ja-JP" sz="2800" dirty="0">
                <a:solidFill>
                  <a:srgbClr val="F86C3A"/>
                </a:solidFill>
                <a:effectLst>
                  <a:outerShdw blurRad="38100" dist="38100" dir="2700000" algn="tl">
                    <a:srgbClr val="000000"/>
                  </a:outerShdw>
                </a:effectLst>
                <a:cs typeface="Arial" charset="0"/>
              </a:rPr>
              <a:t>1943 </a:t>
            </a:r>
            <a:r>
              <a:rPr lang="en-US" altLang="ja-JP" sz="2800" dirty="0">
                <a:effectLst>
                  <a:outerShdw blurRad="38100" dist="38100" dir="2700000" algn="tl">
                    <a:srgbClr val="000000"/>
                  </a:outerShdw>
                </a:effectLst>
                <a:cs typeface="Arial" charset="0"/>
              </a:rPr>
              <a:t>         </a:t>
            </a:r>
            <a:r>
              <a:rPr lang="ja-JP" altLang="en-US" sz="2800" dirty="0" smtClean="0">
                <a:effectLst>
                  <a:outerShdw blurRad="38100" dist="38100" dir="2700000" algn="tl">
                    <a:srgbClr val="000000"/>
                  </a:outerShdw>
                </a:effectLst>
                <a:cs typeface="Arial" charset="0"/>
              </a:rPr>
              <a:t>　　　　</a:t>
            </a:r>
            <a:r>
              <a:rPr lang="en-US" altLang="ja-JP" sz="2800" dirty="0" smtClean="0">
                <a:solidFill>
                  <a:srgbClr val="F86C3A"/>
                </a:solidFill>
                <a:effectLst>
                  <a:outerShdw blurRad="38100" dist="38100" dir="2700000" algn="tl">
                    <a:srgbClr val="000000"/>
                  </a:outerShdw>
                </a:effectLst>
                <a:cs typeface="Arial" charset="0"/>
              </a:rPr>
              <a:t>105</a:t>
            </a:r>
            <a:r>
              <a:rPr lang="en-US" altLang="ja-JP" sz="2800" dirty="0" smtClean="0">
                <a:effectLst>
                  <a:outerShdw blurRad="38100" dist="38100" dir="2700000" algn="tl">
                    <a:srgbClr val="000000"/>
                  </a:outerShdw>
                </a:effectLst>
                <a:cs typeface="Arial" charset="0"/>
              </a:rPr>
              <a:t>   </a:t>
            </a:r>
            <a:r>
              <a:rPr lang="ja-JP" altLang="en-US" sz="2800" dirty="0" smtClean="0">
                <a:effectLst>
                  <a:outerShdw blurRad="38100" dist="38100" dir="2700000" algn="tl">
                    <a:srgbClr val="000000"/>
                  </a:outerShdw>
                </a:effectLst>
                <a:cs typeface="Arial" charset="0"/>
              </a:rPr>
              <a:t>　　</a:t>
            </a:r>
            <a:r>
              <a:rPr lang="en-US" altLang="ja-JP" sz="2800" dirty="0" smtClean="0">
                <a:effectLst>
                  <a:outerShdw blurRad="38100" dist="38100" dir="2700000" algn="tl">
                    <a:srgbClr val="000000"/>
                  </a:outerShdw>
                </a:effectLst>
                <a:cs typeface="Arial" charset="0"/>
              </a:rPr>
              <a:t>       </a:t>
            </a:r>
            <a:r>
              <a:rPr lang="en-US" altLang="ja-JP" sz="2800" dirty="0">
                <a:solidFill>
                  <a:srgbClr val="F86C3A"/>
                </a:solidFill>
                <a:effectLst>
                  <a:outerShdw blurRad="38100" dist="38100" dir="2700000" algn="tl">
                    <a:srgbClr val="000000"/>
                  </a:outerShdw>
                </a:effectLst>
                <a:cs typeface="Arial" charset="0"/>
              </a:rPr>
              <a:t>1,326</a:t>
            </a:r>
            <a:r>
              <a:rPr lang="en-US" altLang="ja-JP" sz="2800" dirty="0">
                <a:effectLst>
                  <a:outerShdw blurRad="38100" dist="38100" dir="2700000" algn="tl">
                    <a:srgbClr val="000000"/>
                  </a:outerShdw>
                </a:effectLst>
                <a:cs typeface="Arial" charset="0"/>
              </a:rPr>
              <a:t>         </a:t>
            </a:r>
            <a:r>
              <a:rPr lang="ja-JP" altLang="en-US" sz="2800" dirty="0" smtClean="0">
                <a:effectLst>
                  <a:outerShdw blurRad="38100" dist="38100" dir="2700000" algn="tl">
                    <a:srgbClr val="000000"/>
                  </a:outerShdw>
                </a:effectLst>
                <a:cs typeface="Arial" charset="0"/>
              </a:rPr>
              <a:t>　</a:t>
            </a:r>
            <a:r>
              <a:rPr lang="en-US" altLang="ja-JP" sz="2800" dirty="0" smtClean="0">
                <a:effectLst>
                  <a:outerShdw blurRad="38100" dist="38100" dir="2700000" algn="tl">
                    <a:srgbClr val="000000"/>
                  </a:outerShdw>
                </a:effectLst>
                <a:cs typeface="Arial" charset="0"/>
              </a:rPr>
              <a:t> </a:t>
            </a:r>
            <a:r>
              <a:rPr lang="en-US" altLang="ja-JP" sz="2800" dirty="0">
                <a:solidFill>
                  <a:srgbClr val="F86C3A"/>
                </a:solidFill>
                <a:effectLst>
                  <a:outerShdw blurRad="38100" dist="38100" dir="2700000" algn="tl">
                    <a:srgbClr val="000000"/>
                  </a:outerShdw>
                </a:effectLst>
                <a:cs typeface="Arial" charset="0"/>
              </a:rPr>
              <a:t>138</a:t>
            </a:r>
            <a:r>
              <a:rPr lang="en-US" altLang="ja-JP" sz="2800" dirty="0">
                <a:effectLst>
                  <a:outerShdw blurRad="38100" dist="38100" dir="2700000" algn="tl">
                    <a:srgbClr val="000000"/>
                  </a:outerShdw>
                </a:effectLst>
                <a:cs typeface="Arial" charset="0"/>
              </a:rPr>
              <a:t> </a:t>
            </a:r>
            <a:endParaRPr lang="en-US" altLang="ja-JP" sz="2800" dirty="0">
              <a:effectLst>
                <a:outerShdw blurRad="38100" dist="38100" dir="2700000" algn="tl">
                  <a:srgbClr val="000000"/>
                </a:outerShdw>
              </a:effectLst>
              <a:latin typeface="Century" pitchFamily="18" charset="0"/>
              <a:ea typeface="ＭＳ 明朝" pitchFamily="17" charset="-128"/>
            </a:endParaRPr>
          </a:p>
          <a:p>
            <a:pPr>
              <a:defRPr/>
            </a:pPr>
            <a:r>
              <a:rPr lang="en-US" altLang="ja-JP" sz="2800" dirty="0">
                <a:effectLst>
                  <a:outerShdw blurRad="38100" dist="38100" dir="2700000" algn="tl">
                    <a:srgbClr val="000000"/>
                  </a:outerShdw>
                </a:effectLst>
                <a:cs typeface="Arial" charset="0"/>
              </a:rPr>
              <a:t>    </a:t>
            </a:r>
            <a:r>
              <a:rPr lang="en-US" altLang="ja-JP" sz="2800" dirty="0">
                <a:solidFill>
                  <a:srgbClr val="F86C3A"/>
                </a:solidFill>
                <a:effectLst>
                  <a:outerShdw blurRad="38100" dist="38100" dir="2700000" algn="tl">
                    <a:srgbClr val="000000"/>
                  </a:outerShdw>
                </a:effectLst>
                <a:cs typeface="Arial" charset="0"/>
              </a:rPr>
              <a:t>1944</a:t>
            </a:r>
            <a:r>
              <a:rPr lang="en-US" altLang="ja-JP" sz="2800" dirty="0">
                <a:effectLst>
                  <a:outerShdw blurRad="38100" dist="38100" dir="2700000" algn="tl">
                    <a:srgbClr val="000000"/>
                  </a:outerShdw>
                </a:effectLst>
                <a:cs typeface="Arial" charset="0"/>
              </a:rPr>
              <a:t>           </a:t>
            </a:r>
            <a:r>
              <a:rPr lang="ja-JP" altLang="en-US" sz="2800" dirty="0" smtClean="0">
                <a:effectLst>
                  <a:outerShdw blurRad="38100" dist="38100" dir="2700000" algn="tl">
                    <a:srgbClr val="000000"/>
                  </a:outerShdw>
                </a:effectLst>
                <a:cs typeface="Arial" charset="0"/>
              </a:rPr>
              <a:t>　　　　</a:t>
            </a:r>
            <a:r>
              <a:rPr lang="en-US" altLang="ja-JP" sz="2800" dirty="0" smtClean="0">
                <a:effectLst>
                  <a:outerShdw blurRad="38100" dist="38100" dir="2700000" algn="tl">
                    <a:srgbClr val="000000"/>
                  </a:outerShdw>
                </a:effectLst>
                <a:cs typeface="Arial" charset="0"/>
              </a:rPr>
              <a:t>  </a:t>
            </a:r>
            <a:r>
              <a:rPr lang="en-US" altLang="ja-JP" sz="2800" dirty="0">
                <a:solidFill>
                  <a:srgbClr val="F86C3A"/>
                </a:solidFill>
                <a:effectLst>
                  <a:outerShdw blurRad="38100" dist="38100" dir="2700000" algn="tl">
                    <a:srgbClr val="000000"/>
                  </a:outerShdw>
                </a:effectLst>
                <a:cs typeface="Arial" charset="0"/>
              </a:rPr>
              <a:t>39</a:t>
            </a:r>
            <a:r>
              <a:rPr lang="en-US" altLang="ja-JP" sz="2800" dirty="0">
                <a:effectLst>
                  <a:outerShdw blurRad="38100" dist="38100" dir="2700000" algn="tl">
                    <a:srgbClr val="000000"/>
                  </a:outerShdw>
                </a:effectLst>
                <a:cs typeface="Arial" charset="0"/>
              </a:rPr>
              <a:t>        </a:t>
            </a:r>
            <a:r>
              <a:rPr lang="ja-JP" altLang="en-US" sz="2800" dirty="0">
                <a:effectLst>
                  <a:outerShdw blurRad="38100" dist="38100" dir="2700000" algn="tl">
                    <a:srgbClr val="000000"/>
                  </a:outerShdw>
                </a:effectLst>
                <a:cs typeface="Arial" charset="0"/>
              </a:rPr>
              <a:t>　</a:t>
            </a:r>
            <a:r>
              <a:rPr lang="ja-JP" altLang="en-US" sz="2800" dirty="0" smtClean="0">
                <a:effectLst>
                  <a:outerShdw blurRad="38100" dist="38100" dir="2700000" algn="tl">
                    <a:srgbClr val="000000"/>
                  </a:outerShdw>
                </a:effectLst>
                <a:cs typeface="Arial" charset="0"/>
              </a:rPr>
              <a:t>　</a:t>
            </a:r>
            <a:r>
              <a:rPr lang="en-US" altLang="ja-JP" sz="2800" dirty="0" smtClean="0">
                <a:effectLst>
                  <a:outerShdw blurRad="38100" dist="38100" dir="2700000" algn="tl">
                    <a:srgbClr val="000000"/>
                  </a:outerShdw>
                </a:effectLst>
                <a:cs typeface="Arial" charset="0"/>
              </a:rPr>
              <a:t>18,224   </a:t>
            </a:r>
            <a:r>
              <a:rPr lang="ja-JP" altLang="en-US" sz="2800" dirty="0" smtClean="0">
                <a:effectLst>
                  <a:outerShdw blurRad="38100" dist="38100" dir="2700000" algn="tl">
                    <a:srgbClr val="000000"/>
                  </a:outerShdw>
                </a:effectLst>
                <a:cs typeface="Arial" charset="0"/>
              </a:rPr>
              <a:t>　　</a:t>
            </a:r>
            <a:r>
              <a:rPr lang="en-US" altLang="ja-JP" sz="2800" dirty="0" smtClean="0">
                <a:effectLst>
                  <a:outerShdw blurRad="38100" dist="38100" dir="2700000" algn="tl">
                    <a:srgbClr val="000000"/>
                  </a:outerShdw>
                </a:effectLst>
                <a:cs typeface="Arial" charset="0"/>
              </a:rPr>
              <a:t>    </a:t>
            </a:r>
            <a:r>
              <a:rPr lang="en-US" altLang="ja-JP" sz="2800" dirty="0">
                <a:solidFill>
                  <a:srgbClr val="F86C3A"/>
                </a:solidFill>
                <a:effectLst>
                  <a:outerShdw blurRad="38100" dist="38100" dir="2700000" algn="tl">
                    <a:srgbClr val="000000"/>
                  </a:outerShdw>
                </a:effectLst>
                <a:cs typeface="Arial" charset="0"/>
              </a:rPr>
              <a:t>136</a:t>
            </a:r>
            <a:endParaRPr lang="en-US" altLang="ja-JP" sz="2800" dirty="0">
              <a:solidFill>
                <a:srgbClr val="F86C3A"/>
              </a:solidFill>
              <a:effectLst>
                <a:outerShdw blurRad="38100" dist="38100" dir="2700000" algn="tl">
                  <a:srgbClr val="000000"/>
                </a:outerShdw>
              </a:effectLst>
              <a:latin typeface="Century" pitchFamily="18" charset="0"/>
              <a:ea typeface="ＭＳ 明朝" pitchFamily="17" charset="-128"/>
            </a:endParaRPr>
          </a:p>
          <a:p>
            <a:pPr>
              <a:defRPr/>
            </a:pPr>
            <a:r>
              <a:rPr lang="en-US" altLang="ja-JP" sz="2800" dirty="0">
                <a:effectLst>
                  <a:outerShdw blurRad="38100" dist="38100" dir="2700000" algn="tl">
                    <a:srgbClr val="000000"/>
                  </a:outerShdw>
                </a:effectLst>
                <a:cs typeface="Arial" charset="0"/>
              </a:rPr>
              <a:t>    1945          </a:t>
            </a:r>
            <a:r>
              <a:rPr lang="ja-JP" altLang="en-US" sz="2800" dirty="0" smtClean="0">
                <a:effectLst>
                  <a:outerShdw blurRad="38100" dist="38100" dir="2700000" algn="tl">
                    <a:srgbClr val="000000"/>
                  </a:outerShdw>
                </a:effectLst>
                <a:cs typeface="Arial" charset="0"/>
              </a:rPr>
              <a:t>　　　　</a:t>
            </a:r>
            <a:r>
              <a:rPr lang="en-US" altLang="ja-JP" sz="2800" dirty="0" smtClean="0">
                <a:effectLst>
                  <a:outerShdw blurRad="38100" dist="38100" dir="2700000" algn="tl">
                    <a:srgbClr val="000000"/>
                  </a:outerShdw>
                </a:effectLst>
                <a:cs typeface="Arial" charset="0"/>
              </a:rPr>
              <a:t> </a:t>
            </a:r>
            <a:r>
              <a:rPr lang="en-US" altLang="ja-JP" sz="2800" dirty="0">
                <a:effectLst>
                  <a:outerShdw blurRad="38100" dist="38100" dir="2700000" algn="tl">
                    <a:srgbClr val="000000"/>
                  </a:outerShdw>
                </a:effectLst>
                <a:cs typeface="Arial" charset="0"/>
              </a:rPr>
              <a:t>228        </a:t>
            </a:r>
            <a:r>
              <a:rPr lang="ja-JP" altLang="en-US" sz="2800" dirty="0">
                <a:effectLst>
                  <a:outerShdw blurRad="38100" dist="38100" dir="2700000" algn="tl">
                    <a:srgbClr val="000000"/>
                  </a:outerShdw>
                </a:effectLst>
                <a:cs typeface="Arial" charset="0"/>
              </a:rPr>
              <a:t>　</a:t>
            </a:r>
            <a:r>
              <a:rPr lang="ja-JP" altLang="en-US" sz="2800" dirty="0" smtClean="0">
                <a:effectLst>
                  <a:outerShdw blurRad="38100" dist="38100" dir="2700000" algn="tl">
                    <a:srgbClr val="000000"/>
                  </a:outerShdw>
                </a:effectLst>
                <a:cs typeface="Arial" charset="0"/>
              </a:rPr>
              <a:t>　</a:t>
            </a:r>
            <a:r>
              <a:rPr lang="en-US" altLang="ja-JP" sz="2800" dirty="0" smtClean="0">
                <a:effectLst>
                  <a:outerShdw blurRad="38100" dist="38100" dir="2700000" algn="tl">
                    <a:srgbClr val="000000"/>
                  </a:outerShdw>
                </a:effectLst>
                <a:cs typeface="Arial" charset="0"/>
              </a:rPr>
              <a:t>19,299      </a:t>
            </a:r>
            <a:r>
              <a:rPr lang="ja-JP" altLang="en-US" sz="2800" dirty="0" smtClean="0">
                <a:effectLst>
                  <a:outerShdw blurRad="38100" dist="38100" dir="2700000" algn="tl">
                    <a:srgbClr val="000000"/>
                  </a:outerShdw>
                </a:effectLst>
                <a:cs typeface="Arial" charset="0"/>
              </a:rPr>
              <a:t>　　</a:t>
            </a:r>
            <a:r>
              <a:rPr lang="en-US" altLang="ja-JP" sz="2800" dirty="0" smtClean="0">
                <a:effectLst>
                  <a:outerShdw blurRad="38100" dist="38100" dir="2700000" algn="tl">
                    <a:srgbClr val="000000"/>
                  </a:outerShdw>
                </a:effectLst>
                <a:cs typeface="Arial" charset="0"/>
              </a:rPr>
              <a:t> </a:t>
            </a:r>
            <a:r>
              <a:rPr lang="en-US" altLang="ja-JP" sz="2800" dirty="0">
                <a:solidFill>
                  <a:srgbClr val="F86C3A"/>
                </a:solidFill>
                <a:effectLst>
                  <a:outerShdw blurRad="38100" dist="38100" dir="2700000" algn="tl">
                    <a:srgbClr val="000000"/>
                  </a:outerShdw>
                </a:effectLst>
                <a:cs typeface="Arial" charset="0"/>
              </a:rPr>
              <a:t>137</a:t>
            </a:r>
            <a:endParaRPr lang="en-US" altLang="ja-JP" sz="2800" dirty="0">
              <a:solidFill>
                <a:srgbClr val="F86C3A"/>
              </a:solidFill>
              <a:effectLst>
                <a:outerShdw blurRad="38100" dist="38100" dir="2700000" algn="tl">
                  <a:srgbClr val="000000"/>
                </a:outerShdw>
              </a:effectLst>
              <a:latin typeface="Gill Sans MT"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713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1" grpId="0"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 2"/>
          <p:cNvSpPr>
            <a:spLocks noGrp="1"/>
          </p:cNvSpPr>
          <p:nvPr>
            <p:ph type="ftr" sz="quarter" idx="11"/>
          </p:nvPr>
        </p:nvSpPr>
        <p:spPr/>
        <p:txBody>
          <a:bodyPr/>
          <a:lstStyle/>
          <a:p>
            <a:pPr>
              <a:defRPr/>
            </a:pPr>
            <a:r>
              <a:rPr lang="en-US" altLang="ja-JP"/>
              <a:t>m.narukawa</a:t>
            </a:r>
          </a:p>
        </p:txBody>
      </p:sp>
      <p:sp>
        <p:nvSpPr>
          <p:cNvPr id="8" name="スライド番号プレースホルダ 3"/>
          <p:cNvSpPr>
            <a:spLocks noGrp="1"/>
          </p:cNvSpPr>
          <p:nvPr>
            <p:ph type="sldNum" sz="quarter" idx="12"/>
          </p:nvPr>
        </p:nvSpPr>
        <p:spPr/>
        <p:txBody>
          <a:bodyPr/>
          <a:lstStyle/>
          <a:p>
            <a:pPr>
              <a:defRPr/>
            </a:pPr>
            <a:fld id="{E5FFD937-F8C6-4A30-970D-F2A6D3770C6B}" type="slidenum">
              <a:rPr lang="en-US" altLang="ja-JP"/>
              <a:pPr>
                <a:defRPr/>
              </a:pPr>
              <a:t>76</a:t>
            </a:fld>
            <a:endParaRPr lang="en-US" altLang="ja-JP"/>
          </a:p>
        </p:txBody>
      </p:sp>
      <p:sp>
        <p:nvSpPr>
          <p:cNvPr id="579586" name="Text Box 2"/>
          <p:cNvSpPr txBox="1">
            <a:spLocks noChangeArrowheads="1"/>
          </p:cNvSpPr>
          <p:nvPr/>
        </p:nvSpPr>
        <p:spPr bwMode="auto">
          <a:xfrm>
            <a:off x="214313" y="2143125"/>
            <a:ext cx="8458200" cy="1311275"/>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ja-JP" altLang="en-US" sz="4000" dirty="0">
                <a:effectLst>
                  <a:outerShdw blurRad="38100" dist="38100" dir="2700000" algn="tl">
                    <a:srgbClr val="000000"/>
                  </a:outerShdw>
                </a:effectLst>
                <a:latin typeface="+mn-lt"/>
                <a:ea typeface="ＭＳ ゴシック" pitchFamily="49" charset="-128"/>
              </a:rPr>
              <a:t>アジアから　　　　　　　　　　　最初のＲＩ会長に就任した</a:t>
            </a:r>
            <a:endParaRPr lang="ja-JP" altLang="en-US" sz="4000" dirty="0">
              <a:effectLst>
                <a:outerShdw blurRad="38100" dist="38100" dir="2700000" algn="tl">
                  <a:srgbClr val="000000"/>
                </a:outerShdw>
              </a:effectLst>
              <a:latin typeface="+mn-lt"/>
              <a:ea typeface="+mn-ea"/>
            </a:endParaRPr>
          </a:p>
        </p:txBody>
      </p:sp>
      <p:sp>
        <p:nvSpPr>
          <p:cNvPr id="579587" name="Text Box 3"/>
          <p:cNvSpPr txBox="1">
            <a:spLocks noChangeArrowheads="1"/>
          </p:cNvSpPr>
          <p:nvPr/>
        </p:nvSpPr>
        <p:spPr bwMode="auto">
          <a:xfrm>
            <a:off x="0" y="4876800"/>
            <a:ext cx="9144000" cy="762000"/>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ja-JP" altLang="en-US" sz="4400">
                <a:solidFill>
                  <a:srgbClr val="F86C3A"/>
                </a:solidFill>
                <a:effectLst>
                  <a:outerShdw blurRad="38100" dist="38100" dir="2700000" algn="tl">
                    <a:srgbClr val="000000"/>
                  </a:outerShdw>
                </a:effectLst>
                <a:latin typeface="+mn-lt"/>
                <a:ea typeface="ＭＳ ゴシック" pitchFamily="49" charset="-128"/>
              </a:rPr>
              <a:t>新しい形の国際奉仕の実践活動</a:t>
            </a:r>
            <a:endParaRPr lang="ja-JP" altLang="en-US" sz="4400">
              <a:solidFill>
                <a:srgbClr val="F86C3A"/>
              </a:solidFill>
              <a:effectLst>
                <a:outerShdw blurRad="38100" dist="38100" dir="2700000" algn="tl">
                  <a:srgbClr val="000000"/>
                </a:outerShdw>
              </a:effectLst>
              <a:latin typeface="+mn-lt"/>
              <a:ea typeface="+mn-ea"/>
            </a:endParaRPr>
          </a:p>
        </p:txBody>
      </p:sp>
      <p:sp>
        <p:nvSpPr>
          <p:cNvPr id="579588" name="Text Box 4"/>
          <p:cNvSpPr txBox="1">
            <a:spLocks noChangeArrowheads="1"/>
          </p:cNvSpPr>
          <p:nvPr/>
        </p:nvSpPr>
        <p:spPr bwMode="auto">
          <a:xfrm>
            <a:off x="76200" y="381000"/>
            <a:ext cx="8839200" cy="1524000"/>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ja-JP" altLang="en-US" sz="4000" dirty="0">
                <a:solidFill>
                  <a:schemeClr val="tx2"/>
                </a:solidFill>
                <a:effectLst>
                  <a:outerShdw blurRad="38100" dist="38100" dir="2700000" algn="tl">
                    <a:srgbClr val="000000"/>
                  </a:outerShdw>
                </a:effectLst>
                <a:latin typeface="+mn-lt"/>
                <a:ea typeface="ＭＳ ゴシック" pitchFamily="49" charset="-128"/>
              </a:rPr>
              <a:t>世界社会奉仕（ＷＣＳ）</a:t>
            </a:r>
            <a:r>
              <a:rPr lang="ja-JP" altLang="en-US" dirty="0">
                <a:solidFill>
                  <a:schemeClr val="tx2"/>
                </a:solidFill>
                <a:effectLst>
                  <a:outerShdw blurRad="38100" dist="38100" dir="2700000" algn="tl">
                    <a:srgbClr val="000000"/>
                  </a:outerShdw>
                </a:effectLst>
                <a:latin typeface="+mn-lt"/>
                <a:ea typeface="ＭＳ ゴシック" pitchFamily="49" charset="-128"/>
              </a:rPr>
              <a:t> 　　　　　　　　　　　　</a:t>
            </a:r>
            <a:r>
              <a:rPr lang="en-US" altLang="ja-JP" sz="5400" dirty="0">
                <a:solidFill>
                  <a:schemeClr val="tx2"/>
                </a:solidFill>
                <a:effectLst>
                  <a:outerShdw blurRad="38100" dist="38100" dir="2700000" algn="tl">
                    <a:srgbClr val="000000"/>
                  </a:outerShdw>
                </a:effectLst>
                <a:latin typeface="+mn-lt"/>
                <a:ea typeface="ＭＳ ゴシック" pitchFamily="49" charset="-128"/>
              </a:rPr>
              <a:t>World Community Service</a:t>
            </a:r>
          </a:p>
        </p:txBody>
      </p:sp>
      <p:sp>
        <p:nvSpPr>
          <p:cNvPr id="579589" name="Text Box 5"/>
          <p:cNvSpPr txBox="1">
            <a:spLocks noChangeArrowheads="1"/>
          </p:cNvSpPr>
          <p:nvPr/>
        </p:nvSpPr>
        <p:spPr bwMode="auto">
          <a:xfrm>
            <a:off x="304800" y="1981200"/>
            <a:ext cx="2481263" cy="830263"/>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4800" b="1" dirty="0">
                <a:solidFill>
                  <a:srgbClr val="F86C3A"/>
                </a:solidFill>
                <a:effectLst>
                  <a:outerShdw blurRad="38100" dist="38100" dir="2700000" algn="tl">
                    <a:srgbClr val="000000"/>
                  </a:outerShdw>
                </a:effectLst>
                <a:latin typeface="+mn-lt"/>
                <a:ea typeface="ＭＳ ゴシック" pitchFamily="49" charset="-128"/>
              </a:rPr>
              <a:t>1962</a:t>
            </a:r>
            <a:r>
              <a:rPr lang="ja-JP" altLang="en-US" sz="4800" b="1" dirty="0">
                <a:solidFill>
                  <a:srgbClr val="F86C3A"/>
                </a:solidFill>
                <a:effectLst>
                  <a:outerShdw blurRad="38100" dist="38100" dir="2700000" algn="tl">
                    <a:srgbClr val="000000"/>
                  </a:outerShdw>
                </a:effectLst>
                <a:latin typeface="+mn-lt"/>
                <a:ea typeface="ＭＳ ゴシック" pitchFamily="49" charset="-128"/>
              </a:rPr>
              <a:t>年</a:t>
            </a:r>
          </a:p>
        </p:txBody>
      </p:sp>
      <p:sp>
        <p:nvSpPr>
          <p:cNvPr id="579590" name="Text Box 6"/>
          <p:cNvSpPr txBox="1">
            <a:spLocks noChangeArrowheads="1"/>
          </p:cNvSpPr>
          <p:nvPr/>
        </p:nvSpPr>
        <p:spPr bwMode="auto">
          <a:xfrm>
            <a:off x="228600" y="3429000"/>
            <a:ext cx="8610600" cy="163195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000" dirty="0">
                <a:solidFill>
                  <a:srgbClr val="FF33CC"/>
                </a:solidFill>
                <a:effectLst>
                  <a:outerShdw blurRad="38100" dist="38100" dir="2700000" algn="tl">
                    <a:srgbClr val="000000"/>
                  </a:outerShdw>
                </a:effectLst>
                <a:latin typeface="+mn-lt"/>
                <a:ea typeface="ＭＳ ゴシック" pitchFamily="49" charset="-128"/>
              </a:rPr>
              <a:t>ニッティシ・ラハリー</a:t>
            </a:r>
            <a:r>
              <a:rPr lang="ja-JP" altLang="en-US" sz="4000" dirty="0">
                <a:effectLst>
                  <a:outerShdw blurRad="38100" dist="38100" dir="2700000" algn="tl">
                    <a:srgbClr val="000000"/>
                  </a:outerShdw>
                </a:effectLst>
                <a:latin typeface="+mn-lt"/>
                <a:ea typeface="ＭＳ ゴシック" pitchFamily="49" charset="-128"/>
              </a:rPr>
              <a:t>（インド）が　　　　　　　　　　　　　　　　　　</a:t>
            </a:r>
            <a:endParaRPr lang="en-US" altLang="ja-JP" sz="4000" dirty="0">
              <a:effectLst>
                <a:outerShdw blurRad="38100" dist="38100" dir="2700000" algn="tl">
                  <a:srgbClr val="000000"/>
                </a:outerShdw>
              </a:effectLst>
              <a:latin typeface="+mn-lt"/>
              <a:ea typeface="ＭＳ ゴシック" pitchFamily="49" charset="-128"/>
            </a:endParaRPr>
          </a:p>
          <a:p>
            <a:pPr fontAlgn="auto">
              <a:spcBef>
                <a:spcPct val="50000"/>
              </a:spcBef>
              <a:spcAft>
                <a:spcPts val="0"/>
              </a:spcAft>
              <a:defRPr/>
            </a:pPr>
            <a:r>
              <a:rPr lang="ja-JP" altLang="en-US" sz="4000" dirty="0">
                <a:effectLst>
                  <a:outerShdw blurRad="38100" dist="38100" dir="2700000" algn="tl">
                    <a:srgbClr val="000000"/>
                  </a:outerShdw>
                </a:effectLst>
                <a:latin typeface="+mn-lt"/>
                <a:ea typeface="ＭＳ ゴシック" pitchFamily="49" charset="-128"/>
              </a:rPr>
              <a:t>　　　　　　　　　　　　　提唱</a:t>
            </a:r>
          </a:p>
        </p:txBody>
      </p:sp>
    </p:spTree>
  </p:cSld>
  <p:clrMapOvr>
    <a:masterClrMapping/>
  </p:clrMapOvr>
  <p:transition>
    <p:wipe dir="d"/>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ッター プレースホルダ 2"/>
          <p:cNvSpPr>
            <a:spLocks noGrp="1"/>
          </p:cNvSpPr>
          <p:nvPr>
            <p:ph type="ftr" sz="quarter" idx="11"/>
          </p:nvPr>
        </p:nvSpPr>
        <p:spPr/>
        <p:txBody>
          <a:bodyPr/>
          <a:lstStyle/>
          <a:p>
            <a:pPr>
              <a:defRPr/>
            </a:pPr>
            <a:r>
              <a:rPr lang="en-US" altLang="ja-JP"/>
              <a:t>m.narukawa</a:t>
            </a:r>
          </a:p>
        </p:txBody>
      </p:sp>
      <p:sp>
        <p:nvSpPr>
          <p:cNvPr id="12" name="スライド番号プレースホルダ 3"/>
          <p:cNvSpPr>
            <a:spLocks noGrp="1"/>
          </p:cNvSpPr>
          <p:nvPr>
            <p:ph type="sldNum" sz="quarter" idx="12"/>
          </p:nvPr>
        </p:nvSpPr>
        <p:spPr/>
        <p:txBody>
          <a:bodyPr/>
          <a:lstStyle/>
          <a:p>
            <a:pPr>
              <a:defRPr/>
            </a:pPr>
            <a:fld id="{CF6A8403-903C-4394-B9E8-2E142C99ADE5}" type="slidenum">
              <a:rPr lang="en-US" altLang="ja-JP"/>
              <a:pPr>
                <a:defRPr/>
              </a:pPr>
              <a:t>77</a:t>
            </a:fld>
            <a:endParaRPr lang="en-US" altLang="ja-JP"/>
          </a:p>
        </p:txBody>
      </p:sp>
      <p:grpSp>
        <p:nvGrpSpPr>
          <p:cNvPr id="2" name="Group 13"/>
          <p:cNvGrpSpPr>
            <a:grpSpLocks/>
          </p:cNvGrpSpPr>
          <p:nvPr/>
        </p:nvGrpSpPr>
        <p:grpSpPr bwMode="auto">
          <a:xfrm>
            <a:off x="0" y="4419600"/>
            <a:ext cx="9144000" cy="1752600"/>
            <a:chOff x="0" y="2784"/>
            <a:chExt cx="5760" cy="1104"/>
          </a:xfrm>
        </p:grpSpPr>
        <p:sp>
          <p:nvSpPr>
            <p:cNvPr id="580615" name="Text Box 7"/>
            <p:cNvSpPr txBox="1">
              <a:spLocks noChangeArrowheads="1"/>
            </p:cNvSpPr>
            <p:nvPr/>
          </p:nvSpPr>
          <p:spPr bwMode="auto">
            <a:xfrm>
              <a:off x="768" y="3369"/>
              <a:ext cx="4704" cy="519"/>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4800">
                  <a:solidFill>
                    <a:srgbClr val="66FF33"/>
                  </a:solidFill>
                  <a:effectLst>
                    <a:outerShdw blurRad="38100" dist="38100" dir="2700000" algn="tl">
                      <a:srgbClr val="000000"/>
                    </a:outerShdw>
                  </a:effectLst>
                  <a:latin typeface="Century"/>
                  <a:ea typeface="ＭＳ ゴシック" pitchFamily="49" charset="-128"/>
                </a:rPr>
                <a:t>“</a:t>
              </a:r>
              <a:r>
                <a:rPr lang="en-US" altLang="ja-JP" sz="4800">
                  <a:solidFill>
                    <a:srgbClr val="66FF33"/>
                  </a:solidFill>
                  <a:effectLst>
                    <a:outerShdw blurRad="38100" dist="38100" dir="2700000" algn="tl">
                      <a:srgbClr val="000000"/>
                    </a:outerShdw>
                  </a:effectLst>
                  <a:latin typeface="+mn-lt"/>
                  <a:ea typeface="ＭＳ ゴシック" pitchFamily="49" charset="-128"/>
                </a:rPr>
                <a:t>Kindle the spark within</a:t>
              </a:r>
              <a:r>
                <a:rPr lang="en-US" altLang="ja-JP" sz="4800">
                  <a:solidFill>
                    <a:srgbClr val="66FF33"/>
                  </a:solidFill>
                  <a:effectLst>
                    <a:outerShdw blurRad="38100" dist="38100" dir="2700000" algn="tl">
                      <a:srgbClr val="000000"/>
                    </a:outerShdw>
                  </a:effectLst>
                  <a:latin typeface="Century"/>
                  <a:ea typeface="ＭＳ ゴシック" pitchFamily="49" charset="-128"/>
                </a:rPr>
                <a:t>”</a:t>
              </a:r>
              <a:r>
                <a:rPr lang="en-US" altLang="ja-JP" sz="4800">
                  <a:solidFill>
                    <a:srgbClr val="66FF33"/>
                  </a:solidFill>
                  <a:effectLst>
                    <a:outerShdw blurRad="38100" dist="38100" dir="2700000" algn="tl">
                      <a:srgbClr val="000000"/>
                    </a:outerShdw>
                  </a:effectLst>
                  <a:latin typeface="+mn-lt"/>
                  <a:ea typeface="+mn-ea"/>
                </a:rPr>
                <a:t> </a:t>
              </a:r>
            </a:p>
          </p:txBody>
        </p:sp>
        <p:sp>
          <p:nvSpPr>
            <p:cNvPr id="580616" name="Text Box 8"/>
            <p:cNvSpPr txBox="1">
              <a:spLocks noChangeArrowheads="1"/>
            </p:cNvSpPr>
            <p:nvPr/>
          </p:nvSpPr>
          <p:spPr bwMode="auto">
            <a:xfrm>
              <a:off x="0" y="2784"/>
              <a:ext cx="5760" cy="634"/>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ja-JP" altLang="en-US" sz="6000">
                  <a:solidFill>
                    <a:srgbClr val="FF0000"/>
                  </a:solidFill>
                  <a:effectLst>
                    <a:outerShdw blurRad="38100" dist="38100" dir="2700000" algn="tl">
                      <a:srgbClr val="000000"/>
                    </a:outerShdw>
                  </a:effectLst>
                  <a:latin typeface="+mn-lt"/>
                  <a:ea typeface="ＭＳ ゴシック" pitchFamily="49" charset="-128"/>
                </a:rPr>
                <a:t>心の中に火を燃やそう</a:t>
              </a:r>
              <a:r>
                <a:rPr lang="ja-JP" altLang="en-US" sz="6000">
                  <a:solidFill>
                    <a:srgbClr val="FF0000"/>
                  </a:solidFill>
                  <a:effectLst>
                    <a:outerShdw blurRad="38100" dist="38100" dir="2700000" algn="tl">
                      <a:srgbClr val="000000"/>
                    </a:outerShdw>
                  </a:effectLst>
                  <a:latin typeface="+mn-lt"/>
                  <a:ea typeface="+mn-ea"/>
                </a:rPr>
                <a:t> </a:t>
              </a:r>
            </a:p>
          </p:txBody>
        </p:sp>
      </p:grpSp>
      <p:sp>
        <p:nvSpPr>
          <p:cNvPr id="580610" name="Text Box 2"/>
          <p:cNvSpPr txBox="1">
            <a:spLocks noChangeArrowheads="1"/>
          </p:cNvSpPr>
          <p:nvPr/>
        </p:nvSpPr>
        <p:spPr bwMode="auto">
          <a:xfrm>
            <a:off x="533400" y="3505200"/>
            <a:ext cx="8305800" cy="762000"/>
          </a:xfrm>
          <a:prstGeom prst="rect">
            <a:avLst/>
          </a:prstGeom>
          <a:noFill/>
          <a:ln w="9525">
            <a:noFill/>
            <a:miter lim="800000"/>
            <a:headEnd/>
            <a:tailEnd/>
          </a:ln>
          <a:effectLst/>
        </p:spPr>
        <p:txBody>
          <a:bodyPr>
            <a:spAutoFit/>
          </a:bodyPr>
          <a:lstStyle/>
          <a:p>
            <a:pPr algn="just" fontAlgn="auto">
              <a:spcBef>
                <a:spcPct val="50000"/>
              </a:spcBef>
              <a:spcAft>
                <a:spcPts val="0"/>
              </a:spcAft>
              <a:defRPr/>
            </a:pPr>
            <a:r>
              <a:rPr lang="ja-JP" altLang="en-US" sz="4400">
                <a:effectLst>
                  <a:outerShdw blurRad="38100" dist="38100" dir="2700000" algn="tl">
                    <a:srgbClr val="000000"/>
                  </a:outerShdw>
                </a:effectLst>
                <a:latin typeface="+mn-lt"/>
                <a:ea typeface="ＭＳ ゴシック" pitchFamily="49" charset="-128"/>
              </a:rPr>
              <a:t>なることが出来ない。」</a:t>
            </a:r>
            <a:endParaRPr lang="ja-JP" altLang="en-US" sz="4400">
              <a:effectLst>
                <a:outerShdw blurRad="38100" dist="38100" dir="2700000" algn="tl">
                  <a:srgbClr val="000000"/>
                </a:outerShdw>
              </a:effectLst>
              <a:latin typeface="+mn-lt"/>
              <a:ea typeface="+mn-ea"/>
            </a:endParaRPr>
          </a:p>
        </p:txBody>
      </p:sp>
      <p:sp>
        <p:nvSpPr>
          <p:cNvPr id="580611" name="Text Box 3"/>
          <p:cNvSpPr txBox="1">
            <a:spLocks noChangeArrowheads="1"/>
          </p:cNvSpPr>
          <p:nvPr/>
        </p:nvSpPr>
        <p:spPr bwMode="auto">
          <a:xfrm>
            <a:off x="457200" y="533400"/>
            <a:ext cx="80772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solidFill>
                  <a:schemeClr val="tx2"/>
                </a:solidFill>
                <a:effectLst>
                  <a:outerShdw blurRad="38100" dist="38100" dir="2700000" algn="tl">
                    <a:srgbClr val="000000"/>
                  </a:outerShdw>
                </a:effectLst>
                <a:latin typeface="+mn-lt"/>
                <a:ea typeface="ＭＳ ゴシック" pitchFamily="49" charset="-128"/>
              </a:rPr>
              <a:t>ニッティシ・ラハリーＲＩ会長</a:t>
            </a:r>
          </a:p>
        </p:txBody>
      </p:sp>
      <p:sp>
        <p:nvSpPr>
          <p:cNvPr id="580612" name="Text Box 4"/>
          <p:cNvSpPr txBox="1">
            <a:spLocks noChangeArrowheads="1"/>
          </p:cNvSpPr>
          <p:nvPr/>
        </p:nvSpPr>
        <p:spPr bwMode="auto">
          <a:xfrm>
            <a:off x="-76200" y="1447800"/>
            <a:ext cx="73152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effectLst>
                  <a:outerShdw blurRad="38100" dist="38100" dir="2700000" algn="tl">
                    <a:srgbClr val="000000"/>
                  </a:outerShdw>
                </a:effectLst>
                <a:latin typeface="+mn-lt"/>
                <a:ea typeface="ＭＳ ゴシック" pitchFamily="49" charset="-128"/>
              </a:rPr>
              <a:t>「世界中のどこかの片隅に、</a:t>
            </a:r>
          </a:p>
        </p:txBody>
      </p:sp>
      <p:sp>
        <p:nvSpPr>
          <p:cNvPr id="580613" name="Text Box 5"/>
          <p:cNvSpPr txBox="1">
            <a:spLocks noChangeArrowheads="1"/>
          </p:cNvSpPr>
          <p:nvPr/>
        </p:nvSpPr>
        <p:spPr bwMode="auto">
          <a:xfrm>
            <a:off x="457200" y="2133600"/>
            <a:ext cx="78486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effectLst>
                  <a:outerShdw blurRad="38100" dist="38100" dir="2700000" algn="tl">
                    <a:srgbClr val="000000"/>
                  </a:outerShdw>
                </a:effectLst>
                <a:latin typeface="+mn-lt"/>
                <a:ea typeface="ＭＳ ゴシック" pitchFamily="49" charset="-128"/>
              </a:rPr>
              <a:t>一人でも不幸な人がいる限り、</a:t>
            </a:r>
          </a:p>
        </p:txBody>
      </p:sp>
      <p:sp>
        <p:nvSpPr>
          <p:cNvPr id="580614" name="Text Box 6"/>
          <p:cNvSpPr txBox="1">
            <a:spLocks noChangeArrowheads="1"/>
          </p:cNvSpPr>
          <p:nvPr/>
        </p:nvSpPr>
        <p:spPr bwMode="auto">
          <a:xfrm>
            <a:off x="457200" y="2819400"/>
            <a:ext cx="86868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effectLst>
                  <a:outerShdw blurRad="38100" dist="38100" dir="2700000" algn="tl">
                    <a:srgbClr val="000000"/>
                  </a:outerShdw>
                </a:effectLst>
                <a:latin typeface="+mn-lt"/>
                <a:ea typeface="ＭＳ ゴシック" pitchFamily="49" charset="-128"/>
              </a:rPr>
              <a:t>我々ロータリアンは永久に幸せに</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7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2/3*#ppt_w"/>
                                          </p:val>
                                        </p:tav>
                                        <p:tav tm="100000">
                                          <p:val>
                                            <p:strVal val="#ppt_w"/>
                                          </p:val>
                                        </p:tav>
                                      </p:tavLst>
                                    </p:anim>
                                    <p:anim calcmode="lin" valueType="num">
                                      <p:cBhvr>
                                        <p:cTn id="8" dur="500" fill="hold"/>
                                        <p:tgtEl>
                                          <p:spTgt spid="2"/>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 2"/>
          <p:cNvSpPr>
            <a:spLocks noGrp="1"/>
          </p:cNvSpPr>
          <p:nvPr>
            <p:ph type="ftr" sz="quarter" idx="11"/>
          </p:nvPr>
        </p:nvSpPr>
        <p:spPr/>
        <p:txBody>
          <a:bodyPr/>
          <a:lstStyle/>
          <a:p>
            <a:pPr>
              <a:defRPr/>
            </a:pPr>
            <a:r>
              <a:rPr lang="en-US" altLang="ja-JP"/>
              <a:t>m.narukawa</a:t>
            </a:r>
          </a:p>
        </p:txBody>
      </p:sp>
      <p:sp>
        <p:nvSpPr>
          <p:cNvPr id="9" name="スライド番号プレースホルダ 3"/>
          <p:cNvSpPr>
            <a:spLocks noGrp="1"/>
          </p:cNvSpPr>
          <p:nvPr>
            <p:ph type="sldNum" sz="quarter" idx="12"/>
          </p:nvPr>
        </p:nvSpPr>
        <p:spPr/>
        <p:txBody>
          <a:bodyPr/>
          <a:lstStyle/>
          <a:p>
            <a:pPr>
              <a:defRPr/>
            </a:pPr>
            <a:fld id="{C2B7FFF2-68AD-4907-AC4E-B1E6E5983926}" type="slidenum">
              <a:rPr lang="en-US" altLang="ja-JP"/>
              <a:pPr>
                <a:defRPr/>
              </a:pPr>
              <a:t>78</a:t>
            </a:fld>
            <a:endParaRPr lang="en-US" altLang="ja-JP"/>
          </a:p>
        </p:txBody>
      </p:sp>
      <p:sp>
        <p:nvSpPr>
          <p:cNvPr id="587778" name="Text Box 2"/>
          <p:cNvSpPr txBox="1">
            <a:spLocks noChangeArrowheads="1"/>
          </p:cNvSpPr>
          <p:nvPr/>
        </p:nvSpPr>
        <p:spPr bwMode="auto">
          <a:xfrm>
            <a:off x="304800" y="381000"/>
            <a:ext cx="2438400" cy="823913"/>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4800">
                <a:solidFill>
                  <a:schemeClr val="tx2"/>
                </a:solidFill>
                <a:effectLst>
                  <a:outerShdw blurRad="38100" dist="38100" dir="2700000" algn="tl">
                    <a:srgbClr val="000000"/>
                  </a:outerShdw>
                </a:effectLst>
                <a:latin typeface="ＭＳ Ｐゴシック" charset="-128"/>
                <a:ea typeface="+mn-ea"/>
              </a:rPr>
              <a:t>1963</a:t>
            </a:r>
            <a:r>
              <a:rPr lang="ja-JP" altLang="en-US" sz="4800">
                <a:solidFill>
                  <a:schemeClr val="tx2"/>
                </a:solidFill>
                <a:effectLst>
                  <a:outerShdw blurRad="38100" dist="38100" dir="2700000" algn="tl">
                    <a:srgbClr val="000000"/>
                  </a:outerShdw>
                </a:effectLst>
                <a:latin typeface="ＭＳ Ｐゴシック" charset="-128"/>
                <a:ea typeface="+mn-ea"/>
              </a:rPr>
              <a:t>年 </a:t>
            </a:r>
          </a:p>
        </p:txBody>
      </p:sp>
      <p:sp>
        <p:nvSpPr>
          <p:cNvPr id="587779" name="Text Box 3"/>
          <p:cNvSpPr txBox="1">
            <a:spLocks noChangeArrowheads="1"/>
          </p:cNvSpPr>
          <p:nvPr/>
        </p:nvSpPr>
        <p:spPr bwMode="auto">
          <a:xfrm>
            <a:off x="1219200" y="1219200"/>
            <a:ext cx="6353175" cy="823913"/>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800" dirty="0">
                <a:solidFill>
                  <a:srgbClr val="FF3399"/>
                </a:solidFill>
                <a:effectLst>
                  <a:outerShdw blurRad="38100" dist="38100" dir="2700000" algn="tl">
                    <a:srgbClr val="000000"/>
                  </a:outerShdw>
                </a:effectLst>
                <a:latin typeface="ＭＳ Ｐゴシック" charset="-128"/>
                <a:ea typeface="+mn-ea"/>
              </a:rPr>
              <a:t>カール・ミラー会長 </a:t>
            </a:r>
          </a:p>
        </p:txBody>
      </p:sp>
      <p:sp>
        <p:nvSpPr>
          <p:cNvPr id="587780" name="Text Box 4"/>
          <p:cNvSpPr txBox="1">
            <a:spLocks noChangeArrowheads="1"/>
          </p:cNvSpPr>
          <p:nvPr/>
        </p:nvSpPr>
        <p:spPr bwMode="auto">
          <a:xfrm>
            <a:off x="381000" y="2286000"/>
            <a:ext cx="87630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solidFill>
                  <a:srgbClr val="FFCC00"/>
                </a:solidFill>
                <a:effectLst>
                  <a:outerShdw blurRad="38100" dist="38100" dir="2700000" algn="tl">
                    <a:srgbClr val="000000"/>
                  </a:outerShdw>
                </a:effectLst>
                <a:latin typeface="ＭＳ Ｐゴシック" charset="-128"/>
                <a:ea typeface="+mn-ea"/>
              </a:rPr>
              <a:t>数名のロータリアンが選ばれて </a:t>
            </a:r>
          </a:p>
        </p:txBody>
      </p:sp>
      <p:sp>
        <p:nvSpPr>
          <p:cNvPr id="587781" name="Text Box 5"/>
          <p:cNvSpPr txBox="1">
            <a:spLocks noChangeArrowheads="1"/>
          </p:cNvSpPr>
          <p:nvPr/>
        </p:nvSpPr>
        <p:spPr bwMode="auto">
          <a:xfrm>
            <a:off x="4419600" y="3048000"/>
            <a:ext cx="4365625"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4400">
                <a:effectLst>
                  <a:outerShdw blurRad="38100" dist="38100" dir="2700000" algn="tl">
                    <a:srgbClr val="000000"/>
                  </a:outerShdw>
                </a:effectLst>
                <a:latin typeface="ＭＳ Ｐゴシック" charset="-128"/>
                <a:ea typeface="+mn-ea"/>
              </a:rPr>
              <a:t>RI</a:t>
            </a:r>
            <a:r>
              <a:rPr lang="ja-JP" altLang="en-US" sz="4400">
                <a:effectLst>
                  <a:outerShdw blurRad="38100" dist="38100" dir="2700000" algn="tl">
                    <a:srgbClr val="000000"/>
                  </a:outerShdw>
                </a:effectLst>
                <a:latin typeface="ＭＳ Ｐゴシック" charset="-128"/>
                <a:ea typeface="+mn-ea"/>
              </a:rPr>
              <a:t>の委嘱を受け </a:t>
            </a:r>
          </a:p>
        </p:txBody>
      </p:sp>
      <p:sp>
        <p:nvSpPr>
          <p:cNvPr id="587782" name="Text Box 6"/>
          <p:cNvSpPr txBox="1">
            <a:spLocks noChangeArrowheads="1"/>
          </p:cNvSpPr>
          <p:nvPr/>
        </p:nvSpPr>
        <p:spPr bwMode="auto">
          <a:xfrm>
            <a:off x="381000" y="3962400"/>
            <a:ext cx="91440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effectLst>
                  <a:outerShdw blurRad="38100" dist="38100" dir="2700000" algn="tl">
                    <a:srgbClr val="000000"/>
                  </a:outerShdw>
                </a:effectLst>
                <a:latin typeface="ＭＳ Ｐゴシック" charset="-128"/>
                <a:ea typeface="+mn-ea"/>
              </a:rPr>
              <a:t>夫々南北の問題を解決するために </a:t>
            </a:r>
          </a:p>
        </p:txBody>
      </p:sp>
      <p:sp>
        <p:nvSpPr>
          <p:cNvPr id="587783" name="Text Box 7"/>
          <p:cNvSpPr txBox="1">
            <a:spLocks noChangeArrowheads="1"/>
          </p:cNvSpPr>
          <p:nvPr/>
        </p:nvSpPr>
        <p:spPr bwMode="auto">
          <a:xfrm>
            <a:off x="381000" y="4876800"/>
            <a:ext cx="76200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solidFill>
                  <a:srgbClr val="FFCC00"/>
                </a:solidFill>
                <a:effectLst>
                  <a:outerShdw blurRad="38100" dist="38100" dir="2700000" algn="tl">
                    <a:srgbClr val="000000"/>
                  </a:outerShdw>
                </a:effectLst>
                <a:latin typeface="ＭＳ Ｐゴシック" charset="-128"/>
                <a:ea typeface="+mn-ea"/>
              </a:rPr>
              <a:t>世界の各地域に派遣された </a:t>
            </a:r>
          </a:p>
        </p:txBody>
      </p:sp>
    </p:spTree>
  </p:cSld>
  <p:clrMapOvr>
    <a:masterClrMapping/>
  </p:clrMapOvr>
  <p:transition>
    <p:wipe dir="d"/>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 2"/>
          <p:cNvSpPr>
            <a:spLocks noGrp="1"/>
          </p:cNvSpPr>
          <p:nvPr>
            <p:ph type="ftr" sz="quarter" idx="11"/>
          </p:nvPr>
        </p:nvSpPr>
        <p:spPr/>
        <p:txBody>
          <a:bodyPr/>
          <a:lstStyle/>
          <a:p>
            <a:pPr>
              <a:defRPr/>
            </a:pPr>
            <a:r>
              <a:rPr lang="en-US" altLang="ja-JP"/>
              <a:t>m.narukawa</a:t>
            </a:r>
          </a:p>
        </p:txBody>
      </p:sp>
      <p:sp>
        <p:nvSpPr>
          <p:cNvPr id="6" name="スライド番号プレースホルダ 3"/>
          <p:cNvSpPr>
            <a:spLocks noGrp="1"/>
          </p:cNvSpPr>
          <p:nvPr>
            <p:ph type="sldNum" sz="quarter" idx="12"/>
          </p:nvPr>
        </p:nvSpPr>
        <p:spPr/>
        <p:txBody>
          <a:bodyPr/>
          <a:lstStyle/>
          <a:p>
            <a:pPr>
              <a:defRPr/>
            </a:pPr>
            <a:fld id="{9FAD3393-C863-4B8A-A5CB-D4711ACC7A37}" type="slidenum">
              <a:rPr lang="en-US" altLang="ja-JP"/>
              <a:pPr>
                <a:defRPr/>
              </a:pPr>
              <a:t>79</a:t>
            </a:fld>
            <a:endParaRPr lang="en-US" altLang="ja-JP"/>
          </a:p>
        </p:txBody>
      </p:sp>
      <p:sp>
        <p:nvSpPr>
          <p:cNvPr id="588802" name="Text Box 2"/>
          <p:cNvSpPr txBox="1">
            <a:spLocks noChangeArrowheads="1"/>
          </p:cNvSpPr>
          <p:nvPr/>
        </p:nvSpPr>
        <p:spPr bwMode="auto">
          <a:xfrm>
            <a:off x="762000" y="762000"/>
            <a:ext cx="7265988" cy="1431925"/>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4400">
                <a:effectLst>
                  <a:outerShdw blurRad="38100" dist="38100" dir="2700000" algn="tl">
                    <a:srgbClr val="000000"/>
                  </a:outerShdw>
                </a:effectLst>
                <a:latin typeface="ＭＳ Ｐゴシック" charset="-128"/>
                <a:ea typeface="+mn-ea"/>
              </a:rPr>
              <a:t>①</a:t>
            </a:r>
            <a:r>
              <a:rPr lang="ja-JP" altLang="en-US" sz="4400">
                <a:effectLst>
                  <a:outerShdw blurRad="38100" dist="38100" dir="2700000" algn="tl">
                    <a:srgbClr val="000000"/>
                  </a:outerShdw>
                </a:effectLst>
                <a:latin typeface="ＭＳ Ｐゴシック" charset="-128"/>
                <a:ea typeface="+mn-ea"/>
              </a:rPr>
              <a:t>或るロータリアンは、　　　　　南米のホンジュラスで、 </a:t>
            </a:r>
          </a:p>
        </p:txBody>
      </p:sp>
      <p:sp>
        <p:nvSpPr>
          <p:cNvPr id="588803" name="Text Box 3"/>
          <p:cNvSpPr txBox="1">
            <a:spLocks noChangeArrowheads="1"/>
          </p:cNvSpPr>
          <p:nvPr/>
        </p:nvSpPr>
        <p:spPr bwMode="auto">
          <a:xfrm>
            <a:off x="1371600" y="2209800"/>
            <a:ext cx="68580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solidFill>
                  <a:schemeClr val="tx2"/>
                </a:solidFill>
                <a:effectLst>
                  <a:outerShdw blurRad="38100" dist="38100" dir="2700000" algn="tl">
                    <a:srgbClr val="000000"/>
                  </a:outerShdw>
                </a:effectLst>
                <a:latin typeface="ＭＳ Ｐゴシック" charset="-128"/>
                <a:ea typeface="+mn-ea"/>
              </a:rPr>
              <a:t>農業用灌漑の技術</a:t>
            </a:r>
            <a:r>
              <a:rPr lang="ja-JP" altLang="en-US" sz="4400">
                <a:effectLst>
                  <a:outerShdw blurRad="38100" dist="38100" dir="2700000" algn="tl">
                    <a:srgbClr val="000000"/>
                  </a:outerShdw>
                </a:effectLst>
                <a:latin typeface="ＭＳ Ｐゴシック" charset="-128"/>
                <a:ea typeface="+mn-ea"/>
              </a:rPr>
              <a:t>を教え </a:t>
            </a:r>
          </a:p>
        </p:txBody>
      </p:sp>
      <p:sp>
        <p:nvSpPr>
          <p:cNvPr id="588804" name="Text Box 4"/>
          <p:cNvSpPr txBox="1">
            <a:spLocks noChangeArrowheads="1"/>
          </p:cNvSpPr>
          <p:nvPr/>
        </p:nvSpPr>
        <p:spPr bwMode="auto">
          <a:xfrm>
            <a:off x="762000" y="3581400"/>
            <a:ext cx="7010400" cy="1431925"/>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4400">
                <a:effectLst>
                  <a:outerShdw blurRad="38100" dist="38100" dir="2700000" algn="tl">
                    <a:srgbClr val="000000"/>
                  </a:outerShdw>
                </a:effectLst>
                <a:latin typeface="ＭＳ Ｐゴシック" charset="-128"/>
                <a:ea typeface="+mn-ea"/>
              </a:rPr>
              <a:t>②</a:t>
            </a:r>
            <a:r>
              <a:rPr lang="ja-JP" altLang="en-US" sz="4400">
                <a:effectLst>
                  <a:outerShdw blurRad="38100" dist="38100" dir="2700000" algn="tl">
                    <a:srgbClr val="000000"/>
                  </a:outerShdw>
                </a:effectLst>
                <a:latin typeface="ＭＳ Ｐゴシック" charset="-128"/>
                <a:ea typeface="+mn-ea"/>
              </a:rPr>
              <a:t>或るロータリアンは、　　　　 　　　　　</a:t>
            </a:r>
            <a:r>
              <a:rPr lang="ja-JP" altLang="en-US" sz="4400">
                <a:solidFill>
                  <a:schemeClr val="tx2"/>
                </a:solidFill>
                <a:effectLst>
                  <a:outerShdw blurRad="38100" dist="38100" dir="2700000" algn="tl">
                    <a:srgbClr val="000000"/>
                  </a:outerShdw>
                </a:effectLst>
                <a:latin typeface="ＭＳ Ｐゴシック" charset="-128"/>
                <a:ea typeface="+mn-ea"/>
              </a:rPr>
              <a:t>初等教育の問題</a:t>
            </a:r>
            <a:r>
              <a:rPr lang="ja-JP" altLang="en-US" sz="4400">
                <a:effectLst>
                  <a:outerShdw blurRad="38100" dist="38100" dir="2700000" algn="tl">
                    <a:srgbClr val="000000"/>
                  </a:outerShdw>
                </a:effectLst>
                <a:latin typeface="ＭＳ Ｐゴシック" charset="-128"/>
                <a:ea typeface="+mn-ea"/>
              </a:rPr>
              <a:t>を担当 </a:t>
            </a: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Text Box 2"/>
          <p:cNvSpPr txBox="1">
            <a:spLocks noChangeArrowheads="1"/>
          </p:cNvSpPr>
          <p:nvPr/>
        </p:nvSpPr>
        <p:spPr bwMode="auto">
          <a:xfrm>
            <a:off x="152400" y="5638800"/>
            <a:ext cx="91440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dirty="0">
                <a:solidFill>
                  <a:schemeClr val="folHlink"/>
                </a:solidFill>
                <a:effectLst>
                  <a:outerShdw blurRad="38100" dist="38100" dir="2700000" algn="tl">
                    <a:srgbClr val="000000"/>
                  </a:outerShdw>
                </a:effectLst>
                <a:latin typeface="ＭＳ ゴシック" pitchFamily="49" charset="-128"/>
                <a:ea typeface="ＭＳ ゴシック" pitchFamily="49" charset="-128"/>
              </a:rPr>
              <a:t> </a:t>
            </a:r>
            <a:r>
              <a:rPr lang="en-US" altLang="ja-JP" sz="3200" b="1" dirty="0">
                <a:effectLst>
                  <a:outerShdw blurRad="38100" dist="38100" dir="2700000" algn="tl">
                    <a:srgbClr val="000000"/>
                  </a:outerShdw>
                </a:effectLst>
                <a:latin typeface="ＭＳ ゴシック" pitchFamily="49" charset="-128"/>
                <a:ea typeface="ＭＳ ゴシック" pitchFamily="49" charset="-128"/>
              </a:rPr>
              <a:t>1922</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クラブ定款・細則の改正</a:t>
            </a: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クラブ管理の抜本的改正  </a:t>
            </a:r>
          </a:p>
        </p:txBody>
      </p:sp>
      <p:sp>
        <p:nvSpPr>
          <p:cNvPr id="575492" name="Text Box 4"/>
          <p:cNvSpPr txBox="1">
            <a:spLocks noChangeArrowheads="1"/>
          </p:cNvSpPr>
          <p:nvPr/>
        </p:nvSpPr>
        <p:spPr bwMode="auto">
          <a:xfrm>
            <a:off x="153333" y="1485900"/>
            <a:ext cx="8763000" cy="1200329"/>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1920</a:t>
            </a: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年 日本最初の</a:t>
            </a:r>
            <a:r>
              <a:rPr lang="ja-JP" altLang="en-US" sz="40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東京ＲＣ</a:t>
            </a: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誕生</a:t>
            </a:r>
          </a:p>
          <a:p>
            <a:pPr algn="just" fontAlgn="auto">
              <a:spcBef>
                <a:spcPts val="0"/>
              </a:spcBef>
              <a:spcAft>
                <a:spcPts val="0"/>
              </a:spcAft>
              <a:defRPr/>
            </a:pP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　　　　　　　　創立会員</a:t>
            </a:r>
            <a:r>
              <a:rPr lang="en-US" altLang="ja-JP"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25</a:t>
            </a: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名（</a:t>
            </a:r>
            <a:r>
              <a:rPr lang="ja-JP" altLang="en-US" sz="28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登録番号</a:t>
            </a:r>
            <a:r>
              <a:rPr lang="en-US" altLang="ja-JP"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855</a:t>
            </a: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a:t>
            </a:r>
          </a:p>
        </p:txBody>
      </p:sp>
      <p:sp>
        <p:nvSpPr>
          <p:cNvPr id="575493" name="Text Box 5"/>
          <p:cNvSpPr txBox="1">
            <a:spLocks noChangeArrowheads="1"/>
          </p:cNvSpPr>
          <p:nvPr/>
        </p:nvSpPr>
        <p:spPr bwMode="auto">
          <a:xfrm>
            <a:off x="228600" y="2667000"/>
            <a:ext cx="80772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1921</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a:t>
            </a:r>
            <a:r>
              <a:rPr lang="ja-JP" altLang="en-US" sz="3200" b="1" dirty="0">
                <a:solidFill>
                  <a:schemeClr val="folHlink"/>
                </a:solidFill>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effectLst>
                  <a:outerShdw blurRad="38100" dist="38100" dir="2700000" algn="tl">
                    <a:srgbClr val="000000"/>
                  </a:outerShdw>
                </a:effectLst>
                <a:latin typeface="Century" pitchFamily="18" charset="0"/>
                <a:ea typeface="ＭＳ Ｐゴシック" pitchFamily="50" charset="-128"/>
              </a:rPr>
              <a:t>米国外で初の国際大会</a:t>
            </a:r>
            <a:endParaRPr lang="ja-JP" altLang="en-US" sz="3200" b="1" dirty="0">
              <a:effectLst>
                <a:outerShdw blurRad="38100" dist="38100" dir="2700000" algn="tl">
                  <a:srgbClr val="000000"/>
                </a:outerShdw>
              </a:effectLst>
              <a:latin typeface="Century" pitchFamily="18" charset="0"/>
              <a:ea typeface="ＭＳ 明朝" pitchFamily="17" charset="-128"/>
            </a:endParaRPr>
          </a:p>
          <a:p>
            <a:pPr algn="just" fontAlgn="auto">
              <a:spcBef>
                <a:spcPts val="0"/>
              </a:spcBef>
              <a:spcAft>
                <a:spcPts val="0"/>
              </a:spcAft>
              <a:defRPr/>
            </a:pPr>
            <a:r>
              <a:rPr lang="ja-JP" altLang="en-US" sz="3200" b="1" dirty="0">
                <a:effectLst>
                  <a:outerShdw blurRad="38100" dist="38100" dir="2700000" algn="tl">
                    <a:srgbClr val="000000"/>
                  </a:outerShdw>
                </a:effectLst>
                <a:latin typeface="Century" pitchFamily="18" charset="0"/>
                <a:ea typeface="ＭＳ Ｐゴシック" pitchFamily="50" charset="-128"/>
              </a:rPr>
              <a:t>                          　</a:t>
            </a:r>
            <a:r>
              <a:rPr lang="ja-JP" altLang="en-US" sz="3200" b="1" dirty="0">
                <a:solidFill>
                  <a:schemeClr val="tx2"/>
                </a:solidFill>
                <a:effectLst>
                  <a:outerShdw blurRad="38100" dist="38100" dir="2700000" algn="tl">
                    <a:srgbClr val="000000"/>
                  </a:outerShdw>
                </a:effectLst>
                <a:latin typeface="Century" pitchFamily="18" charset="0"/>
                <a:ea typeface="ＭＳ Ｐゴシック" pitchFamily="50" charset="-128"/>
              </a:rPr>
              <a:t>スコットランド；エジンバラ</a:t>
            </a:r>
          </a:p>
        </p:txBody>
      </p:sp>
      <p:sp>
        <p:nvSpPr>
          <p:cNvPr id="575494" name="Text Box 6"/>
          <p:cNvSpPr txBox="1">
            <a:spLocks noChangeArrowheads="1"/>
          </p:cNvSpPr>
          <p:nvPr/>
        </p:nvSpPr>
        <p:spPr bwMode="auto">
          <a:xfrm>
            <a:off x="1676400" y="3733800"/>
            <a:ext cx="73914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ja-JP" altLang="en-US" sz="3200" b="1" dirty="0">
                <a:effectLst>
                  <a:outerShdw blurRad="38100" dist="38100" dir="2700000" algn="tl">
                    <a:srgbClr val="000000"/>
                  </a:outerShdw>
                </a:effectLst>
                <a:latin typeface="Century" pitchFamily="18" charset="0"/>
                <a:ea typeface="ＭＳ Ｐゴシック" pitchFamily="50" charset="-128"/>
              </a:rPr>
              <a:t>国際奉仕の綱領化</a:t>
            </a:r>
            <a:endParaRPr lang="ja-JP" altLang="en-US" sz="3200" b="1" dirty="0">
              <a:effectLst>
                <a:outerShdw blurRad="38100" dist="38100" dir="2700000" algn="tl">
                  <a:srgbClr val="000000"/>
                </a:outerShdw>
              </a:effectLst>
              <a:latin typeface="Century" pitchFamily="18" charset="0"/>
              <a:ea typeface="ＭＳ 明朝" pitchFamily="17" charset="-128"/>
            </a:endParaRPr>
          </a:p>
          <a:p>
            <a:pPr algn="just" fontAlgn="auto">
              <a:spcBef>
                <a:spcPts val="0"/>
              </a:spcBef>
              <a:spcAft>
                <a:spcPts val="0"/>
              </a:spcAft>
              <a:defRPr/>
            </a:pPr>
            <a:r>
              <a:rPr lang="ja-JP" altLang="en-US" sz="3200" b="1" dirty="0">
                <a:effectLst>
                  <a:outerShdw blurRad="38100" dist="38100" dir="2700000" algn="tl">
                    <a:srgbClr val="000000"/>
                  </a:outerShdw>
                </a:effectLst>
                <a:latin typeface="Century" pitchFamily="18" charset="0"/>
                <a:ea typeface="ＭＳ Ｐゴシック" pitchFamily="50" charset="-128"/>
              </a:rPr>
              <a:t>                　　　　</a:t>
            </a:r>
            <a:r>
              <a:rPr lang="ja-JP" altLang="en-US" sz="3200" b="1" dirty="0">
                <a:solidFill>
                  <a:srgbClr val="FFFF00"/>
                </a:solidFill>
                <a:effectLst>
                  <a:outerShdw blurRad="38100" dist="38100" dir="2700000" algn="tl">
                    <a:srgbClr val="000000"/>
                  </a:outerShdw>
                </a:effectLst>
                <a:latin typeface="Century" pitchFamily="18" charset="0"/>
                <a:ea typeface="ＭＳ Ｐゴシック" pitchFamily="50" charset="-128"/>
              </a:rPr>
              <a:t>国際奉仕概念の制定</a:t>
            </a:r>
          </a:p>
        </p:txBody>
      </p:sp>
      <p:sp>
        <p:nvSpPr>
          <p:cNvPr id="575495" name="Text Box 7"/>
          <p:cNvSpPr txBox="1">
            <a:spLocks noChangeArrowheads="1"/>
          </p:cNvSpPr>
          <p:nvPr/>
        </p:nvSpPr>
        <p:spPr bwMode="auto">
          <a:xfrm>
            <a:off x="1676400" y="4724400"/>
            <a:ext cx="76200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ja-JP" altLang="en-US" sz="3200" b="1" dirty="0">
                <a:effectLst>
                  <a:outerShdw blurRad="38100" dist="38100" dir="2700000" algn="tl">
                    <a:srgbClr val="000000"/>
                  </a:outerShdw>
                </a:effectLst>
                <a:latin typeface="Century" pitchFamily="18" charset="0"/>
                <a:ea typeface="ＭＳ Ｐゴシック" pitchFamily="50" charset="-128"/>
              </a:rPr>
              <a:t>国際ロータリー（ＲＩ）に改称</a:t>
            </a:r>
            <a:endParaRPr lang="ja-JP" altLang="en-US" sz="3200" b="1" dirty="0">
              <a:effectLst>
                <a:outerShdw blurRad="38100" dist="38100" dir="2700000" algn="tl">
                  <a:srgbClr val="000000"/>
                </a:outerShdw>
              </a:effectLst>
              <a:latin typeface="Century" pitchFamily="18" charset="0"/>
              <a:ea typeface="ＭＳ 明朝" pitchFamily="17" charset="-128"/>
            </a:endParaRPr>
          </a:p>
          <a:p>
            <a:pPr algn="just" fontAlgn="auto">
              <a:spcBef>
                <a:spcPts val="0"/>
              </a:spcBef>
              <a:spcAft>
                <a:spcPts val="0"/>
              </a:spcAft>
              <a:defRPr/>
            </a:pPr>
            <a:r>
              <a:rPr lang="ja-JP" altLang="en-US" sz="3200" b="1" dirty="0">
                <a:effectLst>
                  <a:outerShdw blurRad="38100" dist="38100" dir="2700000" algn="tl">
                    <a:srgbClr val="000000"/>
                  </a:outerShdw>
                </a:effectLst>
                <a:latin typeface="Century" pitchFamily="18" charset="0"/>
                <a:ea typeface="ＭＳ Ｐゴシック" pitchFamily="50" charset="-128"/>
              </a:rPr>
              <a:t>                </a:t>
            </a:r>
            <a:r>
              <a:rPr lang="ja-JP" altLang="en-US" sz="3200" b="1" dirty="0">
                <a:solidFill>
                  <a:schemeClr val="tx2"/>
                </a:solidFill>
                <a:effectLst>
                  <a:outerShdw blurRad="38100" dist="38100" dir="2700000" algn="tl">
                    <a:srgbClr val="000000"/>
                  </a:outerShdw>
                </a:effectLst>
                <a:latin typeface="Century" pitchFamily="18" charset="0"/>
                <a:ea typeface="ＭＳ Ｐゴシック" pitchFamily="50" charset="-128"/>
              </a:rPr>
              <a:t>Ｒ Ｉ も Ｒ Ｃ も同一綱領</a:t>
            </a:r>
          </a:p>
        </p:txBody>
      </p:sp>
      <p:sp>
        <p:nvSpPr>
          <p:cNvPr id="575491" name="Text Box 3"/>
          <p:cNvSpPr txBox="1">
            <a:spLocks noChangeArrowheads="1"/>
          </p:cNvSpPr>
          <p:nvPr/>
        </p:nvSpPr>
        <p:spPr bwMode="auto">
          <a:xfrm>
            <a:off x="228600" y="304800"/>
            <a:ext cx="86106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1917</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アーチクランフ</a:t>
            </a:r>
            <a:r>
              <a:rPr lang="ja-JP" altLang="en-US" sz="3200" b="1" u="sng" dirty="0">
                <a:effectLst>
                  <a:outerShdw blurRad="38100" dist="38100" dir="2700000" algn="tl">
                    <a:srgbClr val="000000"/>
                  </a:outerShdw>
                </a:effectLst>
                <a:latin typeface="ＭＳ ゴシック" pitchFamily="49" charset="-128"/>
                <a:ea typeface="ＭＳ ゴシック" pitchFamily="49" charset="-128"/>
              </a:rPr>
              <a:t>基金創設</a:t>
            </a:r>
          </a:p>
          <a:p>
            <a:pPr algn="just"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ロータリー財団の始まり</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5492"/>
                                        </p:tgtEl>
                                        <p:attrNameLst>
                                          <p:attrName>style.visibility</p:attrName>
                                        </p:attrNameLst>
                                      </p:cBhvr>
                                      <p:to>
                                        <p:strVal val="visible"/>
                                      </p:to>
                                    </p:set>
                                    <p:animEffect transition="in" filter="wipe(left)">
                                      <p:cBhvr>
                                        <p:cTn id="7" dur="500"/>
                                        <p:tgtEl>
                                          <p:spTgt spid="57549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5493"/>
                                        </p:tgtEl>
                                        <p:attrNameLst>
                                          <p:attrName>style.visibility</p:attrName>
                                        </p:attrNameLst>
                                      </p:cBhvr>
                                      <p:to>
                                        <p:strVal val="visible"/>
                                      </p:to>
                                    </p:set>
                                    <p:animEffect transition="in" filter="wipe(left)">
                                      <p:cBhvr>
                                        <p:cTn id="12" dur="500"/>
                                        <p:tgtEl>
                                          <p:spTgt spid="57549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5494"/>
                                        </p:tgtEl>
                                        <p:attrNameLst>
                                          <p:attrName>style.visibility</p:attrName>
                                        </p:attrNameLst>
                                      </p:cBhvr>
                                      <p:to>
                                        <p:strVal val="visible"/>
                                      </p:to>
                                    </p:set>
                                    <p:animEffect transition="in" filter="wipe(left)">
                                      <p:cBhvr>
                                        <p:cTn id="17" dur="500"/>
                                        <p:tgtEl>
                                          <p:spTgt spid="57549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5495"/>
                                        </p:tgtEl>
                                        <p:attrNameLst>
                                          <p:attrName>style.visibility</p:attrName>
                                        </p:attrNameLst>
                                      </p:cBhvr>
                                      <p:to>
                                        <p:strVal val="visible"/>
                                      </p:to>
                                    </p:set>
                                    <p:animEffect transition="in" filter="wipe(left)">
                                      <p:cBhvr>
                                        <p:cTn id="22" dur="500"/>
                                        <p:tgtEl>
                                          <p:spTgt spid="57549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75490"/>
                                        </p:tgtEl>
                                        <p:attrNameLst>
                                          <p:attrName>style.visibility</p:attrName>
                                        </p:attrNameLst>
                                      </p:cBhvr>
                                      <p:to>
                                        <p:strVal val="visible"/>
                                      </p:to>
                                    </p:set>
                                    <p:animEffect transition="in" filter="wipe(left)">
                                      <p:cBhvr>
                                        <p:cTn id="27" dur="500"/>
                                        <p:tgtEl>
                                          <p:spTgt spid="575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490" grpId="0" autoUpdateAnimBg="0"/>
      <p:bldP spid="575492" grpId="0" autoUpdateAnimBg="0"/>
      <p:bldP spid="575493" grpId="0" autoUpdateAnimBg="0"/>
      <p:bldP spid="575494" grpId="0" autoUpdateAnimBg="0"/>
      <p:bldP spid="575495" grpId="0"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 2"/>
          <p:cNvSpPr>
            <a:spLocks noGrp="1"/>
          </p:cNvSpPr>
          <p:nvPr>
            <p:ph type="ftr" sz="quarter" idx="11"/>
          </p:nvPr>
        </p:nvSpPr>
        <p:spPr/>
        <p:txBody>
          <a:bodyPr/>
          <a:lstStyle/>
          <a:p>
            <a:pPr>
              <a:defRPr/>
            </a:pPr>
            <a:r>
              <a:rPr lang="en-US" altLang="ja-JP"/>
              <a:t>m.narukawa</a:t>
            </a:r>
          </a:p>
        </p:txBody>
      </p:sp>
      <p:sp>
        <p:nvSpPr>
          <p:cNvPr id="8" name="スライド番号プレースホルダ 3"/>
          <p:cNvSpPr>
            <a:spLocks noGrp="1"/>
          </p:cNvSpPr>
          <p:nvPr>
            <p:ph type="sldNum" sz="quarter" idx="12"/>
          </p:nvPr>
        </p:nvSpPr>
        <p:spPr/>
        <p:txBody>
          <a:bodyPr/>
          <a:lstStyle/>
          <a:p>
            <a:pPr>
              <a:defRPr/>
            </a:pPr>
            <a:fld id="{19CD3D46-F634-4B02-8375-7B267D9B076F}" type="slidenum">
              <a:rPr lang="en-US" altLang="ja-JP"/>
              <a:pPr>
                <a:defRPr/>
              </a:pPr>
              <a:t>80</a:t>
            </a:fld>
            <a:endParaRPr lang="en-US" altLang="ja-JP"/>
          </a:p>
        </p:txBody>
      </p:sp>
      <p:sp>
        <p:nvSpPr>
          <p:cNvPr id="589826" name="Text Box 2"/>
          <p:cNvSpPr txBox="1">
            <a:spLocks noChangeArrowheads="1"/>
          </p:cNvSpPr>
          <p:nvPr/>
        </p:nvSpPr>
        <p:spPr bwMode="auto">
          <a:xfrm>
            <a:off x="381000" y="517525"/>
            <a:ext cx="3733800" cy="701675"/>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4000">
                <a:solidFill>
                  <a:schemeClr val="tx2"/>
                </a:solidFill>
                <a:effectLst>
                  <a:outerShdw blurRad="38100" dist="38100" dir="2700000" algn="tl">
                    <a:srgbClr val="000000"/>
                  </a:outerShdw>
                </a:effectLst>
                <a:latin typeface="ＭＳ Ｐゴシック" charset="-128"/>
                <a:ea typeface="+mn-ea"/>
              </a:rPr>
              <a:t>③</a:t>
            </a:r>
            <a:r>
              <a:rPr lang="ja-JP" altLang="en-US" sz="4000">
                <a:solidFill>
                  <a:schemeClr val="tx2"/>
                </a:solidFill>
                <a:effectLst>
                  <a:outerShdw blurRad="38100" dist="38100" dir="2700000" algn="tl">
                    <a:srgbClr val="000000"/>
                  </a:outerShdw>
                </a:effectLst>
                <a:latin typeface="ＭＳ Ｐゴシック" charset="-128"/>
                <a:ea typeface="+mn-ea"/>
              </a:rPr>
              <a:t>日本からは、 </a:t>
            </a:r>
          </a:p>
        </p:txBody>
      </p:sp>
      <p:sp>
        <p:nvSpPr>
          <p:cNvPr id="589827" name="Text Box 3"/>
          <p:cNvSpPr txBox="1">
            <a:spLocks noChangeArrowheads="1"/>
          </p:cNvSpPr>
          <p:nvPr/>
        </p:nvSpPr>
        <p:spPr bwMode="auto">
          <a:xfrm>
            <a:off x="1219200" y="1219200"/>
            <a:ext cx="6248400" cy="1555750"/>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ja-JP" altLang="en-US" sz="4800">
                <a:effectLst>
                  <a:outerShdw blurRad="38100" dist="38100" dir="2700000" algn="tl">
                    <a:srgbClr val="000000"/>
                  </a:outerShdw>
                </a:effectLst>
                <a:latin typeface="ＭＳ Ｐゴシック" charset="-128"/>
                <a:ea typeface="+mn-ea"/>
              </a:rPr>
              <a:t>姫路の斎木亀次郎氏　（</a:t>
            </a:r>
            <a:r>
              <a:rPr lang="en-US" altLang="ja-JP" sz="4800">
                <a:effectLst>
                  <a:outerShdw blurRad="38100" dist="38100" dir="2700000" algn="tl">
                    <a:srgbClr val="000000"/>
                  </a:outerShdw>
                </a:effectLst>
                <a:latin typeface="ＭＳ Ｐゴシック" charset="-128"/>
                <a:ea typeface="+mn-ea"/>
              </a:rPr>
              <a:t>1968-69</a:t>
            </a:r>
            <a:r>
              <a:rPr lang="ja-JP" altLang="en-US" sz="4800">
                <a:effectLst>
                  <a:outerShdw blurRad="38100" dist="38100" dir="2700000" algn="tl">
                    <a:srgbClr val="000000"/>
                  </a:outerShdw>
                </a:effectLst>
                <a:latin typeface="ＭＳ Ｐゴシック" charset="-128"/>
                <a:ea typeface="+mn-ea"/>
              </a:rPr>
              <a:t>年</a:t>
            </a:r>
            <a:r>
              <a:rPr lang="en-US" altLang="ja-JP" sz="4800">
                <a:effectLst>
                  <a:outerShdw blurRad="38100" dist="38100" dir="2700000" algn="tl">
                    <a:srgbClr val="000000"/>
                  </a:outerShdw>
                </a:effectLst>
                <a:latin typeface="ＭＳ Ｐゴシック" charset="-128"/>
                <a:ea typeface="+mn-ea"/>
              </a:rPr>
              <a:t>DG</a:t>
            </a:r>
            <a:r>
              <a:rPr lang="ja-JP" altLang="en-US" sz="4800">
                <a:effectLst>
                  <a:outerShdw blurRad="38100" dist="38100" dir="2700000" algn="tl">
                    <a:srgbClr val="000000"/>
                  </a:outerShdw>
                </a:effectLst>
                <a:latin typeface="ＭＳ Ｐゴシック" charset="-128"/>
                <a:ea typeface="+mn-ea"/>
              </a:rPr>
              <a:t>） </a:t>
            </a:r>
          </a:p>
        </p:txBody>
      </p:sp>
      <p:sp>
        <p:nvSpPr>
          <p:cNvPr id="589828" name="Text Box 4"/>
          <p:cNvSpPr txBox="1">
            <a:spLocks noChangeArrowheads="1"/>
          </p:cNvSpPr>
          <p:nvPr/>
        </p:nvSpPr>
        <p:spPr bwMode="auto">
          <a:xfrm>
            <a:off x="1219200" y="3124200"/>
            <a:ext cx="6424613" cy="701675"/>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000" dirty="0">
                <a:effectLst>
                  <a:outerShdw blurRad="38100" dist="38100" dir="2700000" algn="tl">
                    <a:srgbClr val="000000"/>
                  </a:outerShdw>
                </a:effectLst>
                <a:latin typeface="ＭＳ Ｐゴシック" charset="-128"/>
                <a:ea typeface="+mn-ea"/>
              </a:rPr>
              <a:t>インドのデリーに行って </a:t>
            </a:r>
          </a:p>
        </p:txBody>
      </p:sp>
      <p:sp>
        <p:nvSpPr>
          <p:cNvPr id="589829" name="Text Box 5"/>
          <p:cNvSpPr txBox="1">
            <a:spLocks noChangeArrowheads="1"/>
          </p:cNvSpPr>
          <p:nvPr/>
        </p:nvSpPr>
        <p:spPr bwMode="auto">
          <a:xfrm>
            <a:off x="1600200" y="3937000"/>
            <a:ext cx="6637338" cy="701675"/>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altLang="ja-JP" sz="4000">
                <a:effectLst>
                  <a:outerShdw blurRad="38100" dist="38100" dir="2700000" algn="tl">
                    <a:srgbClr val="000000"/>
                  </a:outerShdw>
                </a:effectLst>
                <a:latin typeface="ＭＳ Ｐゴシック" charset="-128"/>
                <a:ea typeface="+mn-ea"/>
              </a:rPr>
              <a:t>6</a:t>
            </a:r>
            <a:r>
              <a:rPr lang="ja-JP" altLang="en-US" sz="4000">
                <a:effectLst>
                  <a:outerShdw blurRad="38100" dist="38100" dir="2700000" algn="tl">
                    <a:srgbClr val="000000"/>
                  </a:outerShdw>
                </a:effectLst>
                <a:latin typeface="ＭＳ Ｐゴシック" charset="-128"/>
                <a:ea typeface="+mn-ea"/>
              </a:rPr>
              <a:t>週間の</a:t>
            </a:r>
            <a:r>
              <a:rPr lang="ja-JP" altLang="en-US" sz="4000">
                <a:solidFill>
                  <a:schemeClr val="tx2"/>
                </a:solidFill>
                <a:effectLst>
                  <a:outerShdw blurRad="38100" dist="38100" dir="2700000" algn="tl">
                    <a:srgbClr val="000000"/>
                  </a:outerShdw>
                </a:effectLst>
                <a:latin typeface="ＭＳ Ｐゴシック" charset="-128"/>
                <a:ea typeface="+mn-ea"/>
              </a:rPr>
              <a:t>中小企業研修</a:t>
            </a:r>
            <a:r>
              <a:rPr lang="ja-JP" altLang="en-US" sz="4000">
                <a:effectLst>
                  <a:outerShdw blurRad="38100" dist="38100" dir="2700000" algn="tl">
                    <a:srgbClr val="000000"/>
                  </a:outerShdw>
                </a:effectLst>
                <a:latin typeface="ＭＳ Ｐゴシック" charset="-128"/>
                <a:ea typeface="+mn-ea"/>
              </a:rPr>
              <a:t>を実施 </a:t>
            </a:r>
          </a:p>
        </p:txBody>
      </p:sp>
      <p:sp>
        <p:nvSpPr>
          <p:cNvPr id="589830" name="Text Box 6"/>
          <p:cNvSpPr txBox="1">
            <a:spLocks noChangeArrowheads="1"/>
          </p:cNvSpPr>
          <p:nvPr/>
        </p:nvSpPr>
        <p:spPr bwMode="auto">
          <a:xfrm>
            <a:off x="762000" y="5105400"/>
            <a:ext cx="7924800" cy="769938"/>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dirty="0">
                <a:solidFill>
                  <a:srgbClr val="FFCC00"/>
                </a:solidFill>
                <a:effectLst>
                  <a:outerShdw blurRad="38100" dist="38100" dir="2700000" algn="tl">
                    <a:srgbClr val="000000"/>
                  </a:outerShdw>
                </a:effectLst>
                <a:latin typeface="ＭＳ Ｐゴシック" charset="-128"/>
                <a:ea typeface="+mn-ea"/>
              </a:rPr>
              <a:t>しかし、これらの試みは失敗 </a:t>
            </a:r>
          </a:p>
        </p:txBody>
      </p:sp>
    </p:spTree>
  </p:cSld>
  <p:clrMapOvr>
    <a:masterClrMapping/>
  </p:clrMapOvr>
  <p:transition>
    <p:wipe dir="d"/>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 2"/>
          <p:cNvSpPr>
            <a:spLocks noGrp="1"/>
          </p:cNvSpPr>
          <p:nvPr>
            <p:ph type="ftr" sz="quarter" idx="11"/>
          </p:nvPr>
        </p:nvSpPr>
        <p:spPr/>
        <p:txBody>
          <a:bodyPr/>
          <a:lstStyle/>
          <a:p>
            <a:pPr>
              <a:defRPr/>
            </a:pPr>
            <a:r>
              <a:rPr lang="en-US" altLang="ja-JP"/>
              <a:t>m.narukawa</a:t>
            </a:r>
          </a:p>
        </p:txBody>
      </p:sp>
      <p:sp>
        <p:nvSpPr>
          <p:cNvPr id="8" name="スライド番号プレースホルダ 3"/>
          <p:cNvSpPr>
            <a:spLocks noGrp="1"/>
          </p:cNvSpPr>
          <p:nvPr>
            <p:ph type="sldNum" sz="quarter" idx="12"/>
          </p:nvPr>
        </p:nvSpPr>
        <p:spPr/>
        <p:txBody>
          <a:bodyPr/>
          <a:lstStyle/>
          <a:p>
            <a:pPr>
              <a:defRPr/>
            </a:pPr>
            <a:fld id="{F8DCB5A3-0AF8-43EE-874F-F0A040C4EACC}" type="slidenum">
              <a:rPr lang="en-US" altLang="ja-JP"/>
              <a:pPr>
                <a:defRPr/>
              </a:pPr>
              <a:t>81</a:t>
            </a:fld>
            <a:endParaRPr lang="en-US" altLang="ja-JP"/>
          </a:p>
        </p:txBody>
      </p:sp>
      <p:sp>
        <p:nvSpPr>
          <p:cNvPr id="590850" name="Text Box 2"/>
          <p:cNvSpPr txBox="1">
            <a:spLocks noChangeArrowheads="1"/>
          </p:cNvSpPr>
          <p:nvPr/>
        </p:nvSpPr>
        <p:spPr bwMode="auto">
          <a:xfrm>
            <a:off x="533400" y="517525"/>
            <a:ext cx="4953000" cy="823913"/>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800">
                <a:solidFill>
                  <a:schemeClr val="tx2"/>
                </a:solidFill>
                <a:effectLst>
                  <a:outerShdw blurRad="38100" dist="38100" dir="2700000" algn="tl">
                    <a:srgbClr val="000000"/>
                  </a:outerShdw>
                </a:effectLst>
                <a:latin typeface="ＭＳ Ｐゴシック" charset="-128"/>
                <a:ea typeface="+mn-ea"/>
              </a:rPr>
              <a:t>何故失敗したか </a:t>
            </a:r>
          </a:p>
        </p:txBody>
      </p:sp>
      <p:sp>
        <p:nvSpPr>
          <p:cNvPr id="590851" name="Text Box 3"/>
          <p:cNvSpPr txBox="1">
            <a:spLocks noChangeArrowheads="1"/>
          </p:cNvSpPr>
          <p:nvPr/>
        </p:nvSpPr>
        <p:spPr bwMode="auto">
          <a:xfrm>
            <a:off x="381000" y="1812925"/>
            <a:ext cx="8077200" cy="701675"/>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4000">
                <a:effectLst>
                  <a:outerShdw blurRad="38100" dist="38100" dir="2700000" algn="tl">
                    <a:srgbClr val="000000"/>
                  </a:outerShdw>
                </a:effectLst>
                <a:latin typeface="ＭＳ Ｐゴシック" charset="-128"/>
                <a:ea typeface="+mn-ea"/>
              </a:rPr>
              <a:t>①</a:t>
            </a:r>
            <a:r>
              <a:rPr lang="ja-JP" altLang="en-US" sz="4000">
                <a:effectLst>
                  <a:outerShdw blurRad="38100" dist="38100" dir="2700000" algn="tl">
                    <a:srgbClr val="000000"/>
                  </a:outerShdw>
                </a:effectLst>
                <a:latin typeface="ＭＳ Ｐゴシック" charset="-128"/>
                <a:ea typeface="+mn-ea"/>
              </a:rPr>
              <a:t>参加した人達の心構えの問題、 </a:t>
            </a:r>
          </a:p>
        </p:txBody>
      </p:sp>
      <p:sp>
        <p:nvSpPr>
          <p:cNvPr id="590852" name="Text Box 4"/>
          <p:cNvSpPr txBox="1">
            <a:spLocks noChangeArrowheads="1"/>
          </p:cNvSpPr>
          <p:nvPr/>
        </p:nvSpPr>
        <p:spPr bwMode="auto">
          <a:xfrm>
            <a:off x="838200" y="2803525"/>
            <a:ext cx="8153400" cy="701675"/>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000">
                <a:effectLst>
                  <a:outerShdw blurRad="38100" dist="38100" dir="2700000" algn="tl">
                    <a:srgbClr val="000000"/>
                  </a:outerShdw>
                </a:effectLst>
                <a:latin typeface="ＭＳ Ｐゴシック" charset="-128"/>
                <a:ea typeface="+mn-ea"/>
              </a:rPr>
              <a:t>先進国の人が開発途上国の人に、 </a:t>
            </a:r>
          </a:p>
        </p:txBody>
      </p:sp>
      <p:sp>
        <p:nvSpPr>
          <p:cNvPr id="590853" name="Text Box 5"/>
          <p:cNvSpPr txBox="1">
            <a:spLocks noChangeArrowheads="1"/>
          </p:cNvSpPr>
          <p:nvPr/>
        </p:nvSpPr>
        <p:spPr bwMode="auto">
          <a:xfrm>
            <a:off x="838200" y="3870325"/>
            <a:ext cx="8662988" cy="701675"/>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000" dirty="0">
                <a:effectLst>
                  <a:outerShdw blurRad="38100" dist="38100" dir="2700000" algn="tl">
                    <a:srgbClr val="000000"/>
                  </a:outerShdw>
                </a:effectLst>
                <a:latin typeface="ＭＳ Ｐゴシック" charset="-128"/>
                <a:ea typeface="+mn-ea"/>
              </a:rPr>
              <a:t>慈悲心を持って臨んだのではないか、 </a:t>
            </a:r>
          </a:p>
        </p:txBody>
      </p:sp>
      <p:sp>
        <p:nvSpPr>
          <p:cNvPr id="590854" name="Text Box 6"/>
          <p:cNvSpPr txBox="1">
            <a:spLocks noChangeArrowheads="1"/>
          </p:cNvSpPr>
          <p:nvPr/>
        </p:nvSpPr>
        <p:spPr bwMode="auto">
          <a:xfrm>
            <a:off x="838200" y="4860925"/>
            <a:ext cx="7315200" cy="701675"/>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000">
                <a:solidFill>
                  <a:srgbClr val="FFCC00"/>
                </a:solidFill>
                <a:effectLst>
                  <a:outerShdw blurRad="38100" dist="38100" dir="2700000" algn="tl">
                    <a:srgbClr val="000000"/>
                  </a:outerShdw>
                </a:effectLst>
                <a:latin typeface="ＭＳ Ｐゴシック" charset="-128"/>
                <a:ea typeface="+mn-ea"/>
              </a:rPr>
              <a:t>同じ目線の高さで臨まなかった </a:t>
            </a:r>
          </a:p>
        </p:txBody>
      </p:sp>
    </p:spTree>
  </p:cSld>
  <p:clrMapOvr>
    <a:masterClrMapping/>
  </p:clrMapOvr>
  <p:transition>
    <p:wipe dir="d"/>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 2"/>
          <p:cNvSpPr>
            <a:spLocks noGrp="1"/>
          </p:cNvSpPr>
          <p:nvPr>
            <p:ph type="ftr" sz="quarter" idx="11"/>
          </p:nvPr>
        </p:nvSpPr>
        <p:spPr/>
        <p:txBody>
          <a:bodyPr/>
          <a:lstStyle/>
          <a:p>
            <a:pPr>
              <a:defRPr/>
            </a:pPr>
            <a:r>
              <a:rPr lang="en-US" altLang="ja-JP"/>
              <a:t>m.narukawa</a:t>
            </a:r>
          </a:p>
        </p:txBody>
      </p:sp>
      <p:sp>
        <p:nvSpPr>
          <p:cNvPr id="5" name="スライド番号プレースホルダ 3"/>
          <p:cNvSpPr>
            <a:spLocks noGrp="1"/>
          </p:cNvSpPr>
          <p:nvPr>
            <p:ph type="sldNum" sz="quarter" idx="12"/>
          </p:nvPr>
        </p:nvSpPr>
        <p:spPr/>
        <p:txBody>
          <a:bodyPr/>
          <a:lstStyle/>
          <a:p>
            <a:pPr>
              <a:defRPr/>
            </a:pPr>
            <a:fld id="{47DA286F-0B29-464A-A154-1576290BC062}" type="slidenum">
              <a:rPr lang="en-US" altLang="ja-JP"/>
              <a:pPr>
                <a:defRPr/>
              </a:pPr>
              <a:t>82</a:t>
            </a:fld>
            <a:endParaRPr lang="en-US" altLang="ja-JP"/>
          </a:p>
        </p:txBody>
      </p:sp>
      <p:sp>
        <p:nvSpPr>
          <p:cNvPr id="591874" name="Text Box 2"/>
          <p:cNvSpPr txBox="1">
            <a:spLocks noChangeArrowheads="1"/>
          </p:cNvSpPr>
          <p:nvPr/>
        </p:nvSpPr>
        <p:spPr bwMode="auto">
          <a:xfrm>
            <a:off x="381000" y="990600"/>
            <a:ext cx="3962400" cy="823913"/>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en-US" altLang="ja-JP" sz="4800">
                <a:effectLst>
                  <a:outerShdw blurRad="38100" dist="38100" dir="2700000" algn="tl">
                    <a:srgbClr val="000000"/>
                  </a:outerShdw>
                </a:effectLst>
                <a:latin typeface="ＭＳ Ｐゴシック" charset="-128"/>
                <a:ea typeface="+mn-ea"/>
              </a:rPr>
              <a:t>②</a:t>
            </a:r>
            <a:r>
              <a:rPr lang="ja-JP" altLang="en-US" sz="4800">
                <a:effectLst>
                  <a:outerShdw blurRad="38100" dist="38100" dir="2700000" algn="tl">
                    <a:srgbClr val="000000"/>
                  </a:outerShdw>
                </a:effectLst>
                <a:latin typeface="ＭＳ Ｐゴシック" charset="-128"/>
                <a:ea typeface="+mn-ea"/>
              </a:rPr>
              <a:t>言語の障害 </a:t>
            </a:r>
          </a:p>
        </p:txBody>
      </p:sp>
      <p:sp>
        <p:nvSpPr>
          <p:cNvPr id="591875" name="Text Box 3"/>
          <p:cNvSpPr txBox="1">
            <a:spLocks noChangeArrowheads="1"/>
          </p:cNvSpPr>
          <p:nvPr/>
        </p:nvSpPr>
        <p:spPr bwMode="auto">
          <a:xfrm>
            <a:off x="381000" y="2895600"/>
            <a:ext cx="8534400" cy="1922463"/>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4800">
                <a:effectLst>
                  <a:outerShdw blurRad="38100" dist="38100" dir="2700000" algn="tl">
                    <a:srgbClr val="000000"/>
                  </a:outerShdw>
                </a:effectLst>
                <a:latin typeface="ＭＳ Ｐゴシック" charset="-128"/>
                <a:ea typeface="+mn-ea"/>
              </a:rPr>
              <a:t>③</a:t>
            </a:r>
            <a:r>
              <a:rPr lang="ja-JP" altLang="en-US" sz="4800">
                <a:effectLst>
                  <a:outerShdw blurRad="38100" dist="38100" dir="2700000" algn="tl">
                    <a:srgbClr val="000000"/>
                  </a:outerShdw>
                </a:effectLst>
                <a:latin typeface="ＭＳ Ｐゴシック" charset="-128"/>
                <a:ea typeface="+mn-ea"/>
              </a:rPr>
              <a:t>風俗や習慣、物の考え方の</a:t>
            </a:r>
          </a:p>
          <a:p>
            <a:pPr fontAlgn="auto">
              <a:spcBef>
                <a:spcPct val="50000"/>
              </a:spcBef>
              <a:spcAft>
                <a:spcPts val="0"/>
              </a:spcAft>
              <a:defRPr/>
            </a:pPr>
            <a:r>
              <a:rPr lang="ja-JP" altLang="en-US" sz="4800">
                <a:effectLst>
                  <a:outerShdw blurRad="38100" dist="38100" dir="2700000" algn="tl">
                    <a:srgbClr val="000000"/>
                  </a:outerShdw>
                </a:effectLst>
                <a:latin typeface="ＭＳ Ｐゴシック" charset="-128"/>
                <a:ea typeface="+mn-ea"/>
              </a:rPr>
              <a:t>   相違があった </a:t>
            </a:r>
          </a:p>
        </p:txBody>
      </p:sp>
    </p:spTree>
  </p:cSld>
  <p:clrMapOvr>
    <a:masterClrMapping/>
  </p:clrMapOvr>
  <p:transition>
    <p:wipe dir="d"/>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ッター プレースホルダ 2"/>
          <p:cNvSpPr>
            <a:spLocks noGrp="1"/>
          </p:cNvSpPr>
          <p:nvPr>
            <p:ph type="ftr" sz="quarter" idx="11"/>
          </p:nvPr>
        </p:nvSpPr>
        <p:spPr/>
        <p:txBody>
          <a:bodyPr/>
          <a:lstStyle/>
          <a:p>
            <a:pPr>
              <a:defRPr/>
            </a:pPr>
            <a:r>
              <a:rPr lang="en-US" altLang="ja-JP"/>
              <a:t>m.narukawa</a:t>
            </a:r>
          </a:p>
        </p:txBody>
      </p:sp>
      <p:sp>
        <p:nvSpPr>
          <p:cNvPr id="7" name="スライド番号プレースホルダ 3"/>
          <p:cNvSpPr>
            <a:spLocks noGrp="1"/>
          </p:cNvSpPr>
          <p:nvPr>
            <p:ph type="sldNum" sz="quarter" idx="12"/>
          </p:nvPr>
        </p:nvSpPr>
        <p:spPr/>
        <p:txBody>
          <a:bodyPr/>
          <a:lstStyle/>
          <a:p>
            <a:pPr>
              <a:defRPr/>
            </a:pPr>
            <a:fld id="{27776B0A-1003-4962-BF99-B48BD61ABC3D}" type="slidenum">
              <a:rPr lang="en-US" altLang="ja-JP"/>
              <a:pPr>
                <a:defRPr/>
              </a:pPr>
              <a:t>83</a:t>
            </a:fld>
            <a:endParaRPr lang="en-US" altLang="ja-JP"/>
          </a:p>
        </p:txBody>
      </p:sp>
      <p:sp>
        <p:nvSpPr>
          <p:cNvPr id="592898" name="Text Box 2"/>
          <p:cNvSpPr txBox="1">
            <a:spLocks noChangeArrowheads="1"/>
          </p:cNvSpPr>
          <p:nvPr/>
        </p:nvSpPr>
        <p:spPr bwMode="auto">
          <a:xfrm>
            <a:off x="1143000" y="638175"/>
            <a:ext cx="5715000" cy="823913"/>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800" dirty="0">
                <a:solidFill>
                  <a:srgbClr val="F86C3A"/>
                </a:solidFill>
                <a:effectLst>
                  <a:outerShdw blurRad="38100" dist="38100" dir="2700000" algn="tl">
                    <a:srgbClr val="000000"/>
                  </a:outerShdw>
                </a:effectLst>
                <a:latin typeface="ＭＳ Ｐゴシック" charset="-128"/>
                <a:ea typeface="+mn-ea"/>
              </a:rPr>
              <a:t>そこで、Ｒ Ｉ は、 </a:t>
            </a:r>
          </a:p>
        </p:txBody>
      </p:sp>
      <p:sp>
        <p:nvSpPr>
          <p:cNvPr id="592899" name="Text Box 3"/>
          <p:cNvSpPr txBox="1">
            <a:spLocks noChangeArrowheads="1"/>
          </p:cNvSpPr>
          <p:nvPr/>
        </p:nvSpPr>
        <p:spPr bwMode="auto">
          <a:xfrm>
            <a:off x="1143000" y="1919288"/>
            <a:ext cx="6705600" cy="823912"/>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800">
                <a:effectLst>
                  <a:outerShdw blurRad="38100" dist="38100" dir="2700000" algn="tl">
                    <a:srgbClr val="000000"/>
                  </a:outerShdw>
                </a:effectLst>
                <a:latin typeface="ＭＳ Ｐゴシック" charset="-128"/>
                <a:ea typeface="+mn-ea"/>
              </a:rPr>
              <a:t>この方向をあきらめ、 </a:t>
            </a:r>
          </a:p>
        </p:txBody>
      </p:sp>
      <p:sp>
        <p:nvSpPr>
          <p:cNvPr id="592900" name="Text Box 4"/>
          <p:cNvSpPr txBox="1">
            <a:spLocks noChangeArrowheads="1"/>
          </p:cNvSpPr>
          <p:nvPr/>
        </p:nvSpPr>
        <p:spPr bwMode="auto">
          <a:xfrm>
            <a:off x="685800" y="3214688"/>
            <a:ext cx="8310563" cy="9144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5400" b="1" dirty="0">
                <a:solidFill>
                  <a:srgbClr val="FF0000"/>
                </a:solidFill>
                <a:effectLst>
                  <a:outerShdw blurRad="38100" dist="38100" dir="2700000" algn="tl">
                    <a:srgbClr val="000000"/>
                  </a:outerShdw>
                </a:effectLst>
                <a:latin typeface="ＭＳ Ｐゴシック" charset="-128"/>
                <a:ea typeface="+mn-ea"/>
              </a:rPr>
              <a:t>団体奉仕、金銭奉仕を </a:t>
            </a:r>
          </a:p>
        </p:txBody>
      </p:sp>
      <p:sp>
        <p:nvSpPr>
          <p:cNvPr id="592901" name="Text Box 5"/>
          <p:cNvSpPr txBox="1">
            <a:spLocks noChangeArrowheads="1"/>
          </p:cNvSpPr>
          <p:nvPr/>
        </p:nvSpPr>
        <p:spPr bwMode="auto">
          <a:xfrm>
            <a:off x="690563" y="4433888"/>
            <a:ext cx="8224837" cy="1754187"/>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5400" dirty="0">
                <a:solidFill>
                  <a:schemeClr val="tx2"/>
                </a:solidFill>
                <a:effectLst>
                  <a:outerShdw blurRad="38100" dist="38100" dir="2700000" algn="tl">
                    <a:srgbClr val="000000"/>
                  </a:outerShdw>
                </a:effectLst>
                <a:latin typeface="ＭＳ Ｐゴシック" charset="-128"/>
                <a:ea typeface="+mn-ea"/>
              </a:rPr>
              <a:t>主軸とする</a:t>
            </a:r>
            <a:r>
              <a:rPr lang="en-US" altLang="ja-JP" sz="5400" dirty="0">
                <a:solidFill>
                  <a:srgbClr val="FF0000"/>
                </a:solidFill>
                <a:effectLst>
                  <a:outerShdw blurRad="38100" dist="38100" dir="2700000" algn="tl">
                    <a:srgbClr val="000000"/>
                  </a:outerShdw>
                </a:effectLst>
                <a:latin typeface="ＭＳ Ｐゴシック" charset="-128"/>
                <a:ea typeface="+mn-ea"/>
              </a:rPr>
              <a:t>WCS</a:t>
            </a:r>
            <a:r>
              <a:rPr lang="ja-JP" altLang="en-US" sz="5400" dirty="0">
                <a:solidFill>
                  <a:schemeClr val="tx2"/>
                </a:solidFill>
                <a:effectLst>
                  <a:outerShdw blurRad="38100" dist="38100" dir="2700000" algn="tl">
                    <a:srgbClr val="000000"/>
                  </a:outerShdw>
                </a:effectLst>
                <a:latin typeface="ＭＳ Ｐゴシック" charset="-128"/>
                <a:ea typeface="+mn-ea"/>
              </a:rPr>
              <a:t>に転向した </a:t>
            </a:r>
          </a:p>
        </p:txBody>
      </p:sp>
    </p:spTree>
  </p:cSld>
  <p:clrMapOvr>
    <a:masterClrMapping/>
  </p:clrMapOvr>
  <p:transition>
    <p:wipe dir="d"/>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ッター プレースホルダ 2"/>
          <p:cNvSpPr>
            <a:spLocks noGrp="1"/>
          </p:cNvSpPr>
          <p:nvPr>
            <p:ph type="ftr" sz="quarter" idx="11"/>
          </p:nvPr>
        </p:nvSpPr>
        <p:spPr/>
        <p:txBody>
          <a:bodyPr/>
          <a:lstStyle/>
          <a:p>
            <a:pPr>
              <a:defRPr/>
            </a:pPr>
            <a:r>
              <a:rPr lang="en-US" altLang="ja-JP"/>
              <a:t>m.narukawa</a:t>
            </a:r>
          </a:p>
        </p:txBody>
      </p:sp>
      <p:sp>
        <p:nvSpPr>
          <p:cNvPr id="12" name="スライド番号プレースホルダ 3"/>
          <p:cNvSpPr>
            <a:spLocks noGrp="1"/>
          </p:cNvSpPr>
          <p:nvPr>
            <p:ph type="sldNum" sz="quarter" idx="12"/>
          </p:nvPr>
        </p:nvSpPr>
        <p:spPr/>
        <p:txBody>
          <a:bodyPr/>
          <a:lstStyle/>
          <a:p>
            <a:pPr>
              <a:defRPr/>
            </a:pPr>
            <a:fld id="{8C0B4AB7-DC02-4B1F-871B-383051B3BD20}" type="slidenum">
              <a:rPr lang="en-US" altLang="ja-JP"/>
              <a:pPr>
                <a:defRPr/>
              </a:pPr>
              <a:t>84</a:t>
            </a:fld>
            <a:endParaRPr lang="en-US" altLang="ja-JP"/>
          </a:p>
        </p:txBody>
      </p:sp>
      <p:sp>
        <p:nvSpPr>
          <p:cNvPr id="593922" name="Text Box 2"/>
          <p:cNvSpPr txBox="1">
            <a:spLocks noChangeArrowheads="1"/>
          </p:cNvSpPr>
          <p:nvPr/>
        </p:nvSpPr>
        <p:spPr bwMode="auto">
          <a:xfrm>
            <a:off x="228600" y="228600"/>
            <a:ext cx="43434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solidFill>
                  <a:schemeClr val="tx2"/>
                </a:solidFill>
                <a:effectLst>
                  <a:outerShdw blurRad="38100" dist="38100" dir="2700000" algn="tl">
                    <a:srgbClr val="000000"/>
                  </a:outerShdw>
                </a:effectLst>
                <a:latin typeface="ＭＳ ゴシック" pitchFamily="49" charset="-128"/>
                <a:ea typeface="ＭＳ ゴシック" pitchFamily="49" charset="-128"/>
              </a:rPr>
              <a:t>即ち、</a:t>
            </a:r>
            <a:r>
              <a:rPr lang="en-US" altLang="ja-JP" sz="4400">
                <a:solidFill>
                  <a:schemeClr val="tx2"/>
                </a:solidFill>
                <a:effectLst>
                  <a:outerShdw blurRad="38100" dist="38100" dir="2700000" algn="tl">
                    <a:srgbClr val="000000"/>
                  </a:outerShdw>
                </a:effectLst>
                <a:latin typeface="ＭＳ ゴシック" pitchFamily="49" charset="-128"/>
                <a:ea typeface="ＭＳ ゴシック" pitchFamily="49" charset="-128"/>
              </a:rPr>
              <a:t>1966</a:t>
            </a:r>
            <a:r>
              <a:rPr lang="ja-JP" altLang="en-US" sz="4400">
                <a:solidFill>
                  <a:schemeClr val="tx2"/>
                </a:solidFill>
                <a:effectLst>
                  <a:outerShdw blurRad="38100" dist="38100" dir="2700000" algn="tl">
                    <a:srgbClr val="000000"/>
                  </a:outerShdw>
                </a:effectLst>
                <a:latin typeface="ＭＳ ゴシック" pitchFamily="49" charset="-128"/>
                <a:ea typeface="ＭＳ ゴシック" pitchFamily="49" charset="-128"/>
              </a:rPr>
              <a:t>年 </a:t>
            </a:r>
          </a:p>
        </p:txBody>
      </p:sp>
      <p:sp>
        <p:nvSpPr>
          <p:cNvPr id="593923" name="Text Box 3"/>
          <p:cNvSpPr txBox="1">
            <a:spLocks noChangeArrowheads="1"/>
          </p:cNvSpPr>
          <p:nvPr/>
        </p:nvSpPr>
        <p:spPr bwMode="auto">
          <a:xfrm>
            <a:off x="228600" y="838200"/>
            <a:ext cx="70866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effectLst>
                  <a:outerShdw blurRad="38100" dist="38100" dir="2700000" algn="tl">
                    <a:srgbClr val="000000"/>
                  </a:outerShdw>
                </a:effectLst>
                <a:latin typeface="ＭＳ ゴシック" pitchFamily="49" charset="-128"/>
                <a:ea typeface="ＭＳ ゴシック" pitchFamily="49" charset="-128"/>
              </a:rPr>
              <a:t>ＲＩはＷＣＳ活動に対する</a:t>
            </a:r>
            <a:r>
              <a:rPr lang="ja-JP" altLang="en-US" sz="4400">
                <a:effectLst>
                  <a:outerShdw blurRad="38100" dist="38100" dir="2700000" algn="tl">
                    <a:srgbClr val="000000"/>
                  </a:outerShdw>
                </a:effectLst>
                <a:latin typeface="+mn-lt"/>
                <a:ea typeface="+mn-ea"/>
              </a:rPr>
              <a:t> </a:t>
            </a:r>
          </a:p>
        </p:txBody>
      </p:sp>
      <p:sp>
        <p:nvSpPr>
          <p:cNvPr id="593924" name="Text Box 4"/>
          <p:cNvSpPr txBox="1">
            <a:spLocks noChangeArrowheads="1"/>
          </p:cNvSpPr>
          <p:nvPr/>
        </p:nvSpPr>
        <p:spPr bwMode="auto">
          <a:xfrm>
            <a:off x="4495800" y="1447800"/>
            <a:ext cx="34290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effectLst>
                  <a:outerShdw blurRad="38100" dist="38100" dir="2700000" algn="tl">
                    <a:srgbClr val="000000"/>
                  </a:outerShdw>
                </a:effectLst>
                <a:latin typeface="ＭＳ ゴシック" pitchFamily="49" charset="-128"/>
                <a:ea typeface="ＭＳ ゴシック" pitchFamily="49" charset="-128"/>
              </a:rPr>
              <a:t>例外的措置</a:t>
            </a:r>
            <a:r>
              <a:rPr lang="ja-JP" altLang="en-US" sz="4400">
                <a:effectLst>
                  <a:outerShdw blurRad="38100" dist="38100" dir="2700000" algn="tl">
                    <a:srgbClr val="000000"/>
                  </a:outerShdw>
                </a:effectLst>
                <a:latin typeface="+mn-lt"/>
                <a:ea typeface="+mn-ea"/>
              </a:rPr>
              <a:t> </a:t>
            </a:r>
          </a:p>
        </p:txBody>
      </p:sp>
      <p:sp>
        <p:nvSpPr>
          <p:cNvPr id="593925" name="Text Box 5"/>
          <p:cNvSpPr txBox="1">
            <a:spLocks noChangeArrowheads="1"/>
          </p:cNvSpPr>
          <p:nvPr/>
        </p:nvSpPr>
        <p:spPr bwMode="auto">
          <a:xfrm>
            <a:off x="609600" y="2286000"/>
            <a:ext cx="71628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4400">
                <a:solidFill>
                  <a:srgbClr val="FFCC00"/>
                </a:solidFill>
                <a:effectLst>
                  <a:outerShdw blurRad="38100" dist="38100" dir="2700000" algn="tl">
                    <a:srgbClr val="000000"/>
                  </a:outerShdw>
                </a:effectLst>
                <a:latin typeface="ＭＳ ゴシック" pitchFamily="49" charset="-128"/>
                <a:ea typeface="ＭＳ ゴシック" pitchFamily="49" charset="-128"/>
              </a:rPr>
              <a:t>1929</a:t>
            </a:r>
            <a:r>
              <a:rPr lang="ja-JP" altLang="en-US" sz="4400">
                <a:solidFill>
                  <a:srgbClr val="FFCC00"/>
                </a:solidFill>
                <a:effectLst>
                  <a:outerShdw blurRad="38100" dist="38100" dir="2700000" algn="tl">
                    <a:srgbClr val="000000"/>
                  </a:outerShdw>
                </a:effectLst>
                <a:latin typeface="ＭＳ ゴシック" pitchFamily="49" charset="-128"/>
                <a:ea typeface="ＭＳ ゴシック" pitchFamily="49" charset="-128"/>
              </a:rPr>
              <a:t>年：ダラス大会の決議</a:t>
            </a:r>
            <a:r>
              <a:rPr lang="ja-JP" altLang="en-US" sz="4400">
                <a:solidFill>
                  <a:srgbClr val="FFCC00"/>
                </a:solidFill>
                <a:effectLst>
                  <a:outerShdw blurRad="38100" dist="38100" dir="2700000" algn="tl">
                    <a:srgbClr val="000000"/>
                  </a:outerShdw>
                </a:effectLst>
                <a:latin typeface="+mn-lt"/>
                <a:ea typeface="+mn-ea"/>
              </a:rPr>
              <a:t> </a:t>
            </a:r>
          </a:p>
        </p:txBody>
      </p:sp>
      <p:sp>
        <p:nvSpPr>
          <p:cNvPr id="593926" name="Text Box 6"/>
          <p:cNvSpPr txBox="1">
            <a:spLocks noChangeArrowheads="1"/>
          </p:cNvSpPr>
          <p:nvPr/>
        </p:nvSpPr>
        <p:spPr bwMode="auto">
          <a:xfrm>
            <a:off x="1524000" y="2971800"/>
            <a:ext cx="7620000" cy="762000"/>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ja-JP" altLang="en-US" sz="4400">
                <a:solidFill>
                  <a:srgbClr val="FFCC00"/>
                </a:solidFill>
                <a:effectLst>
                  <a:outerShdw blurRad="38100" dist="38100" dir="2700000" algn="tl">
                    <a:srgbClr val="000000"/>
                  </a:outerShdw>
                </a:effectLst>
                <a:latin typeface="ＭＳ ゴシック" pitchFamily="49" charset="-128"/>
                <a:ea typeface="ＭＳ ゴシック" pitchFamily="49" charset="-128"/>
              </a:rPr>
              <a:t>財政的援助要請の制限条項</a:t>
            </a:r>
            <a:r>
              <a:rPr lang="ja-JP" altLang="en-US" sz="4400">
                <a:solidFill>
                  <a:srgbClr val="FFCC00"/>
                </a:solidFill>
                <a:effectLst>
                  <a:outerShdw blurRad="38100" dist="38100" dir="2700000" algn="tl">
                    <a:srgbClr val="000000"/>
                  </a:outerShdw>
                </a:effectLst>
                <a:latin typeface="+mn-lt"/>
                <a:ea typeface="+mn-ea"/>
              </a:rPr>
              <a:t> </a:t>
            </a:r>
          </a:p>
        </p:txBody>
      </p:sp>
      <p:sp>
        <p:nvSpPr>
          <p:cNvPr id="593927" name="Text Box 7"/>
          <p:cNvSpPr txBox="1">
            <a:spLocks noChangeArrowheads="1"/>
          </p:cNvSpPr>
          <p:nvPr/>
        </p:nvSpPr>
        <p:spPr bwMode="auto">
          <a:xfrm>
            <a:off x="381000" y="3733800"/>
            <a:ext cx="46482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effectLst>
                  <a:outerShdw blurRad="38100" dist="38100" dir="2700000" algn="tl">
                    <a:srgbClr val="000000"/>
                  </a:outerShdw>
                </a:effectLst>
                <a:latin typeface="ＭＳ ゴシック" pitchFamily="49" charset="-128"/>
                <a:ea typeface="ＭＳ ゴシック" pitchFamily="49" charset="-128"/>
              </a:rPr>
              <a:t>［決議 </a:t>
            </a:r>
            <a:r>
              <a:rPr lang="en-US" altLang="ja-JP" sz="4400">
                <a:effectLst>
                  <a:outerShdw blurRad="38100" dist="38100" dir="2700000" algn="tl">
                    <a:srgbClr val="000000"/>
                  </a:outerShdw>
                </a:effectLst>
                <a:latin typeface="ＭＳ ゴシック" pitchFamily="49" charset="-128"/>
                <a:ea typeface="ＭＳ ゴシック" pitchFamily="49" charset="-128"/>
              </a:rPr>
              <a:t>29-12</a:t>
            </a:r>
            <a:r>
              <a:rPr lang="ja-JP" altLang="en-US" sz="4400">
                <a:effectLst>
                  <a:outerShdw blurRad="38100" dist="38100" dir="2700000" algn="tl">
                    <a:srgbClr val="000000"/>
                  </a:outerShdw>
                </a:effectLst>
                <a:latin typeface="ＭＳ ゴシック" pitchFamily="49" charset="-128"/>
                <a:ea typeface="ＭＳ ゴシック" pitchFamily="49" charset="-128"/>
              </a:rPr>
              <a:t>］</a:t>
            </a:r>
            <a:r>
              <a:rPr lang="ja-JP" altLang="en-US" sz="4400">
                <a:effectLst>
                  <a:outerShdw blurRad="38100" dist="38100" dir="2700000" algn="tl">
                    <a:srgbClr val="000000"/>
                  </a:outerShdw>
                </a:effectLst>
                <a:latin typeface="+mn-lt"/>
                <a:ea typeface="+mn-ea"/>
              </a:rPr>
              <a:t> </a:t>
            </a:r>
          </a:p>
        </p:txBody>
      </p:sp>
      <p:sp>
        <p:nvSpPr>
          <p:cNvPr id="593928" name="Text Box 8"/>
          <p:cNvSpPr txBox="1">
            <a:spLocks noChangeArrowheads="1"/>
          </p:cNvSpPr>
          <p:nvPr/>
        </p:nvSpPr>
        <p:spPr bwMode="auto">
          <a:xfrm>
            <a:off x="838200" y="4419600"/>
            <a:ext cx="7772400" cy="523875"/>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28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（他のクラブ、他の地域にお金を</a:t>
            </a:r>
            <a:r>
              <a:rPr lang="ja-JP" altLang="en-US" sz="2800" b="1" dirty="0">
                <a:solidFill>
                  <a:srgbClr val="FF0000"/>
                </a:solidFill>
                <a:effectLst>
                  <a:outerShdw blurRad="38100" dist="38100" dir="2700000" algn="tl">
                    <a:srgbClr val="000000"/>
                  </a:outerShdw>
                </a:effectLst>
                <a:latin typeface="+mn-lt"/>
                <a:ea typeface="+mn-ea"/>
              </a:rPr>
              <a:t> </a:t>
            </a:r>
          </a:p>
        </p:txBody>
      </p:sp>
      <p:sp>
        <p:nvSpPr>
          <p:cNvPr id="593929" name="Text Box 9"/>
          <p:cNvSpPr txBox="1">
            <a:spLocks noChangeArrowheads="1"/>
          </p:cNvSpPr>
          <p:nvPr/>
        </p:nvSpPr>
        <p:spPr bwMode="auto">
          <a:xfrm>
            <a:off x="714375" y="4357688"/>
            <a:ext cx="7672388" cy="1169987"/>
          </a:xfrm>
          <a:prstGeom prst="rect">
            <a:avLst/>
          </a:prstGeom>
          <a:noFill/>
          <a:ln w="9525">
            <a:noFill/>
            <a:miter lim="800000"/>
            <a:headEnd/>
            <a:tailEnd/>
          </a:ln>
          <a:effectLst/>
        </p:spPr>
        <p:txBody>
          <a:bodyPr>
            <a:spAutoFit/>
          </a:bodyPr>
          <a:lstStyle/>
          <a:p>
            <a:pPr fontAlgn="auto">
              <a:spcBef>
                <a:spcPct val="50000"/>
              </a:spcBef>
              <a:spcAft>
                <a:spcPts val="0"/>
              </a:spcAft>
              <a:defRPr/>
            </a:pPr>
            <a:endParaRPr lang="en-US" altLang="ja-JP" sz="2800" dirty="0">
              <a:effectLst>
                <a:outerShdw blurRad="38100" dist="38100" dir="2700000" algn="tl">
                  <a:srgbClr val="000000"/>
                </a:outerShdw>
              </a:effectLst>
              <a:latin typeface="ＭＳ ゴシック" pitchFamily="49" charset="-128"/>
              <a:ea typeface="ＭＳ ゴシック" pitchFamily="49" charset="-128"/>
            </a:endParaRPr>
          </a:p>
          <a:p>
            <a:pPr fontAlgn="auto">
              <a:spcBef>
                <a:spcPct val="50000"/>
              </a:spcBef>
              <a:spcAft>
                <a:spcPts val="0"/>
              </a:spcAft>
              <a:defRPr/>
            </a:pPr>
            <a:r>
              <a:rPr lang="ja-JP" altLang="en-US" sz="2800" b="1" dirty="0">
                <a:solidFill>
                  <a:srgbClr val="FF0000"/>
                </a:solidFill>
                <a:effectLst>
                  <a:outerShdw blurRad="38100" dist="38100" dir="2700000" algn="tl">
                    <a:srgbClr val="000000"/>
                  </a:outerShdw>
                </a:effectLst>
                <a:latin typeface="+mn-lt"/>
                <a:ea typeface="+mn-ea"/>
              </a:rPr>
              <a:t> 禁じられていた</a:t>
            </a:r>
          </a:p>
        </p:txBody>
      </p:sp>
      <p:sp>
        <p:nvSpPr>
          <p:cNvPr id="593930" name="Text Box 10"/>
          <p:cNvSpPr txBox="1">
            <a:spLocks noChangeArrowheads="1"/>
          </p:cNvSpPr>
          <p:nvPr/>
        </p:nvSpPr>
        <p:spPr bwMode="auto">
          <a:xfrm>
            <a:off x="3429000" y="5643563"/>
            <a:ext cx="2500313" cy="923925"/>
          </a:xfrm>
          <a:prstGeom prst="rect">
            <a:avLst/>
          </a:prstGeom>
          <a:solidFill>
            <a:schemeClr val="accent1"/>
          </a:solidFill>
          <a:ln w="9525">
            <a:noFill/>
            <a:miter lim="800000"/>
            <a:headEnd/>
            <a:tailEnd/>
          </a:ln>
          <a:effectLst/>
        </p:spPr>
        <p:txBody>
          <a:bodyPr>
            <a:spAutoFit/>
          </a:bodyPr>
          <a:lstStyle/>
          <a:p>
            <a:pPr fontAlgn="auto">
              <a:spcBef>
                <a:spcPct val="50000"/>
              </a:spcBef>
              <a:spcAft>
                <a:spcPts val="0"/>
              </a:spcAft>
              <a:defRPr/>
            </a:pPr>
            <a:r>
              <a:rPr lang="ja-JP" altLang="en-US" sz="5400" dirty="0">
                <a:solidFill>
                  <a:srgbClr val="FF3399"/>
                </a:solidFill>
                <a:effectLst>
                  <a:outerShdw blurRad="38100" dist="38100" dir="2700000" algn="tl">
                    <a:srgbClr val="000000"/>
                  </a:outerShdw>
                </a:effectLst>
                <a:latin typeface="ＭＳ ゴシック" pitchFamily="49" charset="-128"/>
                <a:ea typeface="ＭＳ ゴシック" pitchFamily="49" charset="-128"/>
              </a:rPr>
              <a:t>撤　廃</a:t>
            </a:r>
            <a:r>
              <a:rPr lang="ja-JP" altLang="en-US" sz="5400" dirty="0">
                <a:solidFill>
                  <a:srgbClr val="FF3399"/>
                </a:solidFill>
                <a:effectLst>
                  <a:outerShdw blurRad="38100" dist="38100" dir="2700000" algn="tl">
                    <a:srgbClr val="000000"/>
                  </a:outerShdw>
                </a:effectLst>
                <a:latin typeface="+mn-lt"/>
                <a:ea typeface="+mn-ea"/>
              </a:rPr>
              <a:t> </a:t>
            </a:r>
          </a:p>
        </p:txBody>
      </p:sp>
      <p:sp>
        <p:nvSpPr>
          <p:cNvPr id="13" name="正方形/長方形 12"/>
          <p:cNvSpPr/>
          <p:nvPr/>
        </p:nvSpPr>
        <p:spPr>
          <a:xfrm>
            <a:off x="6350000" y="4429125"/>
            <a:ext cx="3222625" cy="523875"/>
          </a:xfrm>
          <a:prstGeom prst="rect">
            <a:avLst/>
          </a:prstGeom>
        </p:spPr>
        <p:txBody>
          <a:bodyPr>
            <a:spAutoFit/>
          </a:bodyPr>
          <a:lstStyle/>
          <a:p>
            <a:pPr fontAlgn="auto">
              <a:spcBef>
                <a:spcPts val="0"/>
              </a:spcBef>
              <a:spcAft>
                <a:spcPts val="0"/>
              </a:spcAft>
              <a:defRPr/>
            </a:pPr>
            <a:r>
              <a:rPr lang="ja-JP" altLang="en-US" sz="28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補助することは</a:t>
            </a:r>
            <a:endParaRPr lang="ja-JP" altLang="en-US" b="1" dirty="0">
              <a:solidFill>
                <a:srgbClr val="FF0000"/>
              </a:solidFill>
              <a:latin typeface="+mn-lt"/>
              <a:ea typeface="+mn-ea"/>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593930"/>
                                        </p:tgtEl>
                                        <p:attrNameLst>
                                          <p:attrName>style.visibility</p:attrName>
                                        </p:attrNameLst>
                                      </p:cBhvr>
                                      <p:to>
                                        <p:strVal val="visible"/>
                                      </p:to>
                                    </p:set>
                                    <p:anim calcmode="lin" valueType="num">
                                      <p:cBhvr>
                                        <p:cTn id="7" dur="500" fill="hold"/>
                                        <p:tgtEl>
                                          <p:spTgt spid="593930"/>
                                        </p:tgtEl>
                                        <p:attrNameLst>
                                          <p:attrName>ppt_w</p:attrName>
                                        </p:attrNameLst>
                                      </p:cBhvr>
                                      <p:tavLst>
                                        <p:tav tm="0">
                                          <p:val>
                                            <p:strVal val="2/3*#ppt_w"/>
                                          </p:val>
                                        </p:tav>
                                        <p:tav tm="100000">
                                          <p:val>
                                            <p:strVal val="#ppt_w"/>
                                          </p:val>
                                        </p:tav>
                                      </p:tavLst>
                                    </p:anim>
                                    <p:anim calcmode="lin" valueType="num">
                                      <p:cBhvr>
                                        <p:cTn id="8" dur="500" fill="hold"/>
                                        <p:tgtEl>
                                          <p:spTgt spid="593930"/>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30" grpId="0" animBg="1"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ッター プレースホルダ 2"/>
          <p:cNvSpPr>
            <a:spLocks noGrp="1"/>
          </p:cNvSpPr>
          <p:nvPr>
            <p:ph type="ftr" sz="quarter" idx="11"/>
          </p:nvPr>
        </p:nvSpPr>
        <p:spPr/>
        <p:txBody>
          <a:bodyPr/>
          <a:lstStyle/>
          <a:p>
            <a:pPr>
              <a:defRPr/>
            </a:pPr>
            <a:r>
              <a:rPr lang="en-US" altLang="ja-JP"/>
              <a:t>m.narukawa</a:t>
            </a:r>
          </a:p>
        </p:txBody>
      </p:sp>
      <p:sp>
        <p:nvSpPr>
          <p:cNvPr id="10" name="スライド番号プレースホルダ 3"/>
          <p:cNvSpPr>
            <a:spLocks noGrp="1"/>
          </p:cNvSpPr>
          <p:nvPr>
            <p:ph type="sldNum" sz="quarter" idx="12"/>
          </p:nvPr>
        </p:nvSpPr>
        <p:spPr/>
        <p:txBody>
          <a:bodyPr/>
          <a:lstStyle/>
          <a:p>
            <a:pPr>
              <a:defRPr/>
            </a:pPr>
            <a:fld id="{1B7596B5-A9FA-4215-90BA-E7196399024C}" type="slidenum">
              <a:rPr lang="en-US" altLang="ja-JP"/>
              <a:pPr>
                <a:defRPr/>
              </a:pPr>
              <a:t>85</a:t>
            </a:fld>
            <a:endParaRPr lang="en-US" altLang="ja-JP"/>
          </a:p>
        </p:txBody>
      </p:sp>
      <p:sp>
        <p:nvSpPr>
          <p:cNvPr id="594946" name="Text Box 2"/>
          <p:cNvSpPr txBox="1">
            <a:spLocks noChangeArrowheads="1"/>
          </p:cNvSpPr>
          <p:nvPr/>
        </p:nvSpPr>
        <p:spPr bwMode="auto">
          <a:xfrm>
            <a:off x="533400" y="609600"/>
            <a:ext cx="7753350" cy="830263"/>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800" dirty="0">
                <a:solidFill>
                  <a:srgbClr val="FFFF00"/>
                </a:solidFill>
                <a:effectLst>
                  <a:outerShdw blurRad="38100" dist="38100" dir="2700000" algn="tl">
                    <a:srgbClr val="000000"/>
                  </a:outerShdw>
                </a:effectLst>
                <a:latin typeface="ＭＳ ゴシック" pitchFamily="49" charset="-128"/>
                <a:ea typeface="ＭＳ ゴシック" pitchFamily="49" charset="-128"/>
              </a:rPr>
              <a:t>金銭的援助を可能にした</a:t>
            </a:r>
            <a:r>
              <a:rPr lang="ja-JP" altLang="en-US" sz="4800" dirty="0">
                <a:solidFill>
                  <a:srgbClr val="FFFF00"/>
                </a:solidFill>
                <a:effectLst>
                  <a:outerShdw blurRad="38100" dist="38100" dir="2700000" algn="tl">
                    <a:srgbClr val="000000"/>
                  </a:outerShdw>
                </a:effectLst>
                <a:latin typeface="+mn-lt"/>
                <a:ea typeface="+mn-ea"/>
              </a:rPr>
              <a:t> </a:t>
            </a:r>
          </a:p>
        </p:txBody>
      </p:sp>
      <p:grpSp>
        <p:nvGrpSpPr>
          <p:cNvPr id="2" name="Group 8"/>
          <p:cNvGrpSpPr>
            <a:grpSpLocks/>
          </p:cNvGrpSpPr>
          <p:nvPr/>
        </p:nvGrpSpPr>
        <p:grpSpPr bwMode="auto">
          <a:xfrm>
            <a:off x="304800" y="1766888"/>
            <a:ext cx="8153400" cy="3033712"/>
            <a:chOff x="192" y="1113"/>
            <a:chExt cx="5136" cy="1911"/>
          </a:xfrm>
        </p:grpSpPr>
        <p:sp>
          <p:nvSpPr>
            <p:cNvPr id="594947" name="Text Box 3"/>
            <p:cNvSpPr txBox="1">
              <a:spLocks noChangeArrowheads="1"/>
            </p:cNvSpPr>
            <p:nvPr/>
          </p:nvSpPr>
          <p:spPr bwMode="auto">
            <a:xfrm>
              <a:off x="192" y="1113"/>
              <a:ext cx="4560" cy="48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effectLst>
                    <a:outerShdw blurRad="38100" dist="38100" dir="2700000" algn="tl">
                      <a:srgbClr val="000000"/>
                    </a:outerShdw>
                  </a:effectLst>
                  <a:latin typeface="ＭＳ ゴシック" pitchFamily="49" charset="-128"/>
                  <a:ea typeface="ＭＳ ゴシック" pitchFamily="49" charset="-128"/>
                </a:rPr>
                <a:t>そして、ＲＩの仲人機能</a:t>
              </a:r>
              <a:r>
                <a:rPr lang="ja-JP" altLang="en-US" sz="4400">
                  <a:effectLst>
                    <a:outerShdw blurRad="38100" dist="38100" dir="2700000" algn="tl">
                      <a:srgbClr val="000000"/>
                    </a:outerShdw>
                  </a:effectLst>
                  <a:latin typeface="+mn-lt"/>
                  <a:ea typeface="+mn-ea"/>
                </a:rPr>
                <a:t> </a:t>
              </a:r>
            </a:p>
          </p:txBody>
        </p:sp>
        <p:sp>
          <p:nvSpPr>
            <p:cNvPr id="594948" name="Text Box 4"/>
            <p:cNvSpPr txBox="1">
              <a:spLocks noChangeArrowheads="1"/>
            </p:cNvSpPr>
            <p:nvPr/>
          </p:nvSpPr>
          <p:spPr bwMode="auto">
            <a:xfrm>
              <a:off x="288" y="1584"/>
              <a:ext cx="4752" cy="48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solidFill>
                    <a:schemeClr val="tx2"/>
                  </a:solidFill>
                  <a:effectLst>
                    <a:outerShdw blurRad="38100" dist="38100" dir="2700000" algn="tl">
                      <a:srgbClr val="000000"/>
                    </a:outerShdw>
                  </a:effectLst>
                  <a:latin typeface="ＭＳ ゴシック" pitchFamily="49" charset="-128"/>
                  <a:ea typeface="ＭＳ ゴシック" pitchFamily="49" charset="-128"/>
                </a:rPr>
                <a:t>（ニーズを要求するクラブと</a:t>
              </a:r>
              <a:r>
                <a:rPr lang="ja-JP" altLang="en-US" sz="4400">
                  <a:solidFill>
                    <a:schemeClr val="tx2"/>
                  </a:solidFill>
                  <a:effectLst>
                    <a:outerShdw blurRad="38100" dist="38100" dir="2700000" algn="tl">
                      <a:srgbClr val="000000"/>
                    </a:outerShdw>
                  </a:effectLst>
                  <a:latin typeface="+mn-lt"/>
                  <a:ea typeface="+mn-ea"/>
                </a:rPr>
                <a:t> </a:t>
              </a:r>
            </a:p>
          </p:txBody>
        </p:sp>
        <p:sp>
          <p:nvSpPr>
            <p:cNvPr id="594949" name="Text Box 5"/>
            <p:cNvSpPr txBox="1">
              <a:spLocks noChangeArrowheads="1"/>
            </p:cNvSpPr>
            <p:nvPr/>
          </p:nvSpPr>
          <p:spPr bwMode="auto">
            <a:xfrm>
              <a:off x="960" y="2064"/>
              <a:ext cx="4176" cy="48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solidFill>
                    <a:schemeClr val="tx2"/>
                  </a:solidFill>
                  <a:effectLst>
                    <a:outerShdw blurRad="38100" dist="38100" dir="2700000" algn="tl">
                      <a:srgbClr val="000000"/>
                    </a:outerShdw>
                  </a:effectLst>
                  <a:latin typeface="ＭＳ ゴシック" pitchFamily="49" charset="-128"/>
                  <a:ea typeface="ＭＳ ゴシック" pitchFamily="49" charset="-128"/>
                </a:rPr>
                <a:t>提供するクラブの登録）</a:t>
              </a:r>
              <a:r>
                <a:rPr lang="ja-JP" altLang="en-US" sz="4400">
                  <a:solidFill>
                    <a:schemeClr val="tx2"/>
                  </a:solidFill>
                  <a:effectLst>
                    <a:outerShdw blurRad="38100" dist="38100" dir="2700000" algn="tl">
                      <a:srgbClr val="000000"/>
                    </a:outerShdw>
                  </a:effectLst>
                  <a:latin typeface="+mn-lt"/>
                  <a:ea typeface="+mn-ea"/>
                </a:rPr>
                <a:t> </a:t>
              </a:r>
            </a:p>
          </p:txBody>
        </p:sp>
        <p:sp>
          <p:nvSpPr>
            <p:cNvPr id="594950" name="Text Box 6"/>
            <p:cNvSpPr txBox="1">
              <a:spLocks noChangeArrowheads="1"/>
            </p:cNvSpPr>
            <p:nvPr/>
          </p:nvSpPr>
          <p:spPr bwMode="auto">
            <a:xfrm>
              <a:off x="3408" y="2544"/>
              <a:ext cx="1920" cy="48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effectLst>
                    <a:outerShdw blurRad="38100" dist="38100" dir="2700000" algn="tl">
                      <a:srgbClr val="000000"/>
                    </a:outerShdw>
                  </a:effectLst>
                  <a:latin typeface="ＭＳ ゴシック" pitchFamily="49" charset="-128"/>
                  <a:ea typeface="ＭＳ ゴシック" pitchFamily="49" charset="-128"/>
                </a:rPr>
                <a:t>を使った</a:t>
              </a:r>
              <a:r>
                <a:rPr lang="ja-JP" altLang="en-US" sz="4400">
                  <a:effectLst>
                    <a:outerShdw blurRad="38100" dist="38100" dir="2700000" algn="tl">
                      <a:srgbClr val="000000"/>
                    </a:outerShdw>
                  </a:effectLst>
                  <a:latin typeface="+mn-lt"/>
                  <a:ea typeface="+mn-ea"/>
                </a:rPr>
                <a:t> </a:t>
              </a:r>
            </a:p>
          </p:txBody>
        </p:sp>
      </p:grpSp>
      <p:sp>
        <p:nvSpPr>
          <p:cNvPr id="594951" name="Text Box 7"/>
          <p:cNvSpPr txBox="1">
            <a:spLocks noChangeArrowheads="1"/>
          </p:cNvSpPr>
          <p:nvPr/>
        </p:nvSpPr>
        <p:spPr bwMode="auto">
          <a:xfrm>
            <a:off x="457200" y="4500563"/>
            <a:ext cx="8229600" cy="2078037"/>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800" dirty="0">
                <a:effectLst>
                  <a:outerShdw blurRad="38100" dist="38100" dir="2700000" algn="tl">
                    <a:srgbClr val="000000"/>
                  </a:outerShdw>
                </a:effectLst>
                <a:latin typeface="ＭＳ Ｐゴシック" charset="-128"/>
                <a:ea typeface="+mn-ea"/>
              </a:rPr>
              <a:t>これが現在の</a:t>
            </a:r>
            <a:endParaRPr lang="en-US" altLang="ja-JP" sz="4800" dirty="0">
              <a:effectLst>
                <a:outerShdw blurRad="38100" dist="38100" dir="2700000" algn="tl">
                  <a:srgbClr val="000000"/>
                </a:outerShdw>
              </a:effectLst>
              <a:latin typeface="ＭＳ Ｐゴシック" charset="-128"/>
              <a:ea typeface="+mn-ea"/>
            </a:endParaRPr>
          </a:p>
          <a:p>
            <a:pPr fontAlgn="auto">
              <a:spcBef>
                <a:spcPct val="50000"/>
              </a:spcBef>
              <a:spcAft>
                <a:spcPts val="0"/>
              </a:spcAft>
              <a:defRPr/>
            </a:pPr>
            <a:r>
              <a:rPr lang="ja-JP" altLang="en-US" sz="5400" u="sng" dirty="0">
                <a:solidFill>
                  <a:srgbClr val="FF0000"/>
                </a:solidFill>
                <a:effectLst>
                  <a:outerShdw blurRad="38100" dist="38100" dir="2700000" algn="tl">
                    <a:srgbClr val="000000"/>
                  </a:outerShdw>
                </a:effectLst>
                <a:latin typeface="ＭＳ Ｐゴシック" charset="-128"/>
                <a:ea typeface="+mn-ea"/>
              </a:rPr>
              <a:t>　</a:t>
            </a:r>
            <a:r>
              <a:rPr lang="en-US" altLang="ja-JP" sz="5400" u="sng" dirty="0">
                <a:solidFill>
                  <a:srgbClr val="FF0000"/>
                </a:solidFill>
                <a:effectLst>
                  <a:outerShdw blurRad="38100" dist="38100" dir="2700000" algn="tl">
                    <a:srgbClr val="000000"/>
                  </a:outerShdw>
                </a:effectLst>
                <a:latin typeface="ＭＳ Ｐゴシック" charset="-128"/>
                <a:ea typeface="+mn-ea"/>
              </a:rPr>
              <a:t>WCS</a:t>
            </a:r>
            <a:r>
              <a:rPr lang="ja-JP" altLang="en-US" sz="5400" u="sng" dirty="0">
                <a:solidFill>
                  <a:srgbClr val="FF0000"/>
                </a:solidFill>
                <a:effectLst>
                  <a:outerShdw blurRad="38100" dist="38100" dir="2700000" algn="tl">
                    <a:srgbClr val="000000"/>
                  </a:outerShdw>
                </a:effectLst>
                <a:latin typeface="ＭＳ Ｐゴシック" charset="-128"/>
                <a:ea typeface="+mn-ea"/>
              </a:rPr>
              <a:t>（世界社会奉仕）</a:t>
            </a:r>
            <a:r>
              <a:rPr lang="ja-JP" altLang="en-US" sz="4800" dirty="0">
                <a:effectLst>
                  <a:outerShdw blurRad="38100" dist="38100" dir="2700000" algn="tl">
                    <a:srgbClr val="000000"/>
                  </a:outerShdw>
                </a:effectLst>
                <a:latin typeface="ＭＳ Ｐゴシック" charset="-128"/>
                <a:ea typeface="+mn-ea"/>
              </a:rPr>
              <a:t>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288" fill="hold" grpId="0" nodeType="clickEffect">
                                  <p:stCondLst>
                                    <p:cond delay="0"/>
                                  </p:stCondLst>
                                  <p:childTnLst>
                                    <p:set>
                                      <p:cBhvr>
                                        <p:cTn id="11" dur="1" fill="hold">
                                          <p:stCondLst>
                                            <p:cond delay="0"/>
                                          </p:stCondLst>
                                        </p:cTn>
                                        <p:tgtEl>
                                          <p:spTgt spid="594951"/>
                                        </p:tgtEl>
                                        <p:attrNameLst>
                                          <p:attrName>style.visibility</p:attrName>
                                        </p:attrNameLst>
                                      </p:cBhvr>
                                      <p:to>
                                        <p:strVal val="visible"/>
                                      </p:to>
                                    </p:set>
                                    <p:anim calcmode="lin" valueType="num">
                                      <p:cBhvr>
                                        <p:cTn id="12" dur="500" fill="hold"/>
                                        <p:tgtEl>
                                          <p:spTgt spid="594951"/>
                                        </p:tgtEl>
                                        <p:attrNameLst>
                                          <p:attrName>ppt_w</p:attrName>
                                        </p:attrNameLst>
                                      </p:cBhvr>
                                      <p:tavLst>
                                        <p:tav tm="0">
                                          <p:val>
                                            <p:strVal val="4/3*#ppt_w"/>
                                          </p:val>
                                        </p:tav>
                                        <p:tav tm="100000">
                                          <p:val>
                                            <p:strVal val="#ppt_w"/>
                                          </p:val>
                                        </p:tav>
                                      </p:tavLst>
                                    </p:anim>
                                    <p:anim calcmode="lin" valueType="num">
                                      <p:cBhvr>
                                        <p:cTn id="13" dur="500" fill="hold"/>
                                        <p:tgtEl>
                                          <p:spTgt spid="594951"/>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951" grpId="0"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ッター プレースホルダ 2"/>
          <p:cNvSpPr>
            <a:spLocks noGrp="1"/>
          </p:cNvSpPr>
          <p:nvPr>
            <p:ph type="ftr" sz="quarter" idx="11"/>
          </p:nvPr>
        </p:nvSpPr>
        <p:spPr/>
        <p:txBody>
          <a:bodyPr/>
          <a:lstStyle/>
          <a:p>
            <a:pPr>
              <a:defRPr/>
            </a:pPr>
            <a:r>
              <a:rPr lang="en-US" altLang="ja-JP"/>
              <a:t>m.narukawa</a:t>
            </a:r>
          </a:p>
        </p:txBody>
      </p:sp>
      <p:sp>
        <p:nvSpPr>
          <p:cNvPr id="7" name="スライド番号プレースホルダ 3"/>
          <p:cNvSpPr>
            <a:spLocks noGrp="1"/>
          </p:cNvSpPr>
          <p:nvPr>
            <p:ph type="sldNum" sz="quarter" idx="12"/>
          </p:nvPr>
        </p:nvSpPr>
        <p:spPr/>
        <p:txBody>
          <a:bodyPr/>
          <a:lstStyle/>
          <a:p>
            <a:pPr>
              <a:defRPr/>
            </a:pPr>
            <a:fld id="{BC59D9E1-195F-4E4E-995C-7F055D2CED4E}" type="slidenum">
              <a:rPr lang="en-US" altLang="ja-JP"/>
              <a:pPr>
                <a:defRPr/>
              </a:pPr>
              <a:t>86</a:t>
            </a:fld>
            <a:endParaRPr lang="en-US" altLang="ja-JP"/>
          </a:p>
        </p:txBody>
      </p:sp>
      <p:sp>
        <p:nvSpPr>
          <p:cNvPr id="595970" name="Text Box 2"/>
          <p:cNvSpPr txBox="1">
            <a:spLocks noChangeArrowheads="1"/>
          </p:cNvSpPr>
          <p:nvPr/>
        </p:nvSpPr>
        <p:spPr bwMode="auto">
          <a:xfrm>
            <a:off x="457200" y="852488"/>
            <a:ext cx="2971800" cy="823912"/>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800">
                <a:solidFill>
                  <a:schemeClr val="tx2"/>
                </a:solidFill>
                <a:effectLst>
                  <a:outerShdw blurRad="38100" dist="38100" dir="2700000" algn="tl">
                    <a:srgbClr val="000000"/>
                  </a:outerShdw>
                </a:effectLst>
                <a:latin typeface="ＭＳ Ｐゴシック" charset="-128"/>
                <a:ea typeface="+mn-ea"/>
              </a:rPr>
              <a:t>それ以来、 </a:t>
            </a:r>
          </a:p>
        </p:txBody>
      </p:sp>
      <p:sp>
        <p:nvSpPr>
          <p:cNvPr id="595972" name="Text Box 4"/>
          <p:cNvSpPr txBox="1">
            <a:spLocks noChangeArrowheads="1"/>
          </p:cNvSpPr>
          <p:nvPr/>
        </p:nvSpPr>
        <p:spPr bwMode="auto">
          <a:xfrm>
            <a:off x="914400" y="2971800"/>
            <a:ext cx="8015288" cy="9144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5400" dirty="0">
                <a:effectLst>
                  <a:outerShdw blurRad="38100" dist="38100" dir="2700000" algn="tl">
                    <a:srgbClr val="000000"/>
                  </a:outerShdw>
                </a:effectLst>
                <a:latin typeface="ＭＳ Ｐゴシック" charset="-128"/>
                <a:ea typeface="+mn-ea"/>
              </a:rPr>
              <a:t>ロータリー財団の活動が </a:t>
            </a:r>
          </a:p>
        </p:txBody>
      </p:sp>
      <p:sp>
        <p:nvSpPr>
          <p:cNvPr id="595973" name="Text Box 5"/>
          <p:cNvSpPr txBox="1">
            <a:spLocks noChangeArrowheads="1"/>
          </p:cNvSpPr>
          <p:nvPr/>
        </p:nvSpPr>
        <p:spPr bwMode="auto">
          <a:xfrm>
            <a:off x="914400" y="4267200"/>
            <a:ext cx="7810500" cy="9144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5400">
                <a:solidFill>
                  <a:srgbClr val="FFCC00"/>
                </a:solidFill>
                <a:effectLst>
                  <a:outerShdw blurRad="38100" dist="38100" dir="2700000" algn="tl">
                    <a:srgbClr val="000000"/>
                  </a:outerShdw>
                </a:effectLst>
                <a:latin typeface="ＭＳ Ｐゴシック" charset="-128"/>
                <a:ea typeface="+mn-ea"/>
              </a:rPr>
              <a:t>募金活動に置き換えられ、 </a:t>
            </a:r>
          </a:p>
        </p:txBody>
      </p:sp>
    </p:spTree>
  </p:cSld>
  <p:clrMapOvr>
    <a:masterClrMapping/>
  </p:clrMapOvr>
  <p:transition>
    <p:wipe dir="d"/>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Text Box 2"/>
          <p:cNvSpPr txBox="1">
            <a:spLocks noChangeArrowheads="1"/>
          </p:cNvSpPr>
          <p:nvPr/>
        </p:nvSpPr>
        <p:spPr bwMode="auto">
          <a:xfrm>
            <a:off x="228600" y="5334000"/>
            <a:ext cx="81534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ja-JP" altLang="en-US" sz="3200" dirty="0">
                <a:effectLst>
                  <a:outerShdw blurRad="38100" dist="38100" dir="2700000" algn="tl">
                    <a:srgbClr val="000000"/>
                  </a:outerShdw>
                </a:effectLst>
                <a:latin typeface="ＭＳ ゴシック" pitchFamily="49" charset="-128"/>
                <a:ea typeface="ＭＳ ゴシック" pitchFamily="49" charset="-128"/>
              </a:rPr>
              <a:t>　</a:t>
            </a:r>
            <a:r>
              <a:rPr lang="en-US" altLang="ja-JP" sz="3200" b="1" dirty="0">
                <a:effectLst>
                  <a:outerShdw blurRad="38100" dist="38100" dir="2700000" algn="tl">
                    <a:srgbClr val="000000"/>
                  </a:outerShdw>
                </a:effectLst>
                <a:latin typeface="ＭＳ ゴシック" pitchFamily="49" charset="-128"/>
                <a:ea typeface="ＭＳ ゴシック" pitchFamily="49" charset="-128"/>
              </a:rPr>
              <a:t>1991</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国際ロータリーの使命変更</a:t>
            </a: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団体奉仕活動の提唱</a:t>
            </a:r>
          </a:p>
        </p:txBody>
      </p:sp>
      <p:sp>
        <p:nvSpPr>
          <p:cNvPr id="577539" name="Text Box 3"/>
          <p:cNvSpPr txBox="1">
            <a:spLocks noChangeArrowheads="1"/>
          </p:cNvSpPr>
          <p:nvPr/>
        </p:nvSpPr>
        <p:spPr bwMode="auto">
          <a:xfrm>
            <a:off x="609600" y="381000"/>
            <a:ext cx="80772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1978</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a:t>
            </a: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３</a:t>
            </a:r>
            <a:r>
              <a:rPr lang="en-US" altLang="ja-JP"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a:t>
            </a:r>
            <a:r>
              <a:rPr lang="ja-JP" altLang="en-US" sz="3200" b="1" dirty="0">
                <a:solidFill>
                  <a:srgbClr val="FF0000"/>
                </a:solidFill>
                <a:effectLst>
                  <a:outerShdw blurRad="38100" dist="38100" dir="2700000" algn="tl">
                    <a:srgbClr val="000000"/>
                  </a:outerShdw>
                </a:effectLst>
                <a:latin typeface="ＭＳ ゴシック" pitchFamily="49" charset="-128"/>
                <a:ea typeface="ＭＳ ゴシック" pitchFamily="49" charset="-128"/>
              </a:rPr>
              <a:t>Ｈプログラム</a:t>
            </a: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ＲＩ主動型の奉仕活動</a:t>
            </a:r>
          </a:p>
        </p:txBody>
      </p:sp>
      <p:sp>
        <p:nvSpPr>
          <p:cNvPr id="577540" name="Text Box 4"/>
          <p:cNvSpPr txBox="1">
            <a:spLocks noChangeArrowheads="1"/>
          </p:cNvSpPr>
          <p:nvPr/>
        </p:nvSpPr>
        <p:spPr bwMode="auto">
          <a:xfrm>
            <a:off x="609600" y="1676400"/>
            <a:ext cx="78486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mn-ea"/>
              </a:rPr>
              <a:t>1986</a:t>
            </a:r>
            <a:r>
              <a:rPr lang="ja-JP" altLang="en-US" sz="3200" b="1" dirty="0">
                <a:effectLst>
                  <a:outerShdw blurRad="38100" dist="38100" dir="2700000" algn="tl">
                    <a:srgbClr val="000000"/>
                  </a:outerShdw>
                </a:effectLst>
                <a:latin typeface="ＭＳ ゴシック" pitchFamily="49" charset="-128"/>
                <a:ea typeface="+mn-ea"/>
              </a:rPr>
              <a:t>年</a:t>
            </a:r>
            <a:r>
              <a:rPr lang="ja-JP" altLang="en-US" sz="3200" b="1" dirty="0">
                <a:solidFill>
                  <a:srgbClr val="FF3399"/>
                </a:solidFill>
                <a:effectLst>
                  <a:outerShdw blurRad="38100" dist="38100" dir="2700000" algn="tl">
                    <a:srgbClr val="000000"/>
                  </a:outerShdw>
                </a:effectLst>
                <a:latin typeface="ＭＳ ゴシック" pitchFamily="49" charset="-128"/>
                <a:ea typeface="+mn-ea"/>
              </a:rPr>
              <a:t> </a:t>
            </a:r>
            <a:r>
              <a:rPr lang="ja-JP" altLang="en-US" sz="3200" b="1" dirty="0">
                <a:solidFill>
                  <a:srgbClr val="FFFF00"/>
                </a:solidFill>
                <a:effectLst>
                  <a:outerShdw blurRad="38100" dist="38100" dir="2700000" algn="tl">
                    <a:srgbClr val="000000"/>
                  </a:outerShdw>
                </a:effectLst>
                <a:latin typeface="ＭＳ ゴシック" pitchFamily="49" charset="-128"/>
                <a:ea typeface="+mn-ea"/>
              </a:rPr>
              <a:t>ポリオプラス正式に発足</a:t>
            </a:r>
            <a:endParaRPr lang="ja-JP" altLang="en-US" sz="3200" b="1" dirty="0">
              <a:solidFill>
                <a:srgbClr val="FFFF00"/>
              </a:solidFill>
              <a:effectLst>
                <a:outerShdw blurRad="38100" dist="38100" dir="2700000" algn="tl">
                  <a:srgbClr val="000000"/>
                </a:outerShdw>
              </a:effectLst>
              <a:latin typeface="ＭＳ ゴシック" pitchFamily="49" charset="-128"/>
              <a:ea typeface="ＭＳ 明朝" pitchFamily="17" charset="-128"/>
            </a:endParaRPr>
          </a:p>
          <a:p>
            <a:pPr algn="just" fontAlgn="auto">
              <a:spcBef>
                <a:spcPts val="0"/>
              </a:spcBef>
              <a:spcAft>
                <a:spcPts val="0"/>
              </a:spcAft>
              <a:defRPr/>
            </a:pPr>
            <a:r>
              <a:rPr lang="ja-JP" altLang="en-US" sz="3200" b="1" dirty="0">
                <a:solidFill>
                  <a:srgbClr val="FFFF00"/>
                </a:solidFill>
                <a:effectLst>
                  <a:outerShdw blurRad="38100" dist="38100" dir="2700000" algn="tl">
                    <a:srgbClr val="000000"/>
                  </a:outerShdw>
                </a:effectLst>
                <a:latin typeface="ＭＳ ゴシック" pitchFamily="49" charset="-128"/>
                <a:ea typeface="+mn-ea"/>
              </a:rPr>
              <a:t>                 </a:t>
            </a:r>
            <a:r>
              <a:rPr lang="en-US" altLang="ja-JP" sz="3200" b="1" dirty="0">
                <a:solidFill>
                  <a:srgbClr val="FFFF00"/>
                </a:solidFill>
                <a:effectLst>
                  <a:outerShdw blurRad="38100" dist="38100" dir="2700000" algn="tl">
                    <a:srgbClr val="000000"/>
                  </a:outerShdw>
                </a:effectLst>
                <a:latin typeface="ＭＳ ゴシック" pitchFamily="49" charset="-128"/>
                <a:ea typeface="+mn-ea"/>
              </a:rPr>
              <a:t>2005</a:t>
            </a:r>
            <a:r>
              <a:rPr lang="ja-JP" altLang="en-US" sz="3200" b="1" dirty="0">
                <a:solidFill>
                  <a:srgbClr val="FFFF00"/>
                </a:solidFill>
                <a:effectLst>
                  <a:outerShdw blurRad="38100" dist="38100" dir="2700000" algn="tl">
                    <a:srgbClr val="000000"/>
                  </a:outerShdw>
                </a:effectLst>
                <a:latin typeface="ＭＳ ゴシック" pitchFamily="49" charset="-128"/>
                <a:ea typeface="+mn-ea"/>
              </a:rPr>
              <a:t>年ポリオ撲滅宣言</a:t>
            </a:r>
          </a:p>
        </p:txBody>
      </p:sp>
      <p:sp>
        <p:nvSpPr>
          <p:cNvPr id="577541" name="Text Box 5"/>
          <p:cNvSpPr txBox="1">
            <a:spLocks noChangeArrowheads="1"/>
          </p:cNvSpPr>
          <p:nvPr/>
        </p:nvSpPr>
        <p:spPr bwMode="auto">
          <a:xfrm>
            <a:off x="609600" y="2895600"/>
            <a:ext cx="82296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1987</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職業奉仕に関する声明</a:t>
            </a: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職業奉仕概念の変更</a:t>
            </a:r>
          </a:p>
        </p:txBody>
      </p:sp>
      <p:sp>
        <p:nvSpPr>
          <p:cNvPr id="577542" name="Text Box 6"/>
          <p:cNvSpPr txBox="1">
            <a:spLocks noChangeArrowheads="1"/>
          </p:cNvSpPr>
          <p:nvPr/>
        </p:nvSpPr>
        <p:spPr bwMode="auto">
          <a:xfrm>
            <a:off x="609600" y="4191000"/>
            <a:ext cx="80010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1989</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女性が初めてロータリーに入会</a:t>
            </a:r>
          </a:p>
          <a:p>
            <a:pPr fontAlgn="auto">
              <a:spcBef>
                <a:spcPts val="0"/>
              </a:spcBef>
              <a:spcAft>
                <a:spcPts val="0"/>
              </a:spcAft>
              <a:defRPr/>
            </a:pPr>
            <a:r>
              <a:rPr lang="ja-JP" altLang="en-US" sz="3200" b="1" dirty="0">
                <a:solidFill>
                  <a:srgbClr val="FF3399"/>
                </a:solidFill>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ＲＩ定款の変更</a:t>
            </a:r>
            <a:endParaRPr lang="ja-JP" altLang="en-US" sz="2400" b="1" dirty="0">
              <a:solidFill>
                <a:schemeClr val="tx2"/>
              </a:solidFill>
              <a:latin typeface="+mn-lt"/>
              <a:ea typeface="+mn-ea"/>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7539"/>
                                        </p:tgtEl>
                                        <p:attrNameLst>
                                          <p:attrName>style.visibility</p:attrName>
                                        </p:attrNameLst>
                                      </p:cBhvr>
                                      <p:to>
                                        <p:strVal val="visible"/>
                                      </p:to>
                                    </p:set>
                                    <p:animEffect transition="in" filter="wipe(left)">
                                      <p:cBhvr>
                                        <p:cTn id="7" dur="500"/>
                                        <p:tgtEl>
                                          <p:spTgt spid="5775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7540"/>
                                        </p:tgtEl>
                                        <p:attrNameLst>
                                          <p:attrName>style.visibility</p:attrName>
                                        </p:attrNameLst>
                                      </p:cBhvr>
                                      <p:to>
                                        <p:strVal val="visible"/>
                                      </p:to>
                                    </p:set>
                                    <p:animEffect transition="in" filter="wipe(left)">
                                      <p:cBhvr>
                                        <p:cTn id="12" dur="500"/>
                                        <p:tgtEl>
                                          <p:spTgt spid="57754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7541"/>
                                        </p:tgtEl>
                                        <p:attrNameLst>
                                          <p:attrName>style.visibility</p:attrName>
                                        </p:attrNameLst>
                                      </p:cBhvr>
                                      <p:to>
                                        <p:strVal val="visible"/>
                                      </p:to>
                                    </p:set>
                                    <p:animEffect transition="in" filter="wipe(left)">
                                      <p:cBhvr>
                                        <p:cTn id="17" dur="500"/>
                                        <p:tgtEl>
                                          <p:spTgt spid="57754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7542"/>
                                        </p:tgtEl>
                                        <p:attrNameLst>
                                          <p:attrName>style.visibility</p:attrName>
                                        </p:attrNameLst>
                                      </p:cBhvr>
                                      <p:to>
                                        <p:strVal val="visible"/>
                                      </p:to>
                                    </p:set>
                                    <p:animEffect transition="in" filter="wipe(left)">
                                      <p:cBhvr>
                                        <p:cTn id="22" dur="500"/>
                                        <p:tgtEl>
                                          <p:spTgt spid="57754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77538"/>
                                        </p:tgtEl>
                                        <p:attrNameLst>
                                          <p:attrName>style.visibility</p:attrName>
                                        </p:attrNameLst>
                                      </p:cBhvr>
                                      <p:to>
                                        <p:strVal val="visible"/>
                                      </p:to>
                                    </p:set>
                                    <p:animEffect transition="in" filter="wipe(left)">
                                      <p:cBhvr>
                                        <p:cTn id="27" dur="500"/>
                                        <p:tgtEl>
                                          <p:spTgt spid="577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7538" grpId="0" autoUpdateAnimBg="0"/>
      <p:bldP spid="577539" grpId="0" autoUpdateAnimBg="0"/>
      <p:bldP spid="577540" grpId="0" autoUpdateAnimBg="0"/>
      <p:bldP spid="577541" grpId="0" autoUpdateAnimBg="0"/>
      <p:bldP spid="577542" grpId="0"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 2"/>
          <p:cNvSpPr>
            <a:spLocks noGrp="1"/>
          </p:cNvSpPr>
          <p:nvPr>
            <p:ph type="ftr" sz="quarter" idx="11"/>
          </p:nvPr>
        </p:nvSpPr>
        <p:spPr/>
        <p:txBody>
          <a:bodyPr/>
          <a:lstStyle/>
          <a:p>
            <a:pPr>
              <a:defRPr/>
            </a:pPr>
            <a:r>
              <a:rPr lang="en-US" altLang="ja-JP"/>
              <a:t>m.narukawa</a:t>
            </a:r>
          </a:p>
        </p:txBody>
      </p:sp>
      <p:sp>
        <p:nvSpPr>
          <p:cNvPr id="8" name="スライド番号プレースホルダ 3"/>
          <p:cNvSpPr>
            <a:spLocks noGrp="1"/>
          </p:cNvSpPr>
          <p:nvPr>
            <p:ph type="sldNum" sz="quarter" idx="12"/>
          </p:nvPr>
        </p:nvSpPr>
        <p:spPr/>
        <p:txBody>
          <a:bodyPr/>
          <a:lstStyle/>
          <a:p>
            <a:pPr>
              <a:defRPr/>
            </a:pPr>
            <a:fld id="{D40A2D56-A5F0-4928-89A5-F5212ABA5EAF}" type="slidenum">
              <a:rPr lang="en-US" altLang="ja-JP"/>
              <a:pPr>
                <a:defRPr/>
              </a:pPr>
              <a:t>88</a:t>
            </a:fld>
            <a:endParaRPr lang="en-US" altLang="ja-JP"/>
          </a:p>
        </p:txBody>
      </p:sp>
      <p:sp>
        <p:nvSpPr>
          <p:cNvPr id="596994" name="Text Box 2"/>
          <p:cNvSpPr txBox="1">
            <a:spLocks noChangeArrowheads="1"/>
          </p:cNvSpPr>
          <p:nvPr/>
        </p:nvSpPr>
        <p:spPr bwMode="auto">
          <a:xfrm>
            <a:off x="381000" y="533400"/>
            <a:ext cx="1752600"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solidFill>
                  <a:schemeClr val="tx2"/>
                </a:solidFill>
                <a:effectLst>
                  <a:outerShdw blurRad="38100" dist="38100" dir="2700000" algn="tl">
                    <a:srgbClr val="000000"/>
                  </a:outerShdw>
                </a:effectLst>
                <a:latin typeface="ＭＳ Ｐゴシック" charset="-128"/>
                <a:ea typeface="+mn-ea"/>
              </a:rPr>
              <a:t>更に、 </a:t>
            </a:r>
          </a:p>
        </p:txBody>
      </p:sp>
      <p:sp>
        <p:nvSpPr>
          <p:cNvPr id="596995" name="Text Box 3"/>
          <p:cNvSpPr txBox="1">
            <a:spLocks noChangeArrowheads="1"/>
          </p:cNvSpPr>
          <p:nvPr/>
        </p:nvSpPr>
        <p:spPr bwMode="auto">
          <a:xfrm>
            <a:off x="533400" y="1676400"/>
            <a:ext cx="8610600" cy="830263"/>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4800" dirty="0">
                <a:effectLst>
                  <a:outerShdw blurRad="38100" dist="38100" dir="2700000" algn="tl">
                    <a:srgbClr val="000000"/>
                  </a:outerShdw>
                </a:effectLst>
                <a:latin typeface="ＭＳ Ｐゴシック" charset="-128"/>
                <a:ea typeface="+mn-ea"/>
              </a:rPr>
              <a:t>1978</a:t>
            </a:r>
            <a:r>
              <a:rPr lang="ja-JP" altLang="en-US" sz="4800" dirty="0">
                <a:effectLst>
                  <a:outerShdw blurRad="38100" dist="38100" dir="2700000" algn="tl">
                    <a:srgbClr val="000000"/>
                  </a:outerShdw>
                </a:effectLst>
                <a:latin typeface="ＭＳ Ｐゴシック" charset="-128"/>
                <a:ea typeface="+mn-ea"/>
              </a:rPr>
              <a:t>年の </a:t>
            </a:r>
            <a:r>
              <a:rPr lang="ja-JP" altLang="en-US" sz="4800" dirty="0">
                <a:solidFill>
                  <a:srgbClr val="00B0F0"/>
                </a:solidFill>
                <a:effectLst>
                  <a:outerShdw blurRad="38100" dist="38100" dir="2700000" algn="tl">
                    <a:srgbClr val="000000"/>
                  </a:outerShdw>
                </a:effectLst>
                <a:latin typeface="ＭＳ Ｐゴシック" charset="-128"/>
                <a:ea typeface="+mn-ea"/>
              </a:rPr>
              <a:t>「３Ｈプログラム」 </a:t>
            </a:r>
          </a:p>
        </p:txBody>
      </p:sp>
      <p:sp>
        <p:nvSpPr>
          <p:cNvPr id="596996" name="Text Box 4"/>
          <p:cNvSpPr txBox="1">
            <a:spLocks noChangeArrowheads="1"/>
          </p:cNvSpPr>
          <p:nvPr/>
        </p:nvSpPr>
        <p:spPr bwMode="auto">
          <a:xfrm>
            <a:off x="533400" y="2819400"/>
            <a:ext cx="8610600" cy="830263"/>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4800" dirty="0">
                <a:effectLst>
                  <a:outerShdw blurRad="38100" dist="38100" dir="2700000" algn="tl">
                    <a:srgbClr val="000000"/>
                  </a:outerShdw>
                </a:effectLst>
                <a:latin typeface="ＭＳ Ｐゴシック" charset="-128"/>
                <a:ea typeface="+mn-ea"/>
              </a:rPr>
              <a:t>1985</a:t>
            </a:r>
            <a:r>
              <a:rPr lang="ja-JP" altLang="en-US" sz="4800" dirty="0">
                <a:effectLst>
                  <a:outerShdw blurRad="38100" dist="38100" dir="2700000" algn="tl">
                    <a:srgbClr val="000000"/>
                  </a:outerShdw>
                </a:effectLst>
                <a:latin typeface="ＭＳ Ｐゴシック" charset="-128"/>
                <a:ea typeface="+mn-ea"/>
              </a:rPr>
              <a:t>年開始 </a:t>
            </a:r>
            <a:r>
              <a:rPr lang="ja-JP" altLang="en-US" sz="4800" dirty="0">
                <a:solidFill>
                  <a:srgbClr val="FF0000"/>
                </a:solidFill>
                <a:effectLst>
                  <a:outerShdw blurRad="38100" dist="38100" dir="2700000" algn="tl">
                    <a:srgbClr val="000000"/>
                  </a:outerShdw>
                </a:effectLst>
                <a:latin typeface="ＭＳ Ｐゴシック" charset="-128"/>
                <a:ea typeface="+mn-ea"/>
              </a:rPr>
              <a:t>「ポリオプラス」 </a:t>
            </a:r>
          </a:p>
        </p:txBody>
      </p:sp>
      <p:sp>
        <p:nvSpPr>
          <p:cNvPr id="596997" name="Text Box 5"/>
          <p:cNvSpPr txBox="1">
            <a:spLocks noChangeArrowheads="1"/>
          </p:cNvSpPr>
          <p:nvPr/>
        </p:nvSpPr>
        <p:spPr bwMode="auto">
          <a:xfrm>
            <a:off x="381000" y="4114800"/>
            <a:ext cx="8610600" cy="646113"/>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3600" dirty="0">
                <a:solidFill>
                  <a:schemeClr val="tx2"/>
                </a:solidFill>
                <a:effectLst>
                  <a:outerShdw blurRad="38100" dist="38100" dir="2700000" algn="tl">
                    <a:srgbClr val="000000"/>
                  </a:outerShdw>
                </a:effectLst>
                <a:latin typeface="ＭＳ Ｐゴシック" charset="-128"/>
                <a:ea typeface="+mn-ea"/>
              </a:rPr>
              <a:t>ＲＩ主導型の大型プロジェクト志向に </a:t>
            </a:r>
          </a:p>
        </p:txBody>
      </p:sp>
      <p:sp>
        <p:nvSpPr>
          <p:cNvPr id="596998" name="Text Box 6"/>
          <p:cNvSpPr txBox="1">
            <a:spLocks noChangeArrowheads="1"/>
          </p:cNvSpPr>
          <p:nvPr/>
        </p:nvSpPr>
        <p:spPr bwMode="auto">
          <a:xfrm>
            <a:off x="381000" y="5029200"/>
            <a:ext cx="7459663" cy="7620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4400">
                <a:solidFill>
                  <a:schemeClr val="tx2"/>
                </a:solidFill>
                <a:effectLst>
                  <a:outerShdw blurRad="38100" dist="38100" dir="2700000" algn="tl">
                    <a:srgbClr val="000000"/>
                  </a:outerShdw>
                </a:effectLst>
                <a:latin typeface="ＭＳ Ｐゴシック" charset="-128"/>
                <a:ea typeface="+mn-ea"/>
              </a:rPr>
              <a:t>推移する傾向が強まっている </a:t>
            </a:r>
          </a:p>
        </p:txBody>
      </p:sp>
    </p:spTree>
  </p:cSld>
  <p:clrMapOvr>
    <a:masterClrMapping/>
  </p:clrMapOvr>
  <p:transition>
    <p:wipe dir="d"/>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3" name="Text Box 1027"/>
          <p:cNvSpPr txBox="1">
            <a:spLocks noChangeArrowheads="1"/>
          </p:cNvSpPr>
          <p:nvPr/>
        </p:nvSpPr>
        <p:spPr bwMode="auto">
          <a:xfrm>
            <a:off x="457200" y="228600"/>
            <a:ext cx="75438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1992</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決議</a:t>
            </a:r>
            <a:r>
              <a:rPr lang="en-US" altLang="ja-JP" sz="3200" b="1" dirty="0">
                <a:effectLst>
                  <a:outerShdw blurRad="38100" dist="38100" dir="2700000" algn="tl">
                    <a:srgbClr val="000000"/>
                  </a:outerShdw>
                </a:effectLst>
                <a:latin typeface="ＭＳ ゴシック" pitchFamily="49" charset="-128"/>
                <a:ea typeface="ＭＳ ゴシック" pitchFamily="49" charset="-128"/>
              </a:rPr>
              <a:t>92-286</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採択</a:t>
            </a:r>
          </a:p>
          <a:p>
            <a:pPr fontAlgn="auto">
              <a:spcBef>
                <a:spcPts val="0"/>
              </a:spcBef>
              <a:spcAft>
                <a:spcPts val="0"/>
              </a:spcAft>
              <a:defRPr/>
            </a:pPr>
            <a:r>
              <a:rPr lang="ja-JP" altLang="en-US" sz="3200" b="1" dirty="0">
                <a:effectLst>
                  <a:outerShdw blurRad="38100" dist="38100" dir="2700000" algn="tl">
                    <a:srgbClr val="000000"/>
                  </a:outerShdw>
                </a:effectLst>
                <a:latin typeface="ＭＳ ゴシック" pitchFamily="49" charset="-128"/>
                <a:ea typeface="ＭＳ ゴシック" pitchFamily="49" charset="-128"/>
              </a:rPr>
              <a:t>                 </a:t>
            </a:r>
            <a:r>
              <a:rPr lang="ja-JP" altLang="en-US" sz="3200" b="1" dirty="0">
                <a:solidFill>
                  <a:schemeClr val="tx2"/>
                </a:solidFill>
                <a:effectLst>
                  <a:outerShdw blurRad="38100" dist="38100" dir="2700000" algn="tl">
                    <a:srgbClr val="000000"/>
                  </a:outerShdw>
                </a:effectLst>
                <a:latin typeface="ＭＳ ゴシック" pitchFamily="49" charset="-128"/>
                <a:ea typeface="ＭＳ ゴシック" pitchFamily="49" charset="-128"/>
              </a:rPr>
              <a:t>社会奉仕基準の改正</a:t>
            </a:r>
          </a:p>
        </p:txBody>
      </p:sp>
      <p:sp>
        <p:nvSpPr>
          <p:cNvPr id="578564" name="Text Box 1028"/>
          <p:cNvSpPr txBox="1">
            <a:spLocks noChangeArrowheads="1"/>
          </p:cNvSpPr>
          <p:nvPr/>
        </p:nvSpPr>
        <p:spPr bwMode="auto">
          <a:xfrm>
            <a:off x="457200" y="1371600"/>
            <a:ext cx="7924800" cy="579438"/>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3200" dirty="0">
                <a:effectLst>
                  <a:outerShdw blurRad="38100" dist="38100" dir="2700000" algn="tl">
                    <a:srgbClr val="000000"/>
                  </a:outerShdw>
                </a:effectLst>
                <a:latin typeface="ＭＳ ゴシック" pitchFamily="49" charset="-128"/>
                <a:ea typeface="+mn-ea"/>
              </a:rPr>
              <a:t>1994</a:t>
            </a:r>
            <a:r>
              <a:rPr lang="ja-JP" altLang="en-US" sz="3200" dirty="0">
                <a:effectLst>
                  <a:outerShdw blurRad="38100" dist="38100" dir="2700000" algn="tl">
                    <a:srgbClr val="000000"/>
                  </a:outerShdw>
                </a:effectLst>
                <a:latin typeface="ＭＳ ゴシック" pitchFamily="49" charset="-128"/>
                <a:ea typeface="+mn-ea"/>
              </a:rPr>
              <a:t>年</a:t>
            </a:r>
            <a:r>
              <a:rPr lang="ja-JP" altLang="en-US" sz="3200" dirty="0">
                <a:solidFill>
                  <a:srgbClr val="FF3399"/>
                </a:solidFill>
                <a:effectLst>
                  <a:outerShdw blurRad="38100" dist="38100" dir="2700000" algn="tl">
                    <a:srgbClr val="000000"/>
                  </a:outerShdw>
                </a:effectLst>
                <a:latin typeface="ＭＳ ゴシック" pitchFamily="49" charset="-128"/>
                <a:ea typeface="+mn-ea"/>
              </a:rPr>
              <a:t> </a:t>
            </a:r>
            <a:r>
              <a:rPr lang="ja-JP" altLang="en-US" sz="3200" b="1" dirty="0">
                <a:solidFill>
                  <a:srgbClr val="FFFF00"/>
                </a:solidFill>
                <a:effectLst>
                  <a:outerShdw blurRad="38100" dist="38100" dir="2700000" algn="tl">
                    <a:srgbClr val="000000"/>
                  </a:outerShdw>
                </a:effectLst>
                <a:latin typeface="ＭＳ ゴシック" pitchFamily="49" charset="-128"/>
                <a:ea typeface="+mn-ea"/>
              </a:rPr>
              <a:t>西半球がポリオの無発生地域に</a:t>
            </a:r>
          </a:p>
        </p:txBody>
      </p:sp>
      <p:sp>
        <p:nvSpPr>
          <p:cNvPr id="578565" name="Text Box 1029"/>
          <p:cNvSpPr txBox="1">
            <a:spLocks noChangeArrowheads="1"/>
          </p:cNvSpPr>
          <p:nvPr/>
        </p:nvSpPr>
        <p:spPr bwMode="auto">
          <a:xfrm>
            <a:off x="457200" y="1981200"/>
            <a:ext cx="76200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a:effectLst>
                  <a:outerShdw blurRad="38100" dist="38100" dir="2700000" algn="tl">
                    <a:srgbClr val="000000"/>
                  </a:outerShdw>
                </a:effectLst>
                <a:latin typeface="ＭＳ ゴシック" pitchFamily="49" charset="-128"/>
                <a:ea typeface="ＭＳ ゴシック" pitchFamily="49" charset="-128"/>
              </a:rPr>
              <a:t>1998</a:t>
            </a:r>
            <a:r>
              <a:rPr lang="ja-JP" altLang="en-US" sz="3200">
                <a:effectLst>
                  <a:outerShdw blurRad="38100" dist="38100" dir="2700000" algn="tl">
                    <a:srgbClr val="000000"/>
                  </a:outerShdw>
                </a:effectLst>
                <a:latin typeface="ＭＳ ゴシック" pitchFamily="49" charset="-128"/>
                <a:ea typeface="ＭＳ ゴシック" pitchFamily="49" charset="-128"/>
              </a:rPr>
              <a:t>年 ロータリーセンター設置</a:t>
            </a:r>
          </a:p>
          <a:p>
            <a:pPr fontAlgn="auto">
              <a:spcBef>
                <a:spcPts val="0"/>
              </a:spcBef>
              <a:spcAft>
                <a:spcPts val="0"/>
              </a:spcAft>
              <a:defRPr/>
            </a:pPr>
            <a:r>
              <a:rPr lang="ja-JP" altLang="en-US" sz="3200">
                <a:solidFill>
                  <a:srgbClr val="FF3399"/>
                </a:solidFill>
                <a:effectLst>
                  <a:outerShdw blurRad="38100" dist="38100" dir="2700000" algn="tl">
                    <a:srgbClr val="000000"/>
                  </a:outerShdw>
                </a:effectLst>
                <a:latin typeface="ＭＳ ゴシック" pitchFamily="49" charset="-128"/>
                <a:ea typeface="ＭＳ ゴシック" pitchFamily="49" charset="-128"/>
              </a:rPr>
              <a:t>　　　　　　　　 </a:t>
            </a:r>
            <a:r>
              <a:rPr lang="en-US" altLang="ja-JP" sz="3200">
                <a:solidFill>
                  <a:schemeClr val="tx2"/>
                </a:solidFill>
                <a:effectLst>
                  <a:outerShdw blurRad="38100" dist="38100" dir="2700000" algn="tl">
                    <a:srgbClr val="000000"/>
                  </a:outerShdw>
                </a:effectLst>
                <a:latin typeface="ＭＳ ゴシック" pitchFamily="49" charset="-128"/>
                <a:ea typeface="ＭＳ ゴシック" pitchFamily="49" charset="-128"/>
              </a:rPr>
              <a:t>2002</a:t>
            </a:r>
            <a:r>
              <a:rPr lang="ja-JP" altLang="en-US" sz="3200">
                <a:solidFill>
                  <a:schemeClr val="tx2"/>
                </a:solidFill>
                <a:effectLst>
                  <a:outerShdw blurRad="38100" dist="38100" dir="2700000" algn="tl">
                    <a:srgbClr val="000000"/>
                  </a:outerShdw>
                </a:effectLst>
                <a:latin typeface="ＭＳ ゴシック" pitchFamily="49" charset="-128"/>
                <a:ea typeface="ＭＳ ゴシック" pitchFamily="49" charset="-128"/>
              </a:rPr>
              <a:t>年</a:t>
            </a:r>
            <a:r>
              <a:rPr lang="en-US" altLang="ja-JP" sz="3200">
                <a:solidFill>
                  <a:schemeClr val="tx2"/>
                </a:solidFill>
                <a:effectLst>
                  <a:outerShdw blurRad="38100" dist="38100" dir="2700000" algn="tl">
                    <a:srgbClr val="000000"/>
                  </a:outerShdw>
                </a:effectLst>
                <a:latin typeface="ＭＳ ゴシック" pitchFamily="49" charset="-128"/>
                <a:ea typeface="ＭＳ ゴシック" pitchFamily="49" charset="-128"/>
              </a:rPr>
              <a:t>1</a:t>
            </a:r>
            <a:r>
              <a:rPr lang="ja-JP" altLang="en-US" sz="3200">
                <a:solidFill>
                  <a:schemeClr val="tx2"/>
                </a:solidFill>
                <a:effectLst>
                  <a:outerShdw blurRad="38100" dist="38100" dir="2700000" algn="tl">
                    <a:srgbClr val="000000"/>
                  </a:outerShdw>
                </a:effectLst>
                <a:latin typeface="ＭＳ ゴシック" pitchFamily="49" charset="-128"/>
                <a:ea typeface="ＭＳ ゴシック" pitchFamily="49" charset="-128"/>
              </a:rPr>
              <a:t>期生入学</a:t>
            </a:r>
          </a:p>
        </p:txBody>
      </p:sp>
      <p:sp>
        <p:nvSpPr>
          <p:cNvPr id="578566" name="Text Box 1030"/>
          <p:cNvSpPr txBox="1">
            <a:spLocks noChangeArrowheads="1"/>
          </p:cNvSpPr>
          <p:nvPr/>
        </p:nvSpPr>
        <p:spPr bwMode="auto">
          <a:xfrm>
            <a:off x="228600" y="3124200"/>
            <a:ext cx="8305800" cy="579438"/>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en-US" altLang="ja-JP" sz="3200" b="1" dirty="0">
                <a:effectLst>
                  <a:outerShdw blurRad="38100" dist="38100" dir="2700000" algn="tl">
                    <a:srgbClr val="000000"/>
                  </a:outerShdw>
                </a:effectLst>
                <a:latin typeface="ＭＳ ゴシック" pitchFamily="49" charset="-128"/>
                <a:ea typeface="ＭＳ ゴシック" pitchFamily="49" charset="-128"/>
              </a:rPr>
              <a:t>2000</a:t>
            </a:r>
            <a:r>
              <a:rPr lang="ja-JP" altLang="en-US" sz="3200" b="1" dirty="0">
                <a:effectLst>
                  <a:outerShdw blurRad="38100" dist="38100" dir="2700000" algn="tl">
                    <a:srgbClr val="000000"/>
                  </a:outerShdw>
                </a:effectLst>
                <a:latin typeface="ＭＳ ゴシック" pitchFamily="49" charset="-128"/>
                <a:ea typeface="ＭＳ ゴシック" pitchFamily="49" charset="-128"/>
              </a:rPr>
              <a:t>年 </a:t>
            </a:r>
            <a:r>
              <a:rPr lang="ja-JP" altLang="en-US" sz="3200" b="1" dirty="0">
                <a:solidFill>
                  <a:srgbClr val="FFFF00"/>
                </a:solidFill>
                <a:effectLst>
                  <a:outerShdw blurRad="38100" dist="38100" dir="2700000" algn="tl">
                    <a:srgbClr val="000000"/>
                  </a:outerShdw>
                </a:effectLst>
                <a:latin typeface="ＭＳ ゴシック" pitchFamily="49" charset="-128"/>
                <a:ea typeface="ＭＳ ゴシック" pitchFamily="49" charset="-128"/>
              </a:rPr>
              <a:t>西太平洋地域がポリオ無発生宣言</a:t>
            </a:r>
          </a:p>
        </p:txBody>
      </p:sp>
      <p:grpSp>
        <p:nvGrpSpPr>
          <p:cNvPr id="2" name="Group 1044"/>
          <p:cNvGrpSpPr>
            <a:grpSpLocks/>
          </p:cNvGrpSpPr>
          <p:nvPr/>
        </p:nvGrpSpPr>
        <p:grpSpPr bwMode="auto">
          <a:xfrm>
            <a:off x="428625" y="3929063"/>
            <a:ext cx="7808913" cy="1058862"/>
            <a:chOff x="232" y="2440"/>
            <a:chExt cx="4919" cy="667"/>
          </a:xfrm>
        </p:grpSpPr>
        <p:sp>
          <p:nvSpPr>
            <p:cNvPr id="578567" name="Text Box 1031"/>
            <p:cNvSpPr txBox="1">
              <a:spLocks noChangeArrowheads="1"/>
            </p:cNvSpPr>
            <p:nvPr/>
          </p:nvSpPr>
          <p:spPr bwMode="auto">
            <a:xfrm>
              <a:off x="232" y="2440"/>
              <a:ext cx="4448" cy="368"/>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3200" dirty="0">
                  <a:effectLst>
                    <a:outerShdw blurRad="38100" dist="38100" dir="2700000" algn="tl">
                      <a:srgbClr val="000000"/>
                    </a:outerShdw>
                  </a:effectLst>
                  <a:latin typeface="ＭＳ ゴシック" pitchFamily="49" charset="-128"/>
                  <a:ea typeface="ＭＳ ゴシック" pitchFamily="49" charset="-128"/>
                </a:rPr>
                <a:t>2001</a:t>
              </a:r>
              <a:r>
                <a:rPr lang="ja-JP" altLang="en-US" sz="3200" dirty="0">
                  <a:effectLst>
                    <a:outerShdw blurRad="38100" dist="38100" dir="2700000" algn="tl">
                      <a:srgbClr val="000000"/>
                    </a:outerShdw>
                  </a:effectLst>
                  <a:latin typeface="ＭＳ ゴシック" pitchFamily="49" charset="-128"/>
                  <a:ea typeface="ＭＳ ゴシック" pitchFamily="49" charset="-128"/>
                </a:rPr>
                <a:t>年 </a:t>
              </a:r>
              <a:r>
                <a:rPr lang="en-US" altLang="ja-JP" sz="3200" u="sng" dirty="0">
                  <a:effectLst>
                    <a:outerShdw blurRad="38100" dist="38100" dir="2700000" algn="tl">
                      <a:srgbClr val="000000"/>
                    </a:outerShdw>
                  </a:effectLst>
                  <a:latin typeface="+mn-lt"/>
                  <a:ea typeface="Arial Unicode MS" pitchFamily="50" charset="-128"/>
                  <a:cs typeface="Arial Unicode MS" pitchFamily="50" charset="-128"/>
                </a:rPr>
                <a:t>Cyber Rotary Club</a:t>
              </a:r>
              <a:r>
                <a:rPr lang="ja-JP" altLang="en-US" sz="3200" u="sng" dirty="0">
                  <a:solidFill>
                    <a:srgbClr val="FF0000"/>
                  </a:solidFill>
                  <a:effectLst>
                    <a:outerShdw blurRad="38100" dist="38100" dir="2700000" algn="tl">
                      <a:srgbClr val="000000"/>
                    </a:outerShdw>
                  </a:effectLst>
                  <a:latin typeface="+mn-lt"/>
                  <a:ea typeface="Arial Unicode MS" pitchFamily="50" charset="-128"/>
                  <a:cs typeface="Arial Unicode MS" pitchFamily="50" charset="-128"/>
                </a:rPr>
                <a:t>（変化）</a:t>
              </a:r>
              <a:endParaRPr lang="en-US" altLang="ja-JP" sz="3200" u="sng" dirty="0">
                <a:solidFill>
                  <a:srgbClr val="FF0000"/>
                </a:solidFill>
                <a:effectLst>
                  <a:outerShdw blurRad="38100" dist="38100" dir="2700000" algn="tl">
                    <a:srgbClr val="000000"/>
                  </a:outerShdw>
                </a:effectLst>
                <a:latin typeface="ＭＳ ゴシック" pitchFamily="49" charset="-128"/>
                <a:ea typeface="ＭＳ ゴシック" pitchFamily="49" charset="-128"/>
              </a:endParaRPr>
            </a:p>
          </p:txBody>
        </p:sp>
        <p:sp>
          <p:nvSpPr>
            <p:cNvPr id="578577" name="Text Box 1041"/>
            <p:cNvSpPr txBox="1">
              <a:spLocks noChangeArrowheads="1"/>
            </p:cNvSpPr>
            <p:nvPr/>
          </p:nvSpPr>
          <p:spPr bwMode="auto">
            <a:xfrm>
              <a:off x="1274" y="2742"/>
              <a:ext cx="3877" cy="365"/>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sz="3200" u="sng">
                  <a:solidFill>
                    <a:srgbClr val="FF33CC"/>
                  </a:solidFill>
                  <a:effectLst>
                    <a:outerShdw blurRad="38100" dist="38100" dir="2700000" algn="tl">
                      <a:srgbClr val="000000"/>
                    </a:outerShdw>
                  </a:effectLst>
                  <a:latin typeface="ＭＳ ゴシック" pitchFamily="49" charset="-128"/>
                  <a:ea typeface="ＭＳ ゴシック" pitchFamily="49" charset="-128"/>
                </a:rPr>
                <a:t>地区リーダーシッププラン採用</a:t>
              </a:r>
            </a:p>
          </p:txBody>
        </p:sp>
      </p:grpSp>
      <p:sp>
        <p:nvSpPr>
          <p:cNvPr id="578562" name="Text Box 1026"/>
          <p:cNvSpPr txBox="1">
            <a:spLocks noChangeArrowheads="1"/>
          </p:cNvSpPr>
          <p:nvPr/>
        </p:nvSpPr>
        <p:spPr bwMode="auto">
          <a:xfrm>
            <a:off x="533400" y="5661025"/>
            <a:ext cx="7696200" cy="5842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dirty="0">
                <a:solidFill>
                  <a:srgbClr val="FF0000"/>
                </a:solidFill>
                <a:effectLst>
                  <a:outerShdw blurRad="38100" dist="38100" dir="2700000" algn="tl">
                    <a:srgbClr val="000000"/>
                  </a:outerShdw>
                </a:effectLst>
                <a:latin typeface="ＭＳ ゴシック" pitchFamily="49" charset="-128"/>
                <a:ea typeface="ＭＳ ゴシック" pitchFamily="49" charset="-128"/>
              </a:rPr>
              <a:t>2005</a:t>
            </a:r>
            <a:r>
              <a:rPr lang="ja-JP" altLang="en-US" sz="3200" dirty="0">
                <a:solidFill>
                  <a:srgbClr val="FF0000"/>
                </a:solidFill>
                <a:effectLst>
                  <a:outerShdw blurRad="38100" dist="38100" dir="2700000" algn="tl">
                    <a:srgbClr val="000000"/>
                  </a:outerShdw>
                </a:effectLst>
                <a:latin typeface="ＭＳ ゴシック" pitchFamily="49" charset="-128"/>
                <a:ea typeface="ＭＳ ゴシック" pitchFamily="49" charset="-128"/>
              </a:rPr>
              <a:t>年 ロータリー創立</a:t>
            </a:r>
            <a:r>
              <a:rPr lang="en-US" altLang="ja-JP" sz="3200" dirty="0">
                <a:solidFill>
                  <a:srgbClr val="FF0000"/>
                </a:solidFill>
                <a:effectLst>
                  <a:outerShdw blurRad="38100" dist="38100" dir="2700000" algn="tl">
                    <a:srgbClr val="000000"/>
                  </a:outerShdw>
                </a:effectLst>
                <a:latin typeface="ＭＳ ゴシック" pitchFamily="49" charset="-128"/>
                <a:ea typeface="ＭＳ ゴシック" pitchFamily="49" charset="-128"/>
              </a:rPr>
              <a:t>100</a:t>
            </a:r>
            <a:r>
              <a:rPr lang="ja-JP" altLang="en-US" sz="3200" dirty="0">
                <a:solidFill>
                  <a:srgbClr val="FF0000"/>
                </a:solidFill>
                <a:effectLst>
                  <a:outerShdw blurRad="38100" dist="38100" dir="2700000" algn="tl">
                    <a:srgbClr val="000000"/>
                  </a:outerShdw>
                </a:effectLst>
                <a:latin typeface="ＭＳ ゴシック" pitchFamily="49" charset="-128"/>
                <a:ea typeface="ＭＳ ゴシック" pitchFamily="49" charset="-128"/>
              </a:rPr>
              <a:t>周年記念</a:t>
            </a:r>
          </a:p>
        </p:txBody>
      </p:sp>
      <p:sp>
        <p:nvSpPr>
          <p:cNvPr id="578573" name="Text Box 1037"/>
          <p:cNvSpPr txBox="1">
            <a:spLocks noChangeArrowheads="1"/>
          </p:cNvSpPr>
          <p:nvPr/>
        </p:nvSpPr>
        <p:spPr bwMode="auto">
          <a:xfrm>
            <a:off x="534988" y="5010150"/>
            <a:ext cx="8645525" cy="584200"/>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3200" dirty="0">
                <a:effectLst>
                  <a:outerShdw blurRad="38100" dist="38100" dir="2700000" algn="tl">
                    <a:srgbClr val="000000"/>
                  </a:outerShdw>
                </a:effectLst>
                <a:latin typeface="ＭＳ ゴシック" pitchFamily="49" charset="-128"/>
                <a:ea typeface="ＭＳ ゴシック" pitchFamily="49" charset="-128"/>
              </a:rPr>
              <a:t>2004</a:t>
            </a:r>
            <a:r>
              <a:rPr lang="ja-JP" altLang="en-US" sz="3200" dirty="0">
                <a:effectLst>
                  <a:outerShdw blurRad="38100" dist="38100" dir="2700000" algn="tl">
                    <a:srgbClr val="000000"/>
                  </a:outerShdw>
                </a:effectLst>
                <a:latin typeface="ＭＳ ゴシック" pitchFamily="49" charset="-128"/>
                <a:ea typeface="ＭＳ ゴシック" pitchFamily="49" charset="-128"/>
              </a:rPr>
              <a:t>年</a:t>
            </a:r>
            <a:r>
              <a:rPr lang="ja-JP" altLang="en-US" sz="3200" dirty="0">
                <a:solidFill>
                  <a:srgbClr val="FF3399"/>
                </a:solidFill>
                <a:effectLst>
                  <a:outerShdw blurRad="38100" dist="38100" dir="2700000" algn="tl">
                    <a:srgbClr val="000000"/>
                  </a:outerShdw>
                </a:effectLst>
                <a:latin typeface="ＭＳ ゴシック" pitchFamily="49" charset="-128"/>
                <a:ea typeface="ＭＳ ゴシック" pitchFamily="49" charset="-128"/>
              </a:rPr>
              <a:t> </a:t>
            </a:r>
            <a:r>
              <a:rPr lang="ja-JP" altLang="en-US" sz="2800" b="1" u="sng" dirty="0">
                <a:solidFill>
                  <a:srgbClr val="00B0F0"/>
                </a:solidFill>
                <a:effectLst>
                  <a:outerShdw blurRad="38100" dist="38100" dir="2700000" algn="tl">
                    <a:srgbClr val="000000"/>
                  </a:outerShdw>
                </a:effectLst>
                <a:latin typeface="ＭＳ ゴシック" pitchFamily="49" charset="-128"/>
                <a:ea typeface="ＭＳ ゴシック" pitchFamily="49" charset="-128"/>
              </a:rPr>
              <a:t>クラブリーダーシッププラン導入（変化</a:t>
            </a:r>
            <a:r>
              <a:rPr lang="ja-JP" altLang="en-US" sz="3200" b="1" u="sng" dirty="0">
                <a:solidFill>
                  <a:srgbClr val="00B0F0"/>
                </a:solidFill>
                <a:effectLst>
                  <a:outerShdw blurRad="38100" dist="38100" dir="2700000" algn="tl">
                    <a:srgbClr val="000000"/>
                  </a:outerShdw>
                </a:effectLst>
                <a:latin typeface="ＭＳ ゴシック" pitchFamily="49" charset="-128"/>
                <a:ea typeface="ＭＳ ゴシック" pitchFamily="49" charset="-128"/>
              </a:rPr>
              <a:t>）</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8563"/>
                                        </p:tgtEl>
                                        <p:attrNameLst>
                                          <p:attrName>style.visibility</p:attrName>
                                        </p:attrNameLst>
                                      </p:cBhvr>
                                      <p:to>
                                        <p:strVal val="visible"/>
                                      </p:to>
                                    </p:set>
                                    <p:animEffect transition="in" filter="wipe(left)">
                                      <p:cBhvr>
                                        <p:cTn id="7" dur="500"/>
                                        <p:tgtEl>
                                          <p:spTgt spid="57856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8564"/>
                                        </p:tgtEl>
                                        <p:attrNameLst>
                                          <p:attrName>style.visibility</p:attrName>
                                        </p:attrNameLst>
                                      </p:cBhvr>
                                      <p:to>
                                        <p:strVal val="visible"/>
                                      </p:to>
                                    </p:set>
                                    <p:animEffect transition="in" filter="wipe(left)">
                                      <p:cBhvr>
                                        <p:cTn id="12" dur="500"/>
                                        <p:tgtEl>
                                          <p:spTgt spid="57856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8565"/>
                                        </p:tgtEl>
                                        <p:attrNameLst>
                                          <p:attrName>style.visibility</p:attrName>
                                        </p:attrNameLst>
                                      </p:cBhvr>
                                      <p:to>
                                        <p:strVal val="visible"/>
                                      </p:to>
                                    </p:set>
                                    <p:animEffect transition="in" filter="wipe(left)">
                                      <p:cBhvr>
                                        <p:cTn id="17" dur="500"/>
                                        <p:tgtEl>
                                          <p:spTgt spid="57856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8566"/>
                                        </p:tgtEl>
                                        <p:attrNameLst>
                                          <p:attrName>style.visibility</p:attrName>
                                        </p:attrNameLst>
                                      </p:cBhvr>
                                      <p:to>
                                        <p:strVal val="visible"/>
                                      </p:to>
                                    </p:set>
                                    <p:animEffect transition="in" filter="wipe(left)">
                                      <p:cBhvr>
                                        <p:cTn id="22" dur="500"/>
                                        <p:tgtEl>
                                          <p:spTgt spid="57856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78562"/>
                                        </p:tgtEl>
                                        <p:attrNameLst>
                                          <p:attrName>style.visibility</p:attrName>
                                        </p:attrNameLst>
                                      </p:cBhvr>
                                      <p:to>
                                        <p:strVal val="visible"/>
                                      </p:to>
                                    </p:set>
                                    <p:animEffect transition="in" filter="wipe(left)">
                                      <p:cBhvr>
                                        <p:cTn id="32" dur="500"/>
                                        <p:tgtEl>
                                          <p:spTgt spid="578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8563" grpId="0" autoUpdateAnimBg="0"/>
      <p:bldP spid="578564" grpId="0" autoUpdateAnimBg="0"/>
      <p:bldP spid="578565" grpId="0" autoUpdateAnimBg="0"/>
      <p:bldP spid="578566" grpId="0" autoUpdateAnimBg="0"/>
      <p:bldP spid="578562"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Text Box 2"/>
          <p:cNvSpPr txBox="1">
            <a:spLocks noChangeArrowheads="1"/>
          </p:cNvSpPr>
          <p:nvPr/>
        </p:nvSpPr>
        <p:spPr bwMode="auto">
          <a:xfrm>
            <a:off x="381000" y="5410200"/>
            <a:ext cx="80010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dirty="0">
                <a:solidFill>
                  <a:schemeClr val="folHlink"/>
                </a:solidFill>
                <a:effectLst>
                  <a:outerShdw blurRad="38100" dist="38100" dir="2700000" algn="tl">
                    <a:srgbClr val="000000"/>
                  </a:outerShdw>
                </a:effectLst>
                <a:latin typeface="ＭＳ Ｐゴシック" pitchFamily="50" charset="-128"/>
                <a:ea typeface="ＭＳ Ｐゴシック" pitchFamily="50" charset="-128"/>
              </a:rPr>
              <a:t> </a:t>
            </a:r>
            <a:r>
              <a:rPr lang="en-US" altLang="ja-JP" sz="3200" b="1" dirty="0">
                <a:effectLst>
                  <a:outerShdw blurRad="38100" dist="38100" dir="2700000" algn="tl">
                    <a:srgbClr val="000000"/>
                  </a:outerShdw>
                </a:effectLst>
                <a:latin typeface="ＭＳ Ｐゴシック" pitchFamily="50" charset="-128"/>
                <a:ea typeface="ＭＳ Ｐゴシック" pitchFamily="50" charset="-128"/>
              </a:rPr>
              <a:t>1966</a:t>
            </a:r>
            <a:r>
              <a:rPr lang="ja-JP" altLang="en-US" sz="3200" b="1" dirty="0">
                <a:effectLst>
                  <a:outerShdw blurRad="38100" dist="38100" dir="2700000" algn="tl">
                    <a:srgbClr val="000000"/>
                  </a:outerShdw>
                </a:effectLst>
                <a:latin typeface="ＭＳ Ｐゴシック" pitchFamily="50" charset="-128"/>
                <a:ea typeface="ＭＳ Ｐゴシック" pitchFamily="50" charset="-128"/>
              </a:rPr>
              <a:t>年 ＷＣＳ財政援助制限撤廃</a:t>
            </a:r>
          </a:p>
          <a:p>
            <a:pPr fontAlgn="auto">
              <a:spcBef>
                <a:spcPts val="0"/>
              </a:spcBef>
              <a:spcAft>
                <a:spcPts val="0"/>
              </a:spcAft>
              <a:defRPr/>
            </a:pPr>
            <a:r>
              <a:rPr lang="ja-JP" altLang="en-US" sz="3200" b="1" dirty="0">
                <a:effectLst>
                  <a:outerShdw blurRad="38100" dist="38100" dir="2700000" algn="tl">
                    <a:srgbClr val="000000"/>
                  </a:outerShdw>
                </a:effectLst>
                <a:latin typeface="ＭＳ Ｐゴシック" pitchFamily="50" charset="-128"/>
                <a:ea typeface="ＭＳ Ｐゴシック" pitchFamily="50" charset="-128"/>
              </a:rPr>
              <a:t>                  　　　　　　　　</a:t>
            </a:r>
            <a:r>
              <a:rPr lang="ja-JP" altLang="en-US" sz="3200" b="1" dirty="0">
                <a:solidFill>
                  <a:srgbClr val="FFFF00"/>
                </a:solidFill>
                <a:effectLst>
                  <a:outerShdw blurRad="38100" dist="38100" dir="2700000" algn="tl">
                    <a:srgbClr val="000000"/>
                  </a:outerShdw>
                </a:effectLst>
                <a:latin typeface="ＭＳ Ｐゴシック" pitchFamily="50" charset="-128"/>
                <a:ea typeface="ＭＳ Ｐゴシック" pitchFamily="50" charset="-128"/>
              </a:rPr>
              <a:t>金銭的援助の緩和</a:t>
            </a:r>
            <a:endParaRPr lang="ja-JP" altLang="en-US" sz="2400" b="1" dirty="0">
              <a:solidFill>
                <a:srgbClr val="FFFF00"/>
              </a:solidFill>
              <a:latin typeface="ＭＳ Ｐゴシック" pitchFamily="50" charset="-128"/>
              <a:ea typeface="ＭＳ Ｐゴシック" pitchFamily="50" charset="-128"/>
            </a:endParaRPr>
          </a:p>
        </p:txBody>
      </p:sp>
      <p:sp>
        <p:nvSpPr>
          <p:cNvPr id="576516" name="Text Box 4"/>
          <p:cNvSpPr txBox="1">
            <a:spLocks noChangeArrowheads="1"/>
          </p:cNvSpPr>
          <p:nvPr/>
        </p:nvSpPr>
        <p:spPr bwMode="auto">
          <a:xfrm>
            <a:off x="533400" y="1219200"/>
            <a:ext cx="80772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Ｐゴシック" pitchFamily="50" charset="-128"/>
                <a:ea typeface="ＭＳ Ｐゴシック" pitchFamily="50" charset="-128"/>
              </a:rPr>
              <a:t>1927</a:t>
            </a:r>
            <a:r>
              <a:rPr lang="ja-JP" altLang="en-US" sz="3200" b="1" dirty="0">
                <a:effectLst>
                  <a:outerShdw blurRad="38100" dist="38100" dir="2700000" algn="tl">
                    <a:srgbClr val="000000"/>
                  </a:outerShdw>
                </a:effectLst>
                <a:latin typeface="ＭＳ Ｐゴシック" pitchFamily="50" charset="-128"/>
                <a:ea typeface="ＭＳ Ｐゴシック" pitchFamily="50" charset="-128"/>
              </a:rPr>
              <a:t>年 目標設定計画の採用</a:t>
            </a:r>
          </a:p>
          <a:p>
            <a:pPr fontAlgn="auto">
              <a:spcBef>
                <a:spcPts val="0"/>
              </a:spcBef>
              <a:spcAft>
                <a:spcPts val="0"/>
              </a:spcAft>
              <a:defRPr/>
            </a:pPr>
            <a:r>
              <a:rPr lang="ja-JP" altLang="en-US" sz="3200" b="1" dirty="0">
                <a:effectLst>
                  <a:outerShdw blurRad="38100" dist="38100" dir="2700000" algn="tl">
                    <a:srgbClr val="000000"/>
                  </a:outerShdw>
                </a:effectLst>
                <a:latin typeface="ＭＳ Ｐゴシック" pitchFamily="50" charset="-128"/>
                <a:ea typeface="ＭＳ Ｐゴシック" pitchFamily="50" charset="-128"/>
              </a:rPr>
              <a:t>                 　　　　　　　　</a:t>
            </a:r>
            <a:r>
              <a:rPr lang="ja-JP" altLang="en-US" sz="3200" b="1" dirty="0">
                <a:solidFill>
                  <a:srgbClr val="FFFF00"/>
                </a:solidFill>
                <a:effectLst>
                  <a:outerShdw blurRad="38100" dist="38100" dir="2700000" algn="tl">
                    <a:srgbClr val="000000"/>
                  </a:outerShdw>
                </a:effectLst>
                <a:latin typeface="ＭＳ Ｐゴシック" pitchFamily="50" charset="-128"/>
                <a:ea typeface="ＭＳ Ｐゴシック" pitchFamily="50" charset="-128"/>
              </a:rPr>
              <a:t>四大奉仕への転換</a:t>
            </a:r>
          </a:p>
        </p:txBody>
      </p:sp>
      <p:sp>
        <p:nvSpPr>
          <p:cNvPr id="576517" name="Text Box 5"/>
          <p:cNvSpPr txBox="1">
            <a:spLocks noChangeArrowheads="1"/>
          </p:cNvSpPr>
          <p:nvPr/>
        </p:nvSpPr>
        <p:spPr bwMode="auto">
          <a:xfrm>
            <a:off x="533400" y="2209800"/>
            <a:ext cx="8431213" cy="1077913"/>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Ｐゴシック" pitchFamily="50" charset="-128"/>
                <a:ea typeface="ＭＳ Ｐゴシック" pitchFamily="50" charset="-128"/>
              </a:rPr>
              <a:t>1934</a:t>
            </a:r>
            <a:r>
              <a:rPr lang="ja-JP" altLang="en-US" sz="3200" b="1" dirty="0">
                <a:effectLst>
                  <a:outerShdw blurRad="38100" dist="38100" dir="2700000" algn="tl">
                    <a:srgbClr val="000000"/>
                  </a:outerShdw>
                </a:effectLst>
                <a:latin typeface="ＭＳ Ｐゴシック" pitchFamily="50" charset="-128"/>
                <a:ea typeface="ＭＳ Ｐゴシック" pitchFamily="50" charset="-128"/>
              </a:rPr>
              <a:t>年</a:t>
            </a:r>
            <a:r>
              <a:rPr lang="ja-JP" altLang="en-US" sz="3200" b="1" dirty="0">
                <a:solidFill>
                  <a:schemeClr val="folHlink"/>
                </a:solidFill>
                <a:effectLst>
                  <a:outerShdw blurRad="38100" dist="38100" dir="2700000" algn="tl">
                    <a:srgbClr val="000000"/>
                  </a:outerShdw>
                </a:effectLst>
                <a:latin typeface="ＭＳ Ｐゴシック" pitchFamily="50" charset="-128"/>
                <a:ea typeface="ＭＳ Ｐゴシック" pitchFamily="50" charset="-128"/>
              </a:rPr>
              <a:t> </a:t>
            </a:r>
            <a:r>
              <a:rPr lang="ja-JP" altLang="en-US" sz="3200" b="1" dirty="0">
                <a:effectLst>
                  <a:outerShdw blurRad="38100" dist="38100" dir="2700000" algn="tl">
                    <a:srgbClr val="000000"/>
                  </a:outerShdw>
                </a:effectLst>
                <a:latin typeface="ＭＳ Ｐゴシック" pitchFamily="50" charset="-128"/>
                <a:ea typeface="ＭＳ Ｐゴシック" pitchFamily="50" charset="-128"/>
              </a:rPr>
              <a:t>「四つのテスト」初めて発表</a:t>
            </a:r>
          </a:p>
          <a:p>
            <a:pPr algn="just" fontAlgn="auto">
              <a:spcBef>
                <a:spcPts val="0"/>
              </a:spcBef>
              <a:spcAft>
                <a:spcPts val="0"/>
              </a:spcAft>
              <a:defRPr/>
            </a:pPr>
            <a:r>
              <a:rPr lang="ja-JP" altLang="en-US" sz="3200" b="1" dirty="0">
                <a:solidFill>
                  <a:srgbClr val="FF3399"/>
                </a:solidFill>
                <a:effectLst>
                  <a:outerShdw blurRad="38100" dist="38100" dir="2700000" algn="tl">
                    <a:srgbClr val="000000"/>
                  </a:outerShdw>
                </a:effectLst>
                <a:latin typeface="ＭＳ Ｐゴシック" pitchFamily="50" charset="-128"/>
                <a:ea typeface="ＭＳ Ｐゴシック" pitchFamily="50" charset="-128"/>
              </a:rPr>
              <a:t>                 　　　　　　</a:t>
            </a:r>
            <a:r>
              <a:rPr lang="en-US" altLang="ja-JP" sz="3200" b="1" dirty="0">
                <a:solidFill>
                  <a:schemeClr val="tx2"/>
                </a:solidFill>
                <a:effectLst>
                  <a:outerShdw blurRad="38100" dist="38100" dir="2700000" algn="tl">
                    <a:srgbClr val="000000"/>
                  </a:outerShdw>
                </a:effectLst>
                <a:latin typeface="ＭＳ Ｐゴシック" pitchFamily="50" charset="-128"/>
                <a:ea typeface="ＭＳ Ｐゴシック" pitchFamily="50" charset="-128"/>
              </a:rPr>
              <a:t>1943</a:t>
            </a:r>
            <a:r>
              <a:rPr lang="ja-JP" altLang="en-US" sz="3200" b="1" dirty="0">
                <a:solidFill>
                  <a:schemeClr val="tx2"/>
                </a:solidFill>
                <a:effectLst>
                  <a:outerShdw blurRad="38100" dist="38100" dir="2700000" algn="tl">
                    <a:srgbClr val="000000"/>
                  </a:outerShdw>
                </a:effectLst>
                <a:latin typeface="ＭＳ Ｐゴシック" pitchFamily="50" charset="-128"/>
                <a:ea typeface="ＭＳ Ｐゴシック" pitchFamily="50" charset="-128"/>
              </a:rPr>
              <a:t>年ロータリーで採用</a:t>
            </a:r>
          </a:p>
        </p:txBody>
      </p:sp>
      <p:sp>
        <p:nvSpPr>
          <p:cNvPr id="576515" name="Text Box 3"/>
          <p:cNvSpPr txBox="1">
            <a:spLocks noChangeArrowheads="1"/>
          </p:cNvSpPr>
          <p:nvPr/>
        </p:nvSpPr>
        <p:spPr bwMode="auto">
          <a:xfrm>
            <a:off x="533400" y="152400"/>
            <a:ext cx="83820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b="1" dirty="0">
                <a:effectLst>
                  <a:outerShdw blurRad="38100" dist="38100" dir="2700000" algn="tl">
                    <a:srgbClr val="000000"/>
                  </a:outerShdw>
                </a:effectLst>
                <a:latin typeface="ＭＳ Ｐゴシック" pitchFamily="50" charset="-128"/>
                <a:ea typeface="ＭＳ Ｐゴシック" pitchFamily="50" charset="-128"/>
              </a:rPr>
              <a:t>1923</a:t>
            </a:r>
            <a:r>
              <a:rPr lang="ja-JP" altLang="en-US" sz="3200" b="1" dirty="0">
                <a:effectLst>
                  <a:outerShdw blurRad="38100" dist="38100" dir="2700000" algn="tl">
                    <a:srgbClr val="000000"/>
                  </a:outerShdw>
                </a:effectLst>
                <a:latin typeface="ＭＳ Ｐゴシック" pitchFamily="50" charset="-128"/>
                <a:ea typeface="ＭＳ Ｐゴシック" pitchFamily="50" charset="-128"/>
              </a:rPr>
              <a:t>年 </a:t>
            </a:r>
            <a:r>
              <a:rPr lang="ja-JP" altLang="en-US" sz="3200" b="1" u="sng" dirty="0">
                <a:effectLst>
                  <a:outerShdw blurRad="38100" dist="38100" dir="2700000" algn="tl">
                    <a:srgbClr val="000000"/>
                  </a:outerShdw>
                </a:effectLst>
                <a:latin typeface="ＭＳ Ｐゴシック" pitchFamily="50" charset="-128"/>
                <a:ea typeface="ＭＳ Ｐゴシック" pitchFamily="50" charset="-128"/>
              </a:rPr>
              <a:t>決議 </a:t>
            </a:r>
            <a:r>
              <a:rPr lang="en-US" altLang="ja-JP" sz="3200" b="1" u="sng" dirty="0">
                <a:effectLst>
                  <a:outerShdw blurRad="38100" dist="38100" dir="2700000" algn="tl">
                    <a:srgbClr val="000000"/>
                  </a:outerShdw>
                </a:effectLst>
                <a:latin typeface="ＭＳ Ｐゴシック" pitchFamily="50" charset="-128"/>
                <a:ea typeface="ＭＳ Ｐゴシック" pitchFamily="50" charset="-128"/>
              </a:rPr>
              <a:t>23-34</a:t>
            </a:r>
            <a:r>
              <a:rPr lang="ja-JP" altLang="en-US" sz="3200" b="1" u="sng" dirty="0">
                <a:effectLst>
                  <a:outerShdw blurRad="38100" dist="38100" dir="2700000" algn="tl">
                    <a:srgbClr val="000000"/>
                  </a:outerShdw>
                </a:effectLst>
                <a:latin typeface="ＭＳ Ｐゴシック" pitchFamily="50" charset="-128"/>
                <a:ea typeface="ＭＳ Ｐゴシック" pitchFamily="50" charset="-128"/>
              </a:rPr>
              <a:t>採択</a:t>
            </a:r>
            <a:r>
              <a:rPr lang="ja-JP" altLang="en-US" sz="3200" b="1" u="sng" dirty="0" smtClean="0">
                <a:solidFill>
                  <a:srgbClr val="FFFF00"/>
                </a:solidFill>
                <a:effectLst>
                  <a:outerShdw blurRad="38100" dist="38100" dir="2700000" algn="tl">
                    <a:srgbClr val="000000"/>
                  </a:outerShdw>
                </a:effectLst>
                <a:latin typeface="ＭＳ Ｐゴシック" pitchFamily="50" charset="-128"/>
                <a:ea typeface="ＭＳ Ｐゴシック" pitchFamily="50" charset="-128"/>
              </a:rPr>
              <a:t>：</a:t>
            </a:r>
            <a:endParaRPr lang="ja-JP" altLang="en-US" sz="3200" b="1" u="sng" dirty="0">
              <a:solidFill>
                <a:srgbClr val="FF0000"/>
              </a:solidFill>
              <a:effectLst>
                <a:outerShdw blurRad="38100" dist="38100" dir="2700000" algn="tl">
                  <a:srgbClr val="000000"/>
                </a:outerShdw>
              </a:effectLst>
              <a:latin typeface="ＭＳ Ｐゴシック" pitchFamily="50" charset="-128"/>
              <a:ea typeface="ＭＳ Ｐゴシック" pitchFamily="50" charset="-128"/>
            </a:endParaRPr>
          </a:p>
          <a:p>
            <a:pPr fontAlgn="auto">
              <a:spcBef>
                <a:spcPts val="0"/>
              </a:spcBef>
              <a:spcAft>
                <a:spcPts val="0"/>
              </a:spcAft>
              <a:defRPr/>
            </a:pPr>
            <a:r>
              <a:rPr lang="ja-JP" altLang="en-US" sz="3200" b="1" dirty="0">
                <a:effectLst>
                  <a:outerShdw blurRad="38100" dist="38100" dir="2700000" algn="tl">
                    <a:srgbClr val="000000"/>
                  </a:outerShdw>
                </a:effectLst>
                <a:latin typeface="ＭＳ Ｐゴシック" pitchFamily="50" charset="-128"/>
                <a:ea typeface="ＭＳ Ｐゴシック" pitchFamily="50" charset="-128"/>
              </a:rPr>
              <a:t>                 　　　　　　</a:t>
            </a:r>
            <a:r>
              <a:rPr lang="ja-JP" altLang="en-US" sz="3200" b="1" dirty="0">
                <a:solidFill>
                  <a:srgbClr val="FFFF00"/>
                </a:solidFill>
                <a:effectLst>
                  <a:outerShdw blurRad="38100" dist="38100" dir="2700000" algn="tl">
                    <a:srgbClr val="000000"/>
                  </a:outerShdw>
                </a:effectLst>
                <a:latin typeface="ＭＳ Ｐゴシック" pitchFamily="50" charset="-128"/>
                <a:ea typeface="ＭＳ Ｐゴシック" pitchFamily="50" charset="-128"/>
              </a:rPr>
              <a:t>奉仕活動の原則の確立</a:t>
            </a:r>
          </a:p>
        </p:txBody>
      </p:sp>
      <p:sp>
        <p:nvSpPr>
          <p:cNvPr id="576518" name="Text Box 6"/>
          <p:cNvSpPr txBox="1">
            <a:spLocks noChangeArrowheads="1"/>
          </p:cNvSpPr>
          <p:nvPr/>
        </p:nvSpPr>
        <p:spPr bwMode="auto">
          <a:xfrm>
            <a:off x="533400" y="4343400"/>
            <a:ext cx="8001000" cy="1066800"/>
          </a:xfrm>
          <a:prstGeom prst="rect">
            <a:avLst/>
          </a:prstGeom>
          <a:noFill/>
          <a:ln w="9525">
            <a:noFill/>
            <a:miter lim="800000"/>
            <a:headEnd/>
            <a:tailEnd/>
          </a:ln>
          <a:effectLst/>
        </p:spPr>
        <p:txBody>
          <a:bodyPr>
            <a:spAutoFit/>
          </a:bodyPr>
          <a:lstStyle/>
          <a:p>
            <a:pPr fontAlgn="auto">
              <a:spcBef>
                <a:spcPts val="0"/>
              </a:spcBef>
              <a:spcAft>
                <a:spcPts val="0"/>
              </a:spcAft>
              <a:defRPr/>
            </a:pPr>
            <a:r>
              <a:rPr lang="en-US" altLang="ja-JP" sz="3200" dirty="0">
                <a:effectLst>
                  <a:outerShdw blurRad="38100" dist="38100" dir="2700000" algn="tl">
                    <a:srgbClr val="000000"/>
                  </a:outerShdw>
                </a:effectLst>
                <a:latin typeface="ＭＳ Ｐゴシック" pitchFamily="50" charset="-128"/>
                <a:ea typeface="ＭＳ Ｐゴシック" pitchFamily="50" charset="-128"/>
              </a:rPr>
              <a:t>1962</a:t>
            </a:r>
            <a:r>
              <a:rPr lang="ja-JP" altLang="en-US" sz="3200" dirty="0">
                <a:effectLst>
                  <a:outerShdw blurRad="38100" dist="38100" dir="2700000" algn="tl">
                    <a:srgbClr val="000000"/>
                  </a:outerShdw>
                </a:effectLst>
                <a:latin typeface="ＭＳ Ｐゴシック" pitchFamily="50" charset="-128"/>
                <a:ea typeface="ＭＳ Ｐゴシック" pitchFamily="50" charset="-128"/>
              </a:rPr>
              <a:t>年 </a:t>
            </a:r>
            <a:r>
              <a:rPr lang="ja-JP" altLang="en-US" sz="3200" u="sng" dirty="0">
                <a:effectLst>
                  <a:outerShdw blurRad="38100" dist="38100" dir="2700000" algn="tl">
                    <a:srgbClr val="000000"/>
                  </a:outerShdw>
                </a:effectLst>
                <a:latin typeface="ＭＳ Ｐゴシック" pitchFamily="50" charset="-128"/>
                <a:ea typeface="ＭＳ Ｐゴシック" pitchFamily="50" charset="-128"/>
              </a:rPr>
              <a:t>ＷＣＳプログラム</a:t>
            </a:r>
            <a:r>
              <a:rPr lang="ja-JP" altLang="en-US" sz="3200" dirty="0">
                <a:effectLst>
                  <a:outerShdw blurRad="38100" dist="38100" dir="2700000" algn="tl">
                    <a:srgbClr val="000000"/>
                  </a:outerShdw>
                </a:effectLst>
                <a:latin typeface="ＭＳ Ｐゴシック" pitchFamily="50" charset="-128"/>
                <a:ea typeface="ＭＳ Ｐゴシック" pitchFamily="50" charset="-128"/>
              </a:rPr>
              <a:t>導入</a:t>
            </a:r>
          </a:p>
          <a:p>
            <a:pPr fontAlgn="auto">
              <a:spcBef>
                <a:spcPts val="0"/>
              </a:spcBef>
              <a:spcAft>
                <a:spcPts val="0"/>
              </a:spcAft>
              <a:defRPr/>
            </a:pPr>
            <a:r>
              <a:rPr lang="ja-JP" altLang="en-US" sz="3200" dirty="0">
                <a:effectLst>
                  <a:outerShdw blurRad="38100" dist="38100" dir="2700000" algn="tl">
                    <a:srgbClr val="000000"/>
                  </a:outerShdw>
                </a:effectLst>
                <a:latin typeface="ＭＳ Ｐゴシック" pitchFamily="50" charset="-128"/>
                <a:ea typeface="ＭＳ Ｐゴシック" pitchFamily="50" charset="-128"/>
              </a:rPr>
              <a:t>                 　　　　　</a:t>
            </a:r>
            <a:r>
              <a:rPr lang="ja-JP" altLang="en-US" sz="3200" dirty="0">
                <a:solidFill>
                  <a:srgbClr val="FFFF00"/>
                </a:solidFill>
                <a:effectLst>
                  <a:outerShdw blurRad="38100" dist="38100" dir="2700000" algn="tl">
                    <a:srgbClr val="000000"/>
                  </a:outerShdw>
                </a:effectLst>
                <a:latin typeface="ＭＳ Ｐゴシック" pitchFamily="50" charset="-128"/>
                <a:ea typeface="ＭＳ Ｐゴシック" pitchFamily="50" charset="-128"/>
              </a:rPr>
              <a:t>世界社会奉仕活動開始</a:t>
            </a:r>
          </a:p>
        </p:txBody>
      </p:sp>
      <p:grpSp>
        <p:nvGrpSpPr>
          <p:cNvPr id="4" name="Group 37"/>
          <p:cNvGrpSpPr>
            <a:grpSpLocks/>
          </p:cNvGrpSpPr>
          <p:nvPr/>
        </p:nvGrpSpPr>
        <p:grpSpPr bwMode="auto">
          <a:xfrm>
            <a:off x="533400" y="3241675"/>
            <a:ext cx="7783513" cy="844550"/>
            <a:chOff x="336" y="2042"/>
            <a:chExt cx="4903" cy="532"/>
          </a:xfrm>
        </p:grpSpPr>
        <p:sp>
          <p:nvSpPr>
            <p:cNvPr id="576527" name="Text Box 15"/>
            <p:cNvSpPr txBox="1">
              <a:spLocks noChangeArrowheads="1"/>
            </p:cNvSpPr>
            <p:nvPr/>
          </p:nvSpPr>
          <p:spPr bwMode="auto">
            <a:xfrm>
              <a:off x="336" y="2042"/>
              <a:ext cx="4268" cy="368"/>
            </a:xfrm>
            <a:prstGeom prst="rect">
              <a:avLst/>
            </a:prstGeom>
            <a:noFill/>
            <a:ln w="9525">
              <a:noFill/>
              <a:miter lim="800000"/>
              <a:headEnd/>
              <a:tailEnd/>
            </a:ln>
            <a:effectLst/>
          </p:spPr>
          <p:txBody>
            <a:bodyPr>
              <a:spAutoFit/>
            </a:bodyPr>
            <a:lstStyle/>
            <a:p>
              <a:pPr fontAlgn="auto">
                <a:spcBef>
                  <a:spcPct val="50000"/>
                </a:spcBef>
                <a:spcAft>
                  <a:spcPts val="0"/>
                </a:spcAft>
                <a:defRPr/>
              </a:pPr>
              <a:r>
                <a:rPr lang="en-US" altLang="ja-JP" sz="3200" b="1" dirty="0">
                  <a:effectLst>
                    <a:outerShdw blurRad="38100" dist="38100" dir="2700000" algn="tl">
                      <a:srgbClr val="000000"/>
                    </a:outerShdw>
                  </a:effectLst>
                  <a:latin typeface="ＭＳ Ｐゴシック" pitchFamily="50" charset="-128"/>
                  <a:ea typeface="ＭＳ Ｐゴシック" pitchFamily="50" charset="-128"/>
                </a:rPr>
                <a:t>1939</a:t>
              </a:r>
              <a:r>
                <a:rPr lang="ja-JP" altLang="en-US" sz="3200" b="1" dirty="0">
                  <a:effectLst>
                    <a:outerShdw blurRad="38100" dist="38100" dir="2700000" algn="tl">
                      <a:srgbClr val="000000"/>
                    </a:outerShdw>
                  </a:effectLst>
                  <a:latin typeface="ＭＳ Ｐゴシック" pitchFamily="50" charset="-128"/>
                  <a:ea typeface="ＭＳ Ｐゴシック" pitchFamily="50" charset="-128"/>
                </a:rPr>
                <a:t>～</a:t>
              </a:r>
              <a:r>
                <a:rPr lang="en-US" altLang="ja-JP" sz="3200" b="1" dirty="0">
                  <a:effectLst>
                    <a:outerShdw blurRad="38100" dist="38100" dir="2700000" algn="tl">
                      <a:srgbClr val="000000"/>
                    </a:outerShdw>
                  </a:effectLst>
                  <a:latin typeface="ＭＳ Ｐゴシック" pitchFamily="50" charset="-128"/>
                  <a:ea typeface="ＭＳ Ｐゴシック" pitchFamily="50" charset="-128"/>
                </a:rPr>
                <a:t>1945</a:t>
              </a:r>
              <a:r>
                <a:rPr lang="ja-JP" altLang="en-US" sz="3200" b="1" dirty="0">
                  <a:effectLst>
                    <a:outerShdw blurRad="38100" dist="38100" dir="2700000" algn="tl">
                      <a:srgbClr val="000000"/>
                    </a:outerShdw>
                  </a:effectLst>
                  <a:latin typeface="ＭＳ Ｐゴシック" pitchFamily="50" charset="-128"/>
                  <a:ea typeface="ＭＳ Ｐゴシック" pitchFamily="50" charset="-128"/>
                </a:rPr>
                <a:t>年</a:t>
              </a:r>
              <a:r>
                <a:rPr lang="ja-JP" altLang="en-US" sz="3200" b="1" u="sng" dirty="0">
                  <a:effectLst>
                    <a:outerShdw blurRad="38100" dist="38100" dir="2700000" algn="tl">
                      <a:srgbClr val="000000"/>
                    </a:outerShdw>
                  </a:effectLst>
                  <a:latin typeface="ＭＳ Ｐゴシック" pitchFamily="50" charset="-128"/>
                  <a:ea typeface="ＭＳ Ｐゴシック" pitchFamily="50" charset="-128"/>
                </a:rPr>
                <a:t>第二次世界大戦終結</a:t>
              </a:r>
              <a:endParaRPr lang="ja-JP" altLang="en-US" b="1" u="sng" dirty="0">
                <a:solidFill>
                  <a:schemeClr val="tx2"/>
                </a:solidFill>
                <a:effectLst>
                  <a:outerShdw blurRad="38100" dist="38100" dir="2700000" algn="tl">
                    <a:srgbClr val="000000"/>
                  </a:outerShdw>
                </a:effectLst>
                <a:latin typeface="+mn-lt"/>
                <a:ea typeface="ＭＳ Ｐゴシック" pitchFamily="50" charset="-128"/>
              </a:endParaRPr>
            </a:p>
          </p:txBody>
        </p:sp>
        <p:sp>
          <p:nvSpPr>
            <p:cNvPr id="576548" name="Text Box 36"/>
            <p:cNvSpPr txBox="1">
              <a:spLocks noChangeArrowheads="1"/>
            </p:cNvSpPr>
            <p:nvPr/>
          </p:nvSpPr>
          <p:spPr bwMode="auto">
            <a:xfrm>
              <a:off x="2513" y="2341"/>
              <a:ext cx="2726" cy="233"/>
            </a:xfrm>
            <a:prstGeom prst="rect">
              <a:avLst/>
            </a:prstGeom>
            <a:noFill/>
            <a:ln w="9525">
              <a:noFill/>
              <a:miter lim="800000"/>
              <a:headEnd/>
              <a:tailEnd/>
            </a:ln>
            <a:effectLst/>
          </p:spPr>
          <p:txBody>
            <a:bodyPr>
              <a:spAutoFit/>
            </a:bodyPr>
            <a:lstStyle/>
            <a:p>
              <a:pPr fontAlgn="auto">
                <a:spcBef>
                  <a:spcPct val="50000"/>
                </a:spcBef>
                <a:spcAft>
                  <a:spcPts val="0"/>
                </a:spcAft>
                <a:defRPr/>
              </a:pPr>
              <a:r>
                <a:rPr lang="ja-JP" altLang="en-US" b="1" dirty="0">
                  <a:solidFill>
                    <a:schemeClr val="tx2"/>
                  </a:solidFill>
                  <a:effectLst>
                    <a:outerShdw blurRad="38100" dist="38100" dir="2700000" algn="tl">
                      <a:srgbClr val="000000"/>
                    </a:outerShdw>
                  </a:effectLst>
                  <a:latin typeface="+mn-lt"/>
                  <a:ea typeface="ＭＳ Ｐゴシック" pitchFamily="50" charset="-128"/>
                </a:rPr>
                <a:t>　　　　　　　加盟国の復帰</a:t>
              </a:r>
            </a:p>
          </p:txBody>
        </p:sp>
      </p:gr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6516"/>
                                        </p:tgtEl>
                                        <p:attrNameLst>
                                          <p:attrName>style.visibility</p:attrName>
                                        </p:attrNameLst>
                                      </p:cBhvr>
                                      <p:to>
                                        <p:strVal val="visible"/>
                                      </p:to>
                                    </p:set>
                                    <p:animEffect transition="in" filter="wipe(left)">
                                      <p:cBhvr>
                                        <p:cTn id="7" dur="500"/>
                                        <p:tgtEl>
                                          <p:spTgt spid="5765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6517"/>
                                        </p:tgtEl>
                                        <p:attrNameLst>
                                          <p:attrName>style.visibility</p:attrName>
                                        </p:attrNameLst>
                                      </p:cBhvr>
                                      <p:to>
                                        <p:strVal val="visible"/>
                                      </p:to>
                                    </p:set>
                                    <p:animEffect transition="in" filter="wipe(left)">
                                      <p:cBhvr>
                                        <p:cTn id="12" dur="500"/>
                                        <p:tgtEl>
                                          <p:spTgt spid="5765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6514"/>
                                        </p:tgtEl>
                                        <p:attrNameLst>
                                          <p:attrName>style.visibility</p:attrName>
                                        </p:attrNameLst>
                                      </p:cBhvr>
                                      <p:to>
                                        <p:strVal val="visible"/>
                                      </p:to>
                                    </p:set>
                                    <p:animEffect transition="in" filter="wipe(left)">
                                      <p:cBhvr>
                                        <p:cTn id="22" dur="500"/>
                                        <p:tgtEl>
                                          <p:spTgt spid="576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6514" grpId="0" autoUpdateAnimBg="0"/>
      <p:bldP spid="576516" grpId="0" autoUpdateAnimBg="0"/>
      <p:bldP spid="576517" grpId="0"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5" name="Rectangle 2"/>
          <p:cNvSpPr>
            <a:spLocks noGrp="1" noChangeArrowheads="1"/>
          </p:cNvSpPr>
          <p:nvPr>
            <p:ph type="title" idx="4294967295"/>
          </p:nvPr>
        </p:nvSpPr>
        <p:spPr>
          <a:xfrm>
            <a:off x="871538" y="982663"/>
            <a:ext cx="8162925" cy="641350"/>
          </a:xfrm>
        </p:spPr>
        <p:txBody>
          <a:bodyPr/>
          <a:lstStyle/>
          <a:p>
            <a:pPr eaLnBrk="1" hangingPunct="1"/>
            <a:r>
              <a:rPr lang="ja-JP" altLang="en-US" sz="3600" smtClean="0">
                <a:solidFill>
                  <a:srgbClr val="FF0000"/>
                </a:solidFill>
                <a:latin typeface="Bookman Old Style" pitchFamily="18" charset="0"/>
                <a:ea typeface="HG明朝E" pitchFamily="17" charset="-128"/>
              </a:rPr>
              <a:t>今ロータリーに必要なことは何なのか</a:t>
            </a:r>
          </a:p>
        </p:txBody>
      </p:sp>
      <p:sp>
        <p:nvSpPr>
          <p:cNvPr id="466946" name="Rectangle 3"/>
          <p:cNvSpPr>
            <a:spLocks noGrp="1" noChangeArrowheads="1"/>
          </p:cNvSpPr>
          <p:nvPr>
            <p:ph type="body" idx="4294967295"/>
          </p:nvPr>
        </p:nvSpPr>
        <p:spPr/>
        <p:txBody>
          <a:bodyPr/>
          <a:lstStyle/>
          <a:p>
            <a:pPr eaLnBrk="1" hangingPunct="1"/>
            <a:r>
              <a:rPr lang="ja-JP" altLang="en-US" smtClean="0">
                <a:latin typeface="Gill Sans MT" pitchFamily="34" charset="0"/>
                <a:ea typeface="ＭＳ Ｐゴシック" charset="-128"/>
              </a:rPr>
              <a:t>現状を維持する</a:t>
            </a:r>
            <a:r>
              <a:rPr lang="ja-JP" altLang="en-US" smtClean="0">
                <a:solidFill>
                  <a:srgbClr val="FF0066"/>
                </a:solidFill>
                <a:latin typeface="Gill Sans MT" pitchFamily="34" charset="0"/>
                <a:ea typeface="ＭＳ Ｐゴシック" charset="-128"/>
              </a:rPr>
              <a:t>改善</a:t>
            </a:r>
            <a:r>
              <a:rPr lang="ja-JP" altLang="en-US" smtClean="0">
                <a:latin typeface="Gill Sans MT" pitchFamily="34" charset="0"/>
                <a:ea typeface="ＭＳ Ｐゴシック" charset="-128"/>
              </a:rPr>
              <a:t>なのか</a:t>
            </a:r>
          </a:p>
          <a:p>
            <a:pPr eaLnBrk="1" hangingPunct="1">
              <a:buFont typeface="Wingdings" pitchFamily="2" charset="2"/>
              <a:buNone/>
            </a:pPr>
            <a:endParaRPr lang="ja-JP" altLang="en-US" smtClean="0">
              <a:latin typeface="Gill Sans MT" pitchFamily="34" charset="0"/>
              <a:ea typeface="ＭＳ Ｐゴシック" charset="-128"/>
            </a:endParaRPr>
          </a:p>
          <a:p>
            <a:pPr eaLnBrk="1" hangingPunct="1"/>
            <a:r>
              <a:rPr lang="ja-JP" altLang="en-US" smtClean="0">
                <a:latin typeface="Gill Sans MT" pitchFamily="34" charset="0"/>
                <a:ea typeface="ＭＳ Ｐゴシック" charset="-128"/>
              </a:rPr>
              <a:t>少し良くする</a:t>
            </a:r>
            <a:r>
              <a:rPr lang="ja-JP" altLang="en-US" smtClean="0">
                <a:solidFill>
                  <a:srgbClr val="FF0066"/>
                </a:solidFill>
                <a:latin typeface="Gill Sans MT" pitchFamily="34" charset="0"/>
                <a:ea typeface="ＭＳ Ｐゴシック" charset="-128"/>
              </a:rPr>
              <a:t>改革</a:t>
            </a:r>
            <a:r>
              <a:rPr lang="ja-JP" altLang="en-US" smtClean="0">
                <a:latin typeface="Gill Sans MT" pitchFamily="34" charset="0"/>
                <a:ea typeface="ＭＳ Ｐゴシック" charset="-128"/>
              </a:rPr>
              <a:t>なのか</a:t>
            </a:r>
          </a:p>
          <a:p>
            <a:pPr eaLnBrk="1" hangingPunct="1">
              <a:buFont typeface="Wingdings" pitchFamily="2" charset="2"/>
              <a:buNone/>
            </a:pPr>
            <a:endParaRPr lang="ja-JP" altLang="en-US" smtClean="0">
              <a:latin typeface="Gill Sans MT" pitchFamily="34" charset="0"/>
              <a:ea typeface="ＭＳ Ｐゴシック" charset="-128"/>
            </a:endParaRPr>
          </a:p>
          <a:p>
            <a:pPr eaLnBrk="1" hangingPunct="1"/>
            <a:r>
              <a:rPr lang="ja-JP" altLang="en-US" smtClean="0">
                <a:latin typeface="Gill Sans MT" pitchFamily="34" charset="0"/>
                <a:ea typeface="ＭＳ Ｐゴシック" charset="-128"/>
              </a:rPr>
              <a:t>まったく新しいものにする</a:t>
            </a:r>
            <a:r>
              <a:rPr lang="ja-JP" altLang="en-US" smtClean="0">
                <a:solidFill>
                  <a:srgbClr val="FF0066"/>
                </a:solidFill>
                <a:latin typeface="Gill Sans MT" pitchFamily="34" charset="0"/>
                <a:ea typeface="ＭＳ Ｐゴシック" charset="-128"/>
              </a:rPr>
              <a:t>革新</a:t>
            </a:r>
            <a:r>
              <a:rPr lang="ja-JP" altLang="en-US" smtClean="0">
                <a:latin typeface="Gill Sans MT" pitchFamily="34" charset="0"/>
                <a:ea typeface="ＭＳ Ｐゴシック" charset="-128"/>
              </a:rPr>
              <a:t>なのか</a:t>
            </a:r>
            <a:endParaRPr lang="en-US" altLang="ja-JP" smtClean="0">
              <a:latin typeface="Gill Sans MT" pitchFamily="34" charset="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669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6694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6694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6694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6945" grpId="0" autoUpdateAnimBg="0"/>
      <p:bldP spid="466946" grpId="0" build="p"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474" name="Object 2"/>
          <p:cNvGraphicFramePr>
            <a:graphicFrameLocks noChangeAspect="1"/>
          </p:cNvGraphicFramePr>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05491" name="スライド" r:id="rId4" imgW="4572000" imgH="3429000" progId="PowerPoint.Slide.8">
                  <p:embed/>
                </p:oleObj>
              </mc:Choice>
              <mc:Fallback>
                <p:oleObj name="スライド" r:id="rId4" imgW="4572000" imgH="3429000" progId="PowerPoint.Slide.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wipe dir="d"/>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6498" name="Object 2"/>
          <p:cNvGraphicFramePr>
            <a:graphicFrameLocks noChangeAspect="1"/>
          </p:cNvGraphicFramePr>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06515" name="スライド" r:id="rId4" imgW="4572000" imgH="3429000" progId="PowerPoint.Slide.8">
                  <p:embed/>
                </p:oleObj>
              </mc:Choice>
              <mc:Fallback>
                <p:oleObj name="スライド" r:id="rId4" imgW="4572000" imgH="3429000" progId="PowerPoint.Slide.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wipe dir="d"/>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41" name="Rectangle 2"/>
          <p:cNvSpPr>
            <a:spLocks noGrp="1" noChangeArrowheads="1"/>
          </p:cNvSpPr>
          <p:nvPr>
            <p:ph type="title" idx="4294967295"/>
          </p:nvPr>
        </p:nvSpPr>
        <p:spPr>
          <a:xfrm>
            <a:off x="871538" y="1044575"/>
            <a:ext cx="8162925" cy="579438"/>
          </a:xfrm>
        </p:spPr>
        <p:txBody>
          <a:bodyPr/>
          <a:lstStyle/>
          <a:p>
            <a:pPr eaLnBrk="1" hangingPunct="1"/>
            <a:r>
              <a:rPr lang="ja-JP" altLang="en-US" sz="3200" smtClean="0">
                <a:solidFill>
                  <a:srgbClr val="FF0000"/>
                </a:solidFill>
                <a:latin typeface="Bookman Old Style" pitchFamily="18" charset="0"/>
                <a:ea typeface="HG明朝E" pitchFamily="17" charset="-128"/>
              </a:rPr>
              <a:t>サイバー社会でのロータリーの役割とは</a:t>
            </a:r>
          </a:p>
        </p:txBody>
      </p:sp>
      <p:sp>
        <p:nvSpPr>
          <p:cNvPr id="471042" name="Rectangle 3"/>
          <p:cNvSpPr>
            <a:spLocks noGrp="1" noChangeArrowheads="1"/>
          </p:cNvSpPr>
          <p:nvPr>
            <p:ph type="body" idx="4294967295"/>
          </p:nvPr>
        </p:nvSpPr>
        <p:spPr/>
        <p:txBody>
          <a:bodyPr/>
          <a:lstStyle/>
          <a:p>
            <a:pPr eaLnBrk="1" hangingPunct="1"/>
            <a:r>
              <a:rPr lang="ja-JP" altLang="en-US" smtClean="0">
                <a:latin typeface="Gill Sans MT" pitchFamily="34" charset="0"/>
                <a:ea typeface="ＭＳ Ｐゴシック" charset="-128"/>
              </a:rPr>
              <a:t>家族、地域社会でのつながりを維持</a:t>
            </a:r>
          </a:p>
          <a:p>
            <a:pPr eaLnBrk="1" hangingPunct="1"/>
            <a:r>
              <a:rPr lang="ja-JP" altLang="en-US" smtClean="0">
                <a:latin typeface="Gill Sans MT" pitchFamily="34" charset="0"/>
                <a:ea typeface="ＭＳ Ｐゴシック" charset="-128"/>
              </a:rPr>
              <a:t>老若男女を取り込んだ年齢という垣根を取り払った組織活動</a:t>
            </a:r>
          </a:p>
          <a:p>
            <a:pPr eaLnBrk="1" hangingPunct="1"/>
            <a:r>
              <a:rPr lang="ja-JP" altLang="en-US" smtClean="0">
                <a:latin typeface="Gill Sans MT" pitchFamily="34" charset="0"/>
                <a:ea typeface="ＭＳ Ｐゴシック" charset="-128"/>
              </a:rPr>
              <a:t>地域社会での職業倫理規範の推進</a:t>
            </a:r>
          </a:p>
          <a:p>
            <a:pPr eaLnBrk="1" hangingPunct="1"/>
            <a:r>
              <a:rPr lang="ja-JP" altLang="en-US" smtClean="0">
                <a:latin typeface="Gill Sans MT" pitchFamily="34" charset="0"/>
                <a:ea typeface="ＭＳ Ｐゴシック" charset="-128"/>
              </a:rPr>
              <a:t>社会モラルの啓蒙と実践</a:t>
            </a:r>
          </a:p>
          <a:p>
            <a:pPr eaLnBrk="1" hangingPunct="1"/>
            <a:r>
              <a:rPr lang="ja-JP" altLang="en-US" smtClean="0">
                <a:latin typeface="Gill Sans MT" pitchFamily="34" charset="0"/>
                <a:ea typeface="ＭＳ Ｐゴシック" charset="-128"/>
              </a:rPr>
              <a:t>国際化社会への対応と交換留学の実践</a:t>
            </a:r>
          </a:p>
          <a:p>
            <a:pPr eaLnBrk="1" hangingPunct="1"/>
            <a:r>
              <a:rPr lang="ja-JP" altLang="en-US" smtClean="0">
                <a:latin typeface="Gill Sans MT" pitchFamily="34" charset="0"/>
                <a:ea typeface="ＭＳ Ｐゴシック" charset="-128"/>
              </a:rPr>
              <a:t>次代を担う若者の教育と地域の歴史の継承</a:t>
            </a:r>
          </a:p>
          <a:p>
            <a:pPr eaLnBrk="1" hangingPunct="1"/>
            <a:endParaRPr lang="ja-JP" altLang="en-US" smtClean="0">
              <a:latin typeface="Gill Sans MT" pitchFamily="34" charset="0"/>
              <a:ea typeface="ＭＳ Ｐゴシック" charset="-128"/>
            </a:endParaRPr>
          </a:p>
          <a:p>
            <a:pPr eaLnBrk="1" hangingPunct="1"/>
            <a:endParaRPr lang="ja-JP" altLang="en-US" smtClean="0">
              <a:latin typeface="Gill Sans MT" pitchFamily="34" charset="0"/>
              <a:ea typeface="ＭＳ Ｐゴシック" charset="-12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710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104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104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104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7104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7104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7104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41" grpId="0" autoUpdateAnimBg="0"/>
      <p:bldP spid="471042" grpId="0" build="p"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533400" y="914400"/>
            <a:ext cx="8162925" cy="762000"/>
          </a:xfrm>
        </p:spPr>
        <p:txBody>
          <a:bodyPr>
            <a:normAutofit/>
          </a:bodyPr>
          <a:lstStyle/>
          <a:p>
            <a:pPr eaLnBrk="1" hangingPunct="1"/>
            <a:r>
              <a:rPr lang="ja-JP" altLang="en-US" sz="4000" smtClean="0">
                <a:solidFill>
                  <a:srgbClr val="FF0000"/>
                </a:solidFill>
                <a:ea typeface="ＭＳ Ｐゴシック" charset="-128"/>
              </a:rPr>
              <a:t>これからのロータリーのあり方は？</a:t>
            </a:r>
          </a:p>
        </p:txBody>
      </p:sp>
      <p:sp>
        <p:nvSpPr>
          <p:cNvPr id="472066" name="Rectangle 3"/>
          <p:cNvSpPr>
            <a:spLocks noGrp="1" noChangeArrowheads="1"/>
          </p:cNvSpPr>
          <p:nvPr>
            <p:ph type="body" idx="4294967295"/>
          </p:nvPr>
        </p:nvSpPr>
        <p:spPr/>
        <p:txBody>
          <a:bodyPr/>
          <a:lstStyle/>
          <a:p>
            <a:pPr eaLnBrk="1" hangingPunct="1">
              <a:lnSpc>
                <a:spcPct val="90000"/>
              </a:lnSpc>
            </a:pPr>
            <a:r>
              <a:rPr lang="ja-JP" altLang="en-US" smtClean="0">
                <a:latin typeface="Gill Sans MT" pitchFamily="34" charset="0"/>
                <a:ea typeface="ＭＳ Ｐゴシック" charset="-128"/>
              </a:rPr>
              <a:t>ロータリーの魅力とは？</a:t>
            </a:r>
          </a:p>
          <a:p>
            <a:pPr eaLnBrk="1" hangingPunct="1">
              <a:lnSpc>
                <a:spcPct val="90000"/>
              </a:lnSpc>
              <a:buFont typeface="Wingdings" pitchFamily="2" charset="2"/>
              <a:buNone/>
            </a:pPr>
            <a:r>
              <a:rPr lang="ja-JP" altLang="en-US" smtClean="0">
                <a:latin typeface="Gill Sans MT" pitchFamily="34" charset="0"/>
                <a:ea typeface="ＭＳ Ｐゴシック" charset="-128"/>
              </a:rPr>
              <a:t>　１、自分の利益に直接結びつくことが見えや　　すい</a:t>
            </a:r>
            <a:r>
              <a:rPr lang="ja-JP" altLang="en-US" smtClean="0">
                <a:solidFill>
                  <a:srgbClr val="33CC33"/>
                </a:solidFill>
                <a:latin typeface="Gill Sans MT" pitchFamily="34" charset="0"/>
                <a:ea typeface="ＭＳ Ｐゴシック" charset="-128"/>
              </a:rPr>
              <a:t>異業種交流</a:t>
            </a:r>
            <a:r>
              <a:rPr lang="ja-JP" altLang="en-US" smtClean="0">
                <a:latin typeface="Gill Sans MT" pitchFamily="34" charset="0"/>
                <a:ea typeface="ＭＳ Ｐゴシック" charset="-128"/>
              </a:rPr>
              <a:t>を活発化</a:t>
            </a:r>
          </a:p>
          <a:p>
            <a:pPr eaLnBrk="1" hangingPunct="1">
              <a:lnSpc>
                <a:spcPct val="90000"/>
              </a:lnSpc>
              <a:buFont typeface="Wingdings" pitchFamily="2" charset="2"/>
              <a:buNone/>
            </a:pPr>
            <a:r>
              <a:rPr lang="ja-JP" altLang="en-US" smtClean="0">
                <a:latin typeface="Gill Sans MT" pitchFamily="34" charset="0"/>
                <a:ea typeface="ＭＳ Ｐゴシック" charset="-128"/>
              </a:rPr>
              <a:t>　２、</a:t>
            </a:r>
            <a:r>
              <a:rPr lang="ja-JP" altLang="en-US" smtClean="0">
                <a:solidFill>
                  <a:srgbClr val="33CC33"/>
                </a:solidFill>
                <a:latin typeface="Gill Sans MT" pitchFamily="34" charset="0"/>
                <a:ea typeface="ＭＳ Ｐゴシック" charset="-128"/>
              </a:rPr>
              <a:t>交友関係の強化</a:t>
            </a:r>
            <a:r>
              <a:rPr lang="ja-JP" altLang="en-US" smtClean="0">
                <a:latin typeface="Gill Sans MT" pitchFamily="34" charset="0"/>
                <a:ea typeface="ＭＳ Ｐゴシック" charset="-128"/>
              </a:rPr>
              <a:t>にかかわるような身近な　　活動を一緒に行う</a:t>
            </a:r>
          </a:p>
          <a:p>
            <a:pPr eaLnBrk="1" hangingPunct="1">
              <a:lnSpc>
                <a:spcPct val="90000"/>
              </a:lnSpc>
              <a:buFont typeface="Wingdings" pitchFamily="2" charset="2"/>
              <a:buNone/>
            </a:pPr>
            <a:r>
              <a:rPr lang="ja-JP" altLang="en-US" smtClean="0">
                <a:latin typeface="Gill Sans MT" pitchFamily="34" charset="0"/>
                <a:ea typeface="ＭＳ Ｐゴシック" charset="-128"/>
              </a:rPr>
              <a:t>　３、その後、地域に密着した活動に多くの会　　　員を巻き込んでいく</a:t>
            </a:r>
          </a:p>
          <a:p>
            <a:pPr eaLnBrk="1" hangingPunct="1">
              <a:lnSpc>
                <a:spcPct val="90000"/>
              </a:lnSpc>
              <a:buFont typeface="Wingdings" pitchFamily="2" charset="2"/>
              <a:buNone/>
            </a:pPr>
            <a:r>
              <a:rPr lang="ja-JP" altLang="en-US" smtClean="0">
                <a:latin typeface="Gill Sans MT" pitchFamily="34" charset="0"/>
                <a:ea typeface="ＭＳ Ｐゴシック" charset="-128"/>
              </a:rPr>
              <a:t>　　　　　　　　　　　</a:t>
            </a:r>
            <a:r>
              <a:rPr lang="ja-JP" altLang="en-US" smtClean="0">
                <a:solidFill>
                  <a:srgbClr val="33CC33"/>
                </a:solidFill>
                <a:latin typeface="Gill Sans MT" pitchFamily="34" charset="0"/>
                <a:ea typeface="ＭＳ Ｐゴシック" charset="-128"/>
              </a:rPr>
              <a:t>社会奉仕活動</a:t>
            </a:r>
            <a:r>
              <a:rPr lang="ja-JP" altLang="en-US" smtClean="0">
                <a:latin typeface="Gill Sans MT" pitchFamily="34" charset="0"/>
                <a:ea typeface="ＭＳ Ｐゴシック" charset="-128"/>
              </a:rPr>
              <a:t>への積極参加</a:t>
            </a:r>
          </a:p>
        </p:txBody>
      </p:sp>
      <p:sp>
        <p:nvSpPr>
          <p:cNvPr id="466947" name="Line 4"/>
          <p:cNvSpPr>
            <a:spLocks noChangeShapeType="1"/>
          </p:cNvSpPr>
          <p:nvPr/>
        </p:nvSpPr>
        <p:spPr bwMode="auto">
          <a:xfrm>
            <a:off x="1905000" y="5715000"/>
            <a:ext cx="1905000" cy="0"/>
          </a:xfrm>
          <a:prstGeom prst="line">
            <a:avLst/>
          </a:prstGeom>
          <a:noFill/>
          <a:ln w="9525">
            <a:solidFill>
              <a:schemeClr val="tx1"/>
            </a:solidFill>
            <a:miter lim="800000"/>
            <a:headEnd/>
            <a:tailEnd type="triangle" w="med" len="med"/>
          </a:ln>
        </p:spPr>
        <p:txBody>
          <a:bodyPr wrap="none"/>
          <a:lstStyle/>
          <a:p>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39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206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206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206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7206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7206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autoUpdateAnimBg="0"/>
      <p:bldP spid="472066" grpId="0" build="p"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p:txBody>
          <a:bodyPr>
            <a:normAutofit/>
          </a:bodyPr>
          <a:lstStyle/>
          <a:p>
            <a:pPr eaLnBrk="1" hangingPunct="1"/>
            <a:r>
              <a:rPr lang="ja-JP" altLang="en-US" sz="4000" smtClean="0">
                <a:solidFill>
                  <a:srgbClr val="FF0000"/>
                </a:solidFill>
                <a:ea typeface="ＭＳ Ｐゴシック" charset="-128"/>
              </a:rPr>
              <a:t>これからのロータリーのあり方は？</a:t>
            </a:r>
          </a:p>
        </p:txBody>
      </p:sp>
      <p:sp>
        <p:nvSpPr>
          <p:cNvPr id="473090" name="Rectangle 3"/>
          <p:cNvSpPr>
            <a:spLocks noGrp="1" noChangeArrowheads="1"/>
          </p:cNvSpPr>
          <p:nvPr>
            <p:ph type="body" idx="4294967295"/>
          </p:nvPr>
        </p:nvSpPr>
        <p:spPr/>
        <p:txBody>
          <a:bodyPr/>
          <a:lstStyle/>
          <a:p>
            <a:pPr eaLnBrk="1" hangingPunct="1">
              <a:lnSpc>
                <a:spcPct val="90000"/>
              </a:lnSpc>
            </a:pPr>
            <a:r>
              <a:rPr lang="ja-JP" altLang="en-US" smtClean="0">
                <a:latin typeface="Gill Sans MT" pitchFamily="34" charset="0"/>
                <a:ea typeface="ＭＳ Ｐゴシック" charset="-128"/>
              </a:rPr>
              <a:t>４、地域に密着した活動単位クラブごとの</a:t>
            </a:r>
            <a:r>
              <a:rPr lang="ja-JP" altLang="en-US" smtClean="0">
                <a:solidFill>
                  <a:srgbClr val="33CC33"/>
                </a:solidFill>
                <a:latin typeface="Gill Sans MT" pitchFamily="34" charset="0"/>
                <a:ea typeface="ＭＳ Ｐゴシック" charset="-128"/>
              </a:rPr>
              <a:t>独自な活動</a:t>
            </a:r>
            <a:r>
              <a:rPr lang="ja-JP" altLang="en-US" smtClean="0">
                <a:latin typeface="Gill Sans MT" pitchFamily="34" charset="0"/>
                <a:ea typeface="ＭＳ Ｐゴシック" charset="-128"/>
              </a:rPr>
              <a:t>を探る</a:t>
            </a:r>
          </a:p>
          <a:p>
            <a:pPr eaLnBrk="1" hangingPunct="1">
              <a:lnSpc>
                <a:spcPct val="90000"/>
              </a:lnSpc>
            </a:pPr>
            <a:r>
              <a:rPr lang="ja-JP" altLang="en-US" smtClean="0">
                <a:latin typeface="Gill Sans MT" pitchFamily="34" charset="0"/>
                <a:ea typeface="ＭＳ Ｐゴシック" charset="-128"/>
              </a:rPr>
              <a:t>５、会員の量的拡大を考える前に、現在の　　ロータリーアンの</a:t>
            </a:r>
            <a:r>
              <a:rPr lang="ja-JP" altLang="en-US" smtClean="0">
                <a:solidFill>
                  <a:srgbClr val="33CC33"/>
                </a:solidFill>
                <a:latin typeface="Gill Sans MT" pitchFamily="34" charset="0"/>
                <a:ea typeface="ＭＳ Ｐゴシック" charset="-128"/>
              </a:rPr>
              <a:t>質を高める</a:t>
            </a:r>
          </a:p>
          <a:p>
            <a:pPr eaLnBrk="1" hangingPunct="1">
              <a:lnSpc>
                <a:spcPct val="90000"/>
              </a:lnSpc>
            </a:pPr>
            <a:r>
              <a:rPr lang="ja-JP" altLang="en-US" smtClean="0">
                <a:latin typeface="Gill Sans MT" pitchFamily="34" charset="0"/>
                <a:ea typeface="ＭＳ Ｐゴシック" charset="-128"/>
              </a:rPr>
              <a:t>６、ロータリー運動の社会への啓蒙（</a:t>
            </a:r>
            <a:r>
              <a:rPr lang="ja-JP" altLang="en-US" smtClean="0">
                <a:solidFill>
                  <a:srgbClr val="33CC33"/>
                </a:solidFill>
                <a:latin typeface="Gill Sans MT" pitchFamily="34" charset="0"/>
                <a:ea typeface="ＭＳ Ｐゴシック" charset="-128"/>
              </a:rPr>
              <a:t>広報</a:t>
            </a:r>
            <a:r>
              <a:rPr lang="ja-JP" altLang="en-US" smtClean="0">
                <a:latin typeface="Gill Sans MT" pitchFamily="34" charset="0"/>
                <a:ea typeface="ＭＳ Ｐゴシック" charset="-128"/>
              </a:rPr>
              <a:t>）</a:t>
            </a:r>
          </a:p>
          <a:p>
            <a:pPr eaLnBrk="1" hangingPunct="1">
              <a:lnSpc>
                <a:spcPct val="90000"/>
              </a:lnSpc>
            </a:pPr>
            <a:r>
              <a:rPr lang="ja-JP" altLang="en-US" smtClean="0">
                <a:latin typeface="Gill Sans MT" pitchFamily="34" charset="0"/>
                <a:ea typeface="ＭＳ Ｐゴシック" charset="-128"/>
              </a:rPr>
              <a:t>７、奉仕活動の継続には強力なカンフル剤は無い、地道な活動と組織の再構築が大切である。　　　　　　　　　</a:t>
            </a:r>
            <a:r>
              <a:rPr lang="ja-JP" altLang="en-US" smtClean="0">
                <a:solidFill>
                  <a:srgbClr val="33CC33"/>
                </a:solidFill>
                <a:latin typeface="Gill Sans MT" pitchFamily="34" charset="0"/>
                <a:ea typeface="ＭＳ Ｐゴシック" charset="-128"/>
              </a:rPr>
              <a:t>看却下</a:t>
            </a:r>
          </a:p>
        </p:txBody>
      </p:sp>
      <p:sp>
        <p:nvSpPr>
          <p:cNvPr id="467971" name="Line 4"/>
          <p:cNvSpPr>
            <a:spLocks noChangeShapeType="1"/>
          </p:cNvSpPr>
          <p:nvPr/>
        </p:nvSpPr>
        <p:spPr bwMode="auto">
          <a:xfrm>
            <a:off x="5486400" y="2209800"/>
            <a:ext cx="1143000" cy="0"/>
          </a:xfrm>
          <a:prstGeom prst="line">
            <a:avLst/>
          </a:prstGeom>
          <a:noFill/>
          <a:ln w="9525">
            <a:solidFill>
              <a:schemeClr val="tx1"/>
            </a:solidFill>
            <a:miter lim="800000"/>
            <a:headEnd/>
            <a:tailEnd type="triangle" w="med" len="med"/>
          </a:ln>
        </p:spPr>
        <p:txBody>
          <a:bodyPr wrap="none"/>
          <a:lstStyle/>
          <a:p>
            <a:endParaRPr lang="ja-JP" altLang="en-US"/>
          </a:p>
        </p:txBody>
      </p:sp>
      <p:sp>
        <p:nvSpPr>
          <p:cNvPr id="467972" name="Line 5"/>
          <p:cNvSpPr>
            <a:spLocks noChangeShapeType="1"/>
          </p:cNvSpPr>
          <p:nvPr/>
        </p:nvSpPr>
        <p:spPr bwMode="auto">
          <a:xfrm>
            <a:off x="2971800" y="5562600"/>
            <a:ext cx="1981200" cy="0"/>
          </a:xfrm>
          <a:prstGeom prst="line">
            <a:avLst/>
          </a:prstGeom>
          <a:noFill/>
          <a:ln w="9525">
            <a:solidFill>
              <a:schemeClr val="tx1"/>
            </a:solidFill>
            <a:miter lim="800000"/>
            <a:headEnd/>
            <a:tailEnd type="triangle" w="med" len="med"/>
          </a:ln>
        </p:spPr>
        <p:txBody>
          <a:bodyPr wrap="none"/>
          <a:lstStyle/>
          <a:p>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49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309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309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309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7309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autoUpdateAnimBg="0"/>
      <p:bldP spid="473090" grpId="0" build="p"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4113" name="Rectangle 2"/>
          <p:cNvSpPr>
            <a:spLocks noGrp="1" noChangeArrowheads="1"/>
          </p:cNvSpPr>
          <p:nvPr>
            <p:ph type="title" idx="4294967295"/>
          </p:nvPr>
        </p:nvSpPr>
        <p:spPr/>
        <p:txBody>
          <a:bodyPr/>
          <a:lstStyle/>
          <a:p>
            <a:pPr eaLnBrk="1" hangingPunct="1"/>
            <a:r>
              <a:rPr lang="ja-JP" altLang="en-US" smtClean="0">
                <a:solidFill>
                  <a:srgbClr val="FF0000"/>
                </a:solidFill>
                <a:latin typeface="Bookman Old Style" pitchFamily="18" charset="0"/>
                <a:ea typeface="HG明朝E" pitchFamily="17" charset="-128"/>
              </a:rPr>
              <a:t>ロータリークラブの原点</a:t>
            </a:r>
          </a:p>
        </p:txBody>
      </p:sp>
      <p:sp>
        <p:nvSpPr>
          <p:cNvPr id="474114" name="Rectangle 3"/>
          <p:cNvSpPr>
            <a:spLocks noGrp="1" noChangeArrowheads="1"/>
          </p:cNvSpPr>
          <p:nvPr>
            <p:ph type="body" idx="4294967295"/>
          </p:nvPr>
        </p:nvSpPr>
        <p:spPr/>
        <p:txBody>
          <a:bodyPr/>
          <a:lstStyle/>
          <a:p>
            <a:pPr eaLnBrk="1" hangingPunct="1">
              <a:lnSpc>
                <a:spcPct val="90000"/>
              </a:lnSpc>
            </a:pPr>
            <a:r>
              <a:rPr lang="ja-JP" altLang="en-US" smtClean="0">
                <a:latin typeface="Gill Sans MT" pitchFamily="34" charset="0"/>
                <a:ea typeface="ＭＳ Ｐゴシック" charset="-128"/>
              </a:rPr>
              <a:t>「</a:t>
            </a:r>
            <a:r>
              <a:rPr lang="ja-JP" altLang="en-US" smtClean="0">
                <a:solidFill>
                  <a:srgbClr val="33CC33"/>
                </a:solidFill>
                <a:latin typeface="Gill Sans MT" pitchFamily="34" charset="0"/>
                <a:ea typeface="ＭＳ Ｐゴシック" charset="-128"/>
              </a:rPr>
              <a:t>親睦</a:t>
            </a:r>
            <a:r>
              <a:rPr lang="ja-JP" altLang="en-US" smtClean="0">
                <a:latin typeface="Gill Sans MT" pitchFamily="34" charset="0"/>
                <a:ea typeface="ＭＳ Ｐゴシック" charset="-128"/>
              </a:rPr>
              <a:t>」を前提に「</a:t>
            </a:r>
            <a:r>
              <a:rPr lang="ja-JP" altLang="en-US" smtClean="0">
                <a:solidFill>
                  <a:srgbClr val="33CC33"/>
                </a:solidFill>
                <a:latin typeface="Gill Sans MT" pitchFamily="34" charset="0"/>
                <a:ea typeface="ＭＳ Ｐゴシック" charset="-128"/>
              </a:rPr>
              <a:t>職業奉仕の理念</a:t>
            </a:r>
            <a:r>
              <a:rPr lang="ja-JP" altLang="en-US" smtClean="0">
                <a:latin typeface="Gill Sans MT" pitchFamily="34" charset="0"/>
                <a:ea typeface="ＭＳ Ｐゴシック" charset="-128"/>
              </a:rPr>
              <a:t>」を下にした「</a:t>
            </a:r>
            <a:r>
              <a:rPr lang="ja-JP" altLang="en-US" smtClean="0">
                <a:solidFill>
                  <a:srgbClr val="33CC33"/>
                </a:solidFill>
                <a:latin typeface="Gill Sans MT" pitchFamily="34" charset="0"/>
                <a:ea typeface="ＭＳ Ｐゴシック" charset="-128"/>
              </a:rPr>
              <a:t>奉仕の心</a:t>
            </a:r>
            <a:r>
              <a:rPr lang="ja-JP" altLang="en-US" smtClean="0">
                <a:latin typeface="Gill Sans MT" pitchFamily="34" charset="0"/>
                <a:ea typeface="ＭＳ Ｐゴシック" charset="-128"/>
              </a:rPr>
              <a:t>」の形成である。</a:t>
            </a:r>
          </a:p>
          <a:p>
            <a:pPr eaLnBrk="1" hangingPunct="1">
              <a:lnSpc>
                <a:spcPct val="90000"/>
              </a:lnSpc>
              <a:buFont typeface="Wingdings" pitchFamily="2" charset="2"/>
              <a:buNone/>
            </a:pPr>
            <a:r>
              <a:rPr lang="ja-JP" altLang="en-US" smtClean="0">
                <a:latin typeface="Gill Sans MT" pitchFamily="34" charset="0"/>
                <a:ea typeface="ＭＳ Ｐゴシック" charset="-128"/>
              </a:rPr>
              <a:t>　「自分たちでクラブの計画を作り、目的を決め、自分たちの夢に向かって進むこと」</a:t>
            </a:r>
          </a:p>
          <a:p>
            <a:pPr eaLnBrk="1" hangingPunct="1">
              <a:lnSpc>
                <a:spcPct val="90000"/>
              </a:lnSpc>
            </a:pPr>
            <a:endParaRPr lang="ja-JP" altLang="en-US" smtClean="0">
              <a:latin typeface="Gill Sans MT" pitchFamily="34" charset="0"/>
              <a:ea typeface="ＭＳ Ｐゴシック" charset="-128"/>
            </a:endParaRPr>
          </a:p>
          <a:p>
            <a:pPr eaLnBrk="1" hangingPunct="1">
              <a:lnSpc>
                <a:spcPct val="90000"/>
              </a:lnSpc>
            </a:pPr>
            <a:r>
              <a:rPr lang="ja-JP" altLang="en-US" smtClean="0">
                <a:latin typeface="Gill Sans MT" pitchFamily="34" charset="0"/>
                <a:ea typeface="ＭＳ Ｐゴシック" charset="-128"/>
              </a:rPr>
              <a:t>「組織の成長と親睦の深まり」を得ること</a:t>
            </a:r>
          </a:p>
          <a:p>
            <a:pPr eaLnBrk="1" hangingPunct="1">
              <a:lnSpc>
                <a:spcPct val="90000"/>
              </a:lnSpc>
            </a:pPr>
            <a:r>
              <a:rPr lang="ja-JP" altLang="en-US" smtClean="0">
                <a:latin typeface="Gill Sans MT" pitchFamily="34" charset="0"/>
                <a:ea typeface="ＭＳ Ｐゴシック" charset="-128"/>
              </a:rPr>
              <a:t>「理想を語る事は現実を変える力となる</a:t>
            </a:r>
          </a:p>
          <a:p>
            <a:pPr eaLnBrk="1" hangingPunct="1">
              <a:lnSpc>
                <a:spcPct val="90000"/>
              </a:lnSpc>
            </a:pPr>
            <a:r>
              <a:rPr lang="ja-JP" altLang="en-US" smtClean="0">
                <a:latin typeface="Gill Sans MT" pitchFamily="34" charset="0"/>
                <a:ea typeface="ＭＳ Ｐゴシック" charset="-128"/>
              </a:rPr>
              <a:t>現実の存在を正しく認識して未来に繋ごう</a:t>
            </a:r>
          </a:p>
        </p:txBody>
      </p:sp>
      <p:sp>
        <p:nvSpPr>
          <p:cNvPr id="468995" name="Line 4"/>
          <p:cNvSpPr>
            <a:spLocks noChangeShapeType="1"/>
          </p:cNvSpPr>
          <p:nvPr/>
        </p:nvSpPr>
        <p:spPr bwMode="auto">
          <a:xfrm>
            <a:off x="4267200" y="3886200"/>
            <a:ext cx="0" cy="533400"/>
          </a:xfrm>
          <a:prstGeom prst="line">
            <a:avLst/>
          </a:prstGeom>
          <a:noFill/>
          <a:ln w="9525">
            <a:solidFill>
              <a:schemeClr val="tx1"/>
            </a:solidFill>
            <a:miter lim="800000"/>
            <a:headEnd/>
            <a:tailEnd type="triangle" w="med" len="med"/>
          </a:ln>
        </p:spPr>
        <p:txBody>
          <a:bodyPr wrap="none"/>
          <a:lstStyle/>
          <a:p>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741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41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411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41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741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741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13" grpId="0" autoUpdateAnimBg="0"/>
      <p:bldP spid="474114" grpId="0" build="p"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5137" name="Rectangle 2"/>
          <p:cNvSpPr>
            <a:spLocks noGrp="1" noChangeArrowheads="1"/>
          </p:cNvSpPr>
          <p:nvPr>
            <p:ph type="title" idx="4294967295"/>
          </p:nvPr>
        </p:nvSpPr>
        <p:spPr/>
        <p:txBody>
          <a:bodyPr/>
          <a:lstStyle/>
          <a:p>
            <a:pPr eaLnBrk="1" hangingPunct="1"/>
            <a:r>
              <a:rPr lang="ja-JP" altLang="en-US" smtClean="0">
                <a:solidFill>
                  <a:srgbClr val="FF0000"/>
                </a:solidFill>
                <a:latin typeface="Bookman Old Style" pitchFamily="18" charset="0"/>
                <a:ea typeface="HG明朝E" pitchFamily="17" charset="-128"/>
              </a:rPr>
              <a:t>ロータリーの理論</a:t>
            </a:r>
          </a:p>
        </p:txBody>
      </p:sp>
      <p:sp>
        <p:nvSpPr>
          <p:cNvPr id="475138" name="Rectangle 3"/>
          <p:cNvSpPr>
            <a:spLocks noGrp="1" noChangeArrowheads="1"/>
          </p:cNvSpPr>
          <p:nvPr>
            <p:ph type="body" idx="4294967295"/>
          </p:nvPr>
        </p:nvSpPr>
        <p:spPr/>
        <p:txBody>
          <a:bodyPr/>
          <a:lstStyle/>
          <a:p>
            <a:pPr eaLnBrk="1" hangingPunct="1"/>
            <a:r>
              <a:rPr lang="ja-JP" altLang="en-US" smtClean="0">
                <a:solidFill>
                  <a:srgbClr val="FF33CC"/>
                </a:solidFill>
                <a:latin typeface="Gill Sans MT" pitchFamily="34" charset="0"/>
                <a:ea typeface="ＭＳ Ｐゴシック" charset="-128"/>
              </a:rPr>
              <a:t>ロータリー思想、哲学である</a:t>
            </a:r>
          </a:p>
          <a:p>
            <a:pPr eaLnBrk="1" hangingPunct="1">
              <a:buFont typeface="Wingdings" pitchFamily="2" charset="2"/>
              <a:buNone/>
            </a:pPr>
            <a:endParaRPr lang="ja-JP" altLang="en-US" smtClean="0">
              <a:solidFill>
                <a:srgbClr val="FF33CC"/>
              </a:solidFill>
              <a:latin typeface="Gill Sans MT" pitchFamily="34" charset="0"/>
              <a:ea typeface="ＭＳ Ｐゴシック" charset="-128"/>
            </a:endParaRPr>
          </a:p>
          <a:p>
            <a:pPr eaLnBrk="1" hangingPunct="1"/>
            <a:r>
              <a:rPr lang="ja-JP" altLang="en-US" smtClean="0">
                <a:latin typeface="Gill Sans MT" pitchFamily="34" charset="0"/>
                <a:ea typeface="ＭＳ Ｐゴシック" charset="-128"/>
              </a:rPr>
              <a:t>具体的にはクラブという組織を介して学ぶ　「</a:t>
            </a:r>
            <a:r>
              <a:rPr lang="ja-JP" altLang="en-US" smtClean="0">
                <a:solidFill>
                  <a:srgbClr val="FF0000"/>
                </a:solidFill>
                <a:latin typeface="Gill Sans MT" pitchFamily="34" charset="0"/>
                <a:ea typeface="ＭＳ Ｐゴシック" charset="-128"/>
              </a:rPr>
              <a:t>奉仕の心の形成</a:t>
            </a:r>
            <a:r>
              <a:rPr lang="ja-JP" altLang="en-US" smtClean="0">
                <a:latin typeface="Gill Sans MT" pitchFamily="34" charset="0"/>
                <a:ea typeface="ＭＳ Ｐゴシック" charset="-128"/>
              </a:rPr>
              <a:t>」であり</a:t>
            </a:r>
          </a:p>
          <a:p>
            <a:pPr eaLnBrk="1" hangingPunct="1">
              <a:buFont typeface="Wingdings" pitchFamily="2" charset="2"/>
              <a:buNone/>
            </a:pPr>
            <a:endParaRPr lang="ja-JP" altLang="en-US" smtClean="0">
              <a:latin typeface="Gill Sans MT" pitchFamily="34" charset="0"/>
              <a:ea typeface="ＭＳ Ｐゴシック" charset="-128"/>
            </a:endParaRPr>
          </a:p>
          <a:p>
            <a:pPr eaLnBrk="1" hangingPunct="1"/>
            <a:r>
              <a:rPr lang="ja-JP" altLang="en-US" smtClean="0">
                <a:latin typeface="Gill Sans MT" pitchFamily="34" charset="0"/>
                <a:ea typeface="ＭＳ Ｐゴシック" charset="-128"/>
              </a:rPr>
              <a:t>その結果は親睦につながる</a:t>
            </a:r>
          </a:p>
          <a:p>
            <a:pPr eaLnBrk="1" hangingPunct="1">
              <a:buFont typeface="Wingdings" pitchFamily="2" charset="2"/>
              <a:buNone/>
            </a:pPr>
            <a:endParaRPr lang="ja-JP" altLang="en-US" smtClean="0">
              <a:latin typeface="Gill Sans MT" pitchFamily="34" charset="0"/>
              <a:ea typeface="ＭＳ Ｐゴシック" charset="-128"/>
            </a:endParaRPr>
          </a:p>
          <a:p>
            <a:pPr eaLnBrk="1" hangingPunct="1">
              <a:buFont typeface="Wingdings" pitchFamily="2" charset="2"/>
              <a:buNone/>
            </a:pPr>
            <a:endParaRPr lang="ja-JP" altLang="en-US" smtClean="0">
              <a:latin typeface="Gill Sans MT" pitchFamily="34" charset="0"/>
              <a:ea typeface="ＭＳ Ｐゴシック" charset="-128"/>
            </a:endParaRPr>
          </a:p>
        </p:txBody>
      </p:sp>
      <p:sp>
        <p:nvSpPr>
          <p:cNvPr id="470019" name="Line 4"/>
          <p:cNvSpPr>
            <a:spLocks noChangeShapeType="1"/>
          </p:cNvSpPr>
          <p:nvPr/>
        </p:nvSpPr>
        <p:spPr bwMode="auto">
          <a:xfrm>
            <a:off x="4038600" y="2514600"/>
            <a:ext cx="0" cy="685800"/>
          </a:xfrm>
          <a:prstGeom prst="line">
            <a:avLst/>
          </a:prstGeom>
          <a:noFill/>
          <a:ln w="9525">
            <a:solidFill>
              <a:schemeClr val="tx1"/>
            </a:solidFill>
            <a:miter lim="800000"/>
            <a:headEnd/>
            <a:tailEnd type="triangle" w="med" len="med"/>
          </a:ln>
        </p:spPr>
        <p:txBody>
          <a:bodyPr wrap="none"/>
          <a:lstStyle/>
          <a:p>
            <a:endParaRPr lang="ja-JP" altLang="en-US"/>
          </a:p>
        </p:txBody>
      </p:sp>
      <p:sp>
        <p:nvSpPr>
          <p:cNvPr id="470020" name="Line 5"/>
          <p:cNvSpPr>
            <a:spLocks noChangeShapeType="1"/>
          </p:cNvSpPr>
          <p:nvPr/>
        </p:nvSpPr>
        <p:spPr bwMode="auto">
          <a:xfrm>
            <a:off x="4038600" y="4114800"/>
            <a:ext cx="0" cy="685800"/>
          </a:xfrm>
          <a:prstGeom prst="line">
            <a:avLst/>
          </a:prstGeom>
          <a:noFill/>
          <a:ln w="9525">
            <a:solidFill>
              <a:schemeClr val="tx1"/>
            </a:solidFill>
            <a:miter lim="800000"/>
            <a:headEnd/>
            <a:tailEnd type="triangle" w="med" len="med"/>
          </a:ln>
        </p:spPr>
        <p:txBody>
          <a:bodyPr wrap="none"/>
          <a:lstStyle/>
          <a:p>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751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513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513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513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5137" grpId="0" autoUpdateAnimBg="0"/>
      <p:bldP spid="475138" grpId="0" build="p"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6161" name="Rectangle 2"/>
          <p:cNvSpPr>
            <a:spLocks noGrp="1" noChangeArrowheads="1"/>
          </p:cNvSpPr>
          <p:nvPr>
            <p:ph type="title" idx="4294967295"/>
          </p:nvPr>
        </p:nvSpPr>
        <p:spPr/>
        <p:txBody>
          <a:bodyPr/>
          <a:lstStyle/>
          <a:p>
            <a:pPr eaLnBrk="1" hangingPunct="1"/>
            <a:r>
              <a:rPr lang="ja-JP" altLang="en-US" smtClean="0">
                <a:solidFill>
                  <a:srgbClr val="FF0000"/>
                </a:solidFill>
                <a:latin typeface="Bookman Old Style" pitchFamily="18" charset="0"/>
                <a:ea typeface="HG明朝E" pitchFamily="17" charset="-128"/>
              </a:rPr>
              <a:t>真のロータリアンとは？</a:t>
            </a:r>
          </a:p>
        </p:txBody>
      </p:sp>
      <p:sp>
        <p:nvSpPr>
          <p:cNvPr id="476162" name="Rectangle 3"/>
          <p:cNvSpPr>
            <a:spLocks noGrp="1" noChangeArrowheads="1"/>
          </p:cNvSpPr>
          <p:nvPr>
            <p:ph type="body" idx="4294967295"/>
          </p:nvPr>
        </p:nvSpPr>
        <p:spPr>
          <a:xfrm>
            <a:off x="381000" y="1905000"/>
            <a:ext cx="8642350" cy="4191000"/>
          </a:xfrm>
        </p:spPr>
        <p:txBody>
          <a:bodyPr/>
          <a:lstStyle/>
          <a:p>
            <a:pPr eaLnBrk="1" hangingPunct="1">
              <a:buFont typeface="Wingdings" pitchFamily="2" charset="2"/>
              <a:buNone/>
            </a:pPr>
            <a:r>
              <a:rPr lang="ja-JP" altLang="en-US" smtClean="0">
                <a:latin typeface="Gill Sans MT" pitchFamily="34" charset="0"/>
                <a:ea typeface="ＭＳ Ｐゴシック" charset="-128"/>
              </a:rPr>
              <a:t>　</a:t>
            </a:r>
            <a:r>
              <a:rPr lang="ja-JP" altLang="en-US" sz="4000" smtClean="0">
                <a:latin typeface="Gill Sans MT" pitchFamily="34" charset="0"/>
                <a:ea typeface="ＭＳ Ｐゴシック" charset="-128"/>
              </a:rPr>
              <a:t>自分の職業を通じて、その倫理性を</a:t>
            </a:r>
          </a:p>
          <a:p>
            <a:pPr eaLnBrk="1" hangingPunct="1">
              <a:buFont typeface="Wingdings" pitchFamily="2" charset="2"/>
              <a:buNone/>
            </a:pPr>
            <a:r>
              <a:rPr lang="ja-JP" altLang="en-US" sz="4000" smtClean="0">
                <a:latin typeface="Gill Sans MT" pitchFamily="34" charset="0"/>
                <a:ea typeface="ＭＳ Ｐゴシック" charset="-128"/>
              </a:rPr>
              <a:t>　高め、地域に根差した奉仕活動を</a:t>
            </a:r>
          </a:p>
          <a:p>
            <a:pPr eaLnBrk="1" hangingPunct="1">
              <a:buFont typeface="Wingdings" pitchFamily="2" charset="2"/>
              <a:buNone/>
            </a:pPr>
            <a:r>
              <a:rPr lang="ja-JP" altLang="en-US" sz="4000" smtClean="0">
                <a:latin typeface="Gill Sans MT" pitchFamily="34" charset="0"/>
                <a:ea typeface="ＭＳ Ｐゴシック" charset="-128"/>
              </a:rPr>
              <a:t>　実践し、次代を担うことのできる人間を育成する。</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761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616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616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616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1" grpId="0" autoUpdateAnimBg="0"/>
      <p:bldP spid="476162" grpId="0" build="p"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7185" name="Rectangle 2"/>
          <p:cNvSpPr>
            <a:spLocks noGrp="1" noChangeArrowheads="1"/>
          </p:cNvSpPr>
          <p:nvPr>
            <p:ph type="title" idx="4294967295"/>
          </p:nvPr>
        </p:nvSpPr>
        <p:spPr/>
        <p:txBody>
          <a:bodyPr/>
          <a:lstStyle/>
          <a:p>
            <a:pPr eaLnBrk="1" hangingPunct="1"/>
            <a:r>
              <a:rPr lang="ja-JP" altLang="en-US" smtClean="0">
                <a:solidFill>
                  <a:srgbClr val="FF0000"/>
                </a:solidFill>
                <a:latin typeface="Bookman Old Style" pitchFamily="18" charset="0"/>
                <a:ea typeface="HG明朝E" pitchFamily="17" charset="-128"/>
              </a:rPr>
              <a:t>ロータリーに何を求めるのか？</a:t>
            </a:r>
          </a:p>
        </p:txBody>
      </p:sp>
      <p:sp>
        <p:nvSpPr>
          <p:cNvPr id="477186" name="Rectangle 3"/>
          <p:cNvSpPr>
            <a:spLocks noGrp="1" noChangeArrowheads="1"/>
          </p:cNvSpPr>
          <p:nvPr>
            <p:ph type="body" idx="4294967295"/>
          </p:nvPr>
        </p:nvSpPr>
        <p:spPr/>
        <p:txBody>
          <a:bodyPr/>
          <a:lstStyle/>
          <a:p>
            <a:pPr eaLnBrk="1" hangingPunct="1">
              <a:buFont typeface="Wingdings" pitchFamily="2" charset="2"/>
              <a:buNone/>
            </a:pPr>
            <a:r>
              <a:rPr lang="ja-JP" altLang="en-US" smtClean="0">
                <a:latin typeface="Gill Sans MT" pitchFamily="34" charset="0"/>
                <a:ea typeface="ＭＳ Ｐゴシック" charset="-128"/>
              </a:rPr>
              <a:t>　</a:t>
            </a:r>
            <a:r>
              <a:rPr lang="ja-JP" altLang="en-US" sz="4000" smtClean="0">
                <a:latin typeface="Gill Sans MT" pitchFamily="34" charset="0"/>
                <a:ea typeface="ＭＳ Ｐゴシック" charset="-128"/>
              </a:rPr>
              <a:t>ロータリーに対して何を求めるか？</a:t>
            </a:r>
          </a:p>
          <a:p>
            <a:pPr eaLnBrk="1" hangingPunct="1">
              <a:buFont typeface="Wingdings" pitchFamily="2" charset="2"/>
              <a:buNone/>
            </a:pPr>
            <a:r>
              <a:rPr lang="ja-JP" altLang="en-US" sz="4000" smtClean="0">
                <a:latin typeface="Gill Sans MT" pitchFamily="34" charset="0"/>
                <a:ea typeface="ＭＳ Ｐゴシック" charset="-128"/>
              </a:rPr>
              <a:t>　　　</a:t>
            </a:r>
          </a:p>
          <a:p>
            <a:pPr eaLnBrk="1" hangingPunct="1">
              <a:buFont typeface="Wingdings" pitchFamily="2" charset="2"/>
              <a:buNone/>
            </a:pPr>
            <a:endParaRPr lang="ja-JP" altLang="en-US" sz="4000" smtClean="0">
              <a:latin typeface="Gill Sans MT" pitchFamily="34" charset="0"/>
              <a:ea typeface="ＭＳ Ｐゴシック" charset="-128"/>
            </a:endParaRPr>
          </a:p>
          <a:p>
            <a:pPr eaLnBrk="1" hangingPunct="1">
              <a:buFont typeface="Wingdings" pitchFamily="2" charset="2"/>
              <a:buNone/>
            </a:pPr>
            <a:r>
              <a:rPr lang="ja-JP" altLang="en-US" sz="4000" smtClean="0">
                <a:latin typeface="Gill Sans MT" pitchFamily="34" charset="0"/>
                <a:ea typeface="ＭＳ Ｐゴシック" charset="-128"/>
              </a:rPr>
              <a:t>　あなたがロータリーに対して何をするかによるのです（出席と親睦）</a:t>
            </a:r>
          </a:p>
        </p:txBody>
      </p:sp>
      <p:sp>
        <p:nvSpPr>
          <p:cNvPr id="472067" name="Line 4"/>
          <p:cNvSpPr>
            <a:spLocks noChangeShapeType="1"/>
          </p:cNvSpPr>
          <p:nvPr/>
        </p:nvSpPr>
        <p:spPr bwMode="auto">
          <a:xfrm>
            <a:off x="4343400" y="2667000"/>
            <a:ext cx="0" cy="1447800"/>
          </a:xfrm>
          <a:prstGeom prst="line">
            <a:avLst/>
          </a:prstGeom>
          <a:noFill/>
          <a:ln w="9525">
            <a:solidFill>
              <a:schemeClr val="tx1"/>
            </a:solidFill>
            <a:miter lim="800000"/>
            <a:headEnd/>
            <a:tailEnd type="triangle" w="med" len="med"/>
          </a:ln>
        </p:spPr>
        <p:txBody>
          <a:bodyPr wrap="none"/>
          <a:lstStyle/>
          <a:p>
            <a:endParaRPr lang="ja-JP" alt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7718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718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718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718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7185" grpId="0" autoUpdateAnimBg="0"/>
      <p:bldP spid="477186"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4"/>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1F497D"/>
    </a:dk1>
    <a:lt1>
      <a:srgbClr val="FFFFFF"/>
    </a:lt1>
    <a:dk2>
      <a:srgbClr val="000000"/>
    </a:dk2>
    <a:lt2>
      <a:srgbClr val="EEECE1"/>
    </a:lt2>
    <a:accent1>
      <a:srgbClr val="4F81BD"/>
    </a:accent1>
    <a:accent2>
      <a:srgbClr val="C0504D"/>
    </a:accent2>
    <a:accent3>
      <a:srgbClr val="AAAAAA"/>
    </a:accent3>
    <a:accent4>
      <a:srgbClr val="DADADA"/>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6193</TotalTime>
  <Words>10454</Words>
  <Application>Microsoft Office PowerPoint</Application>
  <PresentationFormat>画面に合わせる (4:3)</PresentationFormat>
  <Paragraphs>1128</Paragraphs>
  <Slides>116</Slides>
  <Notes>116</Notes>
  <HiddenSlides>0</HiddenSlides>
  <MMClips>0</MMClips>
  <ScaleCrop>false</ScaleCrop>
  <HeadingPairs>
    <vt:vector size="8" baseType="variant">
      <vt:variant>
        <vt:lpstr>使用されているフォント</vt:lpstr>
      </vt:variant>
      <vt:variant>
        <vt:i4>15</vt:i4>
      </vt:variant>
      <vt:variant>
        <vt:lpstr>テーマ</vt:lpstr>
      </vt:variant>
      <vt:variant>
        <vt:i4>1</vt:i4>
      </vt:variant>
      <vt:variant>
        <vt:lpstr>埋め込まれた OLE サーバー</vt:lpstr>
      </vt:variant>
      <vt:variant>
        <vt:i4>2</vt:i4>
      </vt:variant>
      <vt:variant>
        <vt:lpstr>スライド タイトル</vt:lpstr>
      </vt:variant>
      <vt:variant>
        <vt:i4>116</vt:i4>
      </vt:variant>
    </vt:vector>
  </HeadingPairs>
  <TitlesOfParts>
    <vt:vector size="134" baseType="lpstr">
      <vt:lpstr>Arial Unicode MS</vt:lpstr>
      <vt:lpstr>Gill Sans MT</vt:lpstr>
      <vt:lpstr>HGP創英角ｺﾞｼｯｸUB</vt:lpstr>
      <vt:lpstr>HG創英角ｺﾞｼｯｸUB</vt:lpstr>
      <vt:lpstr>HG明朝E</vt:lpstr>
      <vt:lpstr>ＭＳ Ｐゴシック</vt:lpstr>
      <vt:lpstr>ＭＳ Ｐ明朝</vt:lpstr>
      <vt:lpstr>ＭＳ ゴシック</vt:lpstr>
      <vt:lpstr>ＭＳ 明朝</vt:lpstr>
      <vt:lpstr>Arial</vt:lpstr>
      <vt:lpstr>Bookman Old Style</vt:lpstr>
      <vt:lpstr>Calibri</vt:lpstr>
      <vt:lpstr>Century</vt:lpstr>
      <vt:lpstr>Times New Roman</vt:lpstr>
      <vt:lpstr>Wingdings</vt:lpstr>
      <vt:lpstr>Office テーマ</vt:lpstr>
      <vt:lpstr>グラフ</vt:lpstr>
      <vt:lpstr>スライド</vt:lpstr>
      <vt:lpstr> ＲＩ2790地区指導者育成セミナー RI戦略計画  ガバナー補佐・クラブ研修ﾘｰﾀﾞｰの 役割と実践 </vt:lpstr>
      <vt:lpstr>自己紹介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ロータリー１００周年に向けて 国際ロータリーの目標でしたが結果は</vt:lpstr>
      <vt:lpstr>過去１４年間の日本の ロータリー会員数の推移</vt:lpstr>
      <vt:lpstr>日本のクラブ数</vt:lpstr>
      <vt:lpstr>ロータリー財団の担い手は？</vt:lpstr>
      <vt:lpstr>国際社会の現状は？</vt:lpstr>
      <vt:lpstr>世界の現状</vt:lpstr>
      <vt:lpstr>PowerPoint プレゼンテーション</vt:lpstr>
      <vt:lpstr>人口爆発</vt:lpstr>
      <vt:lpstr>これらの問題を解決するためにはどうすれば良いか？</vt:lpstr>
      <vt:lpstr>ロータリーの取り組み</vt:lpstr>
      <vt:lpstr>PowerPoint プレゼンテーション</vt:lpstr>
      <vt:lpstr>PowerPoint プレゼンテーション</vt:lpstr>
      <vt:lpstr>前年度ＲＩ理事会での協議事項</vt:lpstr>
      <vt:lpstr>PowerPoint プレゼンテーション</vt:lpstr>
      <vt:lpstr>RI戦略計画委員会の経過</vt:lpstr>
      <vt:lpstr>長期計画の7項目と目標</vt:lpstr>
      <vt:lpstr>PowerPoint プレゼンテーション</vt:lpstr>
      <vt:lpstr>クラブの現状を省みる</vt:lpstr>
      <vt:lpstr>PowerPoint プレゼンテーション</vt:lpstr>
      <vt:lpstr>優先項目と目標</vt:lpstr>
      <vt:lpstr>PowerPoint プレゼンテーション</vt:lpstr>
      <vt:lpstr>PowerPoint プレゼンテーション</vt:lpstr>
      <vt:lpstr>ＲＩの端的な要求は</vt:lpstr>
      <vt:lpstr>2014－15年度日本地域別 会員増強計画（成果測定指標）　　　　 日本第1.2.3ゾーン　理事2名、リーダー1名、 コーデイネ－ター3名 </vt:lpstr>
      <vt:lpstr>PowerPoint プレゼンテーション</vt:lpstr>
      <vt:lpstr>PowerPoint プレゼンテーション</vt:lpstr>
      <vt:lpstr>ＤＬＰとＣＬＰ</vt:lpstr>
      <vt:lpstr>ＣＬＰにおける9段階の実効策</vt:lpstr>
      <vt:lpstr>PowerPoint プレゼンテーション</vt:lpstr>
      <vt:lpstr>PowerPoint プレゼンテーション</vt:lpstr>
      <vt:lpstr>なぜ、リ－ダ－シップが必要か！</vt:lpstr>
      <vt:lpstr>クラブのリーダー</vt:lpstr>
      <vt:lpstr>クラブ研修リーダーの任命 </vt:lpstr>
      <vt:lpstr>クラブ研修リーダーの役割</vt:lpstr>
      <vt:lpstr>クラブ理事会</vt:lpstr>
      <vt:lpstr>クラブ理事会</vt:lpstr>
      <vt:lpstr>PowerPoint プレゼンテーション</vt:lpstr>
      <vt:lpstr>Ｄ2790某ＲＣの例</vt:lpstr>
      <vt:lpstr>クラブ管理運営部門</vt:lpstr>
      <vt:lpstr>クラブアカデミー部門</vt:lpstr>
      <vt:lpstr>アカデミー部門の特徴</vt:lpstr>
      <vt:lpstr>まとめ</vt:lpstr>
      <vt:lpstr>クラブの長期計画策定のために</vt:lpstr>
      <vt:lpstr>PowerPoint プレゼンテーション</vt:lpstr>
      <vt:lpstr>PowerPoint プレゼンテーション</vt:lpstr>
      <vt:lpstr>３つの基本重点項目</vt:lpstr>
      <vt:lpstr>クラブ・リ－ダーシップ・プラン(CLP)の要点</vt:lpstr>
      <vt:lpstr>　ビチャイ・ラタクル 　　　　　　　元ＲＩ会長の言葉</vt:lpstr>
      <vt:lpstr>　ロータリーのリーダーシップ のあり方  </vt:lpstr>
      <vt:lpstr>PowerPoint プレゼンテーション</vt:lpstr>
      <vt:lpstr>これからのリーダーの姿勢</vt:lpstr>
      <vt:lpstr> 「団結力のない慈善は、 役に立たないものです。」 </vt:lpstr>
      <vt:lpstr>最後のお願い</vt:lpstr>
      <vt:lpstr>PowerPoint プレゼンテーション</vt:lpstr>
      <vt:lpstr>世界の現状は？</vt:lpstr>
      <vt:lpstr>世界の現状</vt:lpstr>
      <vt:lpstr>PowerPoint プレゼンテーション</vt:lpstr>
      <vt:lpstr>人口爆発</vt:lpstr>
      <vt:lpstr>これらの問題を解決するためには？</vt:lpstr>
      <vt:lpstr>私達が取り組まなければならないこと</vt:lpstr>
      <vt:lpstr>　　＜第３の危機＞</vt:lpstr>
      <vt:lpstr>クラブ数と会員数（1937年～1945年）</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今ロータリーに必要なことは何なのか</vt:lpstr>
      <vt:lpstr>PowerPoint プレゼンテーション</vt:lpstr>
      <vt:lpstr>PowerPoint プレゼンテーション</vt:lpstr>
      <vt:lpstr>サイバー社会でのロータリーの役割とは</vt:lpstr>
      <vt:lpstr>これからのロータリーのあり方は？</vt:lpstr>
      <vt:lpstr>これからのロータリーのあり方は？</vt:lpstr>
      <vt:lpstr>ロータリークラブの原点</vt:lpstr>
      <vt:lpstr>ロータリーの理論</vt:lpstr>
      <vt:lpstr>真のロータリアンとは？</vt:lpstr>
      <vt:lpstr>ロータリーに何を求めるのか？</vt:lpstr>
      <vt:lpstr>神守源一郎PDG</vt:lpstr>
      <vt:lpstr>クラブ研修リーダーの役割 会員増強（退会防止）</vt:lpstr>
      <vt:lpstr>研修リーダー（Club Trainer)</vt:lpstr>
      <vt:lpstr>目的</vt:lpstr>
      <vt:lpstr>クラブ研修リーダーの任務と責務</vt:lpstr>
      <vt:lpstr> クラブ指導力育成セミナー </vt:lpstr>
      <vt:lpstr>研修企画立案 と実施に当たって </vt:lpstr>
      <vt:lpstr> クラブ研修リーダーと地区行事 </vt:lpstr>
      <vt:lpstr>クラブの活性化</vt:lpstr>
      <vt:lpstr>研修リーダー</vt:lpstr>
      <vt:lpstr>PowerPoint プレゼンテーション</vt:lpstr>
      <vt:lpstr>PowerPoint プレゼンテーション</vt:lpstr>
      <vt:lpstr>PowerPoint プレゼンテーション</vt:lpstr>
      <vt:lpstr>PowerPoint プレゼンテーション</vt:lpstr>
      <vt:lpstr>クラブ研修リーダーの戦略</vt:lpstr>
      <vt:lpstr>決議２３－３４とは？</vt:lpstr>
      <vt:lpstr>奉仕の理想（理念） 　　　　（Ｉｄｅａｌ　ｏｆ　ｓｅｒｖｉｃｅ）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ロータリー活動の変遷</dc:title>
  <dc:creator>FMV-ESPRIMO</dc:creator>
  <cp:lastModifiedBy>fuji-p-1f</cp:lastModifiedBy>
  <cp:revision>624</cp:revision>
  <cp:lastPrinted>2014-07-25T08:17:29Z</cp:lastPrinted>
  <dcterms:created xsi:type="dcterms:W3CDTF">2011-05-07T00:31:39Z</dcterms:created>
  <dcterms:modified xsi:type="dcterms:W3CDTF">2017-06-28T06:09:30Z</dcterms:modified>
</cp:coreProperties>
</file>