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7" r:id="rId3"/>
    <p:sldMasterId id="2147483712" r:id="rId4"/>
    <p:sldMasterId id="2147483724" r:id="rId5"/>
    <p:sldMasterId id="2147483736" r:id="rId6"/>
    <p:sldMasterId id="2147483748" r:id="rId7"/>
    <p:sldMasterId id="2147483760" r:id="rId8"/>
    <p:sldMasterId id="2147483772" r:id="rId9"/>
    <p:sldMasterId id="2147483997" r:id="rId10"/>
    <p:sldMasterId id="2147485228" r:id="rId11"/>
    <p:sldMasterId id="2147485240" r:id="rId12"/>
    <p:sldMasterId id="2147485720" r:id="rId13"/>
    <p:sldMasterId id="2147485732" r:id="rId14"/>
    <p:sldMasterId id="2147486636" r:id="rId15"/>
    <p:sldMasterId id="2147487637" r:id="rId16"/>
  </p:sldMasterIdLst>
  <p:notesMasterIdLst>
    <p:notesMasterId r:id="rId93"/>
  </p:notesMasterIdLst>
  <p:handoutMasterIdLst>
    <p:handoutMasterId r:id="rId94"/>
  </p:handoutMasterIdLst>
  <p:sldIdLst>
    <p:sldId id="834" r:id="rId17"/>
    <p:sldId id="1101" r:id="rId18"/>
    <p:sldId id="1170" r:id="rId19"/>
    <p:sldId id="1177" r:id="rId20"/>
    <p:sldId id="1178" r:id="rId21"/>
    <p:sldId id="1171" r:id="rId22"/>
    <p:sldId id="1175" r:id="rId23"/>
    <p:sldId id="1176" r:id="rId24"/>
    <p:sldId id="1190" r:id="rId25"/>
    <p:sldId id="1192" r:id="rId26"/>
    <p:sldId id="1191" r:id="rId27"/>
    <p:sldId id="1180" r:id="rId28"/>
    <p:sldId id="1106" r:id="rId29"/>
    <p:sldId id="1202" r:id="rId30"/>
    <p:sldId id="993" r:id="rId31"/>
    <p:sldId id="1116" r:id="rId32"/>
    <p:sldId id="1117" r:id="rId33"/>
    <p:sldId id="1110" r:id="rId34"/>
    <p:sldId id="1209" r:id="rId35"/>
    <p:sldId id="1181" r:id="rId36"/>
    <p:sldId id="1158" r:id="rId37"/>
    <p:sldId id="1111" r:id="rId38"/>
    <p:sldId id="948" r:id="rId39"/>
    <p:sldId id="1112" r:id="rId40"/>
    <p:sldId id="1113" r:id="rId41"/>
    <p:sldId id="1165" r:id="rId42"/>
    <p:sldId id="1151" r:id="rId43"/>
    <p:sldId id="969" r:id="rId44"/>
    <p:sldId id="1152" r:id="rId45"/>
    <p:sldId id="1153" r:id="rId46"/>
    <p:sldId id="972" r:id="rId47"/>
    <p:sldId id="1155" r:id="rId48"/>
    <p:sldId id="1129" r:id="rId49"/>
    <p:sldId id="1196" r:id="rId50"/>
    <p:sldId id="1128" r:id="rId51"/>
    <p:sldId id="1194" r:id="rId52"/>
    <p:sldId id="1195" r:id="rId53"/>
    <p:sldId id="1182" r:id="rId54"/>
    <p:sldId id="1184" r:id="rId55"/>
    <p:sldId id="1185" r:id="rId56"/>
    <p:sldId id="1186" r:id="rId57"/>
    <p:sldId id="1132" r:id="rId58"/>
    <p:sldId id="1189" r:id="rId59"/>
    <p:sldId id="1135" r:id="rId60"/>
    <p:sldId id="1136" r:id="rId61"/>
    <p:sldId id="1137" r:id="rId62"/>
    <p:sldId id="1212" r:id="rId63"/>
    <p:sldId id="1139" r:id="rId64"/>
    <p:sldId id="1140" r:id="rId65"/>
    <p:sldId id="1197" r:id="rId66"/>
    <p:sldId id="1142" r:id="rId67"/>
    <p:sldId id="1199" r:id="rId68"/>
    <p:sldId id="1200" r:id="rId69"/>
    <p:sldId id="1145" r:id="rId70"/>
    <p:sldId id="1167" r:id="rId71"/>
    <p:sldId id="1187" r:id="rId72"/>
    <p:sldId id="1208" r:id="rId73"/>
    <p:sldId id="1183" r:id="rId74"/>
    <p:sldId id="1149" r:id="rId75"/>
    <p:sldId id="1150" r:id="rId76"/>
    <p:sldId id="1201" r:id="rId77"/>
    <p:sldId id="901" r:id="rId78"/>
    <p:sldId id="1114" r:id="rId79"/>
    <p:sldId id="1203" r:id="rId80"/>
    <p:sldId id="1204" r:id="rId81"/>
    <p:sldId id="1205" r:id="rId82"/>
    <p:sldId id="1206" r:id="rId83"/>
    <p:sldId id="1207" r:id="rId84"/>
    <p:sldId id="944" r:id="rId85"/>
    <p:sldId id="1193" r:id="rId86"/>
    <p:sldId id="1122" r:id="rId87"/>
    <p:sldId id="1174" r:id="rId88"/>
    <p:sldId id="1172" r:id="rId89"/>
    <p:sldId id="1154" r:id="rId90"/>
    <p:sldId id="1211" r:id="rId91"/>
    <p:sldId id="1066" r:id="rId92"/>
  </p:sldIdLst>
  <p:sldSz cx="9144000" cy="6858000" type="screen4x3"/>
  <p:notesSz cx="6735763" cy="9866313"/>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7" userDrawn="1">
          <p15:clr>
            <a:srgbClr val="A4A3A4"/>
          </p15:clr>
        </p15:guide>
        <p15:guide id="2" pos="212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4B5"/>
    <a:srgbClr val="CDFFFF"/>
    <a:srgbClr val="FFF2C9"/>
    <a:srgbClr val="FFE38B"/>
    <a:srgbClr val="FFFF99"/>
    <a:srgbClr val="33CC33"/>
    <a:srgbClr val="99FF99"/>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132" autoAdjust="0"/>
    <p:restoredTop sz="92607" autoAdjust="0"/>
  </p:normalViewPr>
  <p:slideViewPr>
    <p:cSldViewPr>
      <p:cViewPr>
        <p:scale>
          <a:sx n="66" d="100"/>
          <a:sy n="66" d="100"/>
        </p:scale>
        <p:origin x="758" y="8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 d="1"/>
        <a:sy n="1" d="1"/>
      </p:scale>
      <p:origin x="0" y="0"/>
    </p:cViewPr>
  </p:sorterViewPr>
  <p:notesViewPr>
    <p:cSldViewPr>
      <p:cViewPr>
        <p:scale>
          <a:sx n="100" d="100"/>
          <a:sy n="100" d="100"/>
        </p:scale>
        <p:origin x="1085" y="-1882"/>
      </p:cViewPr>
      <p:guideLst>
        <p:guide orient="horz" pos="3107"/>
        <p:guide pos="212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slide" Target="slides/slide47.xml"/><Relationship Id="rId68" Type="http://schemas.openxmlformats.org/officeDocument/2006/relationships/slide" Target="slides/slide52.xml"/><Relationship Id="rId76" Type="http://schemas.openxmlformats.org/officeDocument/2006/relationships/slide" Target="slides/slide60.xml"/><Relationship Id="rId84" Type="http://schemas.openxmlformats.org/officeDocument/2006/relationships/slide" Target="slides/slide68.xml"/><Relationship Id="rId89" Type="http://schemas.openxmlformats.org/officeDocument/2006/relationships/slide" Target="slides/slide73.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slide" Target="slides/slide58.xml"/><Relationship Id="rId79" Type="http://schemas.openxmlformats.org/officeDocument/2006/relationships/slide" Target="slides/slide63.xml"/><Relationship Id="rId87" Type="http://schemas.openxmlformats.org/officeDocument/2006/relationships/slide" Target="slides/slide71.xml"/><Relationship Id="rId5" Type="http://schemas.openxmlformats.org/officeDocument/2006/relationships/slideMaster" Target="slideMasters/slideMaster5.xml"/><Relationship Id="rId61" Type="http://schemas.openxmlformats.org/officeDocument/2006/relationships/slide" Target="slides/slide45.xml"/><Relationship Id="rId82" Type="http://schemas.openxmlformats.org/officeDocument/2006/relationships/slide" Target="slides/slide66.xml"/><Relationship Id="rId90" Type="http://schemas.openxmlformats.org/officeDocument/2006/relationships/slide" Target="slides/slide74.xml"/><Relationship Id="rId95" Type="http://schemas.openxmlformats.org/officeDocument/2006/relationships/presProps" Target="presProps.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slide" Target="slides/slide69.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handoutMaster" Target="handoutMasters/handoutMaster1.xml"/><Relationship Id="rId99"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s>
</file>

<file path=ppt/_rels/viewProps.xml.rels><?xml version="1.0" encoding="UTF-8" standalone="yes"?>
<Relationships xmlns="http://schemas.openxmlformats.org/package/2006/relationships"><Relationship Id="rId1"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5720932968232287E-2"/>
          <c:y val="3.1846900830547947E-2"/>
          <c:w val="0.9269879961366877"/>
          <c:h val="0.94161401514399545"/>
        </c:manualLayout>
      </c:layout>
      <c:barChart>
        <c:barDir val="col"/>
        <c:grouping val="clustered"/>
        <c:varyColors val="0"/>
        <c:ser>
          <c:idx val="0"/>
          <c:order val="0"/>
          <c:spPr>
            <a:solidFill>
              <a:schemeClr val="accent1"/>
            </a:solidFill>
            <a:ln w="12700">
              <a:solidFill>
                <a:srgbClr val="000000"/>
              </a:solidFill>
            </a:ln>
            <a:effectLst/>
          </c:spPr>
          <c:invertIfNegative val="0"/>
          <c:val>
            <c:numRef>
              <c:f>'[Microsoft PowerPoint 内のグラフ]2015山Ｄイヤホンガイド貸出表'!$P$8:$S$8</c:f>
              <c:numCache>
                <c:formatCode>General</c:formatCode>
                <c:ptCount val="4"/>
                <c:pt idx="0">
                  <c:v>5.73</c:v>
                </c:pt>
                <c:pt idx="1">
                  <c:v>8.89</c:v>
                </c:pt>
                <c:pt idx="2">
                  <c:v>15.8</c:v>
                </c:pt>
                <c:pt idx="3">
                  <c:v>20</c:v>
                </c:pt>
              </c:numCache>
            </c:numRef>
          </c:val>
          <c:extLst>
            <c:ext xmlns:c16="http://schemas.microsoft.com/office/drawing/2014/chart" uri="{C3380CC4-5D6E-409C-BE32-E72D297353CC}">
              <c16:uniqueId val="{00000000-4FCA-4802-BD0A-66FDF1CBFC30}"/>
            </c:ext>
          </c:extLst>
        </c:ser>
        <c:dLbls>
          <c:showLegendKey val="0"/>
          <c:showVal val="0"/>
          <c:showCatName val="0"/>
          <c:showSerName val="0"/>
          <c:showPercent val="0"/>
          <c:showBubbleSize val="0"/>
        </c:dLbls>
        <c:gapWidth val="40"/>
        <c:axId val="428854464"/>
        <c:axId val="204449168"/>
      </c:barChart>
      <c:catAx>
        <c:axId val="428854464"/>
        <c:scaling>
          <c:orientation val="minMax"/>
        </c:scaling>
        <c:delete val="1"/>
        <c:axPos val="b"/>
        <c:numFmt formatCode="General" sourceLinked="1"/>
        <c:majorTickMark val="none"/>
        <c:minorTickMark val="none"/>
        <c:tickLblPos val="nextTo"/>
        <c:crossAx val="204449168"/>
        <c:crosses val="autoZero"/>
        <c:auto val="1"/>
        <c:lblAlgn val="ctr"/>
        <c:lblOffset val="100"/>
        <c:noMultiLvlLbl val="0"/>
      </c:catAx>
      <c:valAx>
        <c:axId val="20444916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28854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0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1" y="0"/>
            <a:ext cx="2920873" cy="49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3" tIns="45721" rIns="91443" bIns="45721" numCol="1" anchor="t" anchorCtr="0" compatLnSpc="1">
            <a:prstTxWarp prst="textNoShape">
              <a:avLst/>
            </a:prstTxWarp>
          </a:bodyPr>
          <a:lstStyle>
            <a:lvl1pPr defTabSz="914406" eaLnBrk="1" hangingPunct="1">
              <a:defRPr sz="1200"/>
            </a:lvl1pPr>
          </a:lstStyle>
          <a:p>
            <a:pPr>
              <a:defRPr/>
            </a:pPr>
            <a:endParaRPr lang="en-US" altLang="ja-JP"/>
          </a:p>
        </p:txBody>
      </p:sp>
      <p:sp>
        <p:nvSpPr>
          <p:cNvPr id="77827" name="Rectangle 3"/>
          <p:cNvSpPr>
            <a:spLocks noGrp="1" noChangeArrowheads="1"/>
          </p:cNvSpPr>
          <p:nvPr>
            <p:ph type="dt" sz="quarter" idx="1"/>
          </p:nvPr>
        </p:nvSpPr>
        <p:spPr bwMode="auto">
          <a:xfrm>
            <a:off x="3813319" y="0"/>
            <a:ext cx="2920872" cy="49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3" tIns="45721" rIns="91443" bIns="45721" numCol="1" anchor="t" anchorCtr="0" compatLnSpc="1">
            <a:prstTxWarp prst="textNoShape">
              <a:avLst/>
            </a:prstTxWarp>
          </a:bodyPr>
          <a:lstStyle>
            <a:lvl1pPr algn="r" defTabSz="914406" eaLnBrk="1" hangingPunct="1">
              <a:defRPr sz="1200"/>
            </a:lvl1pPr>
          </a:lstStyle>
          <a:p>
            <a:pPr>
              <a:defRPr/>
            </a:pPr>
            <a:endParaRPr lang="en-US" altLang="ja-JP"/>
          </a:p>
        </p:txBody>
      </p:sp>
      <p:sp>
        <p:nvSpPr>
          <p:cNvPr id="77828" name="Rectangle 4"/>
          <p:cNvSpPr>
            <a:spLocks noGrp="1" noChangeArrowheads="1"/>
          </p:cNvSpPr>
          <p:nvPr>
            <p:ph type="ftr" sz="quarter" idx="2"/>
          </p:nvPr>
        </p:nvSpPr>
        <p:spPr bwMode="auto">
          <a:xfrm>
            <a:off x="1" y="9371501"/>
            <a:ext cx="2920873" cy="493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3" tIns="45721" rIns="91443" bIns="45721" numCol="1" anchor="b" anchorCtr="0" compatLnSpc="1">
            <a:prstTxWarp prst="textNoShape">
              <a:avLst/>
            </a:prstTxWarp>
          </a:bodyPr>
          <a:lstStyle>
            <a:lvl1pPr defTabSz="914406" eaLnBrk="1" hangingPunct="1">
              <a:defRPr sz="1200"/>
            </a:lvl1pPr>
          </a:lstStyle>
          <a:p>
            <a:pPr>
              <a:defRPr/>
            </a:pPr>
            <a:endParaRPr lang="en-US" altLang="ja-JP"/>
          </a:p>
        </p:txBody>
      </p:sp>
      <p:sp>
        <p:nvSpPr>
          <p:cNvPr id="77829" name="Rectangle 5"/>
          <p:cNvSpPr>
            <a:spLocks noGrp="1" noChangeArrowheads="1"/>
          </p:cNvSpPr>
          <p:nvPr>
            <p:ph type="sldNum" sz="quarter" idx="3"/>
          </p:nvPr>
        </p:nvSpPr>
        <p:spPr bwMode="auto">
          <a:xfrm>
            <a:off x="3813319" y="9371501"/>
            <a:ext cx="2920872" cy="493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3" tIns="45721" rIns="91443" bIns="45721" numCol="1" anchor="b" anchorCtr="0" compatLnSpc="1">
            <a:prstTxWarp prst="textNoShape">
              <a:avLst/>
            </a:prstTxWarp>
          </a:bodyPr>
          <a:lstStyle>
            <a:lvl1pPr algn="r" defTabSz="914406" eaLnBrk="1" hangingPunct="1">
              <a:defRPr sz="1200"/>
            </a:lvl1pPr>
          </a:lstStyle>
          <a:p>
            <a:pPr>
              <a:defRPr/>
            </a:pPr>
            <a:fld id="{1A67FC01-882F-42B3-80A7-A9A6C4343D2B}" type="slidenum">
              <a:rPr lang="en-US" altLang="ja-JP"/>
              <a:pPr>
                <a:defRPr/>
              </a:pPr>
              <a:t>‹#›</a:t>
            </a:fld>
            <a:endParaRPr lang="en-US" altLang="ja-JP"/>
          </a:p>
        </p:txBody>
      </p:sp>
    </p:spTree>
    <p:extLst>
      <p:ext uri="{BB962C8B-B14F-4D97-AF65-F5344CB8AC3E}">
        <p14:creationId xmlns:p14="http://schemas.microsoft.com/office/powerpoint/2010/main" val="16688415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2920873" cy="49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3" tIns="45721" rIns="91443" bIns="45721" numCol="1" anchor="t" anchorCtr="0" compatLnSpc="1">
            <a:prstTxWarp prst="textNoShape">
              <a:avLst/>
            </a:prstTxWarp>
          </a:bodyPr>
          <a:lstStyle>
            <a:lvl1pPr defTabSz="914406" eaLnBrk="1" hangingPunct="1">
              <a:defRPr sz="1200"/>
            </a:lvl1pPr>
          </a:lstStyle>
          <a:p>
            <a:pPr>
              <a:defRPr/>
            </a:pPr>
            <a:endParaRPr lang="en-US" altLang="ja-JP"/>
          </a:p>
        </p:txBody>
      </p:sp>
      <p:sp>
        <p:nvSpPr>
          <p:cNvPr id="4099" name="Rectangle 3"/>
          <p:cNvSpPr>
            <a:spLocks noGrp="1" noChangeArrowheads="1"/>
          </p:cNvSpPr>
          <p:nvPr>
            <p:ph type="dt" idx="1"/>
          </p:nvPr>
        </p:nvSpPr>
        <p:spPr bwMode="auto">
          <a:xfrm>
            <a:off x="3813319" y="0"/>
            <a:ext cx="2920872" cy="49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3" tIns="45721" rIns="91443" bIns="45721" numCol="1" anchor="t" anchorCtr="0" compatLnSpc="1">
            <a:prstTxWarp prst="textNoShape">
              <a:avLst/>
            </a:prstTxWarp>
          </a:bodyPr>
          <a:lstStyle>
            <a:lvl1pPr algn="r" defTabSz="914406" eaLnBrk="1" hangingPunct="1">
              <a:defRPr sz="1200"/>
            </a:lvl1pPr>
          </a:lstStyle>
          <a:p>
            <a:pPr>
              <a:defRPr/>
            </a:pPr>
            <a:endParaRPr lang="en-US" altLang="ja-JP"/>
          </a:p>
        </p:txBody>
      </p:sp>
      <p:sp>
        <p:nvSpPr>
          <p:cNvPr id="109572" name="Rectangle 4"/>
          <p:cNvSpPr>
            <a:spLocks noGrp="1" noRot="1" noChangeAspect="1" noChangeArrowheads="1" noTextEdit="1"/>
          </p:cNvSpPr>
          <p:nvPr>
            <p:ph type="sldImg" idx="2"/>
          </p:nvPr>
        </p:nvSpPr>
        <p:spPr bwMode="auto">
          <a:xfrm>
            <a:off x="900113" y="739775"/>
            <a:ext cx="4932362" cy="37004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72477" y="4686538"/>
            <a:ext cx="5390810" cy="444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3" tIns="45721" rIns="91443" bIns="45721"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102" name="Rectangle 6"/>
          <p:cNvSpPr>
            <a:spLocks noGrp="1" noChangeArrowheads="1"/>
          </p:cNvSpPr>
          <p:nvPr>
            <p:ph type="ftr" sz="quarter" idx="4"/>
          </p:nvPr>
        </p:nvSpPr>
        <p:spPr bwMode="auto">
          <a:xfrm>
            <a:off x="1" y="9371501"/>
            <a:ext cx="2920873" cy="493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3" tIns="45721" rIns="91443" bIns="45721" numCol="1" anchor="b" anchorCtr="0" compatLnSpc="1">
            <a:prstTxWarp prst="textNoShape">
              <a:avLst/>
            </a:prstTxWarp>
          </a:bodyPr>
          <a:lstStyle>
            <a:lvl1pPr defTabSz="914406" eaLnBrk="1" hangingPunct="1">
              <a:defRPr sz="1200"/>
            </a:lvl1pPr>
          </a:lstStyle>
          <a:p>
            <a:pPr>
              <a:defRPr/>
            </a:pPr>
            <a:endParaRPr lang="en-US" altLang="ja-JP"/>
          </a:p>
        </p:txBody>
      </p:sp>
      <p:sp>
        <p:nvSpPr>
          <p:cNvPr id="4103" name="Rectangle 7"/>
          <p:cNvSpPr>
            <a:spLocks noGrp="1" noChangeArrowheads="1"/>
          </p:cNvSpPr>
          <p:nvPr>
            <p:ph type="sldNum" sz="quarter" idx="5"/>
          </p:nvPr>
        </p:nvSpPr>
        <p:spPr bwMode="auto">
          <a:xfrm>
            <a:off x="3813319" y="9371501"/>
            <a:ext cx="2920872" cy="493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3" tIns="45721" rIns="91443" bIns="45721" numCol="1" anchor="b" anchorCtr="0" compatLnSpc="1">
            <a:prstTxWarp prst="textNoShape">
              <a:avLst/>
            </a:prstTxWarp>
          </a:bodyPr>
          <a:lstStyle>
            <a:lvl1pPr algn="r" defTabSz="914406" eaLnBrk="1" hangingPunct="1">
              <a:defRPr sz="1200"/>
            </a:lvl1pPr>
          </a:lstStyle>
          <a:p>
            <a:pPr>
              <a:defRPr/>
            </a:pPr>
            <a:fld id="{88024615-C15C-40C4-BFFF-414C00623C6E}" type="slidenum">
              <a:rPr lang="en-US" altLang="ja-JP"/>
              <a:pPr>
                <a:defRPr/>
              </a:pPr>
              <a:t>‹#›</a:t>
            </a:fld>
            <a:endParaRPr lang="en-US" altLang="ja-JP"/>
          </a:p>
        </p:txBody>
      </p:sp>
    </p:spTree>
    <p:extLst>
      <p:ext uri="{BB962C8B-B14F-4D97-AF65-F5344CB8AC3E}">
        <p14:creationId xmlns:p14="http://schemas.microsoft.com/office/powerpoint/2010/main" val="21855818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defTabSz="914406">
              <a:defRPr kumimoji="1">
                <a:solidFill>
                  <a:schemeClr val="tx1"/>
                </a:solidFill>
                <a:latin typeface="Arial" panose="020B0604020202020204" pitchFamily="34" charset="0"/>
                <a:ea typeface="ＭＳ Ｐゴシック" panose="020B0600070205080204" pitchFamily="50" charset="-128"/>
              </a:defRPr>
            </a:lvl1pPr>
            <a:lvl2pPr marL="736561" indent="-283293" defTabSz="914406">
              <a:defRPr kumimoji="1">
                <a:solidFill>
                  <a:schemeClr val="tx1"/>
                </a:solidFill>
                <a:latin typeface="Arial" panose="020B0604020202020204" pitchFamily="34" charset="0"/>
                <a:ea typeface="ＭＳ Ｐゴシック" panose="020B0600070205080204" pitchFamily="50" charset="-128"/>
              </a:defRPr>
            </a:lvl2pPr>
            <a:lvl3pPr marL="1133170" indent="-226634" defTabSz="914406">
              <a:defRPr kumimoji="1">
                <a:solidFill>
                  <a:schemeClr val="tx1"/>
                </a:solidFill>
                <a:latin typeface="Arial" panose="020B0604020202020204" pitchFamily="34" charset="0"/>
                <a:ea typeface="ＭＳ Ｐゴシック" panose="020B0600070205080204" pitchFamily="50" charset="-128"/>
              </a:defRPr>
            </a:lvl3pPr>
            <a:lvl4pPr marL="1586438" indent="-226634" defTabSz="914406">
              <a:defRPr kumimoji="1">
                <a:solidFill>
                  <a:schemeClr val="tx1"/>
                </a:solidFill>
                <a:latin typeface="Arial" panose="020B0604020202020204" pitchFamily="34" charset="0"/>
                <a:ea typeface="ＭＳ Ｐゴシック" panose="020B0600070205080204" pitchFamily="50" charset="-128"/>
              </a:defRPr>
            </a:lvl4pPr>
            <a:lvl5pPr marL="2039706" indent="-226634" defTabSz="914406">
              <a:defRPr kumimoji="1">
                <a:solidFill>
                  <a:schemeClr val="tx1"/>
                </a:solidFill>
                <a:latin typeface="Arial" panose="020B0604020202020204" pitchFamily="34" charset="0"/>
                <a:ea typeface="ＭＳ Ｐゴシック" panose="020B0600070205080204" pitchFamily="50" charset="-128"/>
              </a:defRPr>
            </a:lvl5pPr>
            <a:lvl6pPr marL="2492974"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46243"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99511"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52779"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59937956-99C1-46F9-8474-5405B34DEF17}" type="slidenum">
              <a:rPr lang="en-US" altLang="ja-JP" smtClean="0"/>
              <a:pPr/>
              <a:t>1</a:t>
            </a:fld>
            <a:endParaRPr lang="en-US" altLang="ja-JP"/>
          </a:p>
        </p:txBody>
      </p:sp>
      <p:sp>
        <p:nvSpPr>
          <p:cNvPr id="112643" name="Rectangle 2"/>
          <p:cNvSpPr>
            <a:spLocks noGrp="1" noRot="1" noChangeAspect="1" noChangeArrowheads="1" noTextEdit="1"/>
          </p:cNvSpPr>
          <p:nvPr>
            <p:ph type="sldImg"/>
          </p:nvPr>
        </p:nvSpPr>
        <p:spPr>
          <a:xfrm>
            <a:off x="906463" y="741363"/>
            <a:ext cx="4927600" cy="3697287"/>
          </a:xfrm>
          <a:ln/>
        </p:spPr>
      </p:sp>
      <p:sp>
        <p:nvSpPr>
          <p:cNvPr id="112644" name="Rectangle 3"/>
          <p:cNvSpPr>
            <a:spLocks noGrp="1" noChangeArrowheads="1"/>
          </p:cNvSpPr>
          <p:nvPr>
            <p:ph type="body" idx="1"/>
          </p:nvPr>
        </p:nvSpPr>
        <p:spPr>
          <a:xfrm>
            <a:off x="898730" y="4686538"/>
            <a:ext cx="4938303" cy="4439132"/>
          </a:xfrm>
          <a:noFill/>
        </p:spPr>
        <p:txBody>
          <a:bodyPr/>
          <a:lstStyle/>
          <a:p>
            <a:pPr eaLnBrk="1" hangingPunct="1"/>
            <a:endParaRPr lang="ja-JP" altLang="ja-JP"/>
          </a:p>
        </p:txBody>
      </p:sp>
    </p:spTree>
    <p:extLst>
      <p:ext uri="{BB962C8B-B14F-4D97-AF65-F5344CB8AC3E}">
        <p14:creationId xmlns:p14="http://schemas.microsoft.com/office/powerpoint/2010/main" val="3748295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defTabSz="914406">
              <a:defRPr kumimoji="1">
                <a:solidFill>
                  <a:schemeClr val="tx1"/>
                </a:solidFill>
                <a:latin typeface="Arial" panose="020B0604020202020204" pitchFamily="34" charset="0"/>
                <a:ea typeface="ＭＳ Ｐゴシック" panose="020B0600070205080204" pitchFamily="50" charset="-128"/>
              </a:defRPr>
            </a:lvl1pPr>
            <a:lvl2pPr marL="736561" indent="-283293" defTabSz="914406">
              <a:defRPr kumimoji="1">
                <a:solidFill>
                  <a:schemeClr val="tx1"/>
                </a:solidFill>
                <a:latin typeface="Arial" panose="020B0604020202020204" pitchFamily="34" charset="0"/>
                <a:ea typeface="ＭＳ Ｐゴシック" panose="020B0600070205080204" pitchFamily="50" charset="-128"/>
              </a:defRPr>
            </a:lvl2pPr>
            <a:lvl3pPr marL="1133170" indent="-226634" defTabSz="914406">
              <a:defRPr kumimoji="1">
                <a:solidFill>
                  <a:schemeClr val="tx1"/>
                </a:solidFill>
                <a:latin typeface="Arial" panose="020B0604020202020204" pitchFamily="34" charset="0"/>
                <a:ea typeface="ＭＳ Ｐゴシック" panose="020B0600070205080204" pitchFamily="50" charset="-128"/>
              </a:defRPr>
            </a:lvl3pPr>
            <a:lvl4pPr marL="1586438" indent="-226634" defTabSz="914406">
              <a:defRPr kumimoji="1">
                <a:solidFill>
                  <a:schemeClr val="tx1"/>
                </a:solidFill>
                <a:latin typeface="Arial" panose="020B0604020202020204" pitchFamily="34" charset="0"/>
                <a:ea typeface="ＭＳ Ｐゴシック" panose="020B0600070205080204" pitchFamily="50" charset="-128"/>
              </a:defRPr>
            </a:lvl4pPr>
            <a:lvl5pPr marL="2039706" indent="-226634" defTabSz="914406">
              <a:defRPr kumimoji="1">
                <a:solidFill>
                  <a:schemeClr val="tx1"/>
                </a:solidFill>
                <a:latin typeface="Arial" panose="020B0604020202020204" pitchFamily="34" charset="0"/>
                <a:ea typeface="ＭＳ Ｐゴシック" panose="020B0600070205080204" pitchFamily="50" charset="-128"/>
              </a:defRPr>
            </a:lvl5pPr>
            <a:lvl6pPr marL="2492974"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46243"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99511"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52779"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560215D7-E146-4A49-BBE2-8716C7692BC1}" type="slidenum">
              <a:rPr lang="en-US" altLang="ja-JP" smtClean="0">
                <a:solidFill>
                  <a:srgbClr val="000000"/>
                </a:solidFill>
              </a:rPr>
              <a:pPr/>
              <a:t>37</a:t>
            </a:fld>
            <a:endParaRPr lang="en-US" altLang="ja-JP">
              <a:solidFill>
                <a:srgbClr val="000000"/>
              </a:solidFill>
            </a:endParaRPr>
          </a:p>
        </p:txBody>
      </p:sp>
      <p:sp>
        <p:nvSpPr>
          <p:cNvPr id="158723" name="Rectangle 2"/>
          <p:cNvSpPr>
            <a:spLocks noGrp="1" noRot="1" noChangeAspect="1" noChangeArrowheads="1" noTextEdit="1"/>
          </p:cNvSpPr>
          <p:nvPr>
            <p:ph type="sldImg"/>
          </p:nvPr>
        </p:nvSpPr>
        <p:spPr>
          <a:xfrm>
            <a:off x="904875" y="739775"/>
            <a:ext cx="4929188" cy="3698875"/>
          </a:xfrm>
          <a:ln/>
        </p:spPr>
      </p:sp>
      <p:sp>
        <p:nvSpPr>
          <p:cNvPr id="158724" name="Rectangle 3"/>
          <p:cNvSpPr>
            <a:spLocks noGrp="1" noChangeArrowheads="1"/>
          </p:cNvSpPr>
          <p:nvPr>
            <p:ph type="body" idx="1"/>
          </p:nvPr>
        </p:nvSpPr>
        <p:spPr>
          <a:xfrm>
            <a:off x="670906" y="4684962"/>
            <a:ext cx="5393952" cy="4442283"/>
          </a:xfrm>
          <a:noFill/>
        </p:spPr>
        <p:txBody>
          <a:bodyPr/>
          <a:lstStyle/>
          <a:p>
            <a:pPr eaLnBrk="1" hangingPunct="1"/>
            <a:endParaRPr lang="ja-JP" altLang="ja-JP"/>
          </a:p>
        </p:txBody>
      </p:sp>
    </p:spTree>
    <p:extLst>
      <p:ext uri="{BB962C8B-B14F-4D97-AF65-F5344CB8AC3E}">
        <p14:creationId xmlns:p14="http://schemas.microsoft.com/office/powerpoint/2010/main" val="1197937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defTabSz="914406">
              <a:defRPr kumimoji="1">
                <a:solidFill>
                  <a:schemeClr val="tx1"/>
                </a:solidFill>
                <a:latin typeface="Arial" panose="020B0604020202020204" pitchFamily="34" charset="0"/>
                <a:ea typeface="ＭＳ Ｐゴシック" panose="020B0600070205080204" pitchFamily="50" charset="-128"/>
              </a:defRPr>
            </a:lvl1pPr>
            <a:lvl2pPr marL="736561" indent="-283293" defTabSz="914406">
              <a:defRPr kumimoji="1">
                <a:solidFill>
                  <a:schemeClr val="tx1"/>
                </a:solidFill>
                <a:latin typeface="Arial" panose="020B0604020202020204" pitchFamily="34" charset="0"/>
                <a:ea typeface="ＭＳ Ｐゴシック" panose="020B0600070205080204" pitchFamily="50" charset="-128"/>
              </a:defRPr>
            </a:lvl2pPr>
            <a:lvl3pPr marL="1133170" indent="-226634" defTabSz="914406">
              <a:defRPr kumimoji="1">
                <a:solidFill>
                  <a:schemeClr val="tx1"/>
                </a:solidFill>
                <a:latin typeface="Arial" panose="020B0604020202020204" pitchFamily="34" charset="0"/>
                <a:ea typeface="ＭＳ Ｐゴシック" panose="020B0600070205080204" pitchFamily="50" charset="-128"/>
              </a:defRPr>
            </a:lvl3pPr>
            <a:lvl4pPr marL="1586438" indent="-226634" defTabSz="914406">
              <a:defRPr kumimoji="1">
                <a:solidFill>
                  <a:schemeClr val="tx1"/>
                </a:solidFill>
                <a:latin typeface="Arial" panose="020B0604020202020204" pitchFamily="34" charset="0"/>
                <a:ea typeface="ＭＳ Ｐゴシック" panose="020B0600070205080204" pitchFamily="50" charset="-128"/>
              </a:defRPr>
            </a:lvl4pPr>
            <a:lvl5pPr marL="2039706" indent="-226634" defTabSz="914406">
              <a:defRPr kumimoji="1">
                <a:solidFill>
                  <a:schemeClr val="tx1"/>
                </a:solidFill>
                <a:latin typeface="Arial" panose="020B0604020202020204" pitchFamily="34" charset="0"/>
                <a:ea typeface="ＭＳ Ｐゴシック" panose="020B0600070205080204" pitchFamily="50" charset="-128"/>
              </a:defRPr>
            </a:lvl5pPr>
            <a:lvl6pPr marL="2492974"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46243"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99511"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52779"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F6256B49-E1BD-447D-ACD3-C211EB8A586E}" type="slidenum">
              <a:rPr lang="en-US" altLang="ja-JP" smtClean="0">
                <a:solidFill>
                  <a:srgbClr val="000000"/>
                </a:solidFill>
              </a:rPr>
              <a:pPr/>
              <a:t>39</a:t>
            </a:fld>
            <a:endParaRPr lang="en-US" altLang="ja-JP">
              <a:solidFill>
                <a:srgbClr val="000000"/>
              </a:solidFill>
            </a:endParaRPr>
          </a:p>
        </p:txBody>
      </p:sp>
      <p:sp>
        <p:nvSpPr>
          <p:cNvPr id="161795" name="Rectangle 2"/>
          <p:cNvSpPr>
            <a:spLocks noGrp="1" noRot="1" noChangeAspect="1" noChangeArrowheads="1" noTextEdit="1"/>
          </p:cNvSpPr>
          <p:nvPr>
            <p:ph type="sldImg"/>
          </p:nvPr>
        </p:nvSpPr>
        <p:spPr>
          <a:xfrm>
            <a:off x="908050" y="741363"/>
            <a:ext cx="4929188" cy="3697287"/>
          </a:xfrm>
          <a:ln/>
        </p:spPr>
      </p:sp>
      <p:sp>
        <p:nvSpPr>
          <p:cNvPr id="161796" name="Rectangle 3"/>
          <p:cNvSpPr>
            <a:spLocks noGrp="1" noChangeArrowheads="1"/>
          </p:cNvSpPr>
          <p:nvPr>
            <p:ph type="body" idx="1"/>
          </p:nvPr>
        </p:nvSpPr>
        <p:spPr>
          <a:xfrm>
            <a:off x="672477" y="4686538"/>
            <a:ext cx="5390810" cy="4439132"/>
          </a:xfrm>
          <a:noFill/>
        </p:spPr>
        <p:txBody>
          <a:bodyPr/>
          <a:lstStyle/>
          <a:p>
            <a:pPr eaLnBrk="1" hangingPunct="1"/>
            <a:r>
              <a:rPr lang="ja-JP" altLang="en-US"/>
              <a:t>山崎蒸溜所近くに水無瀬神宮がある。境内の手水鉢に注ぐ水が</a:t>
            </a:r>
            <a:r>
              <a:rPr lang="en-US" altLang="ja-JP"/>
              <a:t>『</a:t>
            </a:r>
            <a:r>
              <a:rPr lang="ja-JP" altLang="en-US"/>
              <a:t>銘水百選</a:t>
            </a:r>
            <a:r>
              <a:rPr lang="en-US" altLang="ja-JP"/>
              <a:t>』</a:t>
            </a:r>
            <a:r>
              <a:rPr lang="ja-JP" altLang="en-US"/>
              <a:t>のひとつとなっており、山崎周辺は銘水の地として知られている。また山崎駅の前には千利休が豊臣秀吉のためにお茶を立てた茶室</a:t>
            </a:r>
            <a:r>
              <a:rPr lang="en-US" altLang="ja-JP"/>
              <a:t>『</a:t>
            </a:r>
            <a:r>
              <a:rPr lang="ja-JP" altLang="en-US"/>
              <a:t>待庵</a:t>
            </a:r>
            <a:r>
              <a:rPr lang="en-US" altLang="ja-JP"/>
              <a:t>』</a:t>
            </a:r>
            <a:r>
              <a:rPr lang="ja-JP" altLang="en-US"/>
              <a:t>がある。</a:t>
            </a:r>
          </a:p>
        </p:txBody>
      </p:sp>
    </p:spTree>
    <p:extLst>
      <p:ext uri="{BB962C8B-B14F-4D97-AF65-F5344CB8AC3E}">
        <p14:creationId xmlns:p14="http://schemas.microsoft.com/office/powerpoint/2010/main" val="2184243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defTabSz="914406">
              <a:defRPr kumimoji="1">
                <a:solidFill>
                  <a:schemeClr val="tx1"/>
                </a:solidFill>
                <a:latin typeface="Arial" panose="020B0604020202020204" pitchFamily="34" charset="0"/>
                <a:ea typeface="ＭＳ Ｐゴシック" panose="020B0600070205080204" pitchFamily="50" charset="-128"/>
              </a:defRPr>
            </a:lvl1pPr>
            <a:lvl2pPr marL="736561" indent="-283293" defTabSz="914406">
              <a:defRPr kumimoji="1">
                <a:solidFill>
                  <a:schemeClr val="tx1"/>
                </a:solidFill>
                <a:latin typeface="Arial" panose="020B0604020202020204" pitchFamily="34" charset="0"/>
                <a:ea typeface="ＭＳ Ｐゴシック" panose="020B0600070205080204" pitchFamily="50" charset="-128"/>
              </a:defRPr>
            </a:lvl2pPr>
            <a:lvl3pPr marL="1133170" indent="-226634" defTabSz="914406">
              <a:defRPr kumimoji="1">
                <a:solidFill>
                  <a:schemeClr val="tx1"/>
                </a:solidFill>
                <a:latin typeface="Arial" panose="020B0604020202020204" pitchFamily="34" charset="0"/>
                <a:ea typeface="ＭＳ Ｐゴシック" panose="020B0600070205080204" pitchFamily="50" charset="-128"/>
              </a:defRPr>
            </a:lvl3pPr>
            <a:lvl4pPr marL="1586438" indent="-226634" defTabSz="914406">
              <a:defRPr kumimoji="1">
                <a:solidFill>
                  <a:schemeClr val="tx1"/>
                </a:solidFill>
                <a:latin typeface="Arial" panose="020B0604020202020204" pitchFamily="34" charset="0"/>
                <a:ea typeface="ＭＳ Ｐゴシック" panose="020B0600070205080204" pitchFamily="50" charset="-128"/>
              </a:defRPr>
            </a:lvl4pPr>
            <a:lvl5pPr marL="2039706" indent="-226634" defTabSz="914406">
              <a:defRPr kumimoji="1">
                <a:solidFill>
                  <a:schemeClr val="tx1"/>
                </a:solidFill>
                <a:latin typeface="Arial" panose="020B0604020202020204" pitchFamily="34" charset="0"/>
                <a:ea typeface="ＭＳ Ｐゴシック" panose="020B0600070205080204" pitchFamily="50" charset="-128"/>
              </a:defRPr>
            </a:lvl5pPr>
            <a:lvl6pPr marL="2492974"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46243"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99511"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52779"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9FAEC885-375F-40DB-A1F3-D6AD861A5446}" type="slidenum">
              <a:rPr lang="en-US" altLang="ja-JP" smtClean="0">
                <a:solidFill>
                  <a:srgbClr val="000000"/>
                </a:solidFill>
              </a:rPr>
              <a:pPr/>
              <a:t>40</a:t>
            </a:fld>
            <a:endParaRPr lang="en-US" altLang="ja-JP">
              <a:solidFill>
                <a:srgbClr val="000000"/>
              </a:solidFill>
            </a:endParaRPr>
          </a:p>
        </p:txBody>
      </p:sp>
      <p:sp>
        <p:nvSpPr>
          <p:cNvPr id="163843" name="Rectangle 2"/>
          <p:cNvSpPr>
            <a:spLocks noGrp="1" noRot="1" noChangeAspect="1" noChangeArrowheads="1" noTextEdit="1"/>
          </p:cNvSpPr>
          <p:nvPr>
            <p:ph type="sldImg"/>
          </p:nvPr>
        </p:nvSpPr>
        <p:spPr>
          <a:xfrm>
            <a:off x="908050" y="741363"/>
            <a:ext cx="4929188" cy="3697287"/>
          </a:xfrm>
          <a:ln/>
        </p:spPr>
      </p:sp>
      <p:sp>
        <p:nvSpPr>
          <p:cNvPr id="163844" name="Rectangle 3"/>
          <p:cNvSpPr>
            <a:spLocks noGrp="1" noChangeArrowheads="1"/>
          </p:cNvSpPr>
          <p:nvPr>
            <p:ph type="body" idx="1"/>
          </p:nvPr>
        </p:nvSpPr>
        <p:spPr>
          <a:noFill/>
        </p:spPr>
        <p:txBody>
          <a:bodyPr/>
          <a:lstStyle/>
          <a:p>
            <a:pPr eaLnBrk="1" hangingPunct="1"/>
            <a:r>
              <a:rPr lang="ja-JP" altLang="en-US" sz="1800"/>
              <a:t>三川合流について。三川合流近辺の川面から霧が生じる様は、昔も今も変わりません。この湿潤な風土が盛るとウイスキーの樽貯蔵には最適といえ、長い年月の熟成によって麗しい香味を生みます。</a:t>
            </a:r>
          </a:p>
        </p:txBody>
      </p:sp>
    </p:spTree>
    <p:extLst>
      <p:ext uri="{BB962C8B-B14F-4D97-AF65-F5344CB8AC3E}">
        <p14:creationId xmlns:p14="http://schemas.microsoft.com/office/powerpoint/2010/main" val="3854951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defTabSz="914406">
              <a:defRPr kumimoji="1">
                <a:solidFill>
                  <a:schemeClr val="tx1"/>
                </a:solidFill>
                <a:latin typeface="Arial" panose="020B0604020202020204" pitchFamily="34" charset="0"/>
                <a:ea typeface="ＭＳ Ｐゴシック" panose="020B0600070205080204" pitchFamily="50" charset="-128"/>
              </a:defRPr>
            </a:lvl1pPr>
            <a:lvl2pPr marL="736561" indent="-283293" defTabSz="914406">
              <a:defRPr kumimoji="1">
                <a:solidFill>
                  <a:schemeClr val="tx1"/>
                </a:solidFill>
                <a:latin typeface="Arial" panose="020B0604020202020204" pitchFamily="34" charset="0"/>
                <a:ea typeface="ＭＳ Ｐゴシック" panose="020B0600070205080204" pitchFamily="50" charset="-128"/>
              </a:defRPr>
            </a:lvl2pPr>
            <a:lvl3pPr marL="1133170" indent="-226634" defTabSz="914406">
              <a:defRPr kumimoji="1">
                <a:solidFill>
                  <a:schemeClr val="tx1"/>
                </a:solidFill>
                <a:latin typeface="Arial" panose="020B0604020202020204" pitchFamily="34" charset="0"/>
                <a:ea typeface="ＭＳ Ｐゴシック" panose="020B0600070205080204" pitchFamily="50" charset="-128"/>
              </a:defRPr>
            </a:lvl3pPr>
            <a:lvl4pPr marL="1586438" indent="-226634" defTabSz="914406">
              <a:defRPr kumimoji="1">
                <a:solidFill>
                  <a:schemeClr val="tx1"/>
                </a:solidFill>
                <a:latin typeface="Arial" panose="020B0604020202020204" pitchFamily="34" charset="0"/>
                <a:ea typeface="ＭＳ Ｐゴシック" panose="020B0600070205080204" pitchFamily="50" charset="-128"/>
              </a:defRPr>
            </a:lvl4pPr>
            <a:lvl5pPr marL="2039706" indent="-226634" defTabSz="914406">
              <a:defRPr kumimoji="1">
                <a:solidFill>
                  <a:schemeClr val="tx1"/>
                </a:solidFill>
                <a:latin typeface="Arial" panose="020B0604020202020204" pitchFamily="34" charset="0"/>
                <a:ea typeface="ＭＳ Ｐゴシック" panose="020B0600070205080204" pitchFamily="50" charset="-128"/>
              </a:defRPr>
            </a:lvl5pPr>
            <a:lvl6pPr marL="2492974"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46243"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99511"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52779"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C2DA5471-6270-488E-A308-8A7008E3AFE3}" type="slidenum">
              <a:rPr lang="en-US" altLang="ja-JP" smtClean="0">
                <a:solidFill>
                  <a:srgbClr val="000000"/>
                </a:solidFill>
              </a:rPr>
              <a:pPr/>
              <a:t>41</a:t>
            </a:fld>
            <a:endParaRPr lang="en-US" altLang="ja-JP">
              <a:solidFill>
                <a:srgbClr val="000000"/>
              </a:solidFill>
            </a:endParaRPr>
          </a:p>
        </p:txBody>
      </p:sp>
      <p:sp>
        <p:nvSpPr>
          <p:cNvPr id="165891" name="Rectangle 2"/>
          <p:cNvSpPr>
            <a:spLocks noGrp="1" noRot="1" noChangeAspect="1" noChangeArrowheads="1" noTextEdit="1"/>
          </p:cNvSpPr>
          <p:nvPr>
            <p:ph type="sldImg"/>
          </p:nvPr>
        </p:nvSpPr>
        <p:spPr>
          <a:xfrm>
            <a:off x="908050" y="741363"/>
            <a:ext cx="4929188" cy="3697287"/>
          </a:xfrm>
          <a:ln/>
        </p:spPr>
      </p:sp>
      <p:sp>
        <p:nvSpPr>
          <p:cNvPr id="165892" name="Rectangle 3"/>
          <p:cNvSpPr>
            <a:spLocks noGrp="1" noChangeArrowheads="1"/>
          </p:cNvSpPr>
          <p:nvPr>
            <p:ph type="body" idx="1"/>
          </p:nvPr>
        </p:nvSpPr>
        <p:spPr>
          <a:xfrm>
            <a:off x="672477" y="4686538"/>
            <a:ext cx="5390810" cy="4439132"/>
          </a:xfrm>
          <a:noFill/>
        </p:spPr>
        <p:txBody>
          <a:bodyPr/>
          <a:lstStyle/>
          <a:p>
            <a:pPr eaLnBrk="1" hangingPunct="1"/>
            <a:r>
              <a:rPr lang="ja-JP" altLang="en-US"/>
              <a:t>日本独特の風土が日本独特のウイスキーを生みます。</a:t>
            </a:r>
          </a:p>
        </p:txBody>
      </p:sp>
    </p:spTree>
    <p:extLst>
      <p:ext uri="{BB962C8B-B14F-4D97-AF65-F5344CB8AC3E}">
        <p14:creationId xmlns:p14="http://schemas.microsoft.com/office/powerpoint/2010/main" val="2070391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defTabSz="914406">
              <a:defRPr kumimoji="1">
                <a:solidFill>
                  <a:schemeClr val="tx1"/>
                </a:solidFill>
                <a:latin typeface="Arial" panose="020B0604020202020204" pitchFamily="34" charset="0"/>
                <a:ea typeface="ＭＳ Ｐゴシック" panose="020B0600070205080204" pitchFamily="50" charset="-128"/>
              </a:defRPr>
            </a:lvl1pPr>
            <a:lvl2pPr marL="736561" indent="-283293" defTabSz="914406">
              <a:defRPr kumimoji="1">
                <a:solidFill>
                  <a:schemeClr val="tx1"/>
                </a:solidFill>
                <a:latin typeface="Arial" panose="020B0604020202020204" pitchFamily="34" charset="0"/>
                <a:ea typeface="ＭＳ Ｐゴシック" panose="020B0600070205080204" pitchFamily="50" charset="-128"/>
              </a:defRPr>
            </a:lvl2pPr>
            <a:lvl3pPr marL="1133170" indent="-226634" defTabSz="914406">
              <a:defRPr kumimoji="1">
                <a:solidFill>
                  <a:schemeClr val="tx1"/>
                </a:solidFill>
                <a:latin typeface="Arial" panose="020B0604020202020204" pitchFamily="34" charset="0"/>
                <a:ea typeface="ＭＳ Ｐゴシック" panose="020B0600070205080204" pitchFamily="50" charset="-128"/>
              </a:defRPr>
            </a:lvl3pPr>
            <a:lvl4pPr marL="1586438" indent="-226634" defTabSz="914406">
              <a:defRPr kumimoji="1">
                <a:solidFill>
                  <a:schemeClr val="tx1"/>
                </a:solidFill>
                <a:latin typeface="Arial" panose="020B0604020202020204" pitchFamily="34" charset="0"/>
                <a:ea typeface="ＭＳ Ｐゴシック" panose="020B0600070205080204" pitchFamily="50" charset="-128"/>
              </a:defRPr>
            </a:lvl4pPr>
            <a:lvl5pPr marL="2039706" indent="-226634" defTabSz="914406">
              <a:defRPr kumimoji="1">
                <a:solidFill>
                  <a:schemeClr val="tx1"/>
                </a:solidFill>
                <a:latin typeface="Arial" panose="020B0604020202020204" pitchFamily="34" charset="0"/>
                <a:ea typeface="ＭＳ Ｐゴシック" panose="020B0600070205080204" pitchFamily="50" charset="-128"/>
              </a:defRPr>
            </a:lvl5pPr>
            <a:lvl6pPr marL="2492974"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46243"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99511"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52779"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3BC731A0-29EA-4165-8AD5-03149A6695BF}" type="slidenum">
              <a:rPr lang="en-US" altLang="ja-JP" smtClean="0">
                <a:solidFill>
                  <a:srgbClr val="000000"/>
                </a:solidFill>
              </a:rPr>
              <a:pPr/>
              <a:t>48</a:t>
            </a:fld>
            <a:endParaRPr lang="en-US" altLang="ja-JP">
              <a:solidFill>
                <a:srgbClr val="000000"/>
              </a:solidFill>
            </a:endParaRPr>
          </a:p>
        </p:txBody>
      </p:sp>
      <p:sp>
        <p:nvSpPr>
          <p:cNvPr id="174083" name="Rectangle 2"/>
          <p:cNvSpPr>
            <a:spLocks noGrp="1" noRot="1" noChangeAspect="1" noChangeArrowheads="1" noTextEdit="1"/>
          </p:cNvSpPr>
          <p:nvPr>
            <p:ph type="sldImg"/>
          </p:nvPr>
        </p:nvSpPr>
        <p:spPr>
          <a:xfrm>
            <a:off x="903288" y="739775"/>
            <a:ext cx="4930775" cy="3698875"/>
          </a:xfrm>
          <a:ln/>
        </p:spPr>
      </p:sp>
      <p:sp>
        <p:nvSpPr>
          <p:cNvPr id="174084" name="Rectangle 3"/>
          <p:cNvSpPr>
            <a:spLocks noGrp="1" noChangeArrowheads="1"/>
          </p:cNvSpPr>
          <p:nvPr>
            <p:ph type="body" idx="1"/>
          </p:nvPr>
        </p:nvSpPr>
        <p:spPr>
          <a:xfrm>
            <a:off x="898730" y="4686538"/>
            <a:ext cx="5089139" cy="4440707"/>
          </a:xfrm>
          <a:noFill/>
        </p:spPr>
        <p:txBody>
          <a:bodyPr lIns="91484" tIns="45742" rIns="91484" bIns="45742"/>
          <a:lstStyle/>
          <a:p>
            <a:pPr eaLnBrk="1" hangingPunct="1"/>
            <a:r>
              <a:rPr lang="ja-JP" altLang="en-US" b="1"/>
              <a:t>サントリーは、世界で唯一、自社で製樽工場を所有しているウイスキーメーカーです。</a:t>
            </a:r>
          </a:p>
          <a:p>
            <a:pPr eaLnBrk="1" hangingPunct="1"/>
            <a:r>
              <a:rPr lang="ja-JP" altLang="en-US" b="1"/>
              <a:t>滋賀県の近江エージングセラー、山梨県の白州蒸溜所に、二つの樽工場を持っています。</a:t>
            </a:r>
          </a:p>
          <a:p>
            <a:pPr eaLnBrk="1" hangingPunct="1"/>
            <a:endParaRPr lang="ja-JP" altLang="en-US" b="1"/>
          </a:p>
          <a:p>
            <a:pPr eaLnBrk="1" hangingPunct="1"/>
            <a:r>
              <a:rPr lang="ja-JP" altLang="en-US" b="1"/>
              <a:t>日本の温暖な気候の中で、ふくよかで、豊かな味わいを持った、口当たりの柔らかいウイスキーを育むためには、それに適した樽が必要です。</a:t>
            </a:r>
          </a:p>
          <a:p>
            <a:pPr eaLnBrk="1" hangingPunct="1"/>
            <a:endParaRPr lang="ja-JP" altLang="en-US" b="1"/>
          </a:p>
          <a:p>
            <a:pPr eaLnBrk="1" hangingPunct="1"/>
            <a:r>
              <a:rPr lang="ja-JP" altLang="en-US" b="1"/>
              <a:t>自分達の求める味わい造りに必要な樽は自前で造る以外に方法はない  というのが、創業以来、変わることのないサントリーの考えです。</a:t>
            </a:r>
          </a:p>
          <a:p>
            <a:pPr eaLnBrk="1" hangingPunct="1"/>
            <a:endParaRPr lang="en-US" altLang="ja-JP" b="1"/>
          </a:p>
        </p:txBody>
      </p:sp>
    </p:spTree>
    <p:extLst>
      <p:ext uri="{BB962C8B-B14F-4D97-AF65-F5344CB8AC3E}">
        <p14:creationId xmlns:p14="http://schemas.microsoft.com/office/powerpoint/2010/main" val="4250696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lvl1pPr defTabSz="914406">
              <a:defRPr kumimoji="1">
                <a:solidFill>
                  <a:schemeClr val="tx1"/>
                </a:solidFill>
                <a:latin typeface="Arial" panose="020B0604020202020204" pitchFamily="34" charset="0"/>
                <a:ea typeface="ＭＳ Ｐゴシック" panose="020B0600070205080204" pitchFamily="50" charset="-128"/>
              </a:defRPr>
            </a:lvl1pPr>
            <a:lvl2pPr marL="736561" indent="-283293" defTabSz="914406">
              <a:defRPr kumimoji="1">
                <a:solidFill>
                  <a:schemeClr val="tx1"/>
                </a:solidFill>
                <a:latin typeface="Arial" panose="020B0604020202020204" pitchFamily="34" charset="0"/>
                <a:ea typeface="ＭＳ Ｐゴシック" panose="020B0600070205080204" pitchFamily="50" charset="-128"/>
              </a:defRPr>
            </a:lvl2pPr>
            <a:lvl3pPr marL="1133170" indent="-226634" defTabSz="914406">
              <a:defRPr kumimoji="1">
                <a:solidFill>
                  <a:schemeClr val="tx1"/>
                </a:solidFill>
                <a:latin typeface="Arial" panose="020B0604020202020204" pitchFamily="34" charset="0"/>
                <a:ea typeface="ＭＳ Ｐゴシック" panose="020B0600070205080204" pitchFamily="50" charset="-128"/>
              </a:defRPr>
            </a:lvl3pPr>
            <a:lvl4pPr marL="1586438" indent="-226634" defTabSz="914406">
              <a:defRPr kumimoji="1">
                <a:solidFill>
                  <a:schemeClr val="tx1"/>
                </a:solidFill>
                <a:latin typeface="Arial" panose="020B0604020202020204" pitchFamily="34" charset="0"/>
                <a:ea typeface="ＭＳ Ｐゴシック" panose="020B0600070205080204" pitchFamily="50" charset="-128"/>
              </a:defRPr>
            </a:lvl4pPr>
            <a:lvl5pPr marL="2039706" indent="-226634" defTabSz="914406">
              <a:defRPr kumimoji="1">
                <a:solidFill>
                  <a:schemeClr val="tx1"/>
                </a:solidFill>
                <a:latin typeface="Arial" panose="020B0604020202020204" pitchFamily="34" charset="0"/>
                <a:ea typeface="ＭＳ Ｐゴシック" panose="020B0600070205080204" pitchFamily="50" charset="-128"/>
              </a:defRPr>
            </a:lvl5pPr>
            <a:lvl6pPr marL="2492974"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46243"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99511"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52779"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1BE9353-8C0E-46A8-AD71-6D46B845018A}" type="slidenum">
              <a:rPr lang="en-US" altLang="ja-JP" smtClean="0">
                <a:solidFill>
                  <a:srgbClr val="000000"/>
                </a:solidFill>
              </a:rPr>
              <a:pPr/>
              <a:t>50</a:t>
            </a:fld>
            <a:endParaRPr lang="en-US" altLang="ja-JP">
              <a:solidFill>
                <a:srgbClr val="000000"/>
              </a:solidFill>
            </a:endParaRPr>
          </a:p>
        </p:txBody>
      </p:sp>
      <p:sp>
        <p:nvSpPr>
          <p:cNvPr id="177155" name="Rectangle 2"/>
          <p:cNvSpPr>
            <a:spLocks noGrp="1" noRot="1" noChangeAspect="1" noChangeArrowheads="1" noTextEdit="1"/>
          </p:cNvSpPr>
          <p:nvPr>
            <p:ph type="sldImg"/>
          </p:nvPr>
        </p:nvSpPr>
        <p:spPr>
          <a:xfrm>
            <a:off x="904875" y="741363"/>
            <a:ext cx="4927600" cy="3695700"/>
          </a:xfrm>
          <a:ln/>
        </p:spPr>
      </p:sp>
      <p:sp>
        <p:nvSpPr>
          <p:cNvPr id="177156" name="Rectangle 3"/>
          <p:cNvSpPr>
            <a:spLocks noGrp="1" noChangeArrowheads="1"/>
          </p:cNvSpPr>
          <p:nvPr>
            <p:ph type="body" idx="1"/>
          </p:nvPr>
        </p:nvSpPr>
        <p:spPr>
          <a:xfrm>
            <a:off x="674048" y="4684963"/>
            <a:ext cx="5387667" cy="4440707"/>
          </a:xfrm>
          <a:noFill/>
        </p:spPr>
        <p:txBody>
          <a:bodyPr/>
          <a:lstStyle/>
          <a:p>
            <a:pPr eaLnBrk="1" hangingPunct="1"/>
            <a:r>
              <a:rPr lang="ja-JP" altLang="en-US"/>
              <a:t>樽材へのこだわりと並んで重要なのは、いかに高品質な長期熟成原酒を育てるかです。</a:t>
            </a:r>
          </a:p>
          <a:p>
            <a:pPr eaLnBrk="1" hangingPunct="1"/>
            <a:r>
              <a:rPr lang="ja-JP" altLang="en-US"/>
              <a:t>サントリーでは、１</a:t>
            </a:r>
            <a:r>
              <a:rPr lang="en-US" altLang="ja-JP"/>
              <a:t>2</a:t>
            </a:r>
            <a:r>
              <a:rPr lang="ja-JP" altLang="en-US"/>
              <a:t>年以上の原酒は全樽ひとつひとつ状態をチェックしています。</a:t>
            </a:r>
          </a:p>
          <a:p>
            <a:pPr eaLnBrk="1" hangingPunct="1"/>
            <a:r>
              <a:rPr lang="ja-JP" altLang="en-US"/>
              <a:t>写真のようにブレンダーが倉庫に行き、開栓して状態を調べます。ひとつとして同じ原酒はありません。</a:t>
            </a:r>
          </a:p>
          <a:p>
            <a:pPr eaLnBrk="1" hangingPunct="1"/>
            <a:r>
              <a:rPr lang="ja-JP" altLang="en-US"/>
              <a:t>こうして原酒が一番花開く時期を見極め、表舞台に立たせてあげることもブレンダーの重要な仕事です。</a:t>
            </a:r>
          </a:p>
          <a:p>
            <a:pPr eaLnBrk="1" hangingPunct="1"/>
            <a:endParaRPr lang="en-US" altLang="ja-JP"/>
          </a:p>
        </p:txBody>
      </p:sp>
    </p:spTree>
    <p:extLst>
      <p:ext uri="{BB962C8B-B14F-4D97-AF65-F5344CB8AC3E}">
        <p14:creationId xmlns:p14="http://schemas.microsoft.com/office/powerpoint/2010/main" val="1973573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lvl1pPr defTabSz="914406">
              <a:defRPr kumimoji="1">
                <a:solidFill>
                  <a:schemeClr val="tx1"/>
                </a:solidFill>
                <a:latin typeface="Arial" panose="020B0604020202020204" pitchFamily="34" charset="0"/>
                <a:ea typeface="ＭＳ Ｐゴシック" panose="020B0600070205080204" pitchFamily="50" charset="-128"/>
              </a:defRPr>
            </a:lvl1pPr>
            <a:lvl2pPr marL="736561" indent="-283293" defTabSz="914406">
              <a:defRPr kumimoji="1">
                <a:solidFill>
                  <a:schemeClr val="tx1"/>
                </a:solidFill>
                <a:latin typeface="Arial" panose="020B0604020202020204" pitchFamily="34" charset="0"/>
                <a:ea typeface="ＭＳ Ｐゴシック" panose="020B0600070205080204" pitchFamily="50" charset="-128"/>
              </a:defRPr>
            </a:lvl2pPr>
            <a:lvl3pPr marL="1133170" indent="-226634" defTabSz="914406">
              <a:defRPr kumimoji="1">
                <a:solidFill>
                  <a:schemeClr val="tx1"/>
                </a:solidFill>
                <a:latin typeface="Arial" panose="020B0604020202020204" pitchFamily="34" charset="0"/>
                <a:ea typeface="ＭＳ Ｐゴシック" panose="020B0600070205080204" pitchFamily="50" charset="-128"/>
              </a:defRPr>
            </a:lvl3pPr>
            <a:lvl4pPr marL="1586438" indent="-226634" defTabSz="914406">
              <a:defRPr kumimoji="1">
                <a:solidFill>
                  <a:schemeClr val="tx1"/>
                </a:solidFill>
                <a:latin typeface="Arial" panose="020B0604020202020204" pitchFamily="34" charset="0"/>
                <a:ea typeface="ＭＳ Ｐゴシック" panose="020B0600070205080204" pitchFamily="50" charset="-128"/>
              </a:defRPr>
            </a:lvl4pPr>
            <a:lvl5pPr marL="2039706" indent="-226634" defTabSz="914406">
              <a:defRPr kumimoji="1">
                <a:solidFill>
                  <a:schemeClr val="tx1"/>
                </a:solidFill>
                <a:latin typeface="Arial" panose="020B0604020202020204" pitchFamily="34" charset="0"/>
                <a:ea typeface="ＭＳ Ｐゴシック" panose="020B0600070205080204" pitchFamily="50" charset="-128"/>
              </a:defRPr>
            </a:lvl5pPr>
            <a:lvl6pPr marL="2492974"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46243"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99511"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52779"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42DF8D92-BD66-44EF-AC7A-ECA87E64E87C}" type="slidenum">
              <a:rPr lang="en-US" altLang="ja-JP" smtClean="0">
                <a:solidFill>
                  <a:srgbClr val="000000"/>
                </a:solidFill>
              </a:rPr>
              <a:pPr/>
              <a:t>51</a:t>
            </a:fld>
            <a:endParaRPr lang="en-US" altLang="ja-JP">
              <a:solidFill>
                <a:srgbClr val="000000"/>
              </a:solidFill>
            </a:endParaRPr>
          </a:p>
        </p:txBody>
      </p:sp>
      <p:sp>
        <p:nvSpPr>
          <p:cNvPr id="179203" name="Rectangle 2"/>
          <p:cNvSpPr>
            <a:spLocks noGrp="1" noRot="1" noChangeAspect="1" noChangeArrowheads="1" noTextEdit="1"/>
          </p:cNvSpPr>
          <p:nvPr>
            <p:ph type="sldImg"/>
          </p:nvPr>
        </p:nvSpPr>
        <p:spPr>
          <a:xfrm>
            <a:off x="903288" y="739775"/>
            <a:ext cx="4930775" cy="3698875"/>
          </a:xfrm>
          <a:ln/>
        </p:spPr>
      </p:sp>
      <p:sp>
        <p:nvSpPr>
          <p:cNvPr id="179204" name="Rectangle 3"/>
          <p:cNvSpPr>
            <a:spLocks noGrp="1" noChangeArrowheads="1"/>
          </p:cNvSpPr>
          <p:nvPr>
            <p:ph type="body" idx="1"/>
          </p:nvPr>
        </p:nvSpPr>
        <p:spPr>
          <a:xfrm>
            <a:off x="672477" y="4684962"/>
            <a:ext cx="5390810" cy="4442283"/>
          </a:xfrm>
          <a:noFill/>
        </p:spPr>
        <p:txBody>
          <a:bodyPr/>
          <a:lstStyle/>
          <a:p>
            <a:pPr eaLnBrk="1" hangingPunct="1"/>
            <a:r>
              <a:rPr lang="ja-JP" altLang="en-US"/>
              <a:t>樽材へのこだわりと並んで重要なのは、いかに高品質な長期熟成原酒を育てるかです。</a:t>
            </a:r>
          </a:p>
          <a:p>
            <a:pPr eaLnBrk="1" hangingPunct="1"/>
            <a:r>
              <a:rPr lang="ja-JP" altLang="en-US"/>
              <a:t>サントリーでは、１</a:t>
            </a:r>
            <a:r>
              <a:rPr lang="en-US" altLang="ja-JP"/>
              <a:t>2</a:t>
            </a:r>
            <a:r>
              <a:rPr lang="ja-JP" altLang="en-US"/>
              <a:t>年以上の原酒は全樽ひとつひとつ状態をチェックしています。</a:t>
            </a:r>
          </a:p>
          <a:p>
            <a:pPr eaLnBrk="1" hangingPunct="1"/>
            <a:r>
              <a:rPr lang="ja-JP" altLang="en-US"/>
              <a:t>写真のようにブレンダーが倉庫に行き、開栓して状態を調べます。ひとつとして同じ原酒はありません。</a:t>
            </a:r>
          </a:p>
          <a:p>
            <a:pPr eaLnBrk="1" hangingPunct="1"/>
            <a:r>
              <a:rPr lang="ja-JP" altLang="en-US"/>
              <a:t>こうして原酒が一番花開く時期を見極め、表舞台に立たせてあげることもブレンダーの重要な仕事です。</a:t>
            </a:r>
          </a:p>
          <a:p>
            <a:pPr eaLnBrk="1" hangingPunct="1"/>
            <a:endParaRPr lang="en-US" altLang="ja-JP"/>
          </a:p>
        </p:txBody>
      </p:sp>
    </p:spTree>
    <p:extLst>
      <p:ext uri="{BB962C8B-B14F-4D97-AF65-F5344CB8AC3E}">
        <p14:creationId xmlns:p14="http://schemas.microsoft.com/office/powerpoint/2010/main" val="205949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lvl1pPr defTabSz="914406">
              <a:defRPr kumimoji="1">
                <a:solidFill>
                  <a:schemeClr val="tx1"/>
                </a:solidFill>
                <a:latin typeface="Arial" panose="020B0604020202020204" pitchFamily="34" charset="0"/>
                <a:ea typeface="ＭＳ Ｐゴシック" panose="020B0600070205080204" pitchFamily="50" charset="-128"/>
              </a:defRPr>
            </a:lvl1pPr>
            <a:lvl2pPr marL="736561" indent="-283293" defTabSz="914406">
              <a:defRPr kumimoji="1">
                <a:solidFill>
                  <a:schemeClr val="tx1"/>
                </a:solidFill>
                <a:latin typeface="Arial" panose="020B0604020202020204" pitchFamily="34" charset="0"/>
                <a:ea typeface="ＭＳ Ｐゴシック" panose="020B0600070205080204" pitchFamily="50" charset="-128"/>
              </a:defRPr>
            </a:lvl2pPr>
            <a:lvl3pPr marL="1133170" indent="-226634" defTabSz="914406">
              <a:defRPr kumimoji="1">
                <a:solidFill>
                  <a:schemeClr val="tx1"/>
                </a:solidFill>
                <a:latin typeface="Arial" panose="020B0604020202020204" pitchFamily="34" charset="0"/>
                <a:ea typeface="ＭＳ Ｐゴシック" panose="020B0600070205080204" pitchFamily="50" charset="-128"/>
              </a:defRPr>
            </a:lvl3pPr>
            <a:lvl4pPr marL="1586438" indent="-226634" defTabSz="914406">
              <a:defRPr kumimoji="1">
                <a:solidFill>
                  <a:schemeClr val="tx1"/>
                </a:solidFill>
                <a:latin typeface="Arial" panose="020B0604020202020204" pitchFamily="34" charset="0"/>
                <a:ea typeface="ＭＳ Ｐゴシック" panose="020B0600070205080204" pitchFamily="50" charset="-128"/>
              </a:defRPr>
            </a:lvl4pPr>
            <a:lvl5pPr marL="2039706" indent="-226634" defTabSz="914406">
              <a:defRPr kumimoji="1">
                <a:solidFill>
                  <a:schemeClr val="tx1"/>
                </a:solidFill>
                <a:latin typeface="Arial" panose="020B0604020202020204" pitchFamily="34" charset="0"/>
                <a:ea typeface="ＭＳ Ｐゴシック" panose="020B0600070205080204" pitchFamily="50" charset="-128"/>
              </a:defRPr>
            </a:lvl5pPr>
            <a:lvl6pPr marL="2492974"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46243"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99511"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52779"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853A6083-D9A1-4C06-9042-23A7B428F22E}" type="slidenum">
              <a:rPr lang="en-US" altLang="ja-JP" smtClean="0">
                <a:solidFill>
                  <a:srgbClr val="000000"/>
                </a:solidFill>
              </a:rPr>
              <a:pPr/>
              <a:t>52</a:t>
            </a:fld>
            <a:endParaRPr lang="en-US" altLang="ja-JP">
              <a:solidFill>
                <a:srgbClr val="000000"/>
              </a:solidFill>
            </a:endParaRPr>
          </a:p>
        </p:txBody>
      </p:sp>
      <p:sp>
        <p:nvSpPr>
          <p:cNvPr id="181251" name="Rectangle 2"/>
          <p:cNvSpPr>
            <a:spLocks noGrp="1" noRot="1" noChangeAspect="1" noChangeArrowheads="1" noTextEdit="1"/>
          </p:cNvSpPr>
          <p:nvPr>
            <p:ph type="sldImg"/>
          </p:nvPr>
        </p:nvSpPr>
        <p:spPr>
          <a:xfrm>
            <a:off x="903288" y="739775"/>
            <a:ext cx="4930775" cy="3698875"/>
          </a:xfrm>
          <a:ln/>
        </p:spPr>
      </p:sp>
      <p:sp>
        <p:nvSpPr>
          <p:cNvPr id="181252" name="Rectangle 3"/>
          <p:cNvSpPr>
            <a:spLocks noGrp="1" noChangeArrowheads="1"/>
          </p:cNvSpPr>
          <p:nvPr>
            <p:ph type="body" idx="1"/>
          </p:nvPr>
        </p:nvSpPr>
        <p:spPr>
          <a:xfrm>
            <a:off x="672477" y="4684962"/>
            <a:ext cx="5390810" cy="4442283"/>
          </a:xfrm>
          <a:noFill/>
        </p:spPr>
        <p:txBody>
          <a:bodyPr/>
          <a:lstStyle/>
          <a:p>
            <a:pPr eaLnBrk="1" hangingPunct="1"/>
            <a:endParaRPr lang="ja-JP" altLang="ja-JP"/>
          </a:p>
        </p:txBody>
      </p:sp>
    </p:spTree>
    <p:extLst>
      <p:ext uri="{BB962C8B-B14F-4D97-AF65-F5344CB8AC3E}">
        <p14:creationId xmlns:p14="http://schemas.microsoft.com/office/powerpoint/2010/main" val="2119586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lvl1pPr defTabSz="914406">
              <a:defRPr kumimoji="1">
                <a:solidFill>
                  <a:schemeClr val="tx1"/>
                </a:solidFill>
                <a:latin typeface="Arial" panose="020B0604020202020204" pitchFamily="34" charset="0"/>
                <a:ea typeface="ＭＳ Ｐゴシック" panose="020B0600070205080204" pitchFamily="50" charset="-128"/>
              </a:defRPr>
            </a:lvl1pPr>
            <a:lvl2pPr marL="736561" indent="-283293" defTabSz="914406">
              <a:defRPr kumimoji="1">
                <a:solidFill>
                  <a:schemeClr val="tx1"/>
                </a:solidFill>
                <a:latin typeface="Arial" panose="020B0604020202020204" pitchFamily="34" charset="0"/>
                <a:ea typeface="ＭＳ Ｐゴシック" panose="020B0600070205080204" pitchFamily="50" charset="-128"/>
              </a:defRPr>
            </a:lvl2pPr>
            <a:lvl3pPr marL="1133170" indent="-226634" defTabSz="914406">
              <a:defRPr kumimoji="1">
                <a:solidFill>
                  <a:schemeClr val="tx1"/>
                </a:solidFill>
                <a:latin typeface="Arial" panose="020B0604020202020204" pitchFamily="34" charset="0"/>
                <a:ea typeface="ＭＳ Ｐゴシック" panose="020B0600070205080204" pitchFamily="50" charset="-128"/>
              </a:defRPr>
            </a:lvl3pPr>
            <a:lvl4pPr marL="1586438" indent="-226634" defTabSz="914406">
              <a:defRPr kumimoji="1">
                <a:solidFill>
                  <a:schemeClr val="tx1"/>
                </a:solidFill>
                <a:latin typeface="Arial" panose="020B0604020202020204" pitchFamily="34" charset="0"/>
                <a:ea typeface="ＭＳ Ｐゴシック" panose="020B0600070205080204" pitchFamily="50" charset="-128"/>
              </a:defRPr>
            </a:lvl4pPr>
            <a:lvl5pPr marL="2039706" indent="-226634" defTabSz="914406">
              <a:defRPr kumimoji="1">
                <a:solidFill>
                  <a:schemeClr val="tx1"/>
                </a:solidFill>
                <a:latin typeface="Arial" panose="020B0604020202020204" pitchFamily="34" charset="0"/>
                <a:ea typeface="ＭＳ Ｐゴシック" panose="020B0600070205080204" pitchFamily="50" charset="-128"/>
              </a:defRPr>
            </a:lvl5pPr>
            <a:lvl6pPr marL="2492974"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46243"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99511"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52779"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DDD8949-451E-4DA2-B0AC-EE8DA1A2D6C0}" type="slidenum">
              <a:rPr lang="en-US" altLang="ja-JP" smtClean="0">
                <a:solidFill>
                  <a:srgbClr val="000000"/>
                </a:solidFill>
              </a:rPr>
              <a:pPr/>
              <a:t>53</a:t>
            </a:fld>
            <a:endParaRPr lang="en-US" altLang="ja-JP">
              <a:solidFill>
                <a:srgbClr val="000000"/>
              </a:solidFill>
            </a:endParaRPr>
          </a:p>
        </p:txBody>
      </p:sp>
      <p:sp>
        <p:nvSpPr>
          <p:cNvPr id="183299" name="Rectangle 2"/>
          <p:cNvSpPr>
            <a:spLocks noGrp="1" noRot="1" noChangeAspect="1" noChangeArrowheads="1" noTextEdit="1"/>
          </p:cNvSpPr>
          <p:nvPr>
            <p:ph type="sldImg"/>
          </p:nvPr>
        </p:nvSpPr>
        <p:spPr>
          <a:xfrm>
            <a:off x="903288" y="739775"/>
            <a:ext cx="4930775" cy="3698875"/>
          </a:xfrm>
          <a:ln/>
        </p:spPr>
      </p:sp>
      <p:sp>
        <p:nvSpPr>
          <p:cNvPr id="183300" name="Rectangle 3"/>
          <p:cNvSpPr>
            <a:spLocks noGrp="1" noChangeArrowheads="1"/>
          </p:cNvSpPr>
          <p:nvPr>
            <p:ph type="body" idx="1"/>
          </p:nvPr>
        </p:nvSpPr>
        <p:spPr>
          <a:xfrm>
            <a:off x="672477" y="4684962"/>
            <a:ext cx="5390810" cy="4442283"/>
          </a:xfrm>
          <a:noFill/>
        </p:spPr>
        <p:txBody>
          <a:bodyPr/>
          <a:lstStyle/>
          <a:p>
            <a:pPr eaLnBrk="1" hangingPunct="1"/>
            <a:endParaRPr lang="ja-JP" altLang="ja-JP"/>
          </a:p>
        </p:txBody>
      </p:sp>
    </p:spTree>
    <p:extLst>
      <p:ext uri="{BB962C8B-B14F-4D97-AF65-F5344CB8AC3E}">
        <p14:creationId xmlns:p14="http://schemas.microsoft.com/office/powerpoint/2010/main" val="30481789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lvl1pPr defTabSz="914406">
              <a:defRPr kumimoji="1">
                <a:solidFill>
                  <a:schemeClr val="tx1"/>
                </a:solidFill>
                <a:latin typeface="Arial" panose="020B0604020202020204" pitchFamily="34" charset="0"/>
                <a:ea typeface="ＭＳ Ｐゴシック" panose="020B0600070205080204" pitchFamily="50" charset="-128"/>
              </a:defRPr>
            </a:lvl1pPr>
            <a:lvl2pPr marL="736561" indent="-283293" defTabSz="914406">
              <a:defRPr kumimoji="1">
                <a:solidFill>
                  <a:schemeClr val="tx1"/>
                </a:solidFill>
                <a:latin typeface="Arial" panose="020B0604020202020204" pitchFamily="34" charset="0"/>
                <a:ea typeface="ＭＳ Ｐゴシック" panose="020B0600070205080204" pitchFamily="50" charset="-128"/>
              </a:defRPr>
            </a:lvl2pPr>
            <a:lvl3pPr marL="1133170" indent="-226634" defTabSz="914406">
              <a:defRPr kumimoji="1">
                <a:solidFill>
                  <a:schemeClr val="tx1"/>
                </a:solidFill>
                <a:latin typeface="Arial" panose="020B0604020202020204" pitchFamily="34" charset="0"/>
                <a:ea typeface="ＭＳ Ｐゴシック" panose="020B0600070205080204" pitchFamily="50" charset="-128"/>
              </a:defRPr>
            </a:lvl3pPr>
            <a:lvl4pPr marL="1586438" indent="-226634" defTabSz="914406">
              <a:defRPr kumimoji="1">
                <a:solidFill>
                  <a:schemeClr val="tx1"/>
                </a:solidFill>
                <a:latin typeface="Arial" panose="020B0604020202020204" pitchFamily="34" charset="0"/>
                <a:ea typeface="ＭＳ Ｐゴシック" panose="020B0600070205080204" pitchFamily="50" charset="-128"/>
              </a:defRPr>
            </a:lvl4pPr>
            <a:lvl5pPr marL="2039706" indent="-226634" defTabSz="914406">
              <a:defRPr kumimoji="1">
                <a:solidFill>
                  <a:schemeClr val="tx1"/>
                </a:solidFill>
                <a:latin typeface="Arial" panose="020B0604020202020204" pitchFamily="34" charset="0"/>
                <a:ea typeface="ＭＳ Ｐゴシック" panose="020B0600070205080204" pitchFamily="50" charset="-128"/>
              </a:defRPr>
            </a:lvl5pPr>
            <a:lvl6pPr marL="2492974"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46243"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99511"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52779"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5FAA2C7C-360E-4EDE-AF70-9E9C5D32867E}" type="slidenum">
              <a:rPr lang="en-US" altLang="ja-JP" smtClean="0">
                <a:solidFill>
                  <a:srgbClr val="000000"/>
                </a:solidFill>
              </a:rPr>
              <a:pPr/>
              <a:t>54</a:t>
            </a:fld>
            <a:endParaRPr lang="en-US" altLang="ja-JP">
              <a:solidFill>
                <a:srgbClr val="000000"/>
              </a:solidFill>
            </a:endParaRPr>
          </a:p>
        </p:txBody>
      </p:sp>
      <p:sp>
        <p:nvSpPr>
          <p:cNvPr id="185347" name="Rectangle 2"/>
          <p:cNvSpPr>
            <a:spLocks noGrp="1" noRot="1" noChangeAspect="1" noChangeArrowheads="1" noTextEdit="1"/>
          </p:cNvSpPr>
          <p:nvPr>
            <p:ph type="sldImg"/>
          </p:nvPr>
        </p:nvSpPr>
        <p:spPr>
          <a:xfrm>
            <a:off x="904875" y="741363"/>
            <a:ext cx="4927600" cy="3695700"/>
          </a:xfrm>
          <a:ln/>
        </p:spPr>
      </p:sp>
      <p:sp>
        <p:nvSpPr>
          <p:cNvPr id="185348" name="Rectangle 3"/>
          <p:cNvSpPr>
            <a:spLocks noGrp="1" noChangeArrowheads="1"/>
          </p:cNvSpPr>
          <p:nvPr>
            <p:ph type="body" idx="1"/>
          </p:nvPr>
        </p:nvSpPr>
        <p:spPr>
          <a:xfrm>
            <a:off x="674048" y="4684963"/>
            <a:ext cx="5387667" cy="4440707"/>
          </a:xfrm>
          <a:noFill/>
        </p:spPr>
        <p:txBody>
          <a:bodyPr/>
          <a:lstStyle/>
          <a:p>
            <a:pPr eaLnBrk="1" hangingPunct="1"/>
            <a:r>
              <a:rPr lang="ja-JP" altLang="en-US"/>
              <a:t>ブレンドの意味合いは</a:t>
            </a:r>
            <a:r>
              <a:rPr lang="en-US" altLang="ja-JP"/>
              <a:t>2</a:t>
            </a:r>
            <a:r>
              <a:rPr lang="ja-JP" altLang="en-US"/>
              <a:t>つあると思います。</a:t>
            </a:r>
          </a:p>
          <a:p>
            <a:pPr eaLnBrk="1" hangingPunct="1"/>
            <a:r>
              <a:rPr lang="ja-JP" altLang="en-US"/>
              <a:t>（読む）</a:t>
            </a:r>
          </a:p>
          <a:p>
            <a:pPr eaLnBrk="1" hangingPunct="1"/>
            <a:r>
              <a:rPr lang="ja-JP" altLang="en-US"/>
              <a:t>特に、原酒の個性を活かし、新たにおいしい香味を創造することがブレンドの意義だといえます。</a:t>
            </a:r>
          </a:p>
        </p:txBody>
      </p:sp>
    </p:spTree>
    <p:extLst>
      <p:ext uri="{BB962C8B-B14F-4D97-AF65-F5344CB8AC3E}">
        <p14:creationId xmlns:p14="http://schemas.microsoft.com/office/powerpoint/2010/main" val="593914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defTabSz="914406">
              <a:defRPr kumimoji="1">
                <a:solidFill>
                  <a:schemeClr val="tx1"/>
                </a:solidFill>
                <a:latin typeface="Arial" panose="020B0604020202020204" pitchFamily="34" charset="0"/>
                <a:ea typeface="ＭＳ Ｐゴシック" panose="020B0600070205080204" pitchFamily="50" charset="-128"/>
              </a:defRPr>
            </a:lvl1pPr>
            <a:lvl2pPr marL="736561" indent="-283293" defTabSz="914406">
              <a:defRPr kumimoji="1">
                <a:solidFill>
                  <a:schemeClr val="tx1"/>
                </a:solidFill>
                <a:latin typeface="Arial" panose="020B0604020202020204" pitchFamily="34" charset="0"/>
                <a:ea typeface="ＭＳ Ｐゴシック" panose="020B0600070205080204" pitchFamily="50" charset="-128"/>
              </a:defRPr>
            </a:lvl2pPr>
            <a:lvl3pPr marL="1133170" indent="-226634" defTabSz="914406">
              <a:defRPr kumimoji="1">
                <a:solidFill>
                  <a:schemeClr val="tx1"/>
                </a:solidFill>
                <a:latin typeface="Arial" panose="020B0604020202020204" pitchFamily="34" charset="0"/>
                <a:ea typeface="ＭＳ Ｐゴシック" panose="020B0600070205080204" pitchFamily="50" charset="-128"/>
              </a:defRPr>
            </a:lvl3pPr>
            <a:lvl4pPr marL="1586438" indent="-226634" defTabSz="914406">
              <a:defRPr kumimoji="1">
                <a:solidFill>
                  <a:schemeClr val="tx1"/>
                </a:solidFill>
                <a:latin typeface="Arial" panose="020B0604020202020204" pitchFamily="34" charset="0"/>
                <a:ea typeface="ＭＳ Ｐゴシック" panose="020B0600070205080204" pitchFamily="50" charset="-128"/>
              </a:defRPr>
            </a:lvl4pPr>
            <a:lvl5pPr marL="2039706" indent="-226634" defTabSz="914406">
              <a:defRPr kumimoji="1">
                <a:solidFill>
                  <a:schemeClr val="tx1"/>
                </a:solidFill>
                <a:latin typeface="Arial" panose="020B0604020202020204" pitchFamily="34" charset="0"/>
                <a:ea typeface="ＭＳ Ｐゴシック" panose="020B0600070205080204" pitchFamily="50" charset="-128"/>
              </a:defRPr>
            </a:lvl5pPr>
            <a:lvl6pPr marL="2492974"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46243"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99511"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52779"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5484D52E-D69E-414C-9D63-5181699EAA0F}" type="slidenum">
              <a:rPr lang="en-US" altLang="ja-JP" smtClean="0">
                <a:solidFill>
                  <a:srgbClr val="000000"/>
                </a:solidFill>
              </a:rPr>
              <a:pPr/>
              <a:t>6</a:t>
            </a:fld>
            <a:endParaRPr lang="en-US" altLang="ja-JP">
              <a:solidFill>
                <a:srgbClr val="000000"/>
              </a:solidFill>
            </a:endParaRPr>
          </a:p>
        </p:txBody>
      </p:sp>
      <p:sp>
        <p:nvSpPr>
          <p:cNvPr id="118787" name="Rectangle 2"/>
          <p:cNvSpPr>
            <a:spLocks noGrp="1" noRot="1" noChangeAspect="1" noChangeArrowheads="1" noTextEdit="1"/>
          </p:cNvSpPr>
          <p:nvPr>
            <p:ph type="sldImg"/>
          </p:nvPr>
        </p:nvSpPr>
        <p:spPr>
          <a:xfrm>
            <a:off x="901700" y="739775"/>
            <a:ext cx="4933950" cy="3700463"/>
          </a:xfrm>
          <a:ln/>
        </p:spPr>
      </p:sp>
      <p:sp>
        <p:nvSpPr>
          <p:cNvPr id="118788" name="Rectangle 3"/>
          <p:cNvSpPr>
            <a:spLocks noGrp="1" noChangeArrowheads="1"/>
          </p:cNvSpPr>
          <p:nvPr>
            <p:ph type="body" idx="1"/>
          </p:nvPr>
        </p:nvSpPr>
        <p:spPr>
          <a:noFill/>
        </p:spPr>
        <p:txBody>
          <a:bodyPr/>
          <a:lstStyle/>
          <a:p>
            <a:pPr eaLnBrk="1" hangingPunct="1"/>
            <a:r>
              <a:rPr lang="ja-JP" altLang="en-US" sz="1000"/>
              <a:t>・ウイスキーは大きく分類すると「モルトウイスキー」と「グレーンウイスキー」に分かれます。</a:t>
            </a:r>
          </a:p>
          <a:p>
            <a:pPr eaLnBrk="1" hangingPunct="1"/>
            <a:endParaRPr lang="ja-JP" altLang="en-US" sz="1000"/>
          </a:p>
          <a:p>
            <a:pPr eaLnBrk="1" hangingPunct="1"/>
            <a:r>
              <a:rPr lang="ja-JP" altLang="en-US" sz="1000"/>
              <a:t>・「モルトウイスキー」は大麦を原料とし、単式蒸溜器で蒸溜した後、樽で熟成されてつくられ、</a:t>
            </a:r>
          </a:p>
          <a:p>
            <a:pPr eaLnBrk="1" hangingPunct="1"/>
            <a:r>
              <a:rPr lang="ja-JP" altLang="en-US" sz="1000"/>
              <a:t>　香り豊かで、個性的な味わいが特徴です。</a:t>
            </a:r>
          </a:p>
          <a:p>
            <a:pPr eaLnBrk="1" hangingPunct="1"/>
            <a:endParaRPr lang="ja-JP" altLang="en-US" sz="1000"/>
          </a:p>
          <a:p>
            <a:pPr eaLnBrk="1" hangingPunct="1"/>
            <a:r>
              <a:rPr lang="ja-JP" altLang="en-US" sz="1000"/>
              <a:t>・一方「グレーンウイスキー」はとうもろこしなどの穀類を原料とし、連続式蒸溜器で蒸溜した後、</a:t>
            </a:r>
          </a:p>
          <a:p>
            <a:pPr eaLnBrk="1" hangingPunct="1"/>
            <a:r>
              <a:rPr lang="ja-JP" altLang="en-US" sz="1000"/>
              <a:t>　樽で熟成されてつくられ、軽やかですっきりとした味わいが特徴です。</a:t>
            </a:r>
          </a:p>
          <a:p>
            <a:pPr eaLnBrk="1" hangingPunct="1"/>
            <a:endParaRPr lang="ja-JP" altLang="en-US" sz="1000"/>
          </a:p>
          <a:p>
            <a:pPr eaLnBrk="1" hangingPunct="1"/>
            <a:r>
              <a:rPr lang="ja-JP" altLang="en-US" sz="1000"/>
              <a:t>・「モルトウイスキー」はさらに「シングルモルトウイスキー」と「ピュアモルトウイスキー」に分けることができます。</a:t>
            </a:r>
          </a:p>
          <a:p>
            <a:pPr eaLnBrk="1" hangingPunct="1"/>
            <a:endParaRPr lang="ja-JP" altLang="en-US" sz="1000"/>
          </a:p>
          <a:p>
            <a:pPr eaLnBrk="1" hangingPunct="1"/>
            <a:r>
              <a:rPr lang="ja-JP" altLang="en-US" sz="1000"/>
              <a:t>・「シングルモルト」は単一の蒸溜所の原酒のみでつくられたモルトウイスキーのことで、</a:t>
            </a:r>
          </a:p>
          <a:p>
            <a:pPr eaLnBrk="1" hangingPunct="1"/>
            <a:r>
              <a:rPr lang="ja-JP" altLang="en-US" sz="1000"/>
              <a:t>　山崎蒸溜所の原酒のみでつくられた「山崎１２年」や白州蒸溜所の原酒のみでつくられた「白州」などがあります。</a:t>
            </a:r>
          </a:p>
          <a:p>
            <a:pPr eaLnBrk="1" hangingPunct="1"/>
            <a:endParaRPr lang="ja-JP" altLang="en-US" sz="1000"/>
          </a:p>
          <a:p>
            <a:pPr eaLnBrk="1" hangingPunct="1"/>
            <a:r>
              <a:rPr lang="ja-JP" altLang="en-US" sz="1000"/>
              <a:t>・「ピュアモルト」は複数の蒸溜所のモルト原酒からつくられたウイスキーで、例えば</a:t>
            </a:r>
          </a:p>
          <a:p>
            <a:pPr eaLnBrk="1" hangingPunct="1"/>
            <a:r>
              <a:rPr lang="ja-JP" altLang="en-US" sz="1000"/>
              <a:t>　「北杜１２年」は山崎蒸溜所、白州蒸溜所それぞれのモルトウイスキー原酒が使われてます。</a:t>
            </a:r>
          </a:p>
          <a:p>
            <a:pPr eaLnBrk="1" hangingPunct="1"/>
            <a:endParaRPr lang="ja-JP" altLang="en-US" sz="1000"/>
          </a:p>
          <a:p>
            <a:pPr eaLnBrk="1" hangingPunct="1"/>
            <a:r>
              <a:rPr lang="ja-JP" altLang="en-US" sz="1000"/>
              <a:t>・そして、最後が「ブレンデッドウイスキー」</a:t>
            </a:r>
          </a:p>
          <a:p>
            <a:pPr eaLnBrk="1" hangingPunct="1"/>
            <a:r>
              <a:rPr lang="ja-JP" altLang="en-US" sz="1000"/>
              <a:t>　「ブレンデッドウイスキー」はモルトウイスキーとグレーンウイスキーをブレンドしてつくられます。</a:t>
            </a:r>
          </a:p>
          <a:p>
            <a:pPr eaLnBrk="1" hangingPunct="1"/>
            <a:r>
              <a:rPr lang="ja-JP" altLang="en-US" sz="1000"/>
              <a:t>　香り豊かで個性的なモルトウイスキーと軽快なグレーンウイスキーをブレンドすることにより、</a:t>
            </a:r>
          </a:p>
          <a:p>
            <a:pPr eaLnBrk="1" hangingPunct="1"/>
            <a:r>
              <a:rPr lang="ja-JP" altLang="en-US" sz="1000"/>
              <a:t>　洗練された、まろやかな香り高い味わいになります。</a:t>
            </a:r>
          </a:p>
          <a:p>
            <a:pPr eaLnBrk="1" hangingPunct="1"/>
            <a:r>
              <a:rPr lang="ja-JP" altLang="en-US" sz="1000"/>
              <a:t>　</a:t>
            </a:r>
          </a:p>
        </p:txBody>
      </p:sp>
    </p:spTree>
    <p:extLst>
      <p:ext uri="{BB962C8B-B14F-4D97-AF65-F5344CB8AC3E}">
        <p14:creationId xmlns:p14="http://schemas.microsoft.com/office/powerpoint/2010/main" val="1443607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defTabSz="914406">
              <a:defRPr kumimoji="1">
                <a:solidFill>
                  <a:schemeClr val="tx1"/>
                </a:solidFill>
                <a:latin typeface="Arial" panose="020B0604020202020204" pitchFamily="34" charset="0"/>
                <a:ea typeface="ＭＳ Ｐゴシック" panose="020B0600070205080204" pitchFamily="50" charset="-128"/>
              </a:defRPr>
            </a:lvl1pPr>
            <a:lvl2pPr marL="736561" indent="-283293" defTabSz="914406">
              <a:defRPr kumimoji="1">
                <a:solidFill>
                  <a:schemeClr val="tx1"/>
                </a:solidFill>
                <a:latin typeface="Arial" panose="020B0604020202020204" pitchFamily="34" charset="0"/>
                <a:ea typeface="ＭＳ Ｐゴシック" panose="020B0600070205080204" pitchFamily="50" charset="-128"/>
              </a:defRPr>
            </a:lvl2pPr>
            <a:lvl3pPr marL="1133170" indent="-226634" defTabSz="914406">
              <a:defRPr kumimoji="1">
                <a:solidFill>
                  <a:schemeClr val="tx1"/>
                </a:solidFill>
                <a:latin typeface="Arial" panose="020B0604020202020204" pitchFamily="34" charset="0"/>
                <a:ea typeface="ＭＳ Ｐゴシック" panose="020B0600070205080204" pitchFamily="50" charset="-128"/>
              </a:defRPr>
            </a:lvl3pPr>
            <a:lvl4pPr marL="1586438" indent="-226634" defTabSz="914406">
              <a:defRPr kumimoji="1">
                <a:solidFill>
                  <a:schemeClr val="tx1"/>
                </a:solidFill>
                <a:latin typeface="Arial" panose="020B0604020202020204" pitchFamily="34" charset="0"/>
                <a:ea typeface="ＭＳ Ｐゴシック" panose="020B0600070205080204" pitchFamily="50" charset="-128"/>
              </a:defRPr>
            </a:lvl4pPr>
            <a:lvl5pPr marL="2039706" indent="-226634" defTabSz="914406">
              <a:defRPr kumimoji="1">
                <a:solidFill>
                  <a:schemeClr val="tx1"/>
                </a:solidFill>
                <a:latin typeface="Arial" panose="020B0604020202020204" pitchFamily="34" charset="0"/>
                <a:ea typeface="ＭＳ Ｐゴシック" panose="020B0600070205080204" pitchFamily="50" charset="-128"/>
              </a:defRPr>
            </a:lvl5pPr>
            <a:lvl6pPr marL="2492974"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46243"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99511"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52779"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70BDD447-F063-4D7C-BE29-B73A215DAB17}" type="slidenum">
              <a:rPr lang="en-US" altLang="ja-JP" smtClean="0">
                <a:solidFill>
                  <a:srgbClr val="000000"/>
                </a:solidFill>
              </a:rPr>
              <a:pPr/>
              <a:t>59</a:t>
            </a:fld>
            <a:endParaRPr lang="en-US" altLang="ja-JP">
              <a:solidFill>
                <a:srgbClr val="000000"/>
              </a:solidFill>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xfrm>
            <a:off x="674048" y="4686538"/>
            <a:ext cx="5387667" cy="4439132"/>
          </a:xfrm>
          <a:noFill/>
        </p:spPr>
        <p:txBody>
          <a:bodyPr/>
          <a:lstStyle/>
          <a:p>
            <a:pPr eaLnBrk="1" hangingPunct="1"/>
            <a:r>
              <a:rPr lang="en-US" altLang="ja-JP"/>
              <a:t>2003</a:t>
            </a:r>
            <a:r>
              <a:rPr lang="ja-JP" altLang="en-US"/>
              <a:t>年、山崎</a:t>
            </a:r>
            <a:r>
              <a:rPr lang="en-US" altLang="ja-JP"/>
              <a:t>12</a:t>
            </a:r>
            <a:r>
              <a:rPr lang="ja-JP" altLang="en-US"/>
              <a:t>年がイギリスの国際酒類コンペティション</a:t>
            </a:r>
            <a:r>
              <a:rPr lang="en-US" altLang="ja-JP"/>
              <a:t>ISC</a:t>
            </a:r>
            <a:r>
              <a:rPr lang="ja-JP" altLang="en-US"/>
              <a:t>において</a:t>
            </a:r>
          </a:p>
          <a:p>
            <a:pPr eaLnBrk="1" hangingPunct="1"/>
            <a:r>
              <a:rPr lang="ja-JP" altLang="en-US"/>
              <a:t>日本のウイスキーとして初めて金賞を受賞しました。</a:t>
            </a:r>
          </a:p>
          <a:p>
            <a:pPr eaLnBrk="1" hangingPunct="1"/>
            <a:r>
              <a:rPr lang="ja-JP" altLang="en-US"/>
              <a:t>その背後にあるのが、</a:t>
            </a:r>
            <a:r>
              <a:rPr lang="en-US" altLang="ja-JP"/>
              <a:t>1980</a:t>
            </a:r>
            <a:r>
              <a:rPr lang="ja-JP" altLang="en-US"/>
              <a:t>年代の山崎蒸溜所の大改修でした。</a:t>
            </a:r>
          </a:p>
          <a:p>
            <a:pPr eaLnBrk="1" hangingPunct="1"/>
            <a:endParaRPr lang="ja-JP" altLang="en-US"/>
          </a:p>
          <a:p>
            <a:pPr eaLnBrk="1" hangingPunct="1"/>
            <a:r>
              <a:rPr lang="ja-JP" altLang="en-US"/>
              <a:t>ウイスキーはその成果が製品に反映するまで、</a:t>
            </a:r>
            <a:r>
              <a:rPr lang="en-US" altLang="ja-JP"/>
              <a:t>12</a:t>
            </a:r>
            <a:r>
              <a:rPr lang="ja-JP" altLang="en-US"/>
              <a:t>年以上の長い時間がかかるのです。</a:t>
            </a:r>
          </a:p>
          <a:p>
            <a:pPr eaLnBrk="1" hangingPunct="1"/>
            <a:endParaRPr lang="ja-JP" altLang="en-US"/>
          </a:p>
          <a:p>
            <a:pPr eaLnBrk="1" hangingPunct="1"/>
            <a:r>
              <a:rPr lang="en-US" altLang="ja-JP"/>
              <a:t>2005</a:t>
            </a:r>
            <a:r>
              <a:rPr lang="ja-JP" altLang="en-US"/>
              <a:t>・</a:t>
            </a:r>
            <a:r>
              <a:rPr lang="en-US" altLang="ja-JP"/>
              <a:t>6</a:t>
            </a:r>
            <a:r>
              <a:rPr lang="ja-JP" altLang="en-US"/>
              <a:t>年に山崎・白州ではともに新しい蒸溜釜を導入しました。</a:t>
            </a:r>
          </a:p>
          <a:p>
            <a:pPr eaLnBrk="1" hangingPunct="1"/>
            <a:r>
              <a:rPr lang="en-US" altLang="ja-JP"/>
              <a:t>20-30</a:t>
            </a:r>
            <a:r>
              <a:rPr lang="ja-JP" altLang="en-US"/>
              <a:t>年後に向けて、「世界最高レベルのウイスキーづくり」に向けて</a:t>
            </a:r>
          </a:p>
          <a:p>
            <a:pPr eaLnBrk="1" hangingPunct="1"/>
            <a:r>
              <a:rPr lang="ja-JP" altLang="en-US"/>
              <a:t>チャレンジし続けています。</a:t>
            </a:r>
          </a:p>
        </p:txBody>
      </p:sp>
    </p:spTree>
    <p:extLst>
      <p:ext uri="{BB962C8B-B14F-4D97-AF65-F5344CB8AC3E}">
        <p14:creationId xmlns:p14="http://schemas.microsoft.com/office/powerpoint/2010/main" val="1236688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defTabSz="914406">
              <a:defRPr kumimoji="1">
                <a:solidFill>
                  <a:schemeClr val="tx1"/>
                </a:solidFill>
                <a:latin typeface="Arial" panose="020B0604020202020204" pitchFamily="34" charset="0"/>
                <a:ea typeface="ＭＳ Ｐゴシック" panose="020B0600070205080204" pitchFamily="50" charset="-128"/>
              </a:defRPr>
            </a:lvl1pPr>
            <a:lvl2pPr marL="736561" indent="-283293" defTabSz="914406">
              <a:defRPr kumimoji="1">
                <a:solidFill>
                  <a:schemeClr val="tx1"/>
                </a:solidFill>
                <a:latin typeface="Arial" panose="020B0604020202020204" pitchFamily="34" charset="0"/>
                <a:ea typeface="ＭＳ Ｐゴシック" panose="020B0600070205080204" pitchFamily="50" charset="-128"/>
              </a:defRPr>
            </a:lvl2pPr>
            <a:lvl3pPr marL="1133170" indent="-226634" defTabSz="914406">
              <a:defRPr kumimoji="1">
                <a:solidFill>
                  <a:schemeClr val="tx1"/>
                </a:solidFill>
                <a:latin typeface="Arial" panose="020B0604020202020204" pitchFamily="34" charset="0"/>
                <a:ea typeface="ＭＳ Ｐゴシック" panose="020B0600070205080204" pitchFamily="50" charset="-128"/>
              </a:defRPr>
            </a:lvl3pPr>
            <a:lvl4pPr marL="1586438" indent="-226634" defTabSz="914406">
              <a:defRPr kumimoji="1">
                <a:solidFill>
                  <a:schemeClr val="tx1"/>
                </a:solidFill>
                <a:latin typeface="Arial" panose="020B0604020202020204" pitchFamily="34" charset="0"/>
                <a:ea typeface="ＭＳ Ｐゴシック" panose="020B0600070205080204" pitchFamily="50" charset="-128"/>
              </a:defRPr>
            </a:lvl4pPr>
            <a:lvl5pPr marL="2039706" indent="-226634" defTabSz="914406">
              <a:defRPr kumimoji="1">
                <a:solidFill>
                  <a:schemeClr val="tx1"/>
                </a:solidFill>
                <a:latin typeface="Arial" panose="020B0604020202020204" pitchFamily="34" charset="0"/>
                <a:ea typeface="ＭＳ Ｐゴシック" panose="020B0600070205080204" pitchFamily="50" charset="-128"/>
              </a:defRPr>
            </a:lvl5pPr>
            <a:lvl6pPr marL="2492974"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46243"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99511"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52779"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4A5BC9BE-FB47-4006-8C2E-D63F89D5D89F}" type="slidenum">
              <a:rPr lang="en-US" altLang="ja-JP" smtClean="0">
                <a:solidFill>
                  <a:srgbClr val="000000"/>
                </a:solidFill>
              </a:rPr>
              <a:pPr/>
              <a:t>60</a:t>
            </a:fld>
            <a:endParaRPr lang="en-US" altLang="ja-JP">
              <a:solidFill>
                <a:srgbClr val="000000"/>
              </a:solidFill>
            </a:endParaRP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xfrm>
            <a:off x="674048" y="4686538"/>
            <a:ext cx="5387667" cy="4439132"/>
          </a:xfrm>
          <a:noFill/>
        </p:spPr>
        <p:txBody>
          <a:bodyPr/>
          <a:lstStyle/>
          <a:p>
            <a:pPr eaLnBrk="1" hangingPunct="1"/>
            <a:r>
              <a:rPr lang="en-US" altLang="ja-JP"/>
              <a:t>2003</a:t>
            </a:r>
            <a:r>
              <a:rPr lang="ja-JP" altLang="en-US"/>
              <a:t>年、山崎</a:t>
            </a:r>
            <a:r>
              <a:rPr lang="en-US" altLang="ja-JP"/>
              <a:t>12</a:t>
            </a:r>
            <a:r>
              <a:rPr lang="ja-JP" altLang="en-US"/>
              <a:t>年がイギリスの国際酒類コンペティション</a:t>
            </a:r>
            <a:r>
              <a:rPr lang="en-US" altLang="ja-JP"/>
              <a:t>ISC</a:t>
            </a:r>
            <a:r>
              <a:rPr lang="ja-JP" altLang="en-US"/>
              <a:t>において</a:t>
            </a:r>
          </a:p>
          <a:p>
            <a:pPr eaLnBrk="1" hangingPunct="1"/>
            <a:r>
              <a:rPr lang="ja-JP" altLang="en-US"/>
              <a:t>日本のウイスキーとして初めて金賞を受賞しました。</a:t>
            </a:r>
          </a:p>
          <a:p>
            <a:pPr eaLnBrk="1" hangingPunct="1"/>
            <a:r>
              <a:rPr lang="ja-JP" altLang="en-US"/>
              <a:t>その背後にあるのが、</a:t>
            </a:r>
            <a:r>
              <a:rPr lang="en-US" altLang="ja-JP"/>
              <a:t>1980</a:t>
            </a:r>
            <a:r>
              <a:rPr lang="ja-JP" altLang="en-US"/>
              <a:t>年代の山崎蒸溜所の大改修でした。</a:t>
            </a:r>
          </a:p>
          <a:p>
            <a:pPr eaLnBrk="1" hangingPunct="1"/>
            <a:endParaRPr lang="ja-JP" altLang="en-US"/>
          </a:p>
          <a:p>
            <a:pPr eaLnBrk="1" hangingPunct="1"/>
            <a:r>
              <a:rPr lang="ja-JP" altLang="en-US"/>
              <a:t>ウイスキーはその成果が製品に反映するまで、</a:t>
            </a:r>
            <a:r>
              <a:rPr lang="en-US" altLang="ja-JP"/>
              <a:t>12</a:t>
            </a:r>
            <a:r>
              <a:rPr lang="ja-JP" altLang="en-US"/>
              <a:t>年以上の長い時間がかかるのです。</a:t>
            </a:r>
          </a:p>
          <a:p>
            <a:pPr eaLnBrk="1" hangingPunct="1"/>
            <a:endParaRPr lang="ja-JP" altLang="en-US"/>
          </a:p>
          <a:p>
            <a:pPr eaLnBrk="1" hangingPunct="1"/>
            <a:r>
              <a:rPr lang="en-US" altLang="ja-JP"/>
              <a:t>2005</a:t>
            </a:r>
            <a:r>
              <a:rPr lang="ja-JP" altLang="en-US"/>
              <a:t>・</a:t>
            </a:r>
            <a:r>
              <a:rPr lang="en-US" altLang="ja-JP"/>
              <a:t>6</a:t>
            </a:r>
            <a:r>
              <a:rPr lang="ja-JP" altLang="en-US"/>
              <a:t>年に山崎・白州ではともに新しい蒸溜釜を導入しました。</a:t>
            </a:r>
          </a:p>
          <a:p>
            <a:pPr eaLnBrk="1" hangingPunct="1"/>
            <a:r>
              <a:rPr lang="en-US" altLang="ja-JP"/>
              <a:t>20-30</a:t>
            </a:r>
            <a:r>
              <a:rPr lang="ja-JP" altLang="en-US"/>
              <a:t>年後に向けて、「世界最高レベルのウイスキーづくり」に向けて</a:t>
            </a:r>
          </a:p>
          <a:p>
            <a:pPr eaLnBrk="1" hangingPunct="1"/>
            <a:r>
              <a:rPr lang="ja-JP" altLang="en-US"/>
              <a:t>チャレンジし続けています。</a:t>
            </a:r>
          </a:p>
        </p:txBody>
      </p:sp>
    </p:spTree>
    <p:extLst>
      <p:ext uri="{BB962C8B-B14F-4D97-AF65-F5344CB8AC3E}">
        <p14:creationId xmlns:p14="http://schemas.microsoft.com/office/powerpoint/2010/main" val="6852786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スライド イメージ プレースホルダー 1"/>
          <p:cNvSpPr>
            <a:spLocks noGrp="1" noRot="1" noChangeAspect="1" noTextEdit="1"/>
          </p:cNvSpPr>
          <p:nvPr>
            <p:ph type="sldImg"/>
          </p:nvPr>
        </p:nvSpPr>
        <p:spPr>
          <a:ln/>
        </p:spPr>
      </p:sp>
      <p:sp>
        <p:nvSpPr>
          <p:cNvPr id="198659" name="ノート プレースホルダー 2"/>
          <p:cNvSpPr>
            <a:spLocks noGrp="1"/>
          </p:cNvSpPr>
          <p:nvPr>
            <p:ph type="body" idx="1"/>
          </p:nvPr>
        </p:nvSpPr>
        <p:spPr>
          <a:noFill/>
        </p:spPr>
        <p:txBody>
          <a:bodyPr/>
          <a:lstStyle/>
          <a:p>
            <a:endParaRPr lang="ja-JP" altLang="en-US"/>
          </a:p>
        </p:txBody>
      </p:sp>
      <p:sp>
        <p:nvSpPr>
          <p:cNvPr id="198660" name="フッター プレースホルダー 3"/>
          <p:cNvSpPr>
            <a:spLocks noGrp="1"/>
          </p:cNvSpPr>
          <p:nvPr>
            <p:ph type="ftr" sz="quarter" idx="4"/>
          </p:nvPr>
        </p:nvSpPr>
        <p:spPr>
          <a:noFill/>
        </p:spPr>
        <p:txBody>
          <a:bodyPr/>
          <a:lstStyle>
            <a:lvl1pPr defTabSz="914406">
              <a:defRPr kumimoji="1">
                <a:solidFill>
                  <a:schemeClr val="tx1"/>
                </a:solidFill>
                <a:latin typeface="Arial" panose="020B0604020202020204" pitchFamily="34" charset="0"/>
                <a:ea typeface="ＭＳ Ｐゴシック" panose="020B0600070205080204" pitchFamily="50" charset="-128"/>
              </a:defRPr>
            </a:lvl1pPr>
            <a:lvl2pPr marL="741283" indent="-283293" defTabSz="914406">
              <a:defRPr kumimoji="1">
                <a:solidFill>
                  <a:schemeClr val="tx1"/>
                </a:solidFill>
                <a:latin typeface="Arial" panose="020B0604020202020204" pitchFamily="34" charset="0"/>
                <a:ea typeface="ＭＳ Ｐゴシック" panose="020B0600070205080204" pitchFamily="50" charset="-128"/>
              </a:defRPr>
            </a:lvl2pPr>
            <a:lvl3pPr marL="1141040" indent="-226634" defTabSz="914406">
              <a:defRPr kumimoji="1">
                <a:solidFill>
                  <a:schemeClr val="tx1"/>
                </a:solidFill>
                <a:latin typeface="Arial" panose="020B0604020202020204" pitchFamily="34" charset="0"/>
                <a:ea typeface="ＭＳ Ｐゴシック" panose="020B0600070205080204" pitchFamily="50" charset="-128"/>
              </a:defRPr>
            </a:lvl3pPr>
            <a:lvl4pPr marL="1597456" indent="-226634" defTabSz="914406">
              <a:defRPr kumimoji="1">
                <a:solidFill>
                  <a:schemeClr val="tx1"/>
                </a:solidFill>
                <a:latin typeface="Arial" panose="020B0604020202020204" pitchFamily="34" charset="0"/>
                <a:ea typeface="ＭＳ Ｐゴシック" panose="020B0600070205080204" pitchFamily="50" charset="-128"/>
              </a:defRPr>
            </a:lvl4pPr>
            <a:lvl5pPr marL="2055445" indent="-226634" defTabSz="914406">
              <a:defRPr kumimoji="1">
                <a:solidFill>
                  <a:schemeClr val="tx1"/>
                </a:solidFill>
                <a:latin typeface="Arial" panose="020B0604020202020204" pitchFamily="34" charset="0"/>
                <a:ea typeface="ＭＳ Ｐゴシック" panose="020B0600070205080204" pitchFamily="50" charset="-128"/>
              </a:defRPr>
            </a:lvl5pPr>
            <a:lvl6pPr marL="2508713"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61981"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15249"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68517"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a:solidFill>
                  <a:srgbClr val="000000"/>
                </a:solidFill>
              </a:rPr>
              <a:t>日本経済研究ｾﾝﾀｰ</a:t>
            </a:r>
          </a:p>
        </p:txBody>
      </p:sp>
      <p:sp>
        <p:nvSpPr>
          <p:cNvPr id="198661" name="スライド番号プレースホルダー 4"/>
          <p:cNvSpPr>
            <a:spLocks noGrp="1"/>
          </p:cNvSpPr>
          <p:nvPr>
            <p:ph type="sldNum" sz="quarter" idx="5"/>
          </p:nvPr>
        </p:nvSpPr>
        <p:spPr>
          <a:noFill/>
        </p:spPr>
        <p:txBody>
          <a:bodyPr/>
          <a:lstStyle>
            <a:lvl1pPr defTabSz="914406">
              <a:defRPr kumimoji="1">
                <a:solidFill>
                  <a:schemeClr val="tx1"/>
                </a:solidFill>
                <a:latin typeface="Arial" panose="020B0604020202020204" pitchFamily="34" charset="0"/>
                <a:ea typeface="ＭＳ Ｐゴシック" panose="020B0600070205080204" pitchFamily="50" charset="-128"/>
              </a:defRPr>
            </a:lvl1pPr>
            <a:lvl2pPr marL="741283" indent="-283293" defTabSz="914406">
              <a:defRPr kumimoji="1">
                <a:solidFill>
                  <a:schemeClr val="tx1"/>
                </a:solidFill>
                <a:latin typeface="Arial" panose="020B0604020202020204" pitchFamily="34" charset="0"/>
                <a:ea typeface="ＭＳ Ｐゴシック" panose="020B0600070205080204" pitchFamily="50" charset="-128"/>
              </a:defRPr>
            </a:lvl2pPr>
            <a:lvl3pPr marL="1141040" indent="-226634" defTabSz="914406">
              <a:defRPr kumimoji="1">
                <a:solidFill>
                  <a:schemeClr val="tx1"/>
                </a:solidFill>
                <a:latin typeface="Arial" panose="020B0604020202020204" pitchFamily="34" charset="0"/>
                <a:ea typeface="ＭＳ Ｐゴシック" panose="020B0600070205080204" pitchFamily="50" charset="-128"/>
              </a:defRPr>
            </a:lvl3pPr>
            <a:lvl4pPr marL="1597456" indent="-226634" defTabSz="914406">
              <a:defRPr kumimoji="1">
                <a:solidFill>
                  <a:schemeClr val="tx1"/>
                </a:solidFill>
                <a:latin typeface="Arial" panose="020B0604020202020204" pitchFamily="34" charset="0"/>
                <a:ea typeface="ＭＳ Ｐゴシック" panose="020B0600070205080204" pitchFamily="50" charset="-128"/>
              </a:defRPr>
            </a:lvl4pPr>
            <a:lvl5pPr marL="2055445" indent="-226634" defTabSz="914406">
              <a:defRPr kumimoji="1">
                <a:solidFill>
                  <a:schemeClr val="tx1"/>
                </a:solidFill>
                <a:latin typeface="Arial" panose="020B0604020202020204" pitchFamily="34" charset="0"/>
                <a:ea typeface="ＭＳ Ｐゴシック" panose="020B0600070205080204" pitchFamily="50" charset="-128"/>
              </a:defRPr>
            </a:lvl5pPr>
            <a:lvl6pPr marL="2508713"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61981"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15249"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68517"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A4ADA9C7-C1E0-4D76-9B56-94B890E7047D}" type="slidenum">
              <a:rPr lang="en-US" altLang="ja-JP" smtClean="0">
                <a:solidFill>
                  <a:srgbClr val="000000"/>
                </a:solidFill>
              </a:rPr>
              <a:pPr/>
              <a:t>64</a:t>
            </a:fld>
            <a:endParaRPr lang="en-US" altLang="ja-JP">
              <a:solidFill>
                <a:srgbClr val="000000"/>
              </a:solidFill>
            </a:endParaRPr>
          </a:p>
        </p:txBody>
      </p:sp>
    </p:spTree>
    <p:extLst>
      <p:ext uri="{BB962C8B-B14F-4D97-AF65-F5344CB8AC3E}">
        <p14:creationId xmlns:p14="http://schemas.microsoft.com/office/powerpoint/2010/main" val="24715486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lvl1pPr defTabSz="914406">
              <a:defRPr kumimoji="1">
                <a:solidFill>
                  <a:schemeClr val="tx1"/>
                </a:solidFill>
                <a:latin typeface="Arial" panose="020B0604020202020204" pitchFamily="34" charset="0"/>
                <a:ea typeface="ＭＳ Ｐゴシック" panose="020B0600070205080204" pitchFamily="50" charset="-128"/>
              </a:defRPr>
            </a:lvl1pPr>
            <a:lvl2pPr marL="736561" indent="-283293" defTabSz="914406">
              <a:defRPr kumimoji="1">
                <a:solidFill>
                  <a:schemeClr val="tx1"/>
                </a:solidFill>
                <a:latin typeface="Arial" panose="020B0604020202020204" pitchFamily="34" charset="0"/>
                <a:ea typeface="ＭＳ Ｐゴシック" panose="020B0600070205080204" pitchFamily="50" charset="-128"/>
              </a:defRPr>
            </a:lvl2pPr>
            <a:lvl3pPr marL="1133170" indent="-226634" defTabSz="914406">
              <a:defRPr kumimoji="1">
                <a:solidFill>
                  <a:schemeClr val="tx1"/>
                </a:solidFill>
                <a:latin typeface="Arial" panose="020B0604020202020204" pitchFamily="34" charset="0"/>
                <a:ea typeface="ＭＳ Ｐゴシック" panose="020B0600070205080204" pitchFamily="50" charset="-128"/>
              </a:defRPr>
            </a:lvl3pPr>
            <a:lvl4pPr marL="1586438" indent="-226634" defTabSz="914406">
              <a:defRPr kumimoji="1">
                <a:solidFill>
                  <a:schemeClr val="tx1"/>
                </a:solidFill>
                <a:latin typeface="Arial" panose="020B0604020202020204" pitchFamily="34" charset="0"/>
                <a:ea typeface="ＭＳ Ｐゴシック" panose="020B0600070205080204" pitchFamily="50" charset="-128"/>
              </a:defRPr>
            </a:lvl4pPr>
            <a:lvl5pPr marL="2039706" indent="-226634" defTabSz="914406">
              <a:defRPr kumimoji="1">
                <a:solidFill>
                  <a:schemeClr val="tx1"/>
                </a:solidFill>
                <a:latin typeface="Arial" panose="020B0604020202020204" pitchFamily="34" charset="0"/>
                <a:ea typeface="ＭＳ Ｐゴシック" panose="020B0600070205080204" pitchFamily="50" charset="-128"/>
              </a:defRPr>
            </a:lvl5pPr>
            <a:lvl6pPr marL="2492974"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46243"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99511"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52779"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D0827298-7626-41D6-9698-37D81246020B}" type="slidenum">
              <a:rPr lang="en-US" altLang="ja-JP" smtClean="0">
                <a:solidFill>
                  <a:srgbClr val="000000"/>
                </a:solidFill>
              </a:rPr>
              <a:pPr/>
              <a:t>65</a:t>
            </a:fld>
            <a:endParaRPr lang="en-US" altLang="ja-JP">
              <a:solidFill>
                <a:srgbClr val="000000"/>
              </a:solidFill>
            </a:endParaRPr>
          </a:p>
        </p:txBody>
      </p:sp>
      <p:sp>
        <p:nvSpPr>
          <p:cNvPr id="200707" name="Rectangle 2"/>
          <p:cNvSpPr>
            <a:spLocks noGrp="1" noRot="1" noChangeAspect="1" noTextEdit="1"/>
          </p:cNvSpPr>
          <p:nvPr>
            <p:ph type="sldImg"/>
          </p:nvPr>
        </p:nvSpPr>
        <p:spPr>
          <a:xfrm>
            <a:off x="909638" y="741363"/>
            <a:ext cx="4924425" cy="3694112"/>
          </a:xfrm>
          <a:ln/>
        </p:spPr>
      </p:sp>
      <p:sp>
        <p:nvSpPr>
          <p:cNvPr id="200708" name="Rectangle 3"/>
          <p:cNvSpPr>
            <a:spLocks noGrp="1"/>
          </p:cNvSpPr>
          <p:nvPr>
            <p:ph type="body" idx="1"/>
          </p:nvPr>
        </p:nvSpPr>
        <p:spPr>
          <a:xfrm>
            <a:off x="672477" y="4684963"/>
            <a:ext cx="5390810" cy="44407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41" tIns="45319" rIns="90641" bIns="45319"/>
          <a:lstStyle/>
          <a:p>
            <a:pPr eaLnBrk="1" hangingPunct="1"/>
            <a:r>
              <a:rPr lang="en-US" altLang="ja-JP" b="1"/>
              <a:t>●</a:t>
            </a:r>
            <a:r>
              <a:rPr lang="ja-JP" altLang="en-US" b="1"/>
              <a:t>企業理念　人と自然と響きあう</a:t>
            </a:r>
          </a:p>
          <a:p>
            <a:pPr eaLnBrk="1" hangingPunct="1"/>
            <a:r>
              <a:rPr lang="ja-JP" altLang="en-US" b="1"/>
              <a:t>●ヴィション　</a:t>
            </a:r>
            <a:r>
              <a:rPr lang="en-US" altLang="ja-JP" b="1"/>
              <a:t>Growing for Good</a:t>
            </a:r>
          </a:p>
          <a:p>
            <a:pPr eaLnBrk="1" hangingPunct="1"/>
            <a:r>
              <a:rPr lang="en-US" altLang="ja-JP" b="1"/>
              <a:t>●</a:t>
            </a:r>
            <a:r>
              <a:rPr lang="ja-JP" altLang="en-US" b="1"/>
              <a:t>基本となる価値観　</a:t>
            </a:r>
          </a:p>
          <a:p>
            <a:pPr eaLnBrk="1" hangingPunct="1"/>
            <a:r>
              <a:rPr lang="ja-JP" altLang="en-US" b="1">
                <a:solidFill>
                  <a:srgbClr val="FF0000"/>
                </a:solidFill>
              </a:rPr>
              <a:t>　■チャレンジ精神　「やってみなはれ」</a:t>
            </a:r>
            <a:br>
              <a:rPr lang="ja-JP" altLang="en-US" b="1">
                <a:solidFill>
                  <a:srgbClr val="FF0000"/>
                </a:solidFill>
              </a:rPr>
            </a:br>
            <a:r>
              <a:rPr lang="ja-JP" altLang="en-US" b="1">
                <a:solidFill>
                  <a:srgbClr val="FF0000"/>
                </a:solidFill>
              </a:rPr>
              <a:t>　　ウイスキーをはじめ、日本の洋酒文化を切り拓いた</a:t>
            </a:r>
            <a:br>
              <a:rPr lang="ja-JP" altLang="en-US" b="1">
                <a:solidFill>
                  <a:srgbClr val="FF0000"/>
                </a:solidFill>
              </a:rPr>
            </a:br>
            <a:r>
              <a:rPr lang="ja-JP" altLang="en-US" b="1">
                <a:solidFill>
                  <a:srgbClr val="FF0000"/>
                </a:solidFill>
              </a:rPr>
              <a:t>　　創業者のチャレンジ精神を受け継ぎ、総合酒類メーカー</a:t>
            </a:r>
            <a:br>
              <a:rPr lang="ja-JP" altLang="en-US" b="1">
                <a:solidFill>
                  <a:srgbClr val="FF0000"/>
                </a:solidFill>
              </a:rPr>
            </a:br>
            <a:r>
              <a:rPr lang="ja-JP" altLang="en-US" b="1">
                <a:solidFill>
                  <a:srgbClr val="FF0000"/>
                </a:solidFill>
              </a:rPr>
              <a:t>　　として、様々な事業分野を開拓してきました。この精神</a:t>
            </a:r>
            <a:br>
              <a:rPr lang="ja-JP" altLang="en-US" b="1">
                <a:solidFill>
                  <a:srgbClr val="FF0000"/>
                </a:solidFill>
              </a:rPr>
            </a:br>
            <a:r>
              <a:rPr lang="ja-JP" altLang="en-US" b="1">
                <a:solidFill>
                  <a:srgbClr val="FF0000"/>
                </a:solidFill>
              </a:rPr>
              <a:t>　　は自由闊達な社風と新たな価値の創造に挑戦していく</a:t>
            </a:r>
            <a:br>
              <a:rPr lang="ja-JP" altLang="en-US" b="1">
                <a:solidFill>
                  <a:srgbClr val="FF0000"/>
                </a:solidFill>
              </a:rPr>
            </a:br>
            <a:r>
              <a:rPr lang="ja-JP" altLang="en-US" b="1">
                <a:solidFill>
                  <a:srgbClr val="FF0000"/>
                </a:solidFill>
              </a:rPr>
              <a:t>　　原動力になっています。</a:t>
            </a:r>
          </a:p>
          <a:p>
            <a:pPr eaLnBrk="1" hangingPunct="1"/>
            <a:r>
              <a:rPr lang="ja-JP" altLang="en-US" b="1"/>
              <a:t>　■社会と共生　「利益三分主義」</a:t>
            </a:r>
          </a:p>
          <a:p>
            <a:pPr eaLnBrk="1" hangingPunct="1"/>
            <a:r>
              <a:rPr lang="ja-JP" altLang="en-US" b="1"/>
              <a:t>　■自然との共生</a:t>
            </a:r>
          </a:p>
          <a:p>
            <a:pPr eaLnBrk="1" hangingPunct="1"/>
            <a:endParaRPr lang="en-US" altLang="ja-JP"/>
          </a:p>
        </p:txBody>
      </p:sp>
    </p:spTree>
    <p:extLst>
      <p:ext uri="{BB962C8B-B14F-4D97-AF65-F5344CB8AC3E}">
        <p14:creationId xmlns:p14="http://schemas.microsoft.com/office/powerpoint/2010/main" val="974753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defTabSz="914406">
              <a:defRPr kumimoji="1">
                <a:solidFill>
                  <a:schemeClr val="tx1"/>
                </a:solidFill>
                <a:latin typeface="Arial" panose="020B0604020202020204" pitchFamily="34" charset="0"/>
                <a:ea typeface="ＭＳ Ｐゴシック" panose="020B0600070205080204" pitchFamily="50" charset="-128"/>
              </a:defRPr>
            </a:lvl1pPr>
            <a:lvl2pPr marL="736561" indent="-283293" defTabSz="914406">
              <a:defRPr kumimoji="1">
                <a:solidFill>
                  <a:schemeClr val="tx1"/>
                </a:solidFill>
                <a:latin typeface="Arial" panose="020B0604020202020204" pitchFamily="34" charset="0"/>
                <a:ea typeface="ＭＳ Ｐゴシック" panose="020B0600070205080204" pitchFamily="50" charset="-128"/>
              </a:defRPr>
            </a:lvl2pPr>
            <a:lvl3pPr marL="1133170" indent="-226634" defTabSz="914406">
              <a:defRPr kumimoji="1">
                <a:solidFill>
                  <a:schemeClr val="tx1"/>
                </a:solidFill>
                <a:latin typeface="Arial" panose="020B0604020202020204" pitchFamily="34" charset="0"/>
                <a:ea typeface="ＭＳ Ｐゴシック" panose="020B0600070205080204" pitchFamily="50" charset="-128"/>
              </a:defRPr>
            </a:lvl3pPr>
            <a:lvl4pPr marL="1586438" indent="-226634" defTabSz="914406">
              <a:defRPr kumimoji="1">
                <a:solidFill>
                  <a:schemeClr val="tx1"/>
                </a:solidFill>
                <a:latin typeface="Arial" panose="020B0604020202020204" pitchFamily="34" charset="0"/>
                <a:ea typeface="ＭＳ Ｐゴシック" panose="020B0600070205080204" pitchFamily="50" charset="-128"/>
              </a:defRPr>
            </a:lvl4pPr>
            <a:lvl5pPr marL="2039706" indent="-226634" defTabSz="914406">
              <a:defRPr kumimoji="1">
                <a:solidFill>
                  <a:schemeClr val="tx1"/>
                </a:solidFill>
                <a:latin typeface="Arial" panose="020B0604020202020204" pitchFamily="34" charset="0"/>
                <a:ea typeface="ＭＳ Ｐゴシック" panose="020B0600070205080204" pitchFamily="50" charset="-128"/>
              </a:defRPr>
            </a:lvl5pPr>
            <a:lvl6pPr marL="2492974"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46243"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99511"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52779"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83AB2EB1-1E99-4E22-8041-C94EB2EDA70A}" type="slidenum">
              <a:rPr lang="en-US" altLang="ja-JP" smtClean="0">
                <a:solidFill>
                  <a:srgbClr val="000000"/>
                </a:solidFill>
              </a:rPr>
              <a:pPr/>
              <a:t>66</a:t>
            </a:fld>
            <a:endParaRPr lang="en-US" altLang="ja-JP">
              <a:solidFill>
                <a:srgbClr val="000000"/>
              </a:solidFill>
            </a:endParaRPr>
          </a:p>
        </p:txBody>
      </p:sp>
      <p:sp>
        <p:nvSpPr>
          <p:cNvPr id="202755" name="Rectangle 2"/>
          <p:cNvSpPr>
            <a:spLocks noGrp="1" noRot="1" noChangeAspect="1" noChangeArrowheads="1" noTextEdit="1"/>
          </p:cNvSpPr>
          <p:nvPr>
            <p:ph type="sldImg"/>
          </p:nvPr>
        </p:nvSpPr>
        <p:spPr>
          <a:xfrm>
            <a:off x="904875" y="741363"/>
            <a:ext cx="4927600" cy="3695700"/>
          </a:xfrm>
          <a:ln/>
        </p:spPr>
      </p:sp>
      <p:sp>
        <p:nvSpPr>
          <p:cNvPr id="202756" name="Rectangle 3"/>
          <p:cNvSpPr>
            <a:spLocks noGrp="1" noChangeArrowheads="1"/>
          </p:cNvSpPr>
          <p:nvPr>
            <p:ph type="body" idx="1"/>
          </p:nvPr>
        </p:nvSpPr>
        <p:spPr>
          <a:xfrm>
            <a:off x="674048" y="4684963"/>
            <a:ext cx="5387667" cy="4440707"/>
          </a:xfrm>
          <a:noFill/>
        </p:spPr>
        <p:txBody>
          <a:bodyPr/>
          <a:lstStyle/>
          <a:p>
            <a:pPr eaLnBrk="1" hangingPunct="1"/>
            <a:r>
              <a:rPr lang="ja-JP" altLang="en-US"/>
              <a:t>ブレンドの意味合いは</a:t>
            </a:r>
            <a:r>
              <a:rPr lang="en-US" altLang="ja-JP"/>
              <a:t>2</a:t>
            </a:r>
            <a:r>
              <a:rPr lang="ja-JP" altLang="en-US"/>
              <a:t>つあると思います。</a:t>
            </a:r>
          </a:p>
          <a:p>
            <a:pPr eaLnBrk="1" hangingPunct="1"/>
            <a:r>
              <a:rPr lang="ja-JP" altLang="en-US"/>
              <a:t>（読む）</a:t>
            </a:r>
          </a:p>
          <a:p>
            <a:pPr eaLnBrk="1" hangingPunct="1"/>
            <a:r>
              <a:rPr lang="ja-JP" altLang="en-US"/>
              <a:t>特に、原酒の個性を活かし、新たにおいしい香味を創造することがブレンドの意義だといえます。</a:t>
            </a:r>
          </a:p>
        </p:txBody>
      </p:sp>
    </p:spTree>
    <p:extLst>
      <p:ext uri="{BB962C8B-B14F-4D97-AF65-F5344CB8AC3E}">
        <p14:creationId xmlns:p14="http://schemas.microsoft.com/office/powerpoint/2010/main" val="18355016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スライド イメージ プレースホルダー 1"/>
          <p:cNvSpPr>
            <a:spLocks noGrp="1" noRot="1" noChangeAspect="1" noTextEdit="1"/>
          </p:cNvSpPr>
          <p:nvPr>
            <p:ph type="sldImg"/>
          </p:nvPr>
        </p:nvSpPr>
        <p:spPr>
          <a:xfrm>
            <a:off x="1128713" y="1060450"/>
            <a:ext cx="4408487" cy="3306763"/>
          </a:xfrm>
          <a:ln/>
        </p:spPr>
      </p:sp>
      <p:sp>
        <p:nvSpPr>
          <p:cNvPr id="205827"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06">
              <a:defRPr kumimoji="1">
                <a:solidFill>
                  <a:schemeClr val="tx1"/>
                </a:solidFill>
                <a:latin typeface="Arial" panose="020B0604020202020204" pitchFamily="34" charset="0"/>
                <a:ea typeface="ＭＳ Ｐゴシック" panose="020B0600070205080204" pitchFamily="50" charset="-128"/>
              </a:defRPr>
            </a:lvl1pPr>
            <a:lvl2pPr marL="728692" indent="-280145" defTabSz="914406">
              <a:defRPr kumimoji="1">
                <a:solidFill>
                  <a:schemeClr val="tx1"/>
                </a:solidFill>
                <a:latin typeface="Arial" panose="020B0604020202020204" pitchFamily="34" charset="0"/>
                <a:ea typeface="ＭＳ Ｐゴシック" panose="020B0600070205080204" pitchFamily="50" charset="-128"/>
              </a:defRPr>
            </a:lvl2pPr>
            <a:lvl3pPr marL="1122154" indent="-223486" defTabSz="914406">
              <a:defRPr kumimoji="1">
                <a:solidFill>
                  <a:schemeClr val="tx1"/>
                </a:solidFill>
                <a:latin typeface="Arial" panose="020B0604020202020204" pitchFamily="34" charset="0"/>
                <a:ea typeface="ＭＳ Ｐゴシック" panose="020B0600070205080204" pitchFamily="50" charset="-128"/>
              </a:defRPr>
            </a:lvl3pPr>
            <a:lvl4pPr marL="1572274" indent="-223486" defTabSz="914406">
              <a:defRPr kumimoji="1">
                <a:solidFill>
                  <a:schemeClr val="tx1"/>
                </a:solidFill>
                <a:latin typeface="Arial" panose="020B0604020202020204" pitchFamily="34" charset="0"/>
                <a:ea typeface="ＭＳ Ｐゴシック" panose="020B0600070205080204" pitchFamily="50" charset="-128"/>
              </a:defRPr>
            </a:lvl4pPr>
            <a:lvl5pPr marL="2020820" indent="-223486" defTabSz="914406">
              <a:defRPr kumimoji="1">
                <a:solidFill>
                  <a:schemeClr val="tx1"/>
                </a:solidFill>
                <a:latin typeface="Arial" panose="020B0604020202020204" pitchFamily="34" charset="0"/>
                <a:ea typeface="ＭＳ Ｐゴシック" panose="020B0600070205080204" pitchFamily="50" charset="-128"/>
              </a:defRPr>
            </a:lvl5pPr>
            <a:lvl6pPr marL="2474088" indent="-223486"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27356" indent="-223486"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80624" indent="-223486"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33893" indent="-223486"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9CAE53D0-ED7F-42B9-86A8-31C184E15E53}" type="slidenum">
              <a:rPr lang="en-US" altLang="ja-JP" smtClean="0">
                <a:solidFill>
                  <a:srgbClr val="000000"/>
                </a:solidFill>
              </a:rPr>
              <a:pPr/>
              <a:t>68</a:t>
            </a:fld>
            <a:endParaRPr lang="en-US" altLang="ja-JP">
              <a:solidFill>
                <a:srgbClr val="000000"/>
              </a:solidFill>
            </a:endParaRPr>
          </a:p>
        </p:txBody>
      </p:sp>
      <p:sp>
        <p:nvSpPr>
          <p:cNvPr id="205828" name="ノート プレースホルダー 1"/>
          <p:cNvSpPr>
            <a:spLocks noGrp="1"/>
          </p:cNvSpPr>
          <p:nvPr/>
        </p:nvSpPr>
        <p:spPr bwMode="auto">
          <a:xfrm>
            <a:off x="666192" y="4713328"/>
            <a:ext cx="5332675" cy="3856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64" tIns="44932" rIns="89864" bIns="44932"/>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endParaRPr lang="ja-JP" altLang="en-US">
              <a:solidFill>
                <a:srgbClr val="000000"/>
              </a:solidFill>
              <a:latin typeface="Calibri" panose="020F0502020204030204" pitchFamily="34" charset="0"/>
              <a:ea typeface="ＭＳ Ｐゴシック" panose="020B0600070205080204" pitchFamily="50" charset="-128"/>
            </a:endParaRPr>
          </a:p>
        </p:txBody>
      </p:sp>
    </p:spTree>
    <p:extLst>
      <p:ext uri="{BB962C8B-B14F-4D97-AF65-F5344CB8AC3E}">
        <p14:creationId xmlns:p14="http://schemas.microsoft.com/office/powerpoint/2010/main" val="806462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lvl1pPr defTabSz="914406">
              <a:defRPr kumimoji="1">
                <a:solidFill>
                  <a:schemeClr val="tx1"/>
                </a:solidFill>
                <a:latin typeface="Arial" panose="020B0604020202020204" pitchFamily="34" charset="0"/>
                <a:ea typeface="ＭＳ Ｐゴシック" panose="020B0600070205080204" pitchFamily="50" charset="-128"/>
              </a:defRPr>
            </a:lvl1pPr>
            <a:lvl2pPr marL="736561" indent="-283293" defTabSz="914406">
              <a:defRPr kumimoji="1">
                <a:solidFill>
                  <a:schemeClr val="tx1"/>
                </a:solidFill>
                <a:latin typeface="Arial" panose="020B0604020202020204" pitchFamily="34" charset="0"/>
                <a:ea typeface="ＭＳ Ｐゴシック" panose="020B0600070205080204" pitchFamily="50" charset="-128"/>
              </a:defRPr>
            </a:lvl2pPr>
            <a:lvl3pPr marL="1133170" indent="-226634" defTabSz="914406">
              <a:defRPr kumimoji="1">
                <a:solidFill>
                  <a:schemeClr val="tx1"/>
                </a:solidFill>
                <a:latin typeface="Arial" panose="020B0604020202020204" pitchFamily="34" charset="0"/>
                <a:ea typeface="ＭＳ Ｐゴシック" panose="020B0600070205080204" pitchFamily="50" charset="-128"/>
              </a:defRPr>
            </a:lvl3pPr>
            <a:lvl4pPr marL="1586438" indent="-226634" defTabSz="914406">
              <a:defRPr kumimoji="1">
                <a:solidFill>
                  <a:schemeClr val="tx1"/>
                </a:solidFill>
                <a:latin typeface="Arial" panose="020B0604020202020204" pitchFamily="34" charset="0"/>
                <a:ea typeface="ＭＳ Ｐゴシック" panose="020B0600070205080204" pitchFamily="50" charset="-128"/>
              </a:defRPr>
            </a:lvl4pPr>
            <a:lvl5pPr marL="2039706" indent="-226634" defTabSz="914406">
              <a:defRPr kumimoji="1">
                <a:solidFill>
                  <a:schemeClr val="tx1"/>
                </a:solidFill>
                <a:latin typeface="Arial" panose="020B0604020202020204" pitchFamily="34" charset="0"/>
                <a:ea typeface="ＭＳ Ｐゴシック" panose="020B0600070205080204" pitchFamily="50" charset="-128"/>
              </a:defRPr>
            </a:lvl5pPr>
            <a:lvl6pPr marL="2492974"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46243"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99511"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52779"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2C49E6EF-CE65-40EB-BAD1-2563939785A1}" type="slidenum">
              <a:rPr lang="en-US" altLang="ja-JP" smtClean="0">
                <a:solidFill>
                  <a:srgbClr val="000000"/>
                </a:solidFill>
              </a:rPr>
              <a:pPr/>
              <a:t>73</a:t>
            </a:fld>
            <a:endParaRPr lang="en-US" altLang="ja-JP">
              <a:solidFill>
                <a:srgbClr val="000000"/>
              </a:solidFill>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xfrm>
            <a:off x="672477" y="4686538"/>
            <a:ext cx="6063287" cy="4440707"/>
          </a:xfrm>
          <a:noFill/>
        </p:spPr>
        <p:txBody>
          <a:bodyPr/>
          <a:lstStyle/>
          <a:p>
            <a:pPr eaLnBrk="1" hangingPunct="1"/>
            <a:r>
              <a:rPr lang="en-US" altLang="ja-JP"/>
              <a:t>《</a:t>
            </a:r>
            <a:r>
              <a:rPr lang="ja-JP" altLang="en-US"/>
              <a:t>難しく言わないこと。ゆっくり話すこと</a:t>
            </a:r>
            <a:r>
              <a:rPr lang="en-US" altLang="ja-JP"/>
              <a:t>》</a:t>
            </a:r>
          </a:p>
          <a:p>
            <a:pPr eaLnBrk="1" hangingPunct="1"/>
            <a:r>
              <a:rPr lang="ja-JP" altLang="en-US"/>
              <a:t>・ウイスキーをビール・焼酎との違いからみてみましょう。</a:t>
            </a:r>
          </a:p>
          <a:p>
            <a:pPr eaLnBrk="1" hangingPunct="1"/>
            <a:r>
              <a:rPr lang="ja-JP" altLang="en-US"/>
              <a:t>原料は同じ穀物。</a:t>
            </a:r>
          </a:p>
          <a:p>
            <a:pPr eaLnBrk="1" hangingPunct="1"/>
            <a:r>
              <a:rPr lang="ja-JP" altLang="en-US"/>
              <a:t>お馴染みのビールは仕込み・発酵でできます。穀物由来の味わいのお酒となります。</a:t>
            </a:r>
          </a:p>
          <a:p>
            <a:pPr eaLnBrk="1" hangingPunct="1"/>
            <a:r>
              <a:rPr lang="ja-JP" altLang="en-US"/>
              <a:t>焼酎はここから蒸溜を経てできあがります。すっきりした味わいのお酒となります。</a:t>
            </a:r>
          </a:p>
          <a:p>
            <a:pPr eaLnBrk="1" hangingPunct="1"/>
            <a:r>
              <a:rPr lang="ja-JP" altLang="en-US"/>
              <a:t>ウイスキーはさらに蒸溜を</a:t>
            </a:r>
            <a:r>
              <a:rPr lang="en-US" altLang="ja-JP"/>
              <a:t>2</a:t>
            </a:r>
            <a:r>
              <a:rPr lang="ja-JP" altLang="en-US"/>
              <a:t>回して、更に長期にわたる樽熟成を行います。</a:t>
            </a:r>
          </a:p>
          <a:p>
            <a:pPr eaLnBrk="1" hangingPunct="1"/>
            <a:r>
              <a:rPr lang="ja-JP" altLang="en-US"/>
              <a:t>樽熟成は</a:t>
            </a:r>
            <a:r>
              <a:rPr lang="en-US" altLang="ja-JP"/>
              <a:t>10</a:t>
            </a:r>
            <a:r>
              <a:rPr lang="ja-JP" altLang="en-US"/>
              <a:t>年、</a:t>
            </a:r>
            <a:r>
              <a:rPr lang="en-US" altLang="ja-JP"/>
              <a:t>12</a:t>
            </a:r>
            <a:r>
              <a:rPr lang="ja-JP" altLang="en-US"/>
              <a:t>年、</a:t>
            </a:r>
            <a:r>
              <a:rPr lang="en-US" altLang="ja-JP"/>
              <a:t>15</a:t>
            </a:r>
            <a:r>
              <a:rPr lang="ja-JP" altLang="en-US"/>
              <a:t>年、</a:t>
            </a:r>
            <a:r>
              <a:rPr lang="en-US" altLang="ja-JP"/>
              <a:t>20</a:t>
            </a:r>
            <a:r>
              <a:rPr lang="ja-JP" altLang="en-US"/>
              <a:t>年と長い年月を要するので、</a:t>
            </a:r>
          </a:p>
          <a:p>
            <a:pPr eaLnBrk="1" hangingPunct="1"/>
            <a:r>
              <a:rPr lang="ja-JP" altLang="en-US"/>
              <a:t>ウイスキーの味わいには大きな影響を及ぼします。</a:t>
            </a:r>
          </a:p>
          <a:p>
            <a:pPr eaLnBrk="1" hangingPunct="1"/>
            <a:r>
              <a:rPr lang="ja-JP" altLang="en-US"/>
              <a:t>このウイスキーの製造工程の「蒸溜」、「熟成」は香味を複雑にさせるだけでなく、</a:t>
            </a:r>
          </a:p>
          <a:p>
            <a:pPr eaLnBrk="1" hangingPunct="1"/>
            <a:r>
              <a:rPr lang="ja-JP" altLang="en-US"/>
              <a:t>人の体へのよい作用があると言われています。</a:t>
            </a:r>
          </a:p>
        </p:txBody>
      </p:sp>
    </p:spTree>
    <p:extLst>
      <p:ext uri="{BB962C8B-B14F-4D97-AF65-F5344CB8AC3E}">
        <p14:creationId xmlns:p14="http://schemas.microsoft.com/office/powerpoint/2010/main" val="2568810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defTabSz="914406">
              <a:defRPr kumimoji="1">
                <a:solidFill>
                  <a:schemeClr val="tx1"/>
                </a:solidFill>
                <a:latin typeface="Arial" panose="020B0604020202020204" pitchFamily="34" charset="0"/>
                <a:ea typeface="ＭＳ Ｐゴシック" panose="020B0600070205080204" pitchFamily="50" charset="-128"/>
              </a:defRPr>
            </a:lvl1pPr>
            <a:lvl2pPr marL="736561" indent="-283293" defTabSz="914406">
              <a:defRPr kumimoji="1">
                <a:solidFill>
                  <a:schemeClr val="tx1"/>
                </a:solidFill>
                <a:latin typeface="Arial" panose="020B0604020202020204" pitchFamily="34" charset="0"/>
                <a:ea typeface="ＭＳ Ｐゴシック" panose="020B0600070205080204" pitchFamily="50" charset="-128"/>
              </a:defRPr>
            </a:lvl2pPr>
            <a:lvl3pPr marL="1133170" indent="-226634" defTabSz="914406">
              <a:defRPr kumimoji="1">
                <a:solidFill>
                  <a:schemeClr val="tx1"/>
                </a:solidFill>
                <a:latin typeface="Arial" panose="020B0604020202020204" pitchFamily="34" charset="0"/>
                <a:ea typeface="ＭＳ Ｐゴシック" panose="020B0600070205080204" pitchFamily="50" charset="-128"/>
              </a:defRPr>
            </a:lvl3pPr>
            <a:lvl4pPr marL="1586438" indent="-226634" defTabSz="914406">
              <a:defRPr kumimoji="1">
                <a:solidFill>
                  <a:schemeClr val="tx1"/>
                </a:solidFill>
                <a:latin typeface="Arial" panose="020B0604020202020204" pitchFamily="34" charset="0"/>
                <a:ea typeface="ＭＳ Ｐゴシック" panose="020B0600070205080204" pitchFamily="50" charset="-128"/>
              </a:defRPr>
            </a:lvl4pPr>
            <a:lvl5pPr marL="2039706" indent="-226634" defTabSz="914406">
              <a:defRPr kumimoji="1">
                <a:solidFill>
                  <a:schemeClr val="tx1"/>
                </a:solidFill>
                <a:latin typeface="Arial" panose="020B0604020202020204" pitchFamily="34" charset="0"/>
                <a:ea typeface="ＭＳ Ｐゴシック" panose="020B0600070205080204" pitchFamily="50" charset="-128"/>
              </a:defRPr>
            </a:lvl5pPr>
            <a:lvl6pPr marL="2492974"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46243"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99511"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52779"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2C011AB4-22ED-4EEF-A994-4DFAD27A62C8}" type="slidenum">
              <a:rPr lang="en-US" altLang="ja-JP" smtClean="0">
                <a:solidFill>
                  <a:srgbClr val="000000"/>
                </a:solidFill>
              </a:rPr>
              <a:pPr/>
              <a:t>7</a:t>
            </a:fld>
            <a:endParaRPr lang="en-US" altLang="ja-JP">
              <a:solidFill>
                <a:srgbClr val="000000"/>
              </a:solidFill>
            </a:endParaRPr>
          </a:p>
        </p:txBody>
      </p:sp>
      <p:sp>
        <p:nvSpPr>
          <p:cNvPr id="120835" name="Rectangle 2"/>
          <p:cNvSpPr>
            <a:spLocks noGrp="1" noRot="1" noChangeAspect="1" noChangeArrowheads="1" noTextEdit="1"/>
          </p:cNvSpPr>
          <p:nvPr>
            <p:ph type="sldImg"/>
          </p:nvPr>
        </p:nvSpPr>
        <p:spPr>
          <a:xfrm>
            <a:off x="903288" y="739775"/>
            <a:ext cx="4933950" cy="3700463"/>
          </a:xfrm>
          <a:ln/>
        </p:spPr>
      </p:sp>
      <p:sp>
        <p:nvSpPr>
          <p:cNvPr id="120836" name="Rectangle 3"/>
          <p:cNvSpPr>
            <a:spLocks noGrp="1" noChangeArrowheads="1"/>
          </p:cNvSpPr>
          <p:nvPr>
            <p:ph type="body" idx="1"/>
          </p:nvPr>
        </p:nvSpPr>
        <p:spPr>
          <a:xfrm>
            <a:off x="898730" y="4686538"/>
            <a:ext cx="4938303" cy="4440707"/>
          </a:xfrm>
          <a:noFill/>
        </p:spPr>
        <p:txBody>
          <a:bodyPr/>
          <a:lstStyle/>
          <a:p>
            <a:r>
              <a:rPr lang="en-US" altLang="ja-JP" b="1">
                <a:solidFill>
                  <a:schemeClr val="accent2"/>
                </a:solidFill>
              </a:rPr>
              <a:t>★</a:t>
            </a:r>
            <a:r>
              <a:rPr lang="ja-JP" altLang="en-US" b="1">
                <a:solidFill>
                  <a:schemeClr val="accent2"/>
                </a:solidFill>
              </a:rPr>
              <a:t>ウイスキーの歴史についてはさらっと説明</a:t>
            </a:r>
            <a:r>
              <a:rPr lang="ja-JP" altLang="en-US"/>
              <a:t>  </a:t>
            </a:r>
          </a:p>
          <a:p>
            <a:endParaRPr lang="ja-JP" altLang="en-US"/>
          </a:p>
          <a:p>
            <a:r>
              <a:rPr lang="ja-JP" altLang="en-US"/>
              <a:t>蒸溜器は１０</a:t>
            </a:r>
            <a:r>
              <a:rPr lang="en-US" altLang="ja-JP"/>
              <a:t>C</a:t>
            </a:r>
            <a:r>
              <a:rPr lang="ja-JP" altLang="en-US"/>
              <a:t>頃錬金術師が発明したとされている。</a:t>
            </a:r>
          </a:p>
          <a:p>
            <a:r>
              <a:rPr lang="ja-JP" altLang="en-US"/>
              <a:t>ウイスキーの記録が始めて記録に登場するのは１５Ｃにスコットランドの</a:t>
            </a:r>
          </a:p>
          <a:p>
            <a:r>
              <a:rPr lang="ja-JP" altLang="en-US"/>
              <a:t>大蔵省がウイスキーに使用する麦芽に税金をかけたという記録。その頃は</a:t>
            </a:r>
          </a:p>
          <a:p>
            <a:r>
              <a:rPr lang="ja-JP" altLang="en-US"/>
              <a:t>貯蔵せずに飲んでいたが、税金逃れに山奥の洞窟に隠しておいたものが</a:t>
            </a:r>
          </a:p>
          <a:p>
            <a:r>
              <a:rPr lang="ja-JP" altLang="en-US"/>
              <a:t>美味しくなったことから樽貯蔵の効果が発見されたという話は良く知られて</a:t>
            </a:r>
          </a:p>
          <a:p>
            <a:r>
              <a:rPr lang="ja-JP" altLang="en-US"/>
              <a:t>いる。連続式蒸溜器の発明によりブレンデッドウイスキーが誕生、スコット</a:t>
            </a:r>
          </a:p>
          <a:p>
            <a:r>
              <a:rPr lang="ja-JP" altLang="en-US"/>
              <a:t>ランドからイギリスへと広まっていった。（それまではスコットランドの地酒</a:t>
            </a:r>
          </a:p>
          <a:p>
            <a:r>
              <a:rPr lang="ja-JP" altLang="en-US"/>
              <a:t>であった。）</a:t>
            </a:r>
          </a:p>
          <a:p>
            <a:r>
              <a:rPr lang="ja-JP" altLang="en-US"/>
              <a:t>１９０９年のウイスキー裁判によりブレンデッドウイスキーもウイスキーと認</a:t>
            </a:r>
          </a:p>
          <a:p>
            <a:r>
              <a:rPr lang="ja-JP" altLang="en-US"/>
              <a:t>められ、この時にウイスキーの定義が決まったと言える。</a:t>
            </a:r>
          </a:p>
          <a:p>
            <a:r>
              <a:rPr lang="ja-JP" altLang="en-US"/>
              <a:t>ブレンデッドウイスキーは第一次世界大戦を契機に、２０Ｃに入って世界的</a:t>
            </a:r>
          </a:p>
          <a:p>
            <a:r>
              <a:rPr lang="ja-JP" altLang="en-US"/>
              <a:t>に普及した。１９２３年には山崎蒸溜所が設立されており、</a:t>
            </a:r>
            <a:r>
              <a:rPr lang="ja-JP" altLang="en-US" u="sng"/>
              <a:t>現在のスコッチ</a:t>
            </a:r>
          </a:p>
          <a:p>
            <a:r>
              <a:rPr lang="ja-JP" altLang="en-US" u="sng"/>
              <a:t>ウイスキーの形が定まったのとほぼ同時期にジャパニーズウイスキーも誕</a:t>
            </a:r>
          </a:p>
          <a:p>
            <a:r>
              <a:rPr lang="ja-JP" altLang="en-US" u="sng"/>
              <a:t>生している。</a:t>
            </a:r>
          </a:p>
          <a:p>
            <a:r>
              <a:rPr lang="ja-JP" altLang="en-US"/>
              <a:t> </a:t>
            </a:r>
          </a:p>
        </p:txBody>
      </p:sp>
    </p:spTree>
    <p:extLst>
      <p:ext uri="{BB962C8B-B14F-4D97-AF65-F5344CB8AC3E}">
        <p14:creationId xmlns:p14="http://schemas.microsoft.com/office/powerpoint/2010/main" val="3618292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defTabSz="914406">
              <a:defRPr kumimoji="1">
                <a:solidFill>
                  <a:schemeClr val="tx1"/>
                </a:solidFill>
                <a:latin typeface="Arial" panose="020B0604020202020204" pitchFamily="34" charset="0"/>
                <a:ea typeface="ＭＳ Ｐゴシック" panose="020B0600070205080204" pitchFamily="50" charset="-128"/>
              </a:defRPr>
            </a:lvl1pPr>
            <a:lvl2pPr marL="736561" indent="-283293" defTabSz="914406">
              <a:defRPr kumimoji="1">
                <a:solidFill>
                  <a:schemeClr val="tx1"/>
                </a:solidFill>
                <a:latin typeface="Arial" panose="020B0604020202020204" pitchFamily="34" charset="0"/>
                <a:ea typeface="ＭＳ Ｐゴシック" panose="020B0600070205080204" pitchFamily="50" charset="-128"/>
              </a:defRPr>
            </a:lvl2pPr>
            <a:lvl3pPr marL="1133170" indent="-226634" defTabSz="914406">
              <a:defRPr kumimoji="1">
                <a:solidFill>
                  <a:schemeClr val="tx1"/>
                </a:solidFill>
                <a:latin typeface="Arial" panose="020B0604020202020204" pitchFamily="34" charset="0"/>
                <a:ea typeface="ＭＳ Ｐゴシック" panose="020B0600070205080204" pitchFamily="50" charset="-128"/>
              </a:defRPr>
            </a:lvl3pPr>
            <a:lvl4pPr marL="1586438" indent="-226634" defTabSz="914406">
              <a:defRPr kumimoji="1">
                <a:solidFill>
                  <a:schemeClr val="tx1"/>
                </a:solidFill>
                <a:latin typeface="Arial" panose="020B0604020202020204" pitchFamily="34" charset="0"/>
                <a:ea typeface="ＭＳ Ｐゴシック" panose="020B0600070205080204" pitchFamily="50" charset="-128"/>
              </a:defRPr>
            </a:lvl4pPr>
            <a:lvl5pPr marL="2039706" indent="-226634" defTabSz="914406">
              <a:defRPr kumimoji="1">
                <a:solidFill>
                  <a:schemeClr val="tx1"/>
                </a:solidFill>
                <a:latin typeface="Arial" panose="020B0604020202020204" pitchFamily="34" charset="0"/>
                <a:ea typeface="ＭＳ Ｐゴシック" panose="020B0600070205080204" pitchFamily="50" charset="-128"/>
              </a:defRPr>
            </a:lvl5pPr>
            <a:lvl6pPr marL="2492974"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46243"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99511"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52779"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214AECB9-74A8-458F-810F-A27CE26730AD}" type="slidenum">
              <a:rPr lang="en-US" altLang="ja-JP" smtClean="0">
                <a:solidFill>
                  <a:srgbClr val="000000"/>
                </a:solidFill>
              </a:rPr>
              <a:pPr/>
              <a:t>8</a:t>
            </a:fld>
            <a:endParaRPr lang="en-US" altLang="ja-JP">
              <a:solidFill>
                <a:srgbClr val="000000"/>
              </a:solidFill>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r>
              <a:rPr lang="en-US" altLang="ja-JP"/>
              <a:t>◆</a:t>
            </a:r>
            <a:r>
              <a:rPr lang="ja-JP" altLang="en-US"/>
              <a:t>ウイスキーと健康情報を整理すると、蒸溜に由来する焼酎と同様の効果と</a:t>
            </a:r>
          </a:p>
          <a:p>
            <a:pPr eaLnBrk="1" hangingPunct="1"/>
            <a:r>
              <a:rPr lang="ja-JP" altLang="en-US"/>
              <a:t>ウイスキーならではの樽熟成（ポリフェノール）に由来する効果があります。</a:t>
            </a:r>
          </a:p>
          <a:p>
            <a:pPr eaLnBrk="1" hangingPunct="1"/>
            <a:endParaRPr lang="en-US" altLang="ja-JP"/>
          </a:p>
        </p:txBody>
      </p:sp>
    </p:spTree>
    <p:extLst>
      <p:ext uri="{BB962C8B-B14F-4D97-AF65-F5344CB8AC3E}">
        <p14:creationId xmlns:p14="http://schemas.microsoft.com/office/powerpoint/2010/main" val="2344772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defTabSz="914406">
              <a:defRPr kumimoji="1">
                <a:solidFill>
                  <a:schemeClr val="tx1"/>
                </a:solidFill>
                <a:latin typeface="Arial" panose="020B0604020202020204" pitchFamily="34" charset="0"/>
                <a:ea typeface="ＭＳ Ｐゴシック" panose="020B0600070205080204" pitchFamily="50" charset="-128"/>
              </a:defRPr>
            </a:lvl1pPr>
            <a:lvl2pPr marL="736561" indent="-283293" defTabSz="914406">
              <a:defRPr kumimoji="1">
                <a:solidFill>
                  <a:schemeClr val="tx1"/>
                </a:solidFill>
                <a:latin typeface="Arial" panose="020B0604020202020204" pitchFamily="34" charset="0"/>
                <a:ea typeface="ＭＳ Ｐゴシック" panose="020B0600070205080204" pitchFamily="50" charset="-128"/>
              </a:defRPr>
            </a:lvl2pPr>
            <a:lvl3pPr marL="1133170" indent="-226634" defTabSz="914406">
              <a:defRPr kumimoji="1">
                <a:solidFill>
                  <a:schemeClr val="tx1"/>
                </a:solidFill>
                <a:latin typeface="Arial" panose="020B0604020202020204" pitchFamily="34" charset="0"/>
                <a:ea typeface="ＭＳ Ｐゴシック" panose="020B0600070205080204" pitchFamily="50" charset="-128"/>
              </a:defRPr>
            </a:lvl3pPr>
            <a:lvl4pPr marL="1586438" indent="-226634" defTabSz="914406">
              <a:defRPr kumimoji="1">
                <a:solidFill>
                  <a:schemeClr val="tx1"/>
                </a:solidFill>
                <a:latin typeface="Arial" panose="020B0604020202020204" pitchFamily="34" charset="0"/>
                <a:ea typeface="ＭＳ Ｐゴシック" panose="020B0600070205080204" pitchFamily="50" charset="-128"/>
              </a:defRPr>
            </a:lvl4pPr>
            <a:lvl5pPr marL="2039706" indent="-226634" defTabSz="914406">
              <a:defRPr kumimoji="1">
                <a:solidFill>
                  <a:schemeClr val="tx1"/>
                </a:solidFill>
                <a:latin typeface="Arial" panose="020B0604020202020204" pitchFamily="34" charset="0"/>
                <a:ea typeface="ＭＳ Ｐゴシック" panose="020B0600070205080204" pitchFamily="50" charset="-128"/>
              </a:defRPr>
            </a:lvl5pPr>
            <a:lvl6pPr marL="2492974"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46243"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99511"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52779"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7E454976-CC19-4390-93BB-54338CA66B29}" type="slidenum">
              <a:rPr lang="en-US" altLang="ja-JP" smtClean="0">
                <a:solidFill>
                  <a:srgbClr val="000000"/>
                </a:solidFill>
              </a:rPr>
              <a:pPr/>
              <a:t>17</a:t>
            </a:fld>
            <a:endParaRPr lang="en-US" altLang="ja-JP">
              <a:solidFill>
                <a:srgbClr val="000000"/>
              </a:solidFill>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pPr eaLnBrk="1" hangingPunct="1"/>
            <a:r>
              <a:rPr lang="ja-JP" altLang="en-US" b="1"/>
              <a:t>サントリーウイスキー「響</a:t>
            </a:r>
            <a:r>
              <a:rPr lang="en-US" altLang="ja-JP" b="1"/>
              <a:t>21</a:t>
            </a:r>
            <a:r>
              <a:rPr lang="ja-JP" altLang="en-US" b="1"/>
              <a:t>年」</a:t>
            </a:r>
            <a:endParaRPr lang="ja-JP" altLang="en-US"/>
          </a:p>
          <a:p>
            <a:pPr eaLnBrk="1" hangingPunct="1"/>
            <a:r>
              <a:rPr lang="ja-JP" altLang="en-US"/>
              <a:t> 酒齢</a:t>
            </a:r>
            <a:r>
              <a:rPr lang="en-US" altLang="ja-JP"/>
              <a:t>21</a:t>
            </a:r>
            <a:r>
              <a:rPr lang="ja-JP" altLang="en-US"/>
              <a:t>年以上の超長期熟成のモルト原酒と、それにあわせて円熟グレーン原酒を入念に吟味し、丁寧にブレンドしました。極めてフルーティで甘美な花を想わせる熟成香となめらかな口あたりが特長です。</a:t>
            </a:r>
            <a:r>
              <a:rPr lang="en-US" altLang="ja-JP"/>
              <a:t>21</a:t>
            </a:r>
            <a:r>
              <a:rPr lang="ja-JP" altLang="en-US"/>
              <a:t>年ものならではの重厚なコシや気品のあるコクと、奥ゆきのある長い余韻をお楽しみいただけます。（</a:t>
            </a:r>
            <a:r>
              <a:rPr lang="en-US" altLang="ja-JP"/>
              <a:t>700ml</a:t>
            </a:r>
            <a:r>
              <a:rPr lang="ja-JP" altLang="en-US"/>
              <a:t>　</a:t>
            </a:r>
            <a:r>
              <a:rPr lang="en-US" altLang="ja-JP"/>
              <a:t>20,000</a:t>
            </a:r>
            <a:r>
              <a:rPr lang="ja-JP" altLang="en-US"/>
              <a:t>円</a:t>
            </a:r>
            <a:r>
              <a:rPr lang="en-US" altLang="ja-JP"/>
              <a:t>※</a:t>
            </a:r>
            <a:r>
              <a:rPr lang="ja-JP" altLang="en-US"/>
              <a:t>）</a:t>
            </a:r>
            <a:br>
              <a:rPr lang="ja-JP" altLang="en-US"/>
            </a:br>
            <a:r>
              <a:rPr lang="en-US" altLang="ja-JP"/>
              <a:t>※</a:t>
            </a:r>
            <a:r>
              <a:rPr lang="ja-JP" altLang="en-US"/>
              <a:t>希望小売価格（税別）。なお、価格は販売店様の自主的な価格を拘束するものではありません。</a:t>
            </a:r>
          </a:p>
          <a:p>
            <a:pPr eaLnBrk="1" hangingPunct="1"/>
            <a:r>
              <a:rPr lang="ja-JP" altLang="en-US" b="1"/>
              <a:t>「ノブ クリーク シングルバレル リザーブ」（日本未発売）</a:t>
            </a:r>
            <a:endParaRPr lang="ja-JP" altLang="en-US"/>
          </a:p>
          <a:p>
            <a:pPr eaLnBrk="1" hangingPunct="1"/>
            <a:r>
              <a:rPr lang="ja-JP" altLang="en-US"/>
              <a:t> 一樽一樽手作業で厳選したシングルバレル（単一樽）からとれる原酒のみを使用しました。力強い熟成感が感じられる赤みがかった琥珀色のバーボンウイスキーです。</a:t>
            </a:r>
            <a:r>
              <a:rPr lang="en-US" altLang="ja-JP"/>
              <a:t>9</a:t>
            </a:r>
            <a:r>
              <a:rPr lang="ja-JP" altLang="en-US"/>
              <a:t>年という歳月をかけて熟成させたバニラやキャラメルを想わせる甘い香味と、かすかなスモーキー香が心地よい余韻として感じられる飲みやすい味わいが特長です。</a:t>
            </a:r>
          </a:p>
        </p:txBody>
      </p:sp>
    </p:spTree>
    <p:extLst>
      <p:ext uri="{BB962C8B-B14F-4D97-AF65-F5344CB8AC3E}">
        <p14:creationId xmlns:p14="http://schemas.microsoft.com/office/powerpoint/2010/main" val="2967934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defTabSz="914406">
              <a:defRPr kumimoji="1">
                <a:solidFill>
                  <a:schemeClr val="tx1"/>
                </a:solidFill>
                <a:latin typeface="Arial" panose="020B0604020202020204" pitchFamily="34" charset="0"/>
                <a:ea typeface="ＭＳ Ｐゴシック" panose="020B0600070205080204" pitchFamily="50" charset="-128"/>
              </a:defRPr>
            </a:lvl1pPr>
            <a:lvl2pPr marL="736561" indent="-283293" defTabSz="914406">
              <a:defRPr kumimoji="1">
                <a:solidFill>
                  <a:schemeClr val="tx1"/>
                </a:solidFill>
                <a:latin typeface="Arial" panose="020B0604020202020204" pitchFamily="34" charset="0"/>
                <a:ea typeface="ＭＳ Ｐゴシック" panose="020B0600070205080204" pitchFamily="50" charset="-128"/>
              </a:defRPr>
            </a:lvl2pPr>
            <a:lvl3pPr marL="1133170" indent="-226634" defTabSz="914406">
              <a:defRPr kumimoji="1">
                <a:solidFill>
                  <a:schemeClr val="tx1"/>
                </a:solidFill>
                <a:latin typeface="Arial" panose="020B0604020202020204" pitchFamily="34" charset="0"/>
                <a:ea typeface="ＭＳ Ｐゴシック" panose="020B0600070205080204" pitchFamily="50" charset="-128"/>
              </a:defRPr>
            </a:lvl3pPr>
            <a:lvl4pPr marL="1586438" indent="-226634" defTabSz="914406">
              <a:defRPr kumimoji="1">
                <a:solidFill>
                  <a:schemeClr val="tx1"/>
                </a:solidFill>
                <a:latin typeface="Arial" panose="020B0604020202020204" pitchFamily="34" charset="0"/>
                <a:ea typeface="ＭＳ Ｐゴシック" panose="020B0600070205080204" pitchFamily="50" charset="-128"/>
              </a:defRPr>
            </a:lvl4pPr>
            <a:lvl5pPr marL="2039706" indent="-226634" defTabSz="914406">
              <a:defRPr kumimoji="1">
                <a:solidFill>
                  <a:schemeClr val="tx1"/>
                </a:solidFill>
                <a:latin typeface="Arial" panose="020B0604020202020204" pitchFamily="34" charset="0"/>
                <a:ea typeface="ＭＳ Ｐゴシック" panose="020B0600070205080204" pitchFamily="50" charset="-128"/>
              </a:defRPr>
            </a:lvl5pPr>
            <a:lvl6pPr marL="2492974"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46243"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99511"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52779"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12E56B0E-50DE-4BD8-A857-0E01ED8E29D6}" type="slidenum">
              <a:rPr lang="en-US" altLang="ja-JP" smtClean="0">
                <a:solidFill>
                  <a:srgbClr val="000000"/>
                </a:solidFill>
              </a:rPr>
              <a:pPr/>
              <a:t>18</a:t>
            </a:fld>
            <a:endParaRPr lang="en-US" altLang="ja-JP">
              <a:solidFill>
                <a:srgbClr val="000000"/>
              </a:solidFill>
            </a:endParaRPr>
          </a:p>
        </p:txBody>
      </p:sp>
      <p:sp>
        <p:nvSpPr>
          <p:cNvPr id="135171" name="Rectangle 2"/>
          <p:cNvSpPr>
            <a:spLocks noGrp="1" noRot="1" noChangeAspect="1" noChangeArrowheads="1" noTextEdit="1"/>
          </p:cNvSpPr>
          <p:nvPr>
            <p:ph type="sldImg"/>
          </p:nvPr>
        </p:nvSpPr>
        <p:spPr>
          <a:xfrm>
            <a:off x="901700" y="739775"/>
            <a:ext cx="4933950" cy="3700463"/>
          </a:xfrm>
          <a:ln/>
        </p:spPr>
      </p:sp>
      <p:sp>
        <p:nvSpPr>
          <p:cNvPr id="135172" name="Rectangle 3"/>
          <p:cNvSpPr>
            <a:spLocks noGrp="1" noChangeArrowheads="1"/>
          </p:cNvSpPr>
          <p:nvPr>
            <p:ph type="body" idx="1"/>
          </p:nvPr>
        </p:nvSpPr>
        <p:spPr>
          <a:noFill/>
        </p:spPr>
        <p:txBody>
          <a:bodyPr/>
          <a:lstStyle/>
          <a:p>
            <a:pPr eaLnBrk="1" hangingPunct="1"/>
            <a:r>
              <a:rPr lang="ja-JP" altLang="en-US"/>
              <a:t>・ここで世界のウイスキーについて触れたいと思います。</a:t>
            </a:r>
          </a:p>
          <a:p>
            <a:pPr eaLnBrk="1" hangingPunct="1"/>
            <a:r>
              <a:rPr lang="ja-JP" altLang="en-US"/>
              <a:t>・１２世紀のアイルランドに「大麦から蒸溜した酒」を飲んでいるという記述が</a:t>
            </a:r>
          </a:p>
          <a:p>
            <a:pPr eaLnBrk="1" hangingPunct="1"/>
            <a:r>
              <a:rPr lang="ja-JP" altLang="en-US"/>
              <a:t>　残っていますが、これがウイスキー最古の記録のようです。</a:t>
            </a:r>
          </a:p>
          <a:p>
            <a:pPr eaLnBrk="1" hangingPunct="1"/>
            <a:r>
              <a:rPr lang="ja-JP" altLang="en-US" sz="1000"/>
              <a:t>（・スコットランドではウイスキーに関する最古の文献は</a:t>
            </a:r>
            <a:r>
              <a:rPr lang="en-US" altLang="ja-JP" sz="1000"/>
              <a:t>1494</a:t>
            </a:r>
            <a:r>
              <a:rPr lang="ja-JP" altLang="en-US" sz="1000"/>
              <a:t>年のものが残っている）</a:t>
            </a:r>
          </a:p>
          <a:p>
            <a:pPr eaLnBrk="1" hangingPunct="1"/>
            <a:r>
              <a:rPr lang="ja-JP" altLang="en-US"/>
              <a:t>・１８世紀初頭、英国政府の課した蒸溜業者に対する麦芽税への反発から</a:t>
            </a:r>
          </a:p>
          <a:p>
            <a:pPr eaLnBrk="1" hangingPunct="1"/>
            <a:r>
              <a:rPr lang="ja-JP" altLang="en-US"/>
              <a:t>　スコットランドでは密造酒づくりが行われるようになり、その結果</a:t>
            </a:r>
            <a:r>
              <a:rPr lang="ja-JP" altLang="en-US" u="sng"/>
              <a:t>樽貯蔵による熟成が発見</a:t>
            </a:r>
            <a:r>
              <a:rPr lang="ja-JP" altLang="en-US"/>
              <a:t>されました。</a:t>
            </a:r>
          </a:p>
          <a:p>
            <a:pPr eaLnBrk="1" hangingPunct="1"/>
            <a:r>
              <a:rPr lang="ja-JP" altLang="en-US" sz="1000"/>
              <a:t>（・１９世紀になると連続式蒸溜器が発明され、穀類を原料とするグレーンウイスキーが</a:t>
            </a:r>
          </a:p>
          <a:p>
            <a:pPr eaLnBrk="1" hangingPunct="1"/>
            <a:r>
              <a:rPr lang="ja-JP" altLang="en-US" sz="1000"/>
              <a:t>　　つくられるようになりました。）</a:t>
            </a:r>
          </a:p>
          <a:p>
            <a:pPr eaLnBrk="1" hangingPunct="1"/>
            <a:r>
              <a:rPr lang="ja-JP" altLang="en-US" sz="1000"/>
              <a:t>（・１８５３年、グレンリベットのモルトウイスキーとグレーンウイスキーをブレンドした、まったく</a:t>
            </a:r>
          </a:p>
          <a:p>
            <a:pPr eaLnBrk="1" hangingPunct="1"/>
            <a:r>
              <a:rPr lang="ja-JP" altLang="en-US" sz="1000"/>
              <a:t>　　新しい味のブレンデッドウイスキーを発売しました。ブレンデッドウイスキーの誕生です。</a:t>
            </a:r>
          </a:p>
          <a:p>
            <a:pPr eaLnBrk="1" hangingPunct="1"/>
            <a:r>
              <a:rPr lang="ja-JP" altLang="en-US" sz="1000"/>
              <a:t>　　今から約１５０年前のことです。）</a:t>
            </a:r>
          </a:p>
          <a:p>
            <a:pPr eaLnBrk="1" hangingPunct="1"/>
            <a:r>
              <a:rPr lang="ja-JP" altLang="en-US"/>
              <a:t>・ブレンドによって洗練されたまろやかな香味のウイスキーは、たちまち</a:t>
            </a:r>
          </a:p>
          <a:p>
            <a:pPr eaLnBrk="1" hangingPunct="1"/>
            <a:r>
              <a:rPr lang="ja-JP" altLang="en-US"/>
              <a:t>　イングランド全土に広がり、欧米諸国でも人気を経て世界へ広がっていきました。</a:t>
            </a:r>
          </a:p>
          <a:p>
            <a:pPr eaLnBrk="1" hangingPunct="1"/>
            <a:endParaRPr lang="ja-JP" altLang="en-US"/>
          </a:p>
          <a:p>
            <a:pPr eaLnBrk="1" hangingPunct="1"/>
            <a:r>
              <a:rPr lang="ja-JP" altLang="en-US"/>
              <a:t>今では５大ウイスキーと呼ばれる「スコッチ」「アイリッシュ」「アメリカン」「カナディアン」「ジャパニーズ」だけでなく、様々な地域でウイスキーがつくられ始めています。</a:t>
            </a:r>
          </a:p>
        </p:txBody>
      </p:sp>
    </p:spTree>
    <p:extLst>
      <p:ext uri="{BB962C8B-B14F-4D97-AF65-F5344CB8AC3E}">
        <p14:creationId xmlns:p14="http://schemas.microsoft.com/office/powerpoint/2010/main" val="2169601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defTabSz="914406">
              <a:defRPr kumimoji="1">
                <a:solidFill>
                  <a:schemeClr val="tx1"/>
                </a:solidFill>
                <a:latin typeface="Arial" panose="020B0604020202020204" pitchFamily="34" charset="0"/>
                <a:ea typeface="ＭＳ Ｐゴシック" panose="020B0600070205080204" pitchFamily="50" charset="-128"/>
              </a:defRPr>
            </a:lvl1pPr>
            <a:lvl2pPr marL="736561" indent="-283293" defTabSz="914406">
              <a:defRPr kumimoji="1">
                <a:solidFill>
                  <a:schemeClr val="tx1"/>
                </a:solidFill>
                <a:latin typeface="Arial" panose="020B0604020202020204" pitchFamily="34" charset="0"/>
                <a:ea typeface="ＭＳ Ｐゴシック" panose="020B0600070205080204" pitchFamily="50" charset="-128"/>
              </a:defRPr>
            </a:lvl2pPr>
            <a:lvl3pPr marL="1133170" indent="-226634" defTabSz="914406">
              <a:defRPr kumimoji="1">
                <a:solidFill>
                  <a:schemeClr val="tx1"/>
                </a:solidFill>
                <a:latin typeface="Arial" panose="020B0604020202020204" pitchFamily="34" charset="0"/>
                <a:ea typeface="ＭＳ Ｐゴシック" panose="020B0600070205080204" pitchFamily="50" charset="-128"/>
              </a:defRPr>
            </a:lvl3pPr>
            <a:lvl4pPr marL="1586438" indent="-226634" defTabSz="914406">
              <a:defRPr kumimoji="1">
                <a:solidFill>
                  <a:schemeClr val="tx1"/>
                </a:solidFill>
                <a:latin typeface="Arial" panose="020B0604020202020204" pitchFamily="34" charset="0"/>
                <a:ea typeface="ＭＳ Ｐゴシック" panose="020B0600070205080204" pitchFamily="50" charset="-128"/>
              </a:defRPr>
            </a:lvl4pPr>
            <a:lvl5pPr marL="2039706" indent="-226634" defTabSz="914406">
              <a:defRPr kumimoji="1">
                <a:solidFill>
                  <a:schemeClr val="tx1"/>
                </a:solidFill>
                <a:latin typeface="Arial" panose="020B0604020202020204" pitchFamily="34" charset="0"/>
                <a:ea typeface="ＭＳ Ｐゴシック" panose="020B0600070205080204" pitchFamily="50" charset="-128"/>
              </a:defRPr>
            </a:lvl5pPr>
            <a:lvl6pPr marL="2492974"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46243"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99511"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52779"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0E0EA48C-C289-4753-B2DD-A2667A37126E}" type="slidenum">
              <a:rPr lang="en-US" altLang="ja-JP" smtClean="0">
                <a:solidFill>
                  <a:srgbClr val="000000"/>
                </a:solidFill>
              </a:rPr>
              <a:pPr/>
              <a:t>22</a:t>
            </a:fld>
            <a:endParaRPr lang="en-US" altLang="ja-JP">
              <a:solidFill>
                <a:srgbClr val="000000"/>
              </a:solidFill>
            </a:endParaRPr>
          </a:p>
        </p:txBody>
      </p:sp>
      <p:sp>
        <p:nvSpPr>
          <p:cNvPr id="140291" name="Rectangle 2"/>
          <p:cNvSpPr>
            <a:spLocks noGrp="1" noRot="1" noChangeAspect="1" noChangeArrowheads="1" noTextEdit="1"/>
          </p:cNvSpPr>
          <p:nvPr>
            <p:ph type="sldImg"/>
          </p:nvPr>
        </p:nvSpPr>
        <p:spPr>
          <a:xfrm>
            <a:off x="901700" y="739775"/>
            <a:ext cx="4933950" cy="3700463"/>
          </a:xfrm>
          <a:ln/>
        </p:spPr>
      </p:sp>
      <p:sp>
        <p:nvSpPr>
          <p:cNvPr id="140292" name="Rectangle 3"/>
          <p:cNvSpPr>
            <a:spLocks noGrp="1" noChangeArrowheads="1"/>
          </p:cNvSpPr>
          <p:nvPr>
            <p:ph type="body" idx="1"/>
          </p:nvPr>
        </p:nvSpPr>
        <p:spPr>
          <a:noFill/>
        </p:spPr>
        <p:txBody>
          <a:bodyPr/>
          <a:lstStyle/>
          <a:p>
            <a:pPr eaLnBrk="1" hangingPunct="1"/>
            <a:r>
              <a:rPr lang="ja-JP" altLang="en-US"/>
              <a:t>・サントリーの創業者である鳥井信治郎は、樽に入れたリキュール用のアルコールの時間による変化や</a:t>
            </a:r>
          </a:p>
          <a:p>
            <a:pPr eaLnBrk="1" hangingPunct="1"/>
            <a:r>
              <a:rPr lang="ja-JP" altLang="en-US"/>
              <a:t>　コクのあるまろやかな味わいをみて、「いつかウイスキーの時代が来る自分の手で本格的な国産ウイスキーをつくりたい」</a:t>
            </a:r>
          </a:p>
          <a:p>
            <a:pPr eaLnBrk="1" hangingPunct="1"/>
            <a:r>
              <a:rPr lang="ja-JP" altLang="en-US"/>
              <a:t>　という強い思いを抱きました。</a:t>
            </a:r>
          </a:p>
          <a:p>
            <a:pPr eaLnBrk="1" hangingPunct="1"/>
            <a:r>
              <a:rPr lang="ja-JP" altLang="en-US"/>
              <a:t>・１９２３年寿屋の全役員の反対を押し切り、京都郊外山崎の地に日本初のウイスキー蒸溜所の着工をはじめました。</a:t>
            </a:r>
          </a:p>
          <a:p>
            <a:pPr eaLnBrk="1" hangingPunct="1"/>
            <a:r>
              <a:rPr lang="ja-JP" altLang="en-US"/>
              <a:t>・こうして、ジャパニーズ・ウイスキーの歴史ははじまりました。</a:t>
            </a:r>
          </a:p>
          <a:p>
            <a:pPr eaLnBrk="1" hangingPunct="1"/>
            <a:r>
              <a:rPr lang="ja-JP" altLang="en-US"/>
              <a:t>　ウイスキーづくりをはじめた当時から樽・熟成へのこだわりをもっていたのです。</a:t>
            </a:r>
          </a:p>
        </p:txBody>
      </p:sp>
    </p:spTree>
    <p:extLst>
      <p:ext uri="{BB962C8B-B14F-4D97-AF65-F5344CB8AC3E}">
        <p14:creationId xmlns:p14="http://schemas.microsoft.com/office/powerpoint/2010/main" val="270362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lvl1pPr defTabSz="914406">
              <a:defRPr kumimoji="1">
                <a:solidFill>
                  <a:schemeClr val="tx1"/>
                </a:solidFill>
                <a:latin typeface="Arial" panose="020B0604020202020204" pitchFamily="34" charset="0"/>
                <a:ea typeface="ＭＳ Ｐゴシック" panose="020B0600070205080204" pitchFamily="50" charset="-128"/>
              </a:defRPr>
            </a:lvl1pPr>
            <a:lvl2pPr marL="736561" indent="-283293" defTabSz="914406">
              <a:defRPr kumimoji="1">
                <a:solidFill>
                  <a:schemeClr val="tx1"/>
                </a:solidFill>
                <a:latin typeface="Arial" panose="020B0604020202020204" pitchFamily="34" charset="0"/>
                <a:ea typeface="ＭＳ Ｐゴシック" panose="020B0600070205080204" pitchFamily="50" charset="-128"/>
              </a:defRPr>
            </a:lvl2pPr>
            <a:lvl3pPr marL="1133170" indent="-226634" defTabSz="914406">
              <a:defRPr kumimoji="1">
                <a:solidFill>
                  <a:schemeClr val="tx1"/>
                </a:solidFill>
                <a:latin typeface="Arial" panose="020B0604020202020204" pitchFamily="34" charset="0"/>
                <a:ea typeface="ＭＳ Ｐゴシック" panose="020B0600070205080204" pitchFamily="50" charset="-128"/>
              </a:defRPr>
            </a:lvl3pPr>
            <a:lvl4pPr marL="1586438" indent="-226634" defTabSz="914406">
              <a:defRPr kumimoji="1">
                <a:solidFill>
                  <a:schemeClr val="tx1"/>
                </a:solidFill>
                <a:latin typeface="Arial" panose="020B0604020202020204" pitchFamily="34" charset="0"/>
                <a:ea typeface="ＭＳ Ｐゴシック" panose="020B0600070205080204" pitchFamily="50" charset="-128"/>
              </a:defRPr>
            </a:lvl4pPr>
            <a:lvl5pPr marL="2039706" indent="-226634" defTabSz="914406">
              <a:defRPr kumimoji="1">
                <a:solidFill>
                  <a:schemeClr val="tx1"/>
                </a:solidFill>
                <a:latin typeface="Arial" panose="020B0604020202020204" pitchFamily="34" charset="0"/>
                <a:ea typeface="ＭＳ Ｐゴシック" panose="020B0600070205080204" pitchFamily="50" charset="-128"/>
              </a:defRPr>
            </a:lvl5pPr>
            <a:lvl6pPr marL="2492974"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46243"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99511"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52779"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8AD5E221-3AA2-404A-ACF9-2E9AA3597A47}" type="slidenum">
              <a:rPr lang="en-US" altLang="ja-JP" smtClean="0">
                <a:solidFill>
                  <a:srgbClr val="000000"/>
                </a:solidFill>
              </a:rPr>
              <a:pPr/>
              <a:t>33</a:t>
            </a:fld>
            <a:endParaRPr lang="en-US" altLang="ja-JP">
              <a:solidFill>
                <a:srgbClr val="000000"/>
              </a:solidFill>
            </a:endParaRPr>
          </a:p>
        </p:txBody>
      </p:sp>
      <p:sp>
        <p:nvSpPr>
          <p:cNvPr id="152579" name="Rectangle 2"/>
          <p:cNvSpPr>
            <a:spLocks noGrp="1" noRot="1" noChangeAspect="1" noChangeArrowheads="1" noTextEdit="1"/>
          </p:cNvSpPr>
          <p:nvPr>
            <p:ph type="sldImg"/>
          </p:nvPr>
        </p:nvSpPr>
        <p:spPr>
          <a:xfrm>
            <a:off x="901700" y="739775"/>
            <a:ext cx="4933950" cy="3700463"/>
          </a:xfrm>
          <a:ln/>
        </p:spPr>
      </p:sp>
      <p:sp>
        <p:nvSpPr>
          <p:cNvPr id="152580" name="Rectangle 3"/>
          <p:cNvSpPr>
            <a:spLocks noGrp="1" noChangeArrowheads="1"/>
          </p:cNvSpPr>
          <p:nvPr>
            <p:ph type="body" idx="1"/>
          </p:nvPr>
        </p:nvSpPr>
        <p:spPr>
          <a:noFill/>
        </p:spPr>
        <p:txBody>
          <a:bodyPr/>
          <a:lstStyle/>
          <a:p>
            <a:pPr eaLnBrk="1" hangingPunct="1"/>
            <a:r>
              <a:rPr lang="ja-JP" altLang="en-US"/>
              <a:t>ウイスキーは様々な飲み方で楽しんでいただけますが、</a:t>
            </a:r>
          </a:p>
          <a:p>
            <a:pPr eaLnBrk="1" hangingPunct="1"/>
            <a:r>
              <a:rPr lang="ja-JP" altLang="en-US"/>
              <a:t>今日はハイボールについて話をします。	</a:t>
            </a:r>
          </a:p>
        </p:txBody>
      </p:sp>
    </p:spTree>
    <p:extLst>
      <p:ext uri="{BB962C8B-B14F-4D97-AF65-F5344CB8AC3E}">
        <p14:creationId xmlns:p14="http://schemas.microsoft.com/office/powerpoint/2010/main" val="898293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defTabSz="914406">
              <a:defRPr kumimoji="1">
                <a:solidFill>
                  <a:schemeClr val="tx1"/>
                </a:solidFill>
                <a:latin typeface="Arial" panose="020B0604020202020204" pitchFamily="34" charset="0"/>
                <a:ea typeface="ＭＳ Ｐゴシック" panose="020B0600070205080204" pitchFamily="50" charset="-128"/>
              </a:defRPr>
            </a:lvl1pPr>
            <a:lvl2pPr marL="736561" indent="-283293" defTabSz="914406">
              <a:defRPr kumimoji="1">
                <a:solidFill>
                  <a:schemeClr val="tx1"/>
                </a:solidFill>
                <a:latin typeface="Arial" panose="020B0604020202020204" pitchFamily="34" charset="0"/>
                <a:ea typeface="ＭＳ Ｐゴシック" panose="020B0600070205080204" pitchFamily="50" charset="-128"/>
              </a:defRPr>
            </a:lvl2pPr>
            <a:lvl3pPr marL="1133170" indent="-226634" defTabSz="914406">
              <a:defRPr kumimoji="1">
                <a:solidFill>
                  <a:schemeClr val="tx1"/>
                </a:solidFill>
                <a:latin typeface="Arial" panose="020B0604020202020204" pitchFamily="34" charset="0"/>
                <a:ea typeface="ＭＳ Ｐゴシック" panose="020B0600070205080204" pitchFamily="50" charset="-128"/>
              </a:defRPr>
            </a:lvl3pPr>
            <a:lvl4pPr marL="1586438" indent="-226634" defTabSz="914406">
              <a:defRPr kumimoji="1">
                <a:solidFill>
                  <a:schemeClr val="tx1"/>
                </a:solidFill>
                <a:latin typeface="Arial" panose="020B0604020202020204" pitchFamily="34" charset="0"/>
                <a:ea typeface="ＭＳ Ｐゴシック" panose="020B0600070205080204" pitchFamily="50" charset="-128"/>
              </a:defRPr>
            </a:lvl4pPr>
            <a:lvl5pPr marL="2039706" indent="-226634" defTabSz="914406">
              <a:defRPr kumimoji="1">
                <a:solidFill>
                  <a:schemeClr val="tx1"/>
                </a:solidFill>
                <a:latin typeface="Arial" panose="020B0604020202020204" pitchFamily="34" charset="0"/>
                <a:ea typeface="ＭＳ Ｐゴシック" panose="020B0600070205080204" pitchFamily="50" charset="-128"/>
              </a:defRPr>
            </a:lvl5pPr>
            <a:lvl6pPr marL="2492974"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46243"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99511"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52779" indent="-226634" defTabSz="91440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47E808C8-C835-4061-8EF2-C72EB9A6AFD4}" type="slidenum">
              <a:rPr lang="en-US" altLang="ja-JP" smtClean="0">
                <a:solidFill>
                  <a:srgbClr val="000000"/>
                </a:solidFill>
              </a:rPr>
              <a:pPr/>
              <a:t>36</a:t>
            </a:fld>
            <a:endParaRPr lang="en-US" altLang="ja-JP">
              <a:solidFill>
                <a:srgbClr val="000000"/>
              </a:solidFill>
            </a:endParaRPr>
          </a:p>
        </p:txBody>
      </p:sp>
      <p:sp>
        <p:nvSpPr>
          <p:cNvPr id="156675" name="Rectangle 2"/>
          <p:cNvSpPr>
            <a:spLocks noGrp="1" noRot="1" noChangeAspect="1" noChangeArrowheads="1" noTextEdit="1"/>
          </p:cNvSpPr>
          <p:nvPr>
            <p:ph type="sldImg"/>
          </p:nvPr>
        </p:nvSpPr>
        <p:spPr>
          <a:xfrm>
            <a:off x="900113" y="739775"/>
            <a:ext cx="4933950" cy="3700463"/>
          </a:xfrm>
          <a:ln/>
        </p:spPr>
      </p:sp>
      <p:sp>
        <p:nvSpPr>
          <p:cNvPr id="156676" name="Rectangle 3"/>
          <p:cNvSpPr>
            <a:spLocks noGrp="1" noChangeArrowheads="1"/>
          </p:cNvSpPr>
          <p:nvPr>
            <p:ph type="body" idx="1"/>
          </p:nvPr>
        </p:nvSpPr>
        <p:spPr>
          <a:noFill/>
        </p:spPr>
        <p:txBody>
          <a:bodyPr/>
          <a:lstStyle/>
          <a:p>
            <a:pPr eaLnBrk="1" hangingPunct="1"/>
            <a:r>
              <a:rPr lang="ja-JP" altLang="en-US"/>
              <a:t>（要注意シート：話すぎるとまずい）</a:t>
            </a:r>
          </a:p>
          <a:p>
            <a:pPr eaLnBrk="1" hangingPunct="1"/>
            <a:r>
              <a:rPr lang="ja-JP" altLang="en-US"/>
              <a:t>＊さっと流す。</a:t>
            </a:r>
          </a:p>
          <a:p>
            <a:pPr eaLnBrk="1" hangingPunct="1"/>
            <a:endParaRPr lang="ja-JP" altLang="en-US"/>
          </a:p>
          <a:p>
            <a:pPr eaLnBrk="1" hangingPunct="1"/>
            <a:r>
              <a:rPr lang="ja-JP" altLang="en-US"/>
              <a:t>キーワードを理解してマリアージュすることで</a:t>
            </a:r>
          </a:p>
          <a:p>
            <a:pPr eaLnBrk="1" hangingPunct="1"/>
            <a:r>
              <a:rPr lang="ja-JP" altLang="en-US"/>
              <a:t>本当に幸せなひとときが楽しめるようになります。</a:t>
            </a:r>
          </a:p>
        </p:txBody>
      </p:sp>
    </p:spTree>
    <p:extLst>
      <p:ext uri="{BB962C8B-B14F-4D97-AF65-F5344CB8AC3E}">
        <p14:creationId xmlns:p14="http://schemas.microsoft.com/office/powerpoint/2010/main" val="718800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E77669F-8C8D-4A54-B46D-70EDFF7F8565}" type="slidenum">
              <a:rPr lang="en-US" altLang="ja-JP"/>
              <a:pPr>
                <a:defRPr/>
              </a:pPr>
              <a:t>‹#›</a:t>
            </a:fld>
            <a:endParaRPr lang="en-US" altLang="ja-JP"/>
          </a:p>
        </p:txBody>
      </p:sp>
    </p:spTree>
    <p:extLst>
      <p:ext uri="{BB962C8B-B14F-4D97-AF65-F5344CB8AC3E}">
        <p14:creationId xmlns:p14="http://schemas.microsoft.com/office/powerpoint/2010/main" val="47913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DDA2B19-4F75-4FE7-99CD-DAB66818FB29}" type="slidenum">
              <a:rPr lang="en-US" altLang="ja-JP"/>
              <a:pPr>
                <a:defRPr/>
              </a:pPr>
              <a:t>‹#›</a:t>
            </a:fld>
            <a:endParaRPr lang="en-US" altLang="ja-JP"/>
          </a:p>
        </p:txBody>
      </p:sp>
    </p:spTree>
    <p:extLst>
      <p:ext uri="{BB962C8B-B14F-4D97-AF65-F5344CB8AC3E}">
        <p14:creationId xmlns:p14="http://schemas.microsoft.com/office/powerpoint/2010/main" val="163039060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fld id="{BE469203-A683-46CE-BAEB-9CE9B7222CC3}" type="slidenum">
              <a:rPr lang="en-US" altLang="ja-JP"/>
              <a:pPr>
                <a:defRPr/>
              </a:pPr>
              <a:t>‹#›</a:t>
            </a:fld>
            <a:endParaRPr lang="en-US" altLang="ja-JP"/>
          </a:p>
        </p:txBody>
      </p:sp>
    </p:spTree>
    <p:extLst>
      <p:ext uri="{BB962C8B-B14F-4D97-AF65-F5344CB8AC3E}">
        <p14:creationId xmlns:p14="http://schemas.microsoft.com/office/powerpoint/2010/main" val="10396058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eaLnBrk="0" hangingPunct="0">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eaLnBrk="0" hangingPunct="0">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eaLnBrk="0" hangingPunct="0">
              <a:defRPr sz="1800"/>
            </a:lvl1pPr>
          </a:lstStyle>
          <a:p>
            <a:pPr>
              <a:defRPr/>
            </a:pPr>
            <a:fld id="{F278104F-4648-4F48-A3D9-DF8345C68B46}" type="slidenum">
              <a:rPr lang="en-US" altLang="ja-JP"/>
              <a:pPr>
                <a:defRPr/>
              </a:pPr>
              <a:t>‹#›</a:t>
            </a:fld>
            <a:endParaRPr lang="en-US" altLang="ja-JP"/>
          </a:p>
        </p:txBody>
      </p:sp>
    </p:spTree>
    <p:extLst>
      <p:ext uri="{BB962C8B-B14F-4D97-AF65-F5344CB8AC3E}">
        <p14:creationId xmlns:p14="http://schemas.microsoft.com/office/powerpoint/2010/main" val="5038846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eaLnBrk="0" hangingPunct="0">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eaLnBrk="0" hangingPunct="0">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eaLnBrk="0" hangingPunct="0">
              <a:defRPr sz="1800"/>
            </a:lvl1pPr>
          </a:lstStyle>
          <a:p>
            <a:pPr>
              <a:defRPr/>
            </a:pPr>
            <a:fld id="{42732D9E-08FB-4CA0-8D14-065FB8C576D2}" type="slidenum">
              <a:rPr lang="en-US" altLang="ja-JP"/>
              <a:pPr>
                <a:defRPr/>
              </a:pPr>
              <a:t>‹#›</a:t>
            </a:fld>
            <a:endParaRPr lang="en-US" altLang="ja-JP"/>
          </a:p>
        </p:txBody>
      </p:sp>
    </p:spTree>
    <p:extLst>
      <p:ext uri="{BB962C8B-B14F-4D97-AF65-F5344CB8AC3E}">
        <p14:creationId xmlns:p14="http://schemas.microsoft.com/office/powerpoint/2010/main" val="13663256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eaLnBrk="0" hangingPunct="0">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eaLnBrk="0" hangingPunct="0">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eaLnBrk="0" hangingPunct="0">
              <a:defRPr sz="1800"/>
            </a:lvl1pPr>
          </a:lstStyle>
          <a:p>
            <a:pPr>
              <a:defRPr/>
            </a:pPr>
            <a:fld id="{D0D65A6E-6A26-45B5-98E6-41EE1DCFC904}" type="slidenum">
              <a:rPr lang="en-US" altLang="ja-JP"/>
              <a:pPr>
                <a:defRPr/>
              </a:pPr>
              <a:t>‹#›</a:t>
            </a:fld>
            <a:endParaRPr lang="en-US" altLang="ja-JP"/>
          </a:p>
        </p:txBody>
      </p:sp>
    </p:spTree>
    <p:extLst>
      <p:ext uri="{BB962C8B-B14F-4D97-AF65-F5344CB8AC3E}">
        <p14:creationId xmlns:p14="http://schemas.microsoft.com/office/powerpoint/2010/main" val="4791252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85800" y="1981200"/>
            <a:ext cx="381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981200"/>
            <a:ext cx="381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eaLnBrk="0" hangingPunct="0">
              <a:defRPr/>
            </a:lvl1pPr>
          </a:lstStyle>
          <a:p>
            <a:pPr>
              <a:defRPr/>
            </a:pPr>
            <a:endParaRPr lang="en-US" altLang="ja-JP"/>
          </a:p>
        </p:txBody>
      </p:sp>
      <p:sp>
        <p:nvSpPr>
          <p:cNvPr id="6" name="フッター プレースホルダー 5"/>
          <p:cNvSpPr>
            <a:spLocks noGrp="1"/>
          </p:cNvSpPr>
          <p:nvPr>
            <p:ph type="ftr" sz="quarter" idx="11"/>
          </p:nvPr>
        </p:nvSpPr>
        <p:spPr/>
        <p:txBody>
          <a:bodyPr/>
          <a:lstStyle>
            <a:lvl1pPr eaLnBrk="0" hangingPunct="0">
              <a:defRPr/>
            </a:lvl1pPr>
          </a:lstStyle>
          <a:p>
            <a:pPr>
              <a:defRPr/>
            </a:pPr>
            <a:endParaRPr lang="en-US" altLang="ja-JP"/>
          </a:p>
        </p:txBody>
      </p:sp>
      <p:sp>
        <p:nvSpPr>
          <p:cNvPr id="7" name="スライド番号プレースホルダー 6"/>
          <p:cNvSpPr>
            <a:spLocks noGrp="1"/>
          </p:cNvSpPr>
          <p:nvPr>
            <p:ph type="sldNum" sz="quarter" idx="12"/>
          </p:nvPr>
        </p:nvSpPr>
        <p:spPr/>
        <p:txBody>
          <a:bodyPr/>
          <a:lstStyle>
            <a:lvl1pPr eaLnBrk="0" hangingPunct="0">
              <a:defRPr sz="1800"/>
            </a:lvl1pPr>
          </a:lstStyle>
          <a:p>
            <a:pPr>
              <a:defRPr/>
            </a:pPr>
            <a:fld id="{28116F85-865B-4078-B777-F2ACD034E343}" type="slidenum">
              <a:rPr lang="en-US" altLang="ja-JP"/>
              <a:pPr>
                <a:defRPr/>
              </a:pPr>
              <a:t>‹#›</a:t>
            </a:fld>
            <a:endParaRPr lang="en-US" altLang="ja-JP"/>
          </a:p>
        </p:txBody>
      </p:sp>
    </p:spTree>
    <p:extLst>
      <p:ext uri="{BB962C8B-B14F-4D97-AF65-F5344CB8AC3E}">
        <p14:creationId xmlns:p14="http://schemas.microsoft.com/office/powerpoint/2010/main" val="24856088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eaLnBrk="0" hangingPunct="0">
              <a:defRPr/>
            </a:lvl1pPr>
          </a:lstStyle>
          <a:p>
            <a:pPr>
              <a:defRPr/>
            </a:pPr>
            <a:endParaRPr lang="en-US" altLang="ja-JP"/>
          </a:p>
        </p:txBody>
      </p:sp>
      <p:sp>
        <p:nvSpPr>
          <p:cNvPr id="8" name="フッター プレースホルダー 7"/>
          <p:cNvSpPr>
            <a:spLocks noGrp="1"/>
          </p:cNvSpPr>
          <p:nvPr>
            <p:ph type="ftr" sz="quarter" idx="11"/>
          </p:nvPr>
        </p:nvSpPr>
        <p:spPr/>
        <p:txBody>
          <a:bodyPr/>
          <a:lstStyle>
            <a:lvl1pPr eaLnBrk="0" hangingPunct="0">
              <a:defRPr/>
            </a:lvl1pPr>
          </a:lstStyle>
          <a:p>
            <a:pPr>
              <a:defRPr/>
            </a:pPr>
            <a:endParaRPr lang="en-US" altLang="ja-JP"/>
          </a:p>
        </p:txBody>
      </p:sp>
      <p:sp>
        <p:nvSpPr>
          <p:cNvPr id="9" name="スライド番号プレースホルダー 8"/>
          <p:cNvSpPr>
            <a:spLocks noGrp="1"/>
          </p:cNvSpPr>
          <p:nvPr>
            <p:ph type="sldNum" sz="quarter" idx="12"/>
          </p:nvPr>
        </p:nvSpPr>
        <p:spPr/>
        <p:txBody>
          <a:bodyPr/>
          <a:lstStyle>
            <a:lvl1pPr eaLnBrk="0" hangingPunct="0">
              <a:defRPr sz="1800"/>
            </a:lvl1pPr>
          </a:lstStyle>
          <a:p>
            <a:pPr>
              <a:defRPr/>
            </a:pPr>
            <a:fld id="{5BFE5BDF-2FFF-431B-A1C2-E40F4A8EF1DF}" type="slidenum">
              <a:rPr lang="en-US" altLang="ja-JP"/>
              <a:pPr>
                <a:defRPr/>
              </a:pPr>
              <a:t>‹#›</a:t>
            </a:fld>
            <a:endParaRPr lang="en-US" altLang="ja-JP"/>
          </a:p>
        </p:txBody>
      </p:sp>
    </p:spTree>
    <p:extLst>
      <p:ext uri="{BB962C8B-B14F-4D97-AF65-F5344CB8AC3E}">
        <p14:creationId xmlns:p14="http://schemas.microsoft.com/office/powerpoint/2010/main" val="283086032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eaLnBrk="0" hangingPunct="0">
              <a:defRPr/>
            </a:lvl1pPr>
          </a:lstStyle>
          <a:p>
            <a:pPr>
              <a:defRPr/>
            </a:pPr>
            <a:endParaRPr lang="en-US" altLang="ja-JP"/>
          </a:p>
        </p:txBody>
      </p:sp>
      <p:sp>
        <p:nvSpPr>
          <p:cNvPr id="4" name="フッター プレースホルダー 3"/>
          <p:cNvSpPr>
            <a:spLocks noGrp="1"/>
          </p:cNvSpPr>
          <p:nvPr>
            <p:ph type="ftr" sz="quarter" idx="11"/>
          </p:nvPr>
        </p:nvSpPr>
        <p:spPr/>
        <p:txBody>
          <a:bodyPr/>
          <a:lstStyle>
            <a:lvl1pPr eaLnBrk="0" hangingPunct="0">
              <a:defRPr/>
            </a:lvl1pPr>
          </a:lstStyle>
          <a:p>
            <a:pPr>
              <a:defRPr/>
            </a:pPr>
            <a:endParaRPr lang="en-US" altLang="ja-JP"/>
          </a:p>
        </p:txBody>
      </p:sp>
      <p:sp>
        <p:nvSpPr>
          <p:cNvPr id="5" name="スライド番号プレースホルダー 4"/>
          <p:cNvSpPr>
            <a:spLocks noGrp="1"/>
          </p:cNvSpPr>
          <p:nvPr>
            <p:ph type="sldNum" sz="quarter" idx="12"/>
          </p:nvPr>
        </p:nvSpPr>
        <p:spPr/>
        <p:txBody>
          <a:bodyPr/>
          <a:lstStyle>
            <a:lvl1pPr eaLnBrk="0" hangingPunct="0">
              <a:defRPr sz="1800"/>
            </a:lvl1pPr>
          </a:lstStyle>
          <a:p>
            <a:pPr>
              <a:defRPr/>
            </a:pPr>
            <a:fld id="{8AD186A4-18F9-47F3-A5AE-32524C19B12B}" type="slidenum">
              <a:rPr lang="en-US" altLang="ja-JP"/>
              <a:pPr>
                <a:defRPr/>
              </a:pPr>
              <a:t>‹#›</a:t>
            </a:fld>
            <a:endParaRPr lang="en-US" altLang="ja-JP"/>
          </a:p>
        </p:txBody>
      </p:sp>
    </p:spTree>
    <p:extLst>
      <p:ext uri="{BB962C8B-B14F-4D97-AF65-F5344CB8AC3E}">
        <p14:creationId xmlns:p14="http://schemas.microsoft.com/office/powerpoint/2010/main" val="32078223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eaLnBrk="0" hangingPunct="0">
              <a:defRPr/>
            </a:lvl1pPr>
          </a:lstStyle>
          <a:p>
            <a:pPr>
              <a:defRPr/>
            </a:pPr>
            <a:endParaRPr lang="en-US" altLang="ja-JP"/>
          </a:p>
        </p:txBody>
      </p:sp>
      <p:sp>
        <p:nvSpPr>
          <p:cNvPr id="3" name="フッター プレースホルダー 2"/>
          <p:cNvSpPr>
            <a:spLocks noGrp="1"/>
          </p:cNvSpPr>
          <p:nvPr>
            <p:ph type="ftr" sz="quarter" idx="11"/>
          </p:nvPr>
        </p:nvSpPr>
        <p:spPr/>
        <p:txBody>
          <a:bodyPr/>
          <a:lstStyle>
            <a:lvl1pPr eaLnBrk="0" hangingPunct="0">
              <a:defRPr/>
            </a:lvl1pPr>
          </a:lstStyle>
          <a:p>
            <a:pPr>
              <a:defRPr/>
            </a:pPr>
            <a:endParaRPr lang="en-US" altLang="ja-JP"/>
          </a:p>
        </p:txBody>
      </p:sp>
      <p:sp>
        <p:nvSpPr>
          <p:cNvPr id="4" name="スライド番号プレースホルダー 3"/>
          <p:cNvSpPr>
            <a:spLocks noGrp="1"/>
          </p:cNvSpPr>
          <p:nvPr>
            <p:ph type="sldNum" sz="quarter" idx="12"/>
          </p:nvPr>
        </p:nvSpPr>
        <p:spPr/>
        <p:txBody>
          <a:bodyPr/>
          <a:lstStyle>
            <a:lvl1pPr eaLnBrk="0" hangingPunct="0">
              <a:defRPr sz="1800"/>
            </a:lvl1pPr>
          </a:lstStyle>
          <a:p>
            <a:pPr>
              <a:defRPr/>
            </a:pPr>
            <a:fld id="{7025A966-3C52-4F37-9ADD-096D1EDF2BF7}" type="slidenum">
              <a:rPr lang="en-US" altLang="ja-JP"/>
              <a:pPr>
                <a:defRPr/>
              </a:pPr>
              <a:t>‹#›</a:t>
            </a:fld>
            <a:endParaRPr lang="en-US" altLang="ja-JP"/>
          </a:p>
        </p:txBody>
      </p:sp>
    </p:spTree>
    <p:extLst>
      <p:ext uri="{BB962C8B-B14F-4D97-AF65-F5344CB8AC3E}">
        <p14:creationId xmlns:p14="http://schemas.microsoft.com/office/powerpoint/2010/main" val="40697343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eaLnBrk="0" hangingPunct="0">
              <a:defRPr/>
            </a:lvl1pPr>
          </a:lstStyle>
          <a:p>
            <a:pPr>
              <a:defRPr/>
            </a:pPr>
            <a:endParaRPr lang="en-US" altLang="ja-JP"/>
          </a:p>
        </p:txBody>
      </p:sp>
      <p:sp>
        <p:nvSpPr>
          <p:cNvPr id="6" name="フッター プレースホルダー 5"/>
          <p:cNvSpPr>
            <a:spLocks noGrp="1"/>
          </p:cNvSpPr>
          <p:nvPr>
            <p:ph type="ftr" sz="quarter" idx="11"/>
          </p:nvPr>
        </p:nvSpPr>
        <p:spPr/>
        <p:txBody>
          <a:bodyPr/>
          <a:lstStyle>
            <a:lvl1pPr eaLnBrk="0" hangingPunct="0">
              <a:defRPr/>
            </a:lvl1pPr>
          </a:lstStyle>
          <a:p>
            <a:pPr>
              <a:defRPr/>
            </a:pPr>
            <a:endParaRPr lang="en-US" altLang="ja-JP"/>
          </a:p>
        </p:txBody>
      </p:sp>
      <p:sp>
        <p:nvSpPr>
          <p:cNvPr id="7" name="スライド番号プレースホルダー 6"/>
          <p:cNvSpPr>
            <a:spLocks noGrp="1"/>
          </p:cNvSpPr>
          <p:nvPr>
            <p:ph type="sldNum" sz="quarter" idx="12"/>
          </p:nvPr>
        </p:nvSpPr>
        <p:spPr/>
        <p:txBody>
          <a:bodyPr/>
          <a:lstStyle>
            <a:lvl1pPr eaLnBrk="0" hangingPunct="0">
              <a:defRPr sz="1800"/>
            </a:lvl1pPr>
          </a:lstStyle>
          <a:p>
            <a:pPr>
              <a:defRPr/>
            </a:pPr>
            <a:fld id="{0A8C1703-CABA-4659-BC88-A14B70E57D53}" type="slidenum">
              <a:rPr lang="en-US" altLang="ja-JP"/>
              <a:pPr>
                <a:defRPr/>
              </a:pPr>
              <a:t>‹#›</a:t>
            </a:fld>
            <a:endParaRPr lang="en-US" altLang="ja-JP"/>
          </a:p>
        </p:txBody>
      </p:sp>
    </p:spTree>
    <p:extLst>
      <p:ext uri="{BB962C8B-B14F-4D97-AF65-F5344CB8AC3E}">
        <p14:creationId xmlns:p14="http://schemas.microsoft.com/office/powerpoint/2010/main" val="26836956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eaLnBrk="0" hangingPunct="0">
              <a:defRPr/>
            </a:lvl1pPr>
          </a:lstStyle>
          <a:p>
            <a:pPr>
              <a:defRPr/>
            </a:pPr>
            <a:endParaRPr lang="en-US" altLang="ja-JP"/>
          </a:p>
        </p:txBody>
      </p:sp>
      <p:sp>
        <p:nvSpPr>
          <p:cNvPr id="6" name="フッター プレースホルダー 5"/>
          <p:cNvSpPr>
            <a:spLocks noGrp="1"/>
          </p:cNvSpPr>
          <p:nvPr>
            <p:ph type="ftr" sz="quarter" idx="11"/>
          </p:nvPr>
        </p:nvSpPr>
        <p:spPr/>
        <p:txBody>
          <a:bodyPr/>
          <a:lstStyle>
            <a:lvl1pPr eaLnBrk="0" hangingPunct="0">
              <a:defRPr/>
            </a:lvl1pPr>
          </a:lstStyle>
          <a:p>
            <a:pPr>
              <a:defRPr/>
            </a:pPr>
            <a:endParaRPr lang="en-US" altLang="ja-JP"/>
          </a:p>
        </p:txBody>
      </p:sp>
      <p:sp>
        <p:nvSpPr>
          <p:cNvPr id="7" name="スライド番号プレースホルダー 6"/>
          <p:cNvSpPr>
            <a:spLocks noGrp="1"/>
          </p:cNvSpPr>
          <p:nvPr>
            <p:ph type="sldNum" sz="quarter" idx="12"/>
          </p:nvPr>
        </p:nvSpPr>
        <p:spPr/>
        <p:txBody>
          <a:bodyPr/>
          <a:lstStyle>
            <a:lvl1pPr eaLnBrk="0" hangingPunct="0">
              <a:defRPr sz="1800"/>
            </a:lvl1pPr>
          </a:lstStyle>
          <a:p>
            <a:pPr>
              <a:defRPr/>
            </a:pPr>
            <a:fld id="{9EF36B1A-DB66-48BE-93E7-6994EF4386D4}" type="slidenum">
              <a:rPr lang="en-US" altLang="ja-JP"/>
              <a:pPr>
                <a:defRPr/>
              </a:pPr>
              <a:t>‹#›</a:t>
            </a:fld>
            <a:endParaRPr lang="en-US" altLang="ja-JP"/>
          </a:p>
        </p:txBody>
      </p:sp>
    </p:spTree>
    <p:extLst>
      <p:ext uri="{BB962C8B-B14F-4D97-AF65-F5344CB8AC3E}">
        <p14:creationId xmlns:p14="http://schemas.microsoft.com/office/powerpoint/2010/main" val="1366074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4E6C2A3-695E-4ECF-87A2-BB1BF7B3FE43}" type="slidenum">
              <a:rPr lang="en-US" altLang="ja-JP"/>
              <a:pPr>
                <a:defRPr/>
              </a:pPr>
              <a:t>‹#›</a:t>
            </a:fld>
            <a:endParaRPr lang="en-US" altLang="ja-JP"/>
          </a:p>
        </p:txBody>
      </p:sp>
    </p:spTree>
    <p:extLst>
      <p:ext uri="{BB962C8B-B14F-4D97-AF65-F5344CB8AC3E}">
        <p14:creationId xmlns:p14="http://schemas.microsoft.com/office/powerpoint/2010/main" val="253549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eaLnBrk="0" hangingPunct="0">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eaLnBrk="0" hangingPunct="0">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eaLnBrk="0" hangingPunct="0">
              <a:defRPr sz="1800"/>
            </a:lvl1pPr>
          </a:lstStyle>
          <a:p>
            <a:pPr>
              <a:defRPr/>
            </a:pPr>
            <a:fld id="{F295F106-942F-4094-8532-0F31952B778B}" type="slidenum">
              <a:rPr lang="en-US" altLang="ja-JP"/>
              <a:pPr>
                <a:defRPr/>
              </a:pPr>
              <a:t>‹#›</a:t>
            </a:fld>
            <a:endParaRPr lang="en-US" altLang="ja-JP"/>
          </a:p>
        </p:txBody>
      </p:sp>
    </p:spTree>
    <p:extLst>
      <p:ext uri="{BB962C8B-B14F-4D97-AF65-F5344CB8AC3E}">
        <p14:creationId xmlns:p14="http://schemas.microsoft.com/office/powerpoint/2010/main" val="18311255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eaLnBrk="0" hangingPunct="0">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eaLnBrk="0" hangingPunct="0">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eaLnBrk="0" hangingPunct="0">
              <a:defRPr sz="1800"/>
            </a:lvl1pPr>
          </a:lstStyle>
          <a:p>
            <a:pPr>
              <a:defRPr/>
            </a:pPr>
            <a:fld id="{B394D969-A673-461B-BBB9-0A23C3837561}" type="slidenum">
              <a:rPr lang="en-US" altLang="ja-JP"/>
              <a:pPr>
                <a:defRPr/>
              </a:pPr>
              <a:t>‹#›</a:t>
            </a:fld>
            <a:endParaRPr lang="en-US" altLang="ja-JP"/>
          </a:p>
        </p:txBody>
      </p:sp>
    </p:spTree>
    <p:extLst>
      <p:ext uri="{BB962C8B-B14F-4D97-AF65-F5344CB8AC3E}">
        <p14:creationId xmlns:p14="http://schemas.microsoft.com/office/powerpoint/2010/main" val="20602058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85800" y="609600"/>
            <a:ext cx="7772400" cy="54864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ー 2"/>
          <p:cNvSpPr>
            <a:spLocks noGrp="1"/>
          </p:cNvSpPr>
          <p:nvPr>
            <p:ph type="dt" sz="half" idx="10"/>
          </p:nvPr>
        </p:nvSpPr>
        <p:spPr/>
        <p:txBody>
          <a:bodyPr/>
          <a:lstStyle>
            <a:lvl1pPr eaLnBrk="0" hangingPunct="0">
              <a:defRPr/>
            </a:lvl1pPr>
          </a:lstStyle>
          <a:p>
            <a:pPr>
              <a:defRPr/>
            </a:pPr>
            <a:endParaRPr lang="en-US" altLang="ja-JP"/>
          </a:p>
        </p:txBody>
      </p:sp>
      <p:sp>
        <p:nvSpPr>
          <p:cNvPr id="4" name="フッター プレースホルダー 3"/>
          <p:cNvSpPr>
            <a:spLocks noGrp="1"/>
          </p:cNvSpPr>
          <p:nvPr>
            <p:ph type="ftr" sz="quarter" idx="11"/>
          </p:nvPr>
        </p:nvSpPr>
        <p:spPr/>
        <p:txBody>
          <a:bodyPr/>
          <a:lstStyle>
            <a:lvl1pPr eaLnBrk="0" hangingPunct="0">
              <a:defRPr/>
            </a:lvl1pPr>
          </a:lstStyle>
          <a:p>
            <a:pPr>
              <a:defRPr/>
            </a:pPr>
            <a:endParaRPr lang="en-US" altLang="ja-JP"/>
          </a:p>
        </p:txBody>
      </p:sp>
      <p:sp>
        <p:nvSpPr>
          <p:cNvPr id="5" name="スライド番号プレースホルダー 4"/>
          <p:cNvSpPr>
            <a:spLocks noGrp="1"/>
          </p:cNvSpPr>
          <p:nvPr>
            <p:ph type="sldNum" sz="quarter" idx="12"/>
          </p:nvPr>
        </p:nvSpPr>
        <p:spPr/>
        <p:txBody>
          <a:bodyPr/>
          <a:lstStyle>
            <a:lvl1pPr eaLnBrk="0" hangingPunct="0">
              <a:defRPr sz="1800"/>
            </a:lvl1pPr>
          </a:lstStyle>
          <a:p>
            <a:pPr>
              <a:defRPr/>
            </a:pPr>
            <a:fld id="{A1490127-DC72-4C48-8A09-22A06C83C219}" type="slidenum">
              <a:rPr lang="en-US" altLang="ja-JP"/>
              <a:pPr>
                <a:defRPr/>
              </a:pPr>
              <a:t>‹#›</a:t>
            </a:fld>
            <a:endParaRPr lang="en-US" altLang="ja-JP"/>
          </a:p>
        </p:txBody>
      </p:sp>
    </p:spTree>
    <p:extLst>
      <p:ext uri="{BB962C8B-B14F-4D97-AF65-F5344CB8AC3E}">
        <p14:creationId xmlns:p14="http://schemas.microsoft.com/office/powerpoint/2010/main" val="246225277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fld id="{DFC4F8BB-D6C5-450F-92FD-4034CED20E57}" type="slidenum">
              <a:rPr lang="en-US" altLang="ja-JP"/>
              <a:pPr>
                <a:defRPr/>
              </a:pPr>
              <a:t>‹#›</a:t>
            </a:fld>
            <a:endParaRPr lang="en-US" altLang="ja-JP"/>
          </a:p>
        </p:txBody>
      </p:sp>
    </p:spTree>
    <p:extLst>
      <p:ext uri="{BB962C8B-B14F-4D97-AF65-F5344CB8AC3E}">
        <p14:creationId xmlns:p14="http://schemas.microsoft.com/office/powerpoint/2010/main" val="38925795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fld id="{D91171B3-DFE9-40CE-A73C-EB050717BB7A}" type="slidenum">
              <a:rPr lang="en-US" altLang="ja-JP"/>
              <a:pPr>
                <a:defRPr/>
              </a:pPr>
              <a:t>‹#›</a:t>
            </a:fld>
            <a:endParaRPr lang="en-US" altLang="ja-JP"/>
          </a:p>
        </p:txBody>
      </p:sp>
    </p:spTree>
    <p:extLst>
      <p:ext uri="{BB962C8B-B14F-4D97-AF65-F5344CB8AC3E}">
        <p14:creationId xmlns:p14="http://schemas.microsoft.com/office/powerpoint/2010/main" val="27096605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fld id="{C439DEE9-47D2-4FA2-826D-51AC6973A47C}" type="slidenum">
              <a:rPr lang="en-US" altLang="ja-JP"/>
              <a:pPr>
                <a:defRPr/>
              </a:pPr>
              <a:t>‹#›</a:t>
            </a:fld>
            <a:endParaRPr lang="en-US" altLang="ja-JP"/>
          </a:p>
        </p:txBody>
      </p:sp>
    </p:spTree>
    <p:extLst>
      <p:ext uri="{BB962C8B-B14F-4D97-AF65-F5344CB8AC3E}">
        <p14:creationId xmlns:p14="http://schemas.microsoft.com/office/powerpoint/2010/main" val="415148252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85800" y="1981200"/>
            <a:ext cx="381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981200"/>
            <a:ext cx="381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6" name="フッター プレースホルダー 5"/>
          <p:cNvSpPr>
            <a:spLocks noGrp="1"/>
          </p:cNvSpPr>
          <p:nvPr>
            <p:ph type="ftr" sz="quarter" idx="11"/>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7" name="スライド番号プレースホルダー 6"/>
          <p:cNvSpPr>
            <a:spLocks noGrp="1"/>
          </p:cNvSpPr>
          <p:nvPr>
            <p:ph type="sldNum" sz="quarter" idx="12"/>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fld id="{6B26D128-F28E-4C9D-A6E6-E8BBDF950B9D}" type="slidenum">
              <a:rPr lang="en-US" altLang="ja-JP"/>
              <a:pPr>
                <a:defRPr/>
              </a:pPr>
              <a:t>‹#›</a:t>
            </a:fld>
            <a:endParaRPr lang="en-US" altLang="ja-JP"/>
          </a:p>
        </p:txBody>
      </p:sp>
    </p:spTree>
    <p:extLst>
      <p:ext uri="{BB962C8B-B14F-4D97-AF65-F5344CB8AC3E}">
        <p14:creationId xmlns:p14="http://schemas.microsoft.com/office/powerpoint/2010/main" val="6358117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8" name="フッター プレースホルダー 7"/>
          <p:cNvSpPr>
            <a:spLocks noGrp="1"/>
          </p:cNvSpPr>
          <p:nvPr>
            <p:ph type="ftr" sz="quarter" idx="11"/>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9" name="スライド番号プレースホルダー 8"/>
          <p:cNvSpPr>
            <a:spLocks noGrp="1"/>
          </p:cNvSpPr>
          <p:nvPr>
            <p:ph type="sldNum" sz="quarter" idx="12"/>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fld id="{C352A490-29F5-4ED2-8273-B2BD1C48E81C}" type="slidenum">
              <a:rPr lang="en-US" altLang="ja-JP"/>
              <a:pPr>
                <a:defRPr/>
              </a:pPr>
              <a:t>‹#›</a:t>
            </a:fld>
            <a:endParaRPr lang="en-US" altLang="ja-JP"/>
          </a:p>
        </p:txBody>
      </p:sp>
    </p:spTree>
    <p:extLst>
      <p:ext uri="{BB962C8B-B14F-4D97-AF65-F5344CB8AC3E}">
        <p14:creationId xmlns:p14="http://schemas.microsoft.com/office/powerpoint/2010/main" val="19942252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4" name="フッター プレースホルダー 3"/>
          <p:cNvSpPr>
            <a:spLocks noGrp="1"/>
          </p:cNvSpPr>
          <p:nvPr>
            <p:ph type="ftr" sz="quarter" idx="11"/>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5" name="スライド番号プレースホルダー 4"/>
          <p:cNvSpPr>
            <a:spLocks noGrp="1"/>
          </p:cNvSpPr>
          <p:nvPr>
            <p:ph type="sldNum" sz="quarter" idx="12"/>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fld id="{1E1EAA09-A3C0-4F28-8294-0B7027EDA680}" type="slidenum">
              <a:rPr lang="en-US" altLang="ja-JP"/>
              <a:pPr>
                <a:defRPr/>
              </a:pPr>
              <a:t>‹#›</a:t>
            </a:fld>
            <a:endParaRPr lang="en-US" altLang="ja-JP"/>
          </a:p>
        </p:txBody>
      </p:sp>
    </p:spTree>
    <p:extLst>
      <p:ext uri="{BB962C8B-B14F-4D97-AF65-F5344CB8AC3E}">
        <p14:creationId xmlns:p14="http://schemas.microsoft.com/office/powerpoint/2010/main" val="265308381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3" name="フッター プレースホルダー 2"/>
          <p:cNvSpPr>
            <a:spLocks noGrp="1"/>
          </p:cNvSpPr>
          <p:nvPr>
            <p:ph type="ftr" sz="quarter" idx="11"/>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4" name="スライド番号プレースホルダー 3"/>
          <p:cNvSpPr>
            <a:spLocks noGrp="1"/>
          </p:cNvSpPr>
          <p:nvPr>
            <p:ph type="sldNum" sz="quarter" idx="12"/>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fld id="{0FBB476F-7C00-4F5D-9599-74D26A0AE7B7}" type="slidenum">
              <a:rPr lang="en-US" altLang="ja-JP"/>
              <a:pPr>
                <a:defRPr/>
              </a:pPr>
              <a:t>‹#›</a:t>
            </a:fld>
            <a:endParaRPr lang="en-US" altLang="ja-JP"/>
          </a:p>
        </p:txBody>
      </p:sp>
    </p:spTree>
    <p:extLst>
      <p:ext uri="{BB962C8B-B14F-4D97-AF65-F5344CB8AC3E}">
        <p14:creationId xmlns:p14="http://schemas.microsoft.com/office/powerpoint/2010/main" val="3591914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eaLnBrk="0" hangingPunct="0">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eaLnBrk="0" hangingPunct="0">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eaLnBrk="0" hangingPunct="0">
              <a:defRPr/>
            </a:lvl1pPr>
          </a:lstStyle>
          <a:p>
            <a:pPr>
              <a:defRPr/>
            </a:pPr>
            <a:fld id="{8B3CE848-E635-41DB-B8EA-8E9202F09AE5}" type="slidenum">
              <a:rPr lang="en-US" altLang="ja-JP"/>
              <a:pPr>
                <a:defRPr/>
              </a:pPr>
              <a:t>‹#›</a:t>
            </a:fld>
            <a:endParaRPr lang="en-US" altLang="ja-JP"/>
          </a:p>
        </p:txBody>
      </p:sp>
    </p:spTree>
    <p:extLst>
      <p:ext uri="{BB962C8B-B14F-4D97-AF65-F5344CB8AC3E}">
        <p14:creationId xmlns:p14="http://schemas.microsoft.com/office/powerpoint/2010/main" val="35561247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6" name="フッター プレースホルダー 5"/>
          <p:cNvSpPr>
            <a:spLocks noGrp="1"/>
          </p:cNvSpPr>
          <p:nvPr>
            <p:ph type="ftr" sz="quarter" idx="11"/>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7" name="スライド番号プレースホルダー 6"/>
          <p:cNvSpPr>
            <a:spLocks noGrp="1"/>
          </p:cNvSpPr>
          <p:nvPr>
            <p:ph type="sldNum" sz="quarter" idx="12"/>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fld id="{970C7468-056B-4BD8-A73F-4F000592498C}" type="slidenum">
              <a:rPr lang="en-US" altLang="ja-JP"/>
              <a:pPr>
                <a:defRPr/>
              </a:pPr>
              <a:t>‹#›</a:t>
            </a:fld>
            <a:endParaRPr lang="en-US" altLang="ja-JP"/>
          </a:p>
        </p:txBody>
      </p:sp>
    </p:spTree>
    <p:extLst>
      <p:ext uri="{BB962C8B-B14F-4D97-AF65-F5344CB8AC3E}">
        <p14:creationId xmlns:p14="http://schemas.microsoft.com/office/powerpoint/2010/main" val="17049271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6" name="フッター プレースホルダー 5"/>
          <p:cNvSpPr>
            <a:spLocks noGrp="1"/>
          </p:cNvSpPr>
          <p:nvPr>
            <p:ph type="ftr" sz="quarter" idx="11"/>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7" name="スライド番号プレースホルダー 6"/>
          <p:cNvSpPr>
            <a:spLocks noGrp="1"/>
          </p:cNvSpPr>
          <p:nvPr>
            <p:ph type="sldNum" sz="quarter" idx="12"/>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fld id="{9EAB9E73-6472-4263-838F-88A2387AC6A6}" type="slidenum">
              <a:rPr lang="en-US" altLang="ja-JP"/>
              <a:pPr>
                <a:defRPr/>
              </a:pPr>
              <a:t>‹#›</a:t>
            </a:fld>
            <a:endParaRPr lang="en-US" altLang="ja-JP"/>
          </a:p>
        </p:txBody>
      </p:sp>
    </p:spTree>
    <p:extLst>
      <p:ext uri="{BB962C8B-B14F-4D97-AF65-F5344CB8AC3E}">
        <p14:creationId xmlns:p14="http://schemas.microsoft.com/office/powerpoint/2010/main" val="14463658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fld id="{7FA9B2D5-B97B-4E27-9CAC-F0D9B2002B61}" type="slidenum">
              <a:rPr lang="en-US" altLang="ja-JP"/>
              <a:pPr>
                <a:defRPr/>
              </a:pPr>
              <a:t>‹#›</a:t>
            </a:fld>
            <a:endParaRPr lang="en-US" altLang="ja-JP"/>
          </a:p>
        </p:txBody>
      </p:sp>
    </p:spTree>
    <p:extLst>
      <p:ext uri="{BB962C8B-B14F-4D97-AF65-F5344CB8AC3E}">
        <p14:creationId xmlns:p14="http://schemas.microsoft.com/office/powerpoint/2010/main" val="17936958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fld id="{833C0350-6275-4F84-A728-F575B6C6410D}" type="slidenum">
              <a:rPr lang="en-US" altLang="ja-JP"/>
              <a:pPr>
                <a:defRPr/>
              </a:pPr>
              <a:t>‹#›</a:t>
            </a:fld>
            <a:endParaRPr lang="en-US" altLang="ja-JP"/>
          </a:p>
        </p:txBody>
      </p:sp>
    </p:spTree>
    <p:extLst>
      <p:ext uri="{BB962C8B-B14F-4D97-AF65-F5344CB8AC3E}">
        <p14:creationId xmlns:p14="http://schemas.microsoft.com/office/powerpoint/2010/main" val="28198244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300356A-13EE-4B8C-9407-30EA81771CB6}" type="slidenum">
              <a:rPr lang="en-US" altLang="ja-JP"/>
              <a:pPr>
                <a:defRPr/>
              </a:pPr>
              <a:t>‹#›</a:t>
            </a:fld>
            <a:endParaRPr lang="en-US" altLang="ja-JP"/>
          </a:p>
        </p:txBody>
      </p:sp>
    </p:spTree>
    <p:extLst>
      <p:ext uri="{BB962C8B-B14F-4D97-AF65-F5344CB8AC3E}">
        <p14:creationId xmlns:p14="http://schemas.microsoft.com/office/powerpoint/2010/main" val="25511520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80E49E96-18DE-425A-881F-21F660C8A513}" type="slidenum">
              <a:rPr lang="en-US" altLang="ja-JP"/>
              <a:pPr>
                <a:defRPr/>
              </a:pPr>
              <a:t>‹#›</a:t>
            </a:fld>
            <a:endParaRPr lang="en-US" altLang="ja-JP"/>
          </a:p>
        </p:txBody>
      </p:sp>
    </p:spTree>
    <p:extLst>
      <p:ext uri="{BB962C8B-B14F-4D97-AF65-F5344CB8AC3E}">
        <p14:creationId xmlns:p14="http://schemas.microsoft.com/office/powerpoint/2010/main" val="251591265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002B5F2-DAC2-403C-882F-F458C12B0F7F}" type="slidenum">
              <a:rPr lang="en-US" altLang="ja-JP"/>
              <a:pPr>
                <a:defRPr/>
              </a:pPr>
              <a:t>‹#›</a:t>
            </a:fld>
            <a:endParaRPr lang="en-US" altLang="ja-JP"/>
          </a:p>
        </p:txBody>
      </p:sp>
    </p:spTree>
    <p:extLst>
      <p:ext uri="{BB962C8B-B14F-4D97-AF65-F5344CB8AC3E}">
        <p14:creationId xmlns:p14="http://schemas.microsoft.com/office/powerpoint/2010/main" val="22167796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85800" y="1981200"/>
            <a:ext cx="381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981200"/>
            <a:ext cx="381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2AED99CC-660A-486B-AF68-9FAEDFFDA99D}" type="slidenum">
              <a:rPr lang="en-US" altLang="ja-JP"/>
              <a:pPr>
                <a:defRPr/>
              </a:pPr>
              <a:t>‹#›</a:t>
            </a:fld>
            <a:endParaRPr lang="en-US" altLang="ja-JP"/>
          </a:p>
        </p:txBody>
      </p:sp>
    </p:spTree>
    <p:extLst>
      <p:ext uri="{BB962C8B-B14F-4D97-AF65-F5344CB8AC3E}">
        <p14:creationId xmlns:p14="http://schemas.microsoft.com/office/powerpoint/2010/main" val="25670556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A940BDEB-D4B9-4389-A3E7-9ADE8490363C}" type="slidenum">
              <a:rPr lang="en-US" altLang="ja-JP"/>
              <a:pPr>
                <a:defRPr/>
              </a:pPr>
              <a:t>‹#›</a:t>
            </a:fld>
            <a:endParaRPr lang="en-US" altLang="ja-JP"/>
          </a:p>
        </p:txBody>
      </p:sp>
    </p:spTree>
    <p:extLst>
      <p:ext uri="{BB962C8B-B14F-4D97-AF65-F5344CB8AC3E}">
        <p14:creationId xmlns:p14="http://schemas.microsoft.com/office/powerpoint/2010/main" val="32809450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04BF59FE-541A-43D2-B4E6-A2FC97CFCD6C}" type="slidenum">
              <a:rPr lang="en-US" altLang="ja-JP"/>
              <a:pPr>
                <a:defRPr/>
              </a:pPr>
              <a:t>‹#›</a:t>
            </a:fld>
            <a:endParaRPr lang="en-US" altLang="ja-JP"/>
          </a:p>
        </p:txBody>
      </p:sp>
    </p:spTree>
    <p:extLst>
      <p:ext uri="{BB962C8B-B14F-4D97-AF65-F5344CB8AC3E}">
        <p14:creationId xmlns:p14="http://schemas.microsoft.com/office/powerpoint/2010/main" val="1844986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eaLnBrk="0" hangingPunct="0">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eaLnBrk="0" hangingPunct="0">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eaLnBrk="0" hangingPunct="0">
              <a:defRPr/>
            </a:lvl1pPr>
          </a:lstStyle>
          <a:p>
            <a:pPr>
              <a:defRPr/>
            </a:pPr>
            <a:fld id="{B85581C5-6F50-48CE-BF60-021484778D5E}" type="slidenum">
              <a:rPr lang="en-US" altLang="ja-JP"/>
              <a:pPr>
                <a:defRPr/>
              </a:pPr>
              <a:t>‹#›</a:t>
            </a:fld>
            <a:endParaRPr lang="en-US" altLang="ja-JP"/>
          </a:p>
        </p:txBody>
      </p:sp>
    </p:spTree>
    <p:extLst>
      <p:ext uri="{BB962C8B-B14F-4D97-AF65-F5344CB8AC3E}">
        <p14:creationId xmlns:p14="http://schemas.microsoft.com/office/powerpoint/2010/main" val="75775726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D9AA1B0D-827C-4E6E-95D2-3144A352DCE8}" type="slidenum">
              <a:rPr lang="en-US" altLang="ja-JP"/>
              <a:pPr>
                <a:defRPr/>
              </a:pPr>
              <a:t>‹#›</a:t>
            </a:fld>
            <a:endParaRPr lang="en-US" altLang="ja-JP"/>
          </a:p>
        </p:txBody>
      </p:sp>
    </p:spTree>
    <p:extLst>
      <p:ext uri="{BB962C8B-B14F-4D97-AF65-F5344CB8AC3E}">
        <p14:creationId xmlns:p14="http://schemas.microsoft.com/office/powerpoint/2010/main" val="184090078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248D5BBD-9E48-4739-B1F1-D57542BCC474}" type="slidenum">
              <a:rPr lang="en-US" altLang="ja-JP"/>
              <a:pPr>
                <a:defRPr/>
              </a:pPr>
              <a:t>‹#›</a:t>
            </a:fld>
            <a:endParaRPr lang="en-US" altLang="ja-JP"/>
          </a:p>
        </p:txBody>
      </p:sp>
    </p:spTree>
    <p:extLst>
      <p:ext uri="{BB962C8B-B14F-4D97-AF65-F5344CB8AC3E}">
        <p14:creationId xmlns:p14="http://schemas.microsoft.com/office/powerpoint/2010/main" val="9287441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8BC37F1-2D55-479F-84A6-60F31B30036B}" type="slidenum">
              <a:rPr lang="en-US" altLang="ja-JP"/>
              <a:pPr>
                <a:defRPr/>
              </a:pPr>
              <a:t>‹#›</a:t>
            </a:fld>
            <a:endParaRPr lang="en-US" altLang="ja-JP"/>
          </a:p>
        </p:txBody>
      </p:sp>
    </p:spTree>
    <p:extLst>
      <p:ext uri="{BB962C8B-B14F-4D97-AF65-F5344CB8AC3E}">
        <p14:creationId xmlns:p14="http://schemas.microsoft.com/office/powerpoint/2010/main" val="415685584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7B7A576-9E4D-482B-A2F1-008EFFC8EEED}" type="slidenum">
              <a:rPr lang="en-US" altLang="ja-JP"/>
              <a:pPr>
                <a:defRPr/>
              </a:pPr>
              <a:t>‹#›</a:t>
            </a:fld>
            <a:endParaRPr lang="en-US" altLang="ja-JP"/>
          </a:p>
        </p:txBody>
      </p:sp>
    </p:spTree>
    <p:extLst>
      <p:ext uri="{BB962C8B-B14F-4D97-AF65-F5344CB8AC3E}">
        <p14:creationId xmlns:p14="http://schemas.microsoft.com/office/powerpoint/2010/main" val="399511503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72EBDD7B-B1EB-422F-B762-5D90972C049C}" type="slidenum">
              <a:rPr lang="en-US" altLang="ja-JP"/>
              <a:pPr>
                <a:defRPr/>
              </a:pPr>
              <a:t>‹#›</a:t>
            </a:fld>
            <a:endParaRPr lang="en-US" altLang="ja-JP"/>
          </a:p>
        </p:txBody>
      </p:sp>
    </p:spTree>
    <p:extLst>
      <p:ext uri="{BB962C8B-B14F-4D97-AF65-F5344CB8AC3E}">
        <p14:creationId xmlns:p14="http://schemas.microsoft.com/office/powerpoint/2010/main" val="13755741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DF5B600-5B33-46D7-9B83-E021E5F7C445}" type="slidenum">
              <a:rPr lang="en-US" altLang="ja-JP"/>
              <a:pPr>
                <a:defRPr/>
              </a:pPr>
              <a:t>‹#›</a:t>
            </a:fld>
            <a:endParaRPr lang="en-US" altLang="ja-JP"/>
          </a:p>
        </p:txBody>
      </p:sp>
    </p:spTree>
    <p:extLst>
      <p:ext uri="{BB962C8B-B14F-4D97-AF65-F5344CB8AC3E}">
        <p14:creationId xmlns:p14="http://schemas.microsoft.com/office/powerpoint/2010/main" val="190317947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43668F0-8935-434B-B0BC-2C46DEA48FEE}" type="slidenum">
              <a:rPr lang="en-US" altLang="ja-JP"/>
              <a:pPr>
                <a:defRPr/>
              </a:pPr>
              <a:t>‹#›</a:t>
            </a:fld>
            <a:endParaRPr lang="en-US" altLang="ja-JP"/>
          </a:p>
        </p:txBody>
      </p:sp>
    </p:spTree>
    <p:extLst>
      <p:ext uri="{BB962C8B-B14F-4D97-AF65-F5344CB8AC3E}">
        <p14:creationId xmlns:p14="http://schemas.microsoft.com/office/powerpoint/2010/main" val="5013755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308B8AB-364D-4C36-ADBD-E421DAD08EAB}" type="slidenum">
              <a:rPr lang="en-US" altLang="ja-JP"/>
              <a:pPr>
                <a:defRPr/>
              </a:pPr>
              <a:t>‹#›</a:t>
            </a:fld>
            <a:endParaRPr lang="en-US" altLang="ja-JP"/>
          </a:p>
        </p:txBody>
      </p:sp>
    </p:spTree>
    <p:extLst>
      <p:ext uri="{BB962C8B-B14F-4D97-AF65-F5344CB8AC3E}">
        <p14:creationId xmlns:p14="http://schemas.microsoft.com/office/powerpoint/2010/main" val="365600459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FA367DFF-C1BA-448F-ABC6-782A564204BB}" type="slidenum">
              <a:rPr lang="en-US" altLang="ja-JP"/>
              <a:pPr>
                <a:defRPr/>
              </a:pPr>
              <a:t>‹#›</a:t>
            </a:fld>
            <a:endParaRPr lang="en-US" altLang="ja-JP"/>
          </a:p>
        </p:txBody>
      </p:sp>
    </p:spTree>
    <p:extLst>
      <p:ext uri="{BB962C8B-B14F-4D97-AF65-F5344CB8AC3E}">
        <p14:creationId xmlns:p14="http://schemas.microsoft.com/office/powerpoint/2010/main" val="139074892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61B42739-C7C2-4D31-86D4-04D99C83D499}" type="slidenum">
              <a:rPr lang="en-US" altLang="ja-JP"/>
              <a:pPr>
                <a:defRPr/>
              </a:pPr>
              <a:t>‹#›</a:t>
            </a:fld>
            <a:endParaRPr lang="en-US" altLang="ja-JP"/>
          </a:p>
        </p:txBody>
      </p:sp>
    </p:spTree>
    <p:extLst>
      <p:ext uri="{BB962C8B-B14F-4D97-AF65-F5344CB8AC3E}">
        <p14:creationId xmlns:p14="http://schemas.microsoft.com/office/powerpoint/2010/main" val="2623599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eaLnBrk="0" hangingPunct="0">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eaLnBrk="0" hangingPunct="0">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eaLnBrk="0" hangingPunct="0">
              <a:defRPr/>
            </a:lvl1pPr>
          </a:lstStyle>
          <a:p>
            <a:pPr>
              <a:defRPr/>
            </a:pPr>
            <a:fld id="{5F58E370-40C5-4C83-AD84-E05FE99BE39D}" type="slidenum">
              <a:rPr lang="en-US" altLang="ja-JP"/>
              <a:pPr>
                <a:defRPr/>
              </a:pPr>
              <a:t>‹#›</a:t>
            </a:fld>
            <a:endParaRPr lang="en-US" altLang="ja-JP"/>
          </a:p>
        </p:txBody>
      </p:sp>
    </p:spTree>
    <p:extLst>
      <p:ext uri="{BB962C8B-B14F-4D97-AF65-F5344CB8AC3E}">
        <p14:creationId xmlns:p14="http://schemas.microsoft.com/office/powerpoint/2010/main" val="22473252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968BA0DC-F3EF-4771-A752-C96E32C4853B}" type="slidenum">
              <a:rPr lang="en-US" altLang="ja-JP"/>
              <a:pPr>
                <a:defRPr/>
              </a:pPr>
              <a:t>‹#›</a:t>
            </a:fld>
            <a:endParaRPr lang="en-US" altLang="ja-JP"/>
          </a:p>
        </p:txBody>
      </p:sp>
    </p:spTree>
    <p:extLst>
      <p:ext uri="{BB962C8B-B14F-4D97-AF65-F5344CB8AC3E}">
        <p14:creationId xmlns:p14="http://schemas.microsoft.com/office/powerpoint/2010/main" val="34662924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7DD0774F-D92D-49DF-9251-73B759E71D16}" type="slidenum">
              <a:rPr lang="en-US" altLang="ja-JP"/>
              <a:pPr>
                <a:defRPr/>
              </a:pPr>
              <a:t>‹#›</a:t>
            </a:fld>
            <a:endParaRPr lang="en-US" altLang="ja-JP"/>
          </a:p>
        </p:txBody>
      </p:sp>
    </p:spTree>
    <p:extLst>
      <p:ext uri="{BB962C8B-B14F-4D97-AF65-F5344CB8AC3E}">
        <p14:creationId xmlns:p14="http://schemas.microsoft.com/office/powerpoint/2010/main" val="403459425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5FADE069-33F5-4E47-8224-5736319D9CEA}" type="slidenum">
              <a:rPr lang="en-US" altLang="ja-JP"/>
              <a:pPr>
                <a:defRPr/>
              </a:pPr>
              <a:t>‹#›</a:t>
            </a:fld>
            <a:endParaRPr lang="en-US" altLang="ja-JP"/>
          </a:p>
        </p:txBody>
      </p:sp>
    </p:spTree>
    <p:extLst>
      <p:ext uri="{BB962C8B-B14F-4D97-AF65-F5344CB8AC3E}">
        <p14:creationId xmlns:p14="http://schemas.microsoft.com/office/powerpoint/2010/main" val="23295322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E4D90A2B-330F-4074-99B1-5754E507528D}" type="slidenum">
              <a:rPr lang="en-US" altLang="ja-JP"/>
              <a:pPr>
                <a:defRPr/>
              </a:pPr>
              <a:t>‹#›</a:t>
            </a:fld>
            <a:endParaRPr lang="en-US" altLang="ja-JP"/>
          </a:p>
        </p:txBody>
      </p:sp>
    </p:spTree>
    <p:extLst>
      <p:ext uri="{BB962C8B-B14F-4D97-AF65-F5344CB8AC3E}">
        <p14:creationId xmlns:p14="http://schemas.microsoft.com/office/powerpoint/2010/main" val="113681518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E774C62-5D02-4C34-BC11-FE1828812759}" type="slidenum">
              <a:rPr lang="en-US" altLang="ja-JP"/>
              <a:pPr>
                <a:defRPr/>
              </a:pPr>
              <a:t>‹#›</a:t>
            </a:fld>
            <a:endParaRPr lang="en-US" altLang="ja-JP"/>
          </a:p>
        </p:txBody>
      </p:sp>
    </p:spTree>
    <p:extLst>
      <p:ext uri="{BB962C8B-B14F-4D97-AF65-F5344CB8AC3E}">
        <p14:creationId xmlns:p14="http://schemas.microsoft.com/office/powerpoint/2010/main" val="427521187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3750D52-7A81-4E42-937F-2099D6A7450F}" type="slidenum">
              <a:rPr lang="en-US" altLang="ja-JP"/>
              <a:pPr>
                <a:defRPr/>
              </a:pPr>
              <a:t>‹#›</a:t>
            </a:fld>
            <a:endParaRPr lang="en-US" altLang="ja-JP"/>
          </a:p>
        </p:txBody>
      </p:sp>
    </p:spTree>
    <p:extLst>
      <p:ext uri="{BB962C8B-B14F-4D97-AF65-F5344CB8AC3E}">
        <p14:creationId xmlns:p14="http://schemas.microsoft.com/office/powerpoint/2010/main" val="31060334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A047CD1-B21E-44F7-92AB-DBE060771A79}" type="slidenum">
              <a:rPr lang="en-US" altLang="ja-JP"/>
              <a:pPr>
                <a:defRPr/>
              </a:pPr>
              <a:t>‹#›</a:t>
            </a:fld>
            <a:endParaRPr lang="en-US" altLang="ja-JP"/>
          </a:p>
        </p:txBody>
      </p:sp>
    </p:spTree>
    <p:extLst>
      <p:ext uri="{BB962C8B-B14F-4D97-AF65-F5344CB8AC3E}">
        <p14:creationId xmlns:p14="http://schemas.microsoft.com/office/powerpoint/2010/main" val="167686289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BE403A1-F855-4644-934F-4FB3CA13E3E4}" type="slidenum">
              <a:rPr lang="en-US" altLang="ja-JP"/>
              <a:pPr>
                <a:defRPr/>
              </a:pPr>
              <a:t>‹#›</a:t>
            </a:fld>
            <a:endParaRPr lang="en-US" altLang="ja-JP"/>
          </a:p>
        </p:txBody>
      </p:sp>
    </p:spTree>
    <p:extLst>
      <p:ext uri="{BB962C8B-B14F-4D97-AF65-F5344CB8AC3E}">
        <p14:creationId xmlns:p14="http://schemas.microsoft.com/office/powerpoint/2010/main" val="86225785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3FA6D159-6CAF-4052-917C-564EE754016A}" type="slidenum">
              <a:rPr lang="en-US" altLang="ja-JP"/>
              <a:pPr>
                <a:defRPr/>
              </a:pPr>
              <a:t>‹#›</a:t>
            </a:fld>
            <a:endParaRPr lang="en-US" altLang="ja-JP"/>
          </a:p>
        </p:txBody>
      </p:sp>
    </p:spTree>
    <p:extLst>
      <p:ext uri="{BB962C8B-B14F-4D97-AF65-F5344CB8AC3E}">
        <p14:creationId xmlns:p14="http://schemas.microsoft.com/office/powerpoint/2010/main" val="305039937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85800" y="1981200"/>
            <a:ext cx="381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981200"/>
            <a:ext cx="381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1212A83C-7173-4623-9156-E79028412512}" type="slidenum">
              <a:rPr lang="en-US" altLang="ja-JP"/>
              <a:pPr>
                <a:defRPr/>
              </a:pPr>
              <a:t>‹#›</a:t>
            </a:fld>
            <a:endParaRPr lang="en-US" altLang="ja-JP"/>
          </a:p>
        </p:txBody>
      </p:sp>
    </p:spTree>
    <p:extLst>
      <p:ext uri="{BB962C8B-B14F-4D97-AF65-F5344CB8AC3E}">
        <p14:creationId xmlns:p14="http://schemas.microsoft.com/office/powerpoint/2010/main" val="1588586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eaLnBrk="0" hangingPunct="0">
              <a:defRPr/>
            </a:lvl1pPr>
          </a:lstStyle>
          <a:p>
            <a:pPr>
              <a:defRPr/>
            </a:pPr>
            <a:endParaRPr lang="en-US" altLang="ja-JP"/>
          </a:p>
        </p:txBody>
      </p:sp>
      <p:sp>
        <p:nvSpPr>
          <p:cNvPr id="6" name="フッター プレースホルダー 5"/>
          <p:cNvSpPr>
            <a:spLocks noGrp="1"/>
          </p:cNvSpPr>
          <p:nvPr>
            <p:ph type="ftr" sz="quarter" idx="11"/>
          </p:nvPr>
        </p:nvSpPr>
        <p:spPr/>
        <p:txBody>
          <a:bodyPr/>
          <a:lstStyle>
            <a:lvl1pPr eaLnBrk="0" hangingPunct="0">
              <a:defRPr/>
            </a:lvl1pPr>
          </a:lstStyle>
          <a:p>
            <a:pPr>
              <a:defRPr/>
            </a:pPr>
            <a:endParaRPr lang="en-US" altLang="ja-JP"/>
          </a:p>
        </p:txBody>
      </p:sp>
      <p:sp>
        <p:nvSpPr>
          <p:cNvPr id="7" name="スライド番号プレースホルダー 6"/>
          <p:cNvSpPr>
            <a:spLocks noGrp="1"/>
          </p:cNvSpPr>
          <p:nvPr>
            <p:ph type="sldNum" sz="quarter" idx="12"/>
          </p:nvPr>
        </p:nvSpPr>
        <p:spPr/>
        <p:txBody>
          <a:bodyPr/>
          <a:lstStyle>
            <a:lvl1pPr eaLnBrk="0" hangingPunct="0">
              <a:defRPr/>
            </a:lvl1pPr>
          </a:lstStyle>
          <a:p>
            <a:pPr>
              <a:defRPr/>
            </a:pPr>
            <a:fld id="{DF26E13E-52CF-4147-B136-032E5B16CFCD}" type="slidenum">
              <a:rPr lang="en-US" altLang="ja-JP"/>
              <a:pPr>
                <a:defRPr/>
              </a:pPr>
              <a:t>‹#›</a:t>
            </a:fld>
            <a:endParaRPr lang="en-US" altLang="ja-JP"/>
          </a:p>
        </p:txBody>
      </p:sp>
    </p:spTree>
    <p:extLst>
      <p:ext uri="{BB962C8B-B14F-4D97-AF65-F5344CB8AC3E}">
        <p14:creationId xmlns:p14="http://schemas.microsoft.com/office/powerpoint/2010/main" val="5755233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F3AFFABF-83E6-4520-AFEF-8E4FB08E899A}" type="slidenum">
              <a:rPr lang="en-US" altLang="ja-JP"/>
              <a:pPr>
                <a:defRPr/>
              </a:pPr>
              <a:t>‹#›</a:t>
            </a:fld>
            <a:endParaRPr lang="en-US" altLang="ja-JP"/>
          </a:p>
        </p:txBody>
      </p:sp>
    </p:spTree>
    <p:extLst>
      <p:ext uri="{BB962C8B-B14F-4D97-AF65-F5344CB8AC3E}">
        <p14:creationId xmlns:p14="http://schemas.microsoft.com/office/powerpoint/2010/main" val="399404401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40B022EE-E1E1-4A33-AEA7-290121C872B4}" type="slidenum">
              <a:rPr lang="en-US" altLang="ja-JP"/>
              <a:pPr>
                <a:defRPr/>
              </a:pPr>
              <a:t>‹#›</a:t>
            </a:fld>
            <a:endParaRPr lang="en-US" altLang="ja-JP"/>
          </a:p>
        </p:txBody>
      </p:sp>
    </p:spTree>
    <p:extLst>
      <p:ext uri="{BB962C8B-B14F-4D97-AF65-F5344CB8AC3E}">
        <p14:creationId xmlns:p14="http://schemas.microsoft.com/office/powerpoint/2010/main" val="5839503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FBE5525E-399E-43F5-ACCA-02B00E4A4BBE}" type="slidenum">
              <a:rPr lang="en-US" altLang="ja-JP"/>
              <a:pPr>
                <a:defRPr/>
              </a:pPr>
              <a:t>‹#›</a:t>
            </a:fld>
            <a:endParaRPr lang="en-US" altLang="ja-JP"/>
          </a:p>
        </p:txBody>
      </p:sp>
    </p:spTree>
    <p:extLst>
      <p:ext uri="{BB962C8B-B14F-4D97-AF65-F5344CB8AC3E}">
        <p14:creationId xmlns:p14="http://schemas.microsoft.com/office/powerpoint/2010/main" val="95810265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D07758A-D4BE-4BA4-8897-8F59BDBF51C5}" type="slidenum">
              <a:rPr lang="en-US" altLang="ja-JP"/>
              <a:pPr>
                <a:defRPr/>
              </a:pPr>
              <a:t>‹#›</a:t>
            </a:fld>
            <a:endParaRPr lang="en-US" altLang="ja-JP"/>
          </a:p>
        </p:txBody>
      </p:sp>
    </p:spTree>
    <p:extLst>
      <p:ext uri="{BB962C8B-B14F-4D97-AF65-F5344CB8AC3E}">
        <p14:creationId xmlns:p14="http://schemas.microsoft.com/office/powerpoint/2010/main" val="296889358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2F26FD46-AE7E-47C5-AC8C-B2FACA928340}" type="slidenum">
              <a:rPr lang="en-US" altLang="ja-JP"/>
              <a:pPr>
                <a:defRPr/>
              </a:pPr>
              <a:t>‹#›</a:t>
            </a:fld>
            <a:endParaRPr lang="en-US" altLang="ja-JP"/>
          </a:p>
        </p:txBody>
      </p:sp>
    </p:spTree>
    <p:extLst>
      <p:ext uri="{BB962C8B-B14F-4D97-AF65-F5344CB8AC3E}">
        <p14:creationId xmlns:p14="http://schemas.microsoft.com/office/powerpoint/2010/main" val="329498411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A5E7E67-6E6B-4316-8198-E3D63DEF0811}" type="slidenum">
              <a:rPr lang="en-US" altLang="ja-JP"/>
              <a:pPr>
                <a:defRPr/>
              </a:pPr>
              <a:t>‹#›</a:t>
            </a:fld>
            <a:endParaRPr lang="en-US" altLang="ja-JP"/>
          </a:p>
        </p:txBody>
      </p:sp>
    </p:spTree>
    <p:extLst>
      <p:ext uri="{BB962C8B-B14F-4D97-AF65-F5344CB8AC3E}">
        <p14:creationId xmlns:p14="http://schemas.microsoft.com/office/powerpoint/2010/main" val="60182852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E456B11-E510-4680-A05B-86A9B5B72AF0}" type="slidenum">
              <a:rPr lang="en-US" altLang="ja-JP"/>
              <a:pPr>
                <a:defRPr/>
              </a:pPr>
              <a:t>‹#›</a:t>
            </a:fld>
            <a:endParaRPr lang="en-US" altLang="ja-JP"/>
          </a:p>
        </p:txBody>
      </p:sp>
    </p:spTree>
    <p:extLst>
      <p:ext uri="{BB962C8B-B14F-4D97-AF65-F5344CB8AC3E}">
        <p14:creationId xmlns:p14="http://schemas.microsoft.com/office/powerpoint/2010/main" val="37975114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pPr>
              <a:defRPr/>
            </a:pPr>
            <a:fld id="{BADA36B8-A0A2-4C39-9552-1E487093466D}" type="datetimeFigureOut">
              <a:rPr lang="ja-JP" altLang="en-US"/>
              <a:pPr>
                <a:defRPr/>
              </a:pPr>
              <a:t>2017/9/21</a:t>
            </a:fld>
            <a:endParaRPr lang="ja-JP" altLang="en-US"/>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pPr>
              <a:defRPr/>
            </a:pPr>
            <a:endParaRPr lang="ja-JP" alt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FB1ED65C-8B93-47B7-AA9D-6ACC0BC74700}" type="slidenum">
              <a:rPr lang="ja-JP" altLang="en-US"/>
              <a:pPr>
                <a:defRPr/>
              </a:pPr>
              <a:t>‹#›</a:t>
            </a:fld>
            <a:endParaRPr lang="ja-JP" altLang="en-US"/>
          </a:p>
        </p:txBody>
      </p:sp>
    </p:spTree>
    <p:extLst>
      <p:ext uri="{BB962C8B-B14F-4D97-AF65-F5344CB8AC3E}">
        <p14:creationId xmlns:p14="http://schemas.microsoft.com/office/powerpoint/2010/main" val="42775187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pPr>
              <a:defRPr/>
            </a:pPr>
            <a:fld id="{5BAE4871-1568-4B4C-92B5-33EBB3C90892}" type="datetimeFigureOut">
              <a:rPr lang="ja-JP" altLang="en-US"/>
              <a:pPr>
                <a:defRPr/>
              </a:pPr>
              <a:t>2017/9/21</a:t>
            </a:fld>
            <a:endParaRPr lang="ja-JP" altLang="en-US"/>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pPr>
              <a:defRPr/>
            </a:pPr>
            <a:endParaRPr lang="ja-JP" alt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4EA961DC-EF52-470D-8425-806225D7632A}" type="slidenum">
              <a:rPr lang="ja-JP" altLang="en-US"/>
              <a:pPr>
                <a:defRPr/>
              </a:pPr>
              <a:t>‹#›</a:t>
            </a:fld>
            <a:endParaRPr lang="ja-JP" altLang="en-US"/>
          </a:p>
        </p:txBody>
      </p:sp>
    </p:spTree>
    <p:extLst>
      <p:ext uri="{BB962C8B-B14F-4D97-AF65-F5344CB8AC3E}">
        <p14:creationId xmlns:p14="http://schemas.microsoft.com/office/powerpoint/2010/main" val="76592781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pPr>
              <a:defRPr/>
            </a:pPr>
            <a:fld id="{8AD11F17-BCC7-4805-90E9-4CCE97B12FCF}" type="datetimeFigureOut">
              <a:rPr lang="ja-JP" altLang="en-US"/>
              <a:pPr>
                <a:defRPr/>
              </a:pPr>
              <a:t>2017/9/21</a:t>
            </a:fld>
            <a:endParaRPr lang="ja-JP" altLang="en-US"/>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pPr>
              <a:defRPr/>
            </a:pPr>
            <a:endParaRPr lang="ja-JP" alt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4A7E3DB0-4BE8-45B7-9DC5-C93933774670}" type="slidenum">
              <a:rPr lang="ja-JP" altLang="en-US"/>
              <a:pPr>
                <a:defRPr/>
              </a:pPr>
              <a:t>‹#›</a:t>
            </a:fld>
            <a:endParaRPr lang="ja-JP" altLang="en-US"/>
          </a:p>
        </p:txBody>
      </p:sp>
    </p:spTree>
    <p:extLst>
      <p:ext uri="{BB962C8B-B14F-4D97-AF65-F5344CB8AC3E}">
        <p14:creationId xmlns:p14="http://schemas.microsoft.com/office/powerpoint/2010/main" val="2358590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eaLnBrk="0" hangingPunct="0">
              <a:defRPr/>
            </a:lvl1pPr>
          </a:lstStyle>
          <a:p>
            <a:pPr>
              <a:defRPr/>
            </a:pPr>
            <a:endParaRPr lang="en-US" altLang="ja-JP"/>
          </a:p>
        </p:txBody>
      </p:sp>
      <p:sp>
        <p:nvSpPr>
          <p:cNvPr id="8" name="フッター プレースホルダー 7"/>
          <p:cNvSpPr>
            <a:spLocks noGrp="1"/>
          </p:cNvSpPr>
          <p:nvPr>
            <p:ph type="ftr" sz="quarter" idx="11"/>
          </p:nvPr>
        </p:nvSpPr>
        <p:spPr/>
        <p:txBody>
          <a:bodyPr/>
          <a:lstStyle>
            <a:lvl1pPr eaLnBrk="0" hangingPunct="0">
              <a:defRPr/>
            </a:lvl1pPr>
          </a:lstStyle>
          <a:p>
            <a:pPr>
              <a:defRPr/>
            </a:pPr>
            <a:endParaRPr lang="en-US" altLang="ja-JP"/>
          </a:p>
        </p:txBody>
      </p:sp>
      <p:sp>
        <p:nvSpPr>
          <p:cNvPr id="9" name="スライド番号プレースホルダー 8"/>
          <p:cNvSpPr>
            <a:spLocks noGrp="1"/>
          </p:cNvSpPr>
          <p:nvPr>
            <p:ph type="sldNum" sz="quarter" idx="12"/>
          </p:nvPr>
        </p:nvSpPr>
        <p:spPr/>
        <p:txBody>
          <a:bodyPr/>
          <a:lstStyle>
            <a:lvl1pPr eaLnBrk="0" hangingPunct="0">
              <a:defRPr/>
            </a:lvl1pPr>
          </a:lstStyle>
          <a:p>
            <a:pPr>
              <a:defRPr/>
            </a:pPr>
            <a:fld id="{0A240341-8F2F-4544-9E87-1B057E432E1D}" type="slidenum">
              <a:rPr lang="en-US" altLang="ja-JP"/>
              <a:pPr>
                <a:defRPr/>
              </a:pPr>
              <a:t>‹#›</a:t>
            </a:fld>
            <a:endParaRPr lang="en-US" altLang="ja-JP"/>
          </a:p>
        </p:txBody>
      </p:sp>
    </p:spTree>
    <p:extLst>
      <p:ext uri="{BB962C8B-B14F-4D97-AF65-F5344CB8AC3E}">
        <p14:creationId xmlns:p14="http://schemas.microsoft.com/office/powerpoint/2010/main" val="213665316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3"/>
          <p:cNvSpPr>
            <a:spLocks noGrp="1"/>
          </p:cNvSpPr>
          <p:nvPr>
            <p:ph type="dt" sz="half" idx="10"/>
          </p:nvPr>
        </p:nvSpPr>
        <p:spPr/>
        <p:txBody>
          <a:bodyPr/>
          <a:lstStyle>
            <a:lvl1pPr>
              <a:defRPr>
                <a:latin typeface="Arial" panose="020B0604020202020204" pitchFamily="34" charset="0"/>
              </a:defRPr>
            </a:lvl1pPr>
          </a:lstStyle>
          <a:p>
            <a:pPr>
              <a:defRPr/>
            </a:pPr>
            <a:fld id="{02C1436E-4A3B-454F-872A-FF8438D399D8}" type="datetimeFigureOut">
              <a:rPr lang="ja-JP" altLang="en-US"/>
              <a:pPr>
                <a:defRPr/>
              </a:pPr>
              <a:t>2017/9/21</a:t>
            </a:fld>
            <a:endParaRPr lang="ja-JP" altLang="en-US"/>
          </a:p>
        </p:txBody>
      </p:sp>
      <p:sp>
        <p:nvSpPr>
          <p:cNvPr id="6" name="Footer Placeholder 4"/>
          <p:cNvSpPr>
            <a:spLocks noGrp="1"/>
          </p:cNvSpPr>
          <p:nvPr>
            <p:ph type="ftr" sz="quarter" idx="11"/>
          </p:nvPr>
        </p:nvSpPr>
        <p:spPr/>
        <p:txBody>
          <a:bodyPr/>
          <a:lstStyle>
            <a:lvl1pPr>
              <a:defRPr>
                <a:latin typeface="Arial" panose="020B0604020202020204" pitchFamily="34" charset="0"/>
              </a:defRPr>
            </a:lvl1pPr>
          </a:lstStyle>
          <a:p>
            <a:pPr>
              <a:defRPr/>
            </a:pPr>
            <a:endParaRPr lang="ja-JP" altLang="en-US"/>
          </a:p>
        </p:txBody>
      </p:sp>
      <p:sp>
        <p:nvSpPr>
          <p:cNvPr id="7"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79577BFC-FBD9-41BD-855B-BC45CCED02D4}" type="slidenum">
              <a:rPr lang="ja-JP" altLang="en-US"/>
              <a:pPr>
                <a:defRPr/>
              </a:pPr>
              <a:t>‹#›</a:t>
            </a:fld>
            <a:endParaRPr lang="ja-JP" altLang="en-US"/>
          </a:p>
        </p:txBody>
      </p:sp>
    </p:spTree>
    <p:extLst>
      <p:ext uri="{BB962C8B-B14F-4D97-AF65-F5344CB8AC3E}">
        <p14:creationId xmlns:p14="http://schemas.microsoft.com/office/powerpoint/2010/main" val="297693679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3"/>
          <p:cNvSpPr>
            <a:spLocks noGrp="1"/>
          </p:cNvSpPr>
          <p:nvPr>
            <p:ph type="dt" sz="half" idx="10"/>
          </p:nvPr>
        </p:nvSpPr>
        <p:spPr/>
        <p:txBody>
          <a:bodyPr/>
          <a:lstStyle>
            <a:lvl1pPr>
              <a:defRPr>
                <a:latin typeface="Arial" panose="020B0604020202020204" pitchFamily="34" charset="0"/>
              </a:defRPr>
            </a:lvl1pPr>
          </a:lstStyle>
          <a:p>
            <a:pPr>
              <a:defRPr/>
            </a:pPr>
            <a:fld id="{2721392B-6592-4376-AFF2-D812227D0266}" type="datetimeFigureOut">
              <a:rPr lang="ja-JP" altLang="en-US"/>
              <a:pPr>
                <a:defRPr/>
              </a:pPr>
              <a:t>2017/9/21</a:t>
            </a:fld>
            <a:endParaRPr lang="ja-JP" altLang="en-US"/>
          </a:p>
        </p:txBody>
      </p:sp>
      <p:sp>
        <p:nvSpPr>
          <p:cNvPr id="8" name="Footer Placeholder 4"/>
          <p:cNvSpPr>
            <a:spLocks noGrp="1"/>
          </p:cNvSpPr>
          <p:nvPr>
            <p:ph type="ftr" sz="quarter" idx="11"/>
          </p:nvPr>
        </p:nvSpPr>
        <p:spPr/>
        <p:txBody>
          <a:bodyPr/>
          <a:lstStyle>
            <a:lvl1pPr>
              <a:defRPr>
                <a:latin typeface="Arial" panose="020B0604020202020204" pitchFamily="34" charset="0"/>
              </a:defRPr>
            </a:lvl1pPr>
          </a:lstStyle>
          <a:p>
            <a:pPr>
              <a:defRPr/>
            </a:pPr>
            <a:endParaRPr lang="ja-JP" altLang="en-US"/>
          </a:p>
        </p:txBody>
      </p:sp>
      <p:sp>
        <p:nvSpPr>
          <p:cNvPr id="9"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8415AA65-CFB0-4B09-A97F-09F49F43643C}" type="slidenum">
              <a:rPr lang="ja-JP" altLang="en-US"/>
              <a:pPr>
                <a:defRPr/>
              </a:pPr>
              <a:t>‹#›</a:t>
            </a:fld>
            <a:endParaRPr lang="ja-JP" altLang="en-US"/>
          </a:p>
        </p:txBody>
      </p:sp>
    </p:spTree>
    <p:extLst>
      <p:ext uri="{BB962C8B-B14F-4D97-AF65-F5344CB8AC3E}">
        <p14:creationId xmlns:p14="http://schemas.microsoft.com/office/powerpoint/2010/main" val="268852347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3"/>
          <p:cNvSpPr>
            <a:spLocks noGrp="1"/>
          </p:cNvSpPr>
          <p:nvPr>
            <p:ph type="dt" sz="half" idx="10"/>
          </p:nvPr>
        </p:nvSpPr>
        <p:spPr/>
        <p:txBody>
          <a:bodyPr/>
          <a:lstStyle>
            <a:lvl1pPr>
              <a:defRPr>
                <a:latin typeface="Arial" panose="020B0604020202020204" pitchFamily="34" charset="0"/>
              </a:defRPr>
            </a:lvl1pPr>
          </a:lstStyle>
          <a:p>
            <a:pPr>
              <a:defRPr/>
            </a:pPr>
            <a:fld id="{89990EC5-29D4-47DB-BAF5-5CD9C85A2B7F}" type="datetimeFigureOut">
              <a:rPr lang="ja-JP" altLang="en-US"/>
              <a:pPr>
                <a:defRPr/>
              </a:pPr>
              <a:t>2017/9/21</a:t>
            </a:fld>
            <a:endParaRPr lang="ja-JP" altLang="en-US"/>
          </a:p>
        </p:txBody>
      </p:sp>
      <p:sp>
        <p:nvSpPr>
          <p:cNvPr id="4" name="Footer Placeholder 4"/>
          <p:cNvSpPr>
            <a:spLocks noGrp="1"/>
          </p:cNvSpPr>
          <p:nvPr>
            <p:ph type="ftr" sz="quarter" idx="11"/>
          </p:nvPr>
        </p:nvSpPr>
        <p:spPr/>
        <p:txBody>
          <a:bodyPr/>
          <a:lstStyle>
            <a:lvl1pPr>
              <a:defRPr>
                <a:latin typeface="Arial" panose="020B0604020202020204" pitchFamily="34" charset="0"/>
              </a:defRPr>
            </a:lvl1pPr>
          </a:lstStyle>
          <a:p>
            <a:pPr>
              <a:defRPr/>
            </a:pPr>
            <a:endParaRPr lang="ja-JP" altLang="en-US"/>
          </a:p>
        </p:txBody>
      </p:sp>
      <p:sp>
        <p:nvSpPr>
          <p:cNvPr id="5"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E758D603-BC16-40DF-BC5D-5F6987B76962}" type="slidenum">
              <a:rPr lang="ja-JP" altLang="en-US"/>
              <a:pPr>
                <a:defRPr/>
              </a:pPr>
              <a:t>‹#›</a:t>
            </a:fld>
            <a:endParaRPr lang="ja-JP" altLang="en-US"/>
          </a:p>
        </p:txBody>
      </p:sp>
    </p:spTree>
    <p:extLst>
      <p:ext uri="{BB962C8B-B14F-4D97-AF65-F5344CB8AC3E}">
        <p14:creationId xmlns:p14="http://schemas.microsoft.com/office/powerpoint/2010/main" val="113900319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panose="020B0604020202020204" pitchFamily="34" charset="0"/>
              </a:defRPr>
            </a:lvl1pPr>
          </a:lstStyle>
          <a:p>
            <a:pPr>
              <a:defRPr/>
            </a:pPr>
            <a:fld id="{0F2D79BA-EA06-41F9-B999-705A3C9C727B}" type="datetimeFigureOut">
              <a:rPr lang="ja-JP" altLang="en-US"/>
              <a:pPr>
                <a:defRPr/>
              </a:pPr>
              <a:t>2017/9/21</a:t>
            </a:fld>
            <a:endParaRPr lang="ja-JP" altLang="en-US"/>
          </a:p>
        </p:txBody>
      </p:sp>
      <p:sp>
        <p:nvSpPr>
          <p:cNvPr id="3" name="Footer Placeholder 4"/>
          <p:cNvSpPr>
            <a:spLocks noGrp="1"/>
          </p:cNvSpPr>
          <p:nvPr>
            <p:ph type="ftr" sz="quarter" idx="11"/>
          </p:nvPr>
        </p:nvSpPr>
        <p:spPr/>
        <p:txBody>
          <a:bodyPr/>
          <a:lstStyle>
            <a:lvl1pPr>
              <a:defRPr>
                <a:latin typeface="Arial" panose="020B0604020202020204" pitchFamily="34" charset="0"/>
              </a:defRPr>
            </a:lvl1pPr>
          </a:lstStyle>
          <a:p>
            <a:pPr>
              <a:defRPr/>
            </a:pPr>
            <a:endParaRPr lang="ja-JP" altLang="en-US"/>
          </a:p>
        </p:txBody>
      </p:sp>
      <p:sp>
        <p:nvSpPr>
          <p:cNvPr id="4"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F3D8D4D4-15FC-40E0-9D41-3DD67B58468E}" type="slidenum">
              <a:rPr lang="ja-JP" altLang="en-US"/>
              <a:pPr>
                <a:defRPr/>
              </a:pPr>
              <a:t>‹#›</a:t>
            </a:fld>
            <a:endParaRPr lang="ja-JP" altLang="en-US"/>
          </a:p>
        </p:txBody>
      </p:sp>
    </p:spTree>
    <p:extLst>
      <p:ext uri="{BB962C8B-B14F-4D97-AF65-F5344CB8AC3E}">
        <p14:creationId xmlns:p14="http://schemas.microsoft.com/office/powerpoint/2010/main" val="112772627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3"/>
          <p:cNvSpPr>
            <a:spLocks noGrp="1"/>
          </p:cNvSpPr>
          <p:nvPr>
            <p:ph type="dt" sz="half" idx="10"/>
          </p:nvPr>
        </p:nvSpPr>
        <p:spPr/>
        <p:txBody>
          <a:bodyPr/>
          <a:lstStyle>
            <a:lvl1pPr>
              <a:defRPr>
                <a:latin typeface="Arial" panose="020B0604020202020204" pitchFamily="34" charset="0"/>
              </a:defRPr>
            </a:lvl1pPr>
          </a:lstStyle>
          <a:p>
            <a:pPr>
              <a:defRPr/>
            </a:pPr>
            <a:fld id="{0617614A-17AB-43AD-8B70-C25F72E5633F}" type="datetimeFigureOut">
              <a:rPr lang="ja-JP" altLang="en-US"/>
              <a:pPr>
                <a:defRPr/>
              </a:pPr>
              <a:t>2017/9/21</a:t>
            </a:fld>
            <a:endParaRPr lang="ja-JP" altLang="en-US"/>
          </a:p>
        </p:txBody>
      </p:sp>
      <p:sp>
        <p:nvSpPr>
          <p:cNvPr id="6" name="Footer Placeholder 4"/>
          <p:cNvSpPr>
            <a:spLocks noGrp="1"/>
          </p:cNvSpPr>
          <p:nvPr>
            <p:ph type="ftr" sz="quarter" idx="11"/>
          </p:nvPr>
        </p:nvSpPr>
        <p:spPr/>
        <p:txBody>
          <a:bodyPr/>
          <a:lstStyle>
            <a:lvl1pPr>
              <a:defRPr>
                <a:latin typeface="Arial" panose="020B0604020202020204" pitchFamily="34" charset="0"/>
              </a:defRPr>
            </a:lvl1pPr>
          </a:lstStyle>
          <a:p>
            <a:pPr>
              <a:defRPr/>
            </a:pPr>
            <a:endParaRPr lang="ja-JP" altLang="en-US"/>
          </a:p>
        </p:txBody>
      </p:sp>
      <p:sp>
        <p:nvSpPr>
          <p:cNvPr id="7"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07ABE784-3F25-4CBD-920E-7F7083CFA2F4}" type="slidenum">
              <a:rPr lang="ja-JP" altLang="en-US"/>
              <a:pPr>
                <a:defRPr/>
              </a:pPr>
              <a:t>‹#›</a:t>
            </a:fld>
            <a:endParaRPr lang="ja-JP" altLang="en-US"/>
          </a:p>
        </p:txBody>
      </p:sp>
    </p:spTree>
    <p:extLst>
      <p:ext uri="{BB962C8B-B14F-4D97-AF65-F5344CB8AC3E}">
        <p14:creationId xmlns:p14="http://schemas.microsoft.com/office/powerpoint/2010/main" val="39820089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図を追加</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3"/>
          <p:cNvSpPr>
            <a:spLocks noGrp="1"/>
          </p:cNvSpPr>
          <p:nvPr>
            <p:ph type="dt" sz="half" idx="10"/>
          </p:nvPr>
        </p:nvSpPr>
        <p:spPr/>
        <p:txBody>
          <a:bodyPr/>
          <a:lstStyle>
            <a:lvl1pPr>
              <a:defRPr>
                <a:latin typeface="Arial" panose="020B0604020202020204" pitchFamily="34" charset="0"/>
              </a:defRPr>
            </a:lvl1pPr>
          </a:lstStyle>
          <a:p>
            <a:pPr>
              <a:defRPr/>
            </a:pPr>
            <a:fld id="{ECFCDD68-9AD3-4389-BFEF-C8EE9E1BFE43}" type="datetimeFigureOut">
              <a:rPr lang="ja-JP" altLang="en-US"/>
              <a:pPr>
                <a:defRPr/>
              </a:pPr>
              <a:t>2017/9/21</a:t>
            </a:fld>
            <a:endParaRPr lang="ja-JP" altLang="en-US"/>
          </a:p>
        </p:txBody>
      </p:sp>
      <p:sp>
        <p:nvSpPr>
          <p:cNvPr id="6" name="Footer Placeholder 4"/>
          <p:cNvSpPr>
            <a:spLocks noGrp="1"/>
          </p:cNvSpPr>
          <p:nvPr>
            <p:ph type="ftr" sz="quarter" idx="11"/>
          </p:nvPr>
        </p:nvSpPr>
        <p:spPr/>
        <p:txBody>
          <a:bodyPr/>
          <a:lstStyle>
            <a:lvl1pPr>
              <a:defRPr>
                <a:latin typeface="Arial" panose="020B0604020202020204" pitchFamily="34" charset="0"/>
              </a:defRPr>
            </a:lvl1pPr>
          </a:lstStyle>
          <a:p>
            <a:pPr>
              <a:defRPr/>
            </a:pPr>
            <a:endParaRPr lang="ja-JP" altLang="en-US"/>
          </a:p>
        </p:txBody>
      </p:sp>
      <p:sp>
        <p:nvSpPr>
          <p:cNvPr id="7"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EB992F33-E192-4ED7-8C79-E9CDAC30C17D}" type="slidenum">
              <a:rPr lang="ja-JP" altLang="en-US"/>
              <a:pPr>
                <a:defRPr/>
              </a:pPr>
              <a:t>‹#›</a:t>
            </a:fld>
            <a:endParaRPr lang="ja-JP" altLang="en-US"/>
          </a:p>
        </p:txBody>
      </p:sp>
    </p:spTree>
    <p:extLst>
      <p:ext uri="{BB962C8B-B14F-4D97-AF65-F5344CB8AC3E}">
        <p14:creationId xmlns:p14="http://schemas.microsoft.com/office/powerpoint/2010/main" val="299442455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pPr>
              <a:defRPr/>
            </a:pPr>
            <a:fld id="{6A46DD21-6DE4-4C5B-941B-E1327AE7D5A0}" type="datetimeFigureOut">
              <a:rPr lang="ja-JP" altLang="en-US"/>
              <a:pPr>
                <a:defRPr/>
              </a:pPr>
              <a:t>2017/9/21</a:t>
            </a:fld>
            <a:endParaRPr lang="ja-JP" altLang="en-US"/>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pPr>
              <a:defRPr/>
            </a:pPr>
            <a:endParaRPr lang="ja-JP" alt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53C5456B-D5CA-4741-BCB3-4CCF07DE6752}" type="slidenum">
              <a:rPr lang="ja-JP" altLang="en-US"/>
              <a:pPr>
                <a:defRPr/>
              </a:pPr>
              <a:t>‹#›</a:t>
            </a:fld>
            <a:endParaRPr lang="ja-JP" altLang="en-US"/>
          </a:p>
        </p:txBody>
      </p:sp>
    </p:spTree>
    <p:extLst>
      <p:ext uri="{BB962C8B-B14F-4D97-AF65-F5344CB8AC3E}">
        <p14:creationId xmlns:p14="http://schemas.microsoft.com/office/powerpoint/2010/main" val="189836227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pPr>
              <a:defRPr/>
            </a:pPr>
            <a:fld id="{CCF9476B-9CDA-4E65-8B5C-49D055341CF7}" type="datetimeFigureOut">
              <a:rPr lang="ja-JP" altLang="en-US"/>
              <a:pPr>
                <a:defRPr/>
              </a:pPr>
              <a:t>2017/9/21</a:t>
            </a:fld>
            <a:endParaRPr lang="ja-JP" altLang="en-US"/>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pPr>
              <a:defRPr/>
            </a:pPr>
            <a:endParaRPr lang="ja-JP" alt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49C6ABDF-DCA5-4CDB-94FC-1D76BB5D43C4}" type="slidenum">
              <a:rPr lang="ja-JP" altLang="en-US"/>
              <a:pPr>
                <a:defRPr/>
              </a:pPr>
              <a:t>‹#›</a:t>
            </a:fld>
            <a:endParaRPr lang="ja-JP" altLang="en-US"/>
          </a:p>
        </p:txBody>
      </p:sp>
    </p:spTree>
    <p:extLst>
      <p:ext uri="{BB962C8B-B14F-4D97-AF65-F5344CB8AC3E}">
        <p14:creationId xmlns:p14="http://schemas.microsoft.com/office/powerpoint/2010/main" val="28330586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457200" y="1600206"/>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6"/>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atin typeface="Arial" panose="020B0604020202020204" pitchFamily="34" charset="0"/>
              </a:defRPr>
            </a:lvl1pPr>
          </a:lstStyle>
          <a:p>
            <a:pPr>
              <a:defRPr/>
            </a:pPr>
            <a:endParaRPr lang="en-US" altLang="ja-JP"/>
          </a:p>
        </p:txBody>
      </p:sp>
      <p:sp>
        <p:nvSpPr>
          <p:cNvPr id="6" name="フッター プレースホルダー 5"/>
          <p:cNvSpPr>
            <a:spLocks noGrp="1"/>
          </p:cNvSpPr>
          <p:nvPr>
            <p:ph type="ftr" sz="quarter" idx="11"/>
          </p:nvPr>
        </p:nvSpPr>
        <p:spPr/>
        <p:txBody>
          <a:bodyPr/>
          <a:lstStyle>
            <a:lvl1pPr>
              <a:defRPr>
                <a:latin typeface="Arial" panose="020B0604020202020204" pitchFamily="34" charset="0"/>
              </a:defRPr>
            </a:lvl1pPr>
          </a:lstStyle>
          <a:p>
            <a:pPr>
              <a:defRPr/>
            </a:pPr>
            <a:endParaRPr lang="en-US" altLang="ja-JP"/>
          </a:p>
        </p:txBody>
      </p:sp>
      <p:sp>
        <p:nvSpPr>
          <p:cNvPr id="7" name="スライド番号プレースホルダー 6"/>
          <p:cNvSpPr>
            <a:spLocks noGrp="1"/>
          </p:cNvSpPr>
          <p:nvPr>
            <p:ph type="sldNum" sz="quarter" idx="12"/>
          </p:nvPr>
        </p:nvSpPr>
        <p:spPr>
          <a:xfrm>
            <a:off x="6975475" y="6553200"/>
            <a:ext cx="2133600" cy="476250"/>
          </a:xfrm>
        </p:spPr>
        <p:txBody>
          <a:bodyPr/>
          <a:lstStyle>
            <a:lvl1pPr>
              <a:defRPr>
                <a:latin typeface="Arial" panose="020B0604020202020204" pitchFamily="34" charset="0"/>
              </a:defRPr>
            </a:lvl1pPr>
          </a:lstStyle>
          <a:p>
            <a:pPr>
              <a:defRPr/>
            </a:pPr>
            <a:fld id="{C154D79A-CBBA-4C61-B22C-CE55770C0239}" type="slidenum">
              <a:rPr lang="en-US" altLang="ja-JP"/>
              <a:pPr>
                <a:defRPr/>
              </a:pPr>
              <a:t>‹#›</a:t>
            </a:fld>
            <a:endParaRPr lang="en-US" altLang="ja-JP"/>
          </a:p>
        </p:txBody>
      </p:sp>
    </p:spTree>
    <p:extLst>
      <p:ext uri="{BB962C8B-B14F-4D97-AF65-F5344CB8AC3E}">
        <p14:creationId xmlns:p14="http://schemas.microsoft.com/office/powerpoint/2010/main" val="215013014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B83ED86-60F2-4B0B-A88A-9E5E69F9C6D7}" type="datetimeFigureOut">
              <a:rPr lang="ja-JP" altLang="en-US"/>
              <a:pPr>
                <a:defRPr/>
              </a:pPr>
              <a:t>2017/9/21</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0703C37-012D-4D24-B614-BBCBAE6BD79D}" type="slidenum">
              <a:rPr lang="ja-JP" altLang="en-US"/>
              <a:pPr>
                <a:defRPr/>
              </a:pPr>
              <a:t>‹#›</a:t>
            </a:fld>
            <a:endParaRPr lang="ja-JP" altLang="en-US"/>
          </a:p>
        </p:txBody>
      </p:sp>
    </p:spTree>
    <p:extLst>
      <p:ext uri="{BB962C8B-B14F-4D97-AF65-F5344CB8AC3E}">
        <p14:creationId xmlns:p14="http://schemas.microsoft.com/office/powerpoint/2010/main" val="1312020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eaLnBrk="0" hangingPunct="0">
              <a:defRPr/>
            </a:lvl1pPr>
          </a:lstStyle>
          <a:p>
            <a:pPr>
              <a:defRPr/>
            </a:pPr>
            <a:endParaRPr lang="en-US" altLang="ja-JP"/>
          </a:p>
        </p:txBody>
      </p:sp>
      <p:sp>
        <p:nvSpPr>
          <p:cNvPr id="4" name="フッター プレースホルダー 3"/>
          <p:cNvSpPr>
            <a:spLocks noGrp="1"/>
          </p:cNvSpPr>
          <p:nvPr>
            <p:ph type="ftr" sz="quarter" idx="11"/>
          </p:nvPr>
        </p:nvSpPr>
        <p:spPr/>
        <p:txBody>
          <a:bodyPr/>
          <a:lstStyle>
            <a:lvl1pPr eaLnBrk="0" hangingPunct="0">
              <a:defRPr/>
            </a:lvl1pPr>
          </a:lstStyle>
          <a:p>
            <a:pPr>
              <a:defRPr/>
            </a:pPr>
            <a:endParaRPr lang="en-US" altLang="ja-JP"/>
          </a:p>
        </p:txBody>
      </p:sp>
      <p:sp>
        <p:nvSpPr>
          <p:cNvPr id="5" name="スライド番号プレースホルダー 4"/>
          <p:cNvSpPr>
            <a:spLocks noGrp="1"/>
          </p:cNvSpPr>
          <p:nvPr>
            <p:ph type="sldNum" sz="quarter" idx="12"/>
          </p:nvPr>
        </p:nvSpPr>
        <p:spPr/>
        <p:txBody>
          <a:bodyPr/>
          <a:lstStyle>
            <a:lvl1pPr eaLnBrk="0" hangingPunct="0">
              <a:defRPr/>
            </a:lvl1pPr>
          </a:lstStyle>
          <a:p>
            <a:pPr>
              <a:defRPr/>
            </a:pPr>
            <a:fld id="{5A0CB155-2B92-420B-A39C-53B9572F0C24}" type="slidenum">
              <a:rPr lang="en-US" altLang="ja-JP"/>
              <a:pPr>
                <a:defRPr/>
              </a:pPr>
              <a:t>‹#›</a:t>
            </a:fld>
            <a:endParaRPr lang="en-US" altLang="ja-JP"/>
          </a:p>
        </p:txBody>
      </p:sp>
    </p:spTree>
    <p:extLst>
      <p:ext uri="{BB962C8B-B14F-4D97-AF65-F5344CB8AC3E}">
        <p14:creationId xmlns:p14="http://schemas.microsoft.com/office/powerpoint/2010/main" val="378421312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CAE2997-2E12-4DE4-A5DB-655EC5D5D345}" type="datetimeFigureOut">
              <a:rPr lang="ja-JP" altLang="en-US"/>
              <a:pPr>
                <a:defRPr/>
              </a:pPr>
              <a:t>2017/9/21</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E051766-87E8-4D0D-AE13-15755F523474}" type="slidenum">
              <a:rPr lang="ja-JP" altLang="en-US"/>
              <a:pPr>
                <a:defRPr/>
              </a:pPr>
              <a:t>‹#›</a:t>
            </a:fld>
            <a:endParaRPr lang="ja-JP" altLang="en-US"/>
          </a:p>
        </p:txBody>
      </p:sp>
    </p:spTree>
    <p:extLst>
      <p:ext uri="{BB962C8B-B14F-4D97-AF65-F5344CB8AC3E}">
        <p14:creationId xmlns:p14="http://schemas.microsoft.com/office/powerpoint/2010/main" val="30373817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7B041C2-9C1D-4A8A-8914-9ADB5267BC1A}" type="datetimeFigureOut">
              <a:rPr lang="ja-JP" altLang="en-US"/>
              <a:pPr>
                <a:defRPr/>
              </a:pPr>
              <a:t>2017/9/21</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A886EBC-4E9D-4B47-9179-39F3F087E3C7}" type="slidenum">
              <a:rPr lang="ja-JP" altLang="en-US"/>
              <a:pPr>
                <a:defRPr/>
              </a:pPr>
              <a:t>‹#›</a:t>
            </a:fld>
            <a:endParaRPr lang="ja-JP" altLang="en-US"/>
          </a:p>
        </p:txBody>
      </p:sp>
    </p:spTree>
    <p:extLst>
      <p:ext uri="{BB962C8B-B14F-4D97-AF65-F5344CB8AC3E}">
        <p14:creationId xmlns:p14="http://schemas.microsoft.com/office/powerpoint/2010/main" val="225212653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28780BB-E01E-490C-8DE2-5CA290AE7171}" type="datetimeFigureOut">
              <a:rPr lang="ja-JP" altLang="en-US"/>
              <a:pPr>
                <a:defRPr/>
              </a:pPr>
              <a:t>2017/9/21</a:t>
            </a:fld>
            <a:endParaRPr lang="ja-JP"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ja-JP" alt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610DE2A-9F23-4FB1-A63E-563CC5622BAE}" type="slidenum">
              <a:rPr lang="ja-JP" altLang="en-US"/>
              <a:pPr>
                <a:defRPr/>
              </a:pPr>
              <a:t>‹#›</a:t>
            </a:fld>
            <a:endParaRPr lang="ja-JP" altLang="en-US"/>
          </a:p>
        </p:txBody>
      </p:sp>
    </p:spTree>
    <p:extLst>
      <p:ext uri="{BB962C8B-B14F-4D97-AF65-F5344CB8AC3E}">
        <p14:creationId xmlns:p14="http://schemas.microsoft.com/office/powerpoint/2010/main" val="428486183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69913CE-D2D2-437F-9018-194AF89A7F00}" type="datetimeFigureOut">
              <a:rPr lang="ja-JP" altLang="en-US"/>
              <a:pPr>
                <a:defRPr/>
              </a:pPr>
              <a:t>2017/9/21</a:t>
            </a:fld>
            <a:endParaRPr lang="ja-JP" alt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ja-JP" alt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A8E4767-F6E9-4AA6-A1CF-21BB3C1785B3}" type="slidenum">
              <a:rPr lang="ja-JP" altLang="en-US"/>
              <a:pPr>
                <a:defRPr/>
              </a:pPr>
              <a:t>‹#›</a:t>
            </a:fld>
            <a:endParaRPr lang="ja-JP" altLang="en-US"/>
          </a:p>
        </p:txBody>
      </p:sp>
    </p:spTree>
    <p:extLst>
      <p:ext uri="{BB962C8B-B14F-4D97-AF65-F5344CB8AC3E}">
        <p14:creationId xmlns:p14="http://schemas.microsoft.com/office/powerpoint/2010/main" val="61927886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810CAFC-C97E-44F3-BC6A-C1E54B18B996}" type="datetimeFigureOut">
              <a:rPr lang="ja-JP" altLang="en-US"/>
              <a:pPr>
                <a:defRPr/>
              </a:pPr>
              <a:t>2017/9/21</a:t>
            </a:fld>
            <a:endParaRPr lang="ja-JP" alt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ja-JP" alt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E3C413D-CE47-4455-8E5C-3BB3204EC017}" type="slidenum">
              <a:rPr lang="ja-JP" altLang="en-US"/>
              <a:pPr>
                <a:defRPr/>
              </a:pPr>
              <a:t>‹#›</a:t>
            </a:fld>
            <a:endParaRPr lang="ja-JP" altLang="en-US"/>
          </a:p>
        </p:txBody>
      </p:sp>
    </p:spTree>
    <p:extLst>
      <p:ext uri="{BB962C8B-B14F-4D97-AF65-F5344CB8AC3E}">
        <p14:creationId xmlns:p14="http://schemas.microsoft.com/office/powerpoint/2010/main" val="208688460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C63F21E-6A36-49CD-9CB5-B7B6F18317B3}" type="datetimeFigureOut">
              <a:rPr lang="ja-JP" altLang="en-US"/>
              <a:pPr>
                <a:defRPr/>
              </a:pPr>
              <a:t>2017/9/21</a:t>
            </a:fld>
            <a:endParaRPr lang="ja-JP" alt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ja-JP" alt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5630675-8ACD-43F6-944C-FFBD68A3FC3B}" type="slidenum">
              <a:rPr lang="ja-JP" altLang="en-US"/>
              <a:pPr>
                <a:defRPr/>
              </a:pPr>
              <a:t>‹#›</a:t>
            </a:fld>
            <a:endParaRPr lang="ja-JP" altLang="en-US"/>
          </a:p>
        </p:txBody>
      </p:sp>
    </p:spTree>
    <p:extLst>
      <p:ext uri="{BB962C8B-B14F-4D97-AF65-F5344CB8AC3E}">
        <p14:creationId xmlns:p14="http://schemas.microsoft.com/office/powerpoint/2010/main" val="42238934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A0941E4-62B5-40D9-829A-308EEF5E4229}" type="datetimeFigureOut">
              <a:rPr lang="ja-JP" altLang="en-US"/>
              <a:pPr>
                <a:defRPr/>
              </a:pPr>
              <a:t>2017/9/21</a:t>
            </a:fld>
            <a:endParaRPr lang="ja-JP"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ja-JP" alt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31902E8-E5ED-4C23-9089-79C5112EEE43}" type="slidenum">
              <a:rPr lang="ja-JP" altLang="en-US"/>
              <a:pPr>
                <a:defRPr/>
              </a:pPr>
              <a:t>‹#›</a:t>
            </a:fld>
            <a:endParaRPr lang="ja-JP" altLang="en-US"/>
          </a:p>
        </p:txBody>
      </p:sp>
    </p:spTree>
    <p:extLst>
      <p:ext uri="{BB962C8B-B14F-4D97-AF65-F5344CB8AC3E}">
        <p14:creationId xmlns:p14="http://schemas.microsoft.com/office/powerpoint/2010/main" val="209506602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図を追加</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A96060C-E79C-441D-9973-F3A7E09CAF56}" type="datetimeFigureOut">
              <a:rPr lang="ja-JP" altLang="en-US"/>
              <a:pPr>
                <a:defRPr/>
              </a:pPr>
              <a:t>2017/9/21</a:t>
            </a:fld>
            <a:endParaRPr lang="ja-JP"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ja-JP" alt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7809B72-4966-4865-BDFC-E5AE1F1C58F5}" type="slidenum">
              <a:rPr lang="ja-JP" altLang="en-US"/>
              <a:pPr>
                <a:defRPr/>
              </a:pPr>
              <a:t>‹#›</a:t>
            </a:fld>
            <a:endParaRPr lang="ja-JP" altLang="en-US"/>
          </a:p>
        </p:txBody>
      </p:sp>
    </p:spTree>
    <p:extLst>
      <p:ext uri="{BB962C8B-B14F-4D97-AF65-F5344CB8AC3E}">
        <p14:creationId xmlns:p14="http://schemas.microsoft.com/office/powerpoint/2010/main" val="233061752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966B40A-9EEB-4A7D-B6DA-31B833E5F65E}" type="datetimeFigureOut">
              <a:rPr lang="ja-JP" altLang="en-US"/>
              <a:pPr>
                <a:defRPr/>
              </a:pPr>
              <a:t>2017/9/21</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08ECBBB-E06A-4C25-A813-508C333DDC55}" type="slidenum">
              <a:rPr lang="ja-JP" altLang="en-US"/>
              <a:pPr>
                <a:defRPr/>
              </a:pPr>
              <a:t>‹#›</a:t>
            </a:fld>
            <a:endParaRPr lang="ja-JP" altLang="en-US"/>
          </a:p>
        </p:txBody>
      </p:sp>
    </p:spTree>
    <p:extLst>
      <p:ext uri="{BB962C8B-B14F-4D97-AF65-F5344CB8AC3E}">
        <p14:creationId xmlns:p14="http://schemas.microsoft.com/office/powerpoint/2010/main" val="35714622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61883C6-C16D-4712-BEA2-1AEA85302F68}" type="datetimeFigureOut">
              <a:rPr lang="ja-JP" altLang="en-US"/>
              <a:pPr>
                <a:defRPr/>
              </a:pPr>
              <a:t>2017/9/21</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ja-JP" alt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B482535-9E01-4C3A-9CDF-C62829C86459}" type="slidenum">
              <a:rPr lang="ja-JP" altLang="en-US"/>
              <a:pPr>
                <a:defRPr/>
              </a:pPr>
              <a:t>‹#›</a:t>
            </a:fld>
            <a:endParaRPr lang="ja-JP" altLang="en-US"/>
          </a:p>
        </p:txBody>
      </p:sp>
    </p:spTree>
    <p:extLst>
      <p:ext uri="{BB962C8B-B14F-4D97-AF65-F5344CB8AC3E}">
        <p14:creationId xmlns:p14="http://schemas.microsoft.com/office/powerpoint/2010/main" val="1469908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eaLnBrk="0" hangingPunct="0">
              <a:defRPr/>
            </a:lvl1pPr>
          </a:lstStyle>
          <a:p>
            <a:pPr>
              <a:defRPr/>
            </a:pPr>
            <a:endParaRPr lang="en-US" altLang="ja-JP"/>
          </a:p>
        </p:txBody>
      </p:sp>
      <p:sp>
        <p:nvSpPr>
          <p:cNvPr id="3" name="フッター プレースホルダー 2"/>
          <p:cNvSpPr>
            <a:spLocks noGrp="1"/>
          </p:cNvSpPr>
          <p:nvPr>
            <p:ph type="ftr" sz="quarter" idx="11"/>
          </p:nvPr>
        </p:nvSpPr>
        <p:spPr/>
        <p:txBody>
          <a:bodyPr/>
          <a:lstStyle>
            <a:lvl1pPr eaLnBrk="0" hangingPunct="0">
              <a:defRPr/>
            </a:lvl1pPr>
          </a:lstStyle>
          <a:p>
            <a:pPr>
              <a:defRPr/>
            </a:pPr>
            <a:endParaRPr lang="en-US" altLang="ja-JP"/>
          </a:p>
        </p:txBody>
      </p:sp>
      <p:sp>
        <p:nvSpPr>
          <p:cNvPr id="4" name="スライド番号プレースホルダー 3"/>
          <p:cNvSpPr>
            <a:spLocks noGrp="1"/>
          </p:cNvSpPr>
          <p:nvPr>
            <p:ph type="sldNum" sz="quarter" idx="12"/>
          </p:nvPr>
        </p:nvSpPr>
        <p:spPr/>
        <p:txBody>
          <a:bodyPr/>
          <a:lstStyle>
            <a:lvl1pPr eaLnBrk="0" hangingPunct="0">
              <a:defRPr/>
            </a:lvl1pPr>
          </a:lstStyle>
          <a:p>
            <a:pPr>
              <a:defRPr/>
            </a:pPr>
            <a:fld id="{1FAF37FB-008D-4CBA-BB51-46BC43A5890B}" type="slidenum">
              <a:rPr lang="en-US" altLang="ja-JP"/>
              <a:pPr>
                <a:defRPr/>
              </a:pPr>
              <a:t>‹#›</a:t>
            </a:fld>
            <a:endParaRPr lang="en-US" altLang="ja-JP"/>
          </a:p>
        </p:txBody>
      </p:sp>
    </p:spTree>
    <p:extLst>
      <p:ext uri="{BB962C8B-B14F-4D97-AF65-F5344CB8AC3E}">
        <p14:creationId xmlns:p14="http://schemas.microsoft.com/office/powerpoint/2010/main" val="3581632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eaLnBrk="0" hangingPunct="0">
              <a:defRPr/>
            </a:lvl1pPr>
          </a:lstStyle>
          <a:p>
            <a:pPr>
              <a:defRPr/>
            </a:pPr>
            <a:endParaRPr lang="en-US" altLang="ja-JP"/>
          </a:p>
        </p:txBody>
      </p:sp>
      <p:sp>
        <p:nvSpPr>
          <p:cNvPr id="6" name="フッター プレースホルダー 5"/>
          <p:cNvSpPr>
            <a:spLocks noGrp="1"/>
          </p:cNvSpPr>
          <p:nvPr>
            <p:ph type="ftr" sz="quarter" idx="11"/>
          </p:nvPr>
        </p:nvSpPr>
        <p:spPr/>
        <p:txBody>
          <a:bodyPr/>
          <a:lstStyle>
            <a:lvl1pPr eaLnBrk="0" hangingPunct="0">
              <a:defRPr/>
            </a:lvl1pPr>
          </a:lstStyle>
          <a:p>
            <a:pPr>
              <a:defRPr/>
            </a:pPr>
            <a:endParaRPr lang="en-US" altLang="ja-JP"/>
          </a:p>
        </p:txBody>
      </p:sp>
      <p:sp>
        <p:nvSpPr>
          <p:cNvPr id="7" name="スライド番号プレースホルダー 6"/>
          <p:cNvSpPr>
            <a:spLocks noGrp="1"/>
          </p:cNvSpPr>
          <p:nvPr>
            <p:ph type="sldNum" sz="quarter" idx="12"/>
          </p:nvPr>
        </p:nvSpPr>
        <p:spPr/>
        <p:txBody>
          <a:bodyPr/>
          <a:lstStyle>
            <a:lvl1pPr eaLnBrk="0" hangingPunct="0">
              <a:defRPr/>
            </a:lvl1pPr>
          </a:lstStyle>
          <a:p>
            <a:pPr>
              <a:defRPr/>
            </a:pPr>
            <a:fld id="{CF9F721C-BFB1-4903-B905-B18B41725461}" type="slidenum">
              <a:rPr lang="en-US" altLang="ja-JP"/>
              <a:pPr>
                <a:defRPr/>
              </a:pPr>
              <a:t>‹#›</a:t>
            </a:fld>
            <a:endParaRPr lang="en-US" altLang="ja-JP"/>
          </a:p>
        </p:txBody>
      </p:sp>
    </p:spTree>
    <p:extLst>
      <p:ext uri="{BB962C8B-B14F-4D97-AF65-F5344CB8AC3E}">
        <p14:creationId xmlns:p14="http://schemas.microsoft.com/office/powerpoint/2010/main" val="1604098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D7709F2-B78A-4A42-A03E-B54A27A1C8A3}" type="slidenum">
              <a:rPr lang="en-US" altLang="ja-JP"/>
              <a:pPr>
                <a:defRPr/>
              </a:pPr>
              <a:t>‹#›</a:t>
            </a:fld>
            <a:endParaRPr lang="en-US" altLang="ja-JP"/>
          </a:p>
        </p:txBody>
      </p:sp>
    </p:spTree>
    <p:extLst>
      <p:ext uri="{BB962C8B-B14F-4D97-AF65-F5344CB8AC3E}">
        <p14:creationId xmlns:p14="http://schemas.microsoft.com/office/powerpoint/2010/main" val="125789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eaLnBrk="0" hangingPunct="0">
              <a:defRPr/>
            </a:lvl1pPr>
          </a:lstStyle>
          <a:p>
            <a:pPr>
              <a:defRPr/>
            </a:pPr>
            <a:endParaRPr lang="en-US" altLang="ja-JP"/>
          </a:p>
        </p:txBody>
      </p:sp>
      <p:sp>
        <p:nvSpPr>
          <p:cNvPr id="6" name="フッター プレースホルダー 5"/>
          <p:cNvSpPr>
            <a:spLocks noGrp="1"/>
          </p:cNvSpPr>
          <p:nvPr>
            <p:ph type="ftr" sz="quarter" idx="11"/>
          </p:nvPr>
        </p:nvSpPr>
        <p:spPr/>
        <p:txBody>
          <a:bodyPr/>
          <a:lstStyle>
            <a:lvl1pPr eaLnBrk="0" hangingPunct="0">
              <a:defRPr/>
            </a:lvl1pPr>
          </a:lstStyle>
          <a:p>
            <a:pPr>
              <a:defRPr/>
            </a:pPr>
            <a:endParaRPr lang="en-US" altLang="ja-JP"/>
          </a:p>
        </p:txBody>
      </p:sp>
      <p:sp>
        <p:nvSpPr>
          <p:cNvPr id="7" name="スライド番号プレースホルダー 6"/>
          <p:cNvSpPr>
            <a:spLocks noGrp="1"/>
          </p:cNvSpPr>
          <p:nvPr>
            <p:ph type="sldNum" sz="quarter" idx="12"/>
          </p:nvPr>
        </p:nvSpPr>
        <p:spPr/>
        <p:txBody>
          <a:bodyPr/>
          <a:lstStyle>
            <a:lvl1pPr eaLnBrk="0" hangingPunct="0">
              <a:defRPr/>
            </a:lvl1pPr>
          </a:lstStyle>
          <a:p>
            <a:pPr>
              <a:defRPr/>
            </a:pPr>
            <a:fld id="{900F1AC8-5F3E-4D3C-B418-4F0BFC1E8701}" type="slidenum">
              <a:rPr lang="en-US" altLang="ja-JP"/>
              <a:pPr>
                <a:defRPr/>
              </a:pPr>
              <a:t>‹#›</a:t>
            </a:fld>
            <a:endParaRPr lang="en-US" altLang="ja-JP"/>
          </a:p>
        </p:txBody>
      </p:sp>
    </p:spTree>
    <p:extLst>
      <p:ext uri="{BB962C8B-B14F-4D97-AF65-F5344CB8AC3E}">
        <p14:creationId xmlns:p14="http://schemas.microsoft.com/office/powerpoint/2010/main" val="1832267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eaLnBrk="0" hangingPunct="0">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eaLnBrk="0" hangingPunct="0">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eaLnBrk="0" hangingPunct="0">
              <a:defRPr/>
            </a:lvl1pPr>
          </a:lstStyle>
          <a:p>
            <a:pPr>
              <a:defRPr/>
            </a:pPr>
            <a:fld id="{74574936-7A98-45E6-A6B9-FB630EDFD1C1}" type="slidenum">
              <a:rPr lang="en-US" altLang="ja-JP"/>
              <a:pPr>
                <a:defRPr/>
              </a:pPr>
              <a:t>‹#›</a:t>
            </a:fld>
            <a:endParaRPr lang="en-US" altLang="ja-JP"/>
          </a:p>
        </p:txBody>
      </p:sp>
    </p:spTree>
    <p:extLst>
      <p:ext uri="{BB962C8B-B14F-4D97-AF65-F5344CB8AC3E}">
        <p14:creationId xmlns:p14="http://schemas.microsoft.com/office/powerpoint/2010/main" val="9847343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eaLnBrk="0" hangingPunct="0">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eaLnBrk="0" hangingPunct="0">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eaLnBrk="0" hangingPunct="0">
              <a:defRPr/>
            </a:lvl1pPr>
          </a:lstStyle>
          <a:p>
            <a:pPr>
              <a:defRPr/>
            </a:pPr>
            <a:fld id="{DE0032BC-4D91-4F6D-8F89-0784095260C1}" type="slidenum">
              <a:rPr lang="en-US" altLang="ja-JP"/>
              <a:pPr>
                <a:defRPr/>
              </a:pPr>
              <a:t>‹#›</a:t>
            </a:fld>
            <a:endParaRPr lang="en-US" altLang="ja-JP"/>
          </a:p>
        </p:txBody>
      </p:sp>
    </p:spTree>
    <p:extLst>
      <p:ext uri="{BB962C8B-B14F-4D97-AF65-F5344CB8AC3E}">
        <p14:creationId xmlns:p14="http://schemas.microsoft.com/office/powerpoint/2010/main" val="1696231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日本経済研究ｾﾝﾀｰ</a:t>
            </a:r>
          </a:p>
        </p:txBody>
      </p:sp>
      <p:sp>
        <p:nvSpPr>
          <p:cNvPr id="6" name="Rectangle 6"/>
          <p:cNvSpPr>
            <a:spLocks noGrp="1" noChangeArrowheads="1"/>
          </p:cNvSpPr>
          <p:nvPr>
            <p:ph type="sldNum" sz="quarter" idx="12"/>
          </p:nvPr>
        </p:nvSpPr>
        <p:spPr>
          <a:ln/>
        </p:spPr>
        <p:txBody>
          <a:bodyPr/>
          <a:lstStyle>
            <a:lvl1pPr>
              <a:defRPr/>
            </a:lvl1pPr>
          </a:lstStyle>
          <a:p>
            <a:pPr>
              <a:defRPr/>
            </a:pPr>
            <a:fld id="{F39CA13C-59AD-485C-9EC8-DFAA331BFE71}" type="slidenum">
              <a:rPr lang="en-US" altLang="ja-JP"/>
              <a:pPr>
                <a:defRPr/>
              </a:pPr>
              <a:t>‹#›</a:t>
            </a:fld>
            <a:endParaRPr lang="en-US" altLang="ja-JP"/>
          </a:p>
        </p:txBody>
      </p:sp>
    </p:spTree>
    <p:extLst>
      <p:ext uri="{BB962C8B-B14F-4D97-AF65-F5344CB8AC3E}">
        <p14:creationId xmlns:p14="http://schemas.microsoft.com/office/powerpoint/2010/main" val="25777827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日本経済研究ｾﾝﾀｰ</a:t>
            </a:r>
          </a:p>
        </p:txBody>
      </p:sp>
      <p:sp>
        <p:nvSpPr>
          <p:cNvPr id="6" name="Rectangle 6"/>
          <p:cNvSpPr>
            <a:spLocks noGrp="1" noChangeArrowheads="1"/>
          </p:cNvSpPr>
          <p:nvPr>
            <p:ph type="sldNum" sz="quarter" idx="12"/>
          </p:nvPr>
        </p:nvSpPr>
        <p:spPr>
          <a:ln/>
        </p:spPr>
        <p:txBody>
          <a:bodyPr/>
          <a:lstStyle>
            <a:lvl1pPr>
              <a:defRPr/>
            </a:lvl1pPr>
          </a:lstStyle>
          <a:p>
            <a:pPr>
              <a:defRPr/>
            </a:pPr>
            <a:fld id="{EE556273-00B8-4CA3-977D-E57D5D8DA57E}" type="slidenum">
              <a:rPr lang="en-US" altLang="ja-JP"/>
              <a:pPr>
                <a:defRPr/>
              </a:pPr>
              <a:t>‹#›</a:t>
            </a:fld>
            <a:endParaRPr lang="en-US" altLang="ja-JP"/>
          </a:p>
        </p:txBody>
      </p:sp>
    </p:spTree>
    <p:extLst>
      <p:ext uri="{BB962C8B-B14F-4D97-AF65-F5344CB8AC3E}">
        <p14:creationId xmlns:p14="http://schemas.microsoft.com/office/powerpoint/2010/main" val="18866347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日本経済研究ｾﾝﾀｰ</a:t>
            </a:r>
          </a:p>
        </p:txBody>
      </p:sp>
      <p:sp>
        <p:nvSpPr>
          <p:cNvPr id="6" name="Rectangle 6"/>
          <p:cNvSpPr>
            <a:spLocks noGrp="1" noChangeArrowheads="1"/>
          </p:cNvSpPr>
          <p:nvPr>
            <p:ph type="sldNum" sz="quarter" idx="12"/>
          </p:nvPr>
        </p:nvSpPr>
        <p:spPr>
          <a:ln/>
        </p:spPr>
        <p:txBody>
          <a:bodyPr/>
          <a:lstStyle>
            <a:lvl1pPr>
              <a:defRPr/>
            </a:lvl1pPr>
          </a:lstStyle>
          <a:p>
            <a:pPr>
              <a:defRPr/>
            </a:pPr>
            <a:fld id="{ED1100C3-9233-4A3E-82C5-514D5640AEEA}" type="slidenum">
              <a:rPr lang="en-US" altLang="ja-JP"/>
              <a:pPr>
                <a:defRPr/>
              </a:pPr>
              <a:t>‹#›</a:t>
            </a:fld>
            <a:endParaRPr lang="en-US" altLang="ja-JP"/>
          </a:p>
        </p:txBody>
      </p:sp>
    </p:spTree>
    <p:extLst>
      <p:ext uri="{BB962C8B-B14F-4D97-AF65-F5344CB8AC3E}">
        <p14:creationId xmlns:p14="http://schemas.microsoft.com/office/powerpoint/2010/main" val="20233860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a:t>日本経済研究ｾﾝﾀｰ</a:t>
            </a:r>
          </a:p>
        </p:txBody>
      </p:sp>
      <p:sp>
        <p:nvSpPr>
          <p:cNvPr id="7" name="Rectangle 6"/>
          <p:cNvSpPr>
            <a:spLocks noGrp="1" noChangeArrowheads="1"/>
          </p:cNvSpPr>
          <p:nvPr>
            <p:ph type="sldNum" sz="quarter" idx="12"/>
          </p:nvPr>
        </p:nvSpPr>
        <p:spPr>
          <a:ln/>
        </p:spPr>
        <p:txBody>
          <a:bodyPr/>
          <a:lstStyle>
            <a:lvl1pPr>
              <a:defRPr/>
            </a:lvl1pPr>
          </a:lstStyle>
          <a:p>
            <a:pPr>
              <a:defRPr/>
            </a:pPr>
            <a:fld id="{88A17FCC-D476-43A8-A44C-BCD9D2E52D4A}" type="slidenum">
              <a:rPr lang="en-US" altLang="ja-JP"/>
              <a:pPr>
                <a:defRPr/>
              </a:pPr>
              <a:t>‹#›</a:t>
            </a:fld>
            <a:endParaRPr lang="en-US" altLang="ja-JP"/>
          </a:p>
        </p:txBody>
      </p:sp>
    </p:spTree>
    <p:extLst>
      <p:ext uri="{BB962C8B-B14F-4D97-AF65-F5344CB8AC3E}">
        <p14:creationId xmlns:p14="http://schemas.microsoft.com/office/powerpoint/2010/main" val="12445640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ja-JP"/>
              <a:t>日本経済研究ｾﾝﾀｰ</a:t>
            </a:r>
          </a:p>
        </p:txBody>
      </p:sp>
      <p:sp>
        <p:nvSpPr>
          <p:cNvPr id="9" name="Rectangle 6"/>
          <p:cNvSpPr>
            <a:spLocks noGrp="1" noChangeArrowheads="1"/>
          </p:cNvSpPr>
          <p:nvPr>
            <p:ph type="sldNum" sz="quarter" idx="12"/>
          </p:nvPr>
        </p:nvSpPr>
        <p:spPr>
          <a:ln/>
        </p:spPr>
        <p:txBody>
          <a:bodyPr/>
          <a:lstStyle>
            <a:lvl1pPr>
              <a:defRPr/>
            </a:lvl1pPr>
          </a:lstStyle>
          <a:p>
            <a:pPr>
              <a:defRPr/>
            </a:pPr>
            <a:fld id="{C9C9E93D-3398-4AAE-A91E-10987609E737}" type="slidenum">
              <a:rPr lang="en-US" altLang="ja-JP"/>
              <a:pPr>
                <a:defRPr/>
              </a:pPr>
              <a:t>‹#›</a:t>
            </a:fld>
            <a:endParaRPr lang="en-US" altLang="ja-JP"/>
          </a:p>
        </p:txBody>
      </p:sp>
    </p:spTree>
    <p:extLst>
      <p:ext uri="{BB962C8B-B14F-4D97-AF65-F5344CB8AC3E}">
        <p14:creationId xmlns:p14="http://schemas.microsoft.com/office/powerpoint/2010/main" val="16233758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ja-JP"/>
              <a:t>日本経済研究ｾﾝﾀｰ</a:t>
            </a:r>
          </a:p>
        </p:txBody>
      </p:sp>
      <p:sp>
        <p:nvSpPr>
          <p:cNvPr id="5" name="Rectangle 6"/>
          <p:cNvSpPr>
            <a:spLocks noGrp="1" noChangeArrowheads="1"/>
          </p:cNvSpPr>
          <p:nvPr>
            <p:ph type="sldNum" sz="quarter" idx="12"/>
          </p:nvPr>
        </p:nvSpPr>
        <p:spPr>
          <a:ln/>
        </p:spPr>
        <p:txBody>
          <a:bodyPr/>
          <a:lstStyle>
            <a:lvl1pPr>
              <a:defRPr/>
            </a:lvl1pPr>
          </a:lstStyle>
          <a:p>
            <a:pPr>
              <a:defRPr/>
            </a:pPr>
            <a:fld id="{18C917B6-773E-461F-B263-C5FE3FC6368B}" type="slidenum">
              <a:rPr lang="en-US" altLang="ja-JP"/>
              <a:pPr>
                <a:defRPr/>
              </a:pPr>
              <a:t>‹#›</a:t>
            </a:fld>
            <a:endParaRPr lang="en-US" altLang="ja-JP"/>
          </a:p>
        </p:txBody>
      </p:sp>
    </p:spTree>
    <p:extLst>
      <p:ext uri="{BB962C8B-B14F-4D97-AF65-F5344CB8AC3E}">
        <p14:creationId xmlns:p14="http://schemas.microsoft.com/office/powerpoint/2010/main" val="28808743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ja-JP"/>
              <a:t>日本経済研究ｾﾝﾀｰ</a:t>
            </a:r>
          </a:p>
        </p:txBody>
      </p:sp>
      <p:sp>
        <p:nvSpPr>
          <p:cNvPr id="4" name="Rectangle 6"/>
          <p:cNvSpPr>
            <a:spLocks noGrp="1" noChangeArrowheads="1"/>
          </p:cNvSpPr>
          <p:nvPr>
            <p:ph type="sldNum" sz="quarter" idx="12"/>
          </p:nvPr>
        </p:nvSpPr>
        <p:spPr>
          <a:ln/>
        </p:spPr>
        <p:txBody>
          <a:bodyPr/>
          <a:lstStyle>
            <a:lvl1pPr>
              <a:defRPr/>
            </a:lvl1pPr>
          </a:lstStyle>
          <a:p>
            <a:pPr>
              <a:defRPr/>
            </a:pPr>
            <a:fld id="{9A808ECB-994D-4FFA-BA98-A7464CBEC854}" type="slidenum">
              <a:rPr lang="en-US" altLang="ja-JP"/>
              <a:pPr>
                <a:defRPr/>
              </a:pPr>
              <a:t>‹#›</a:t>
            </a:fld>
            <a:endParaRPr lang="en-US" altLang="ja-JP"/>
          </a:p>
        </p:txBody>
      </p:sp>
    </p:spTree>
    <p:extLst>
      <p:ext uri="{BB962C8B-B14F-4D97-AF65-F5344CB8AC3E}">
        <p14:creationId xmlns:p14="http://schemas.microsoft.com/office/powerpoint/2010/main" val="907476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7D6D3A59-674E-4C81-80EC-13F819BB59E2}" type="slidenum">
              <a:rPr lang="en-US" altLang="ja-JP"/>
              <a:pPr>
                <a:defRPr/>
              </a:pPr>
              <a:t>‹#›</a:t>
            </a:fld>
            <a:endParaRPr lang="en-US" altLang="ja-JP"/>
          </a:p>
        </p:txBody>
      </p:sp>
    </p:spTree>
    <p:extLst>
      <p:ext uri="{BB962C8B-B14F-4D97-AF65-F5344CB8AC3E}">
        <p14:creationId xmlns:p14="http://schemas.microsoft.com/office/powerpoint/2010/main" val="15767390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a:t>日本経済研究ｾﾝﾀｰ</a:t>
            </a:r>
          </a:p>
        </p:txBody>
      </p:sp>
      <p:sp>
        <p:nvSpPr>
          <p:cNvPr id="7" name="Rectangle 6"/>
          <p:cNvSpPr>
            <a:spLocks noGrp="1" noChangeArrowheads="1"/>
          </p:cNvSpPr>
          <p:nvPr>
            <p:ph type="sldNum" sz="quarter" idx="12"/>
          </p:nvPr>
        </p:nvSpPr>
        <p:spPr>
          <a:ln/>
        </p:spPr>
        <p:txBody>
          <a:bodyPr/>
          <a:lstStyle>
            <a:lvl1pPr>
              <a:defRPr/>
            </a:lvl1pPr>
          </a:lstStyle>
          <a:p>
            <a:pPr>
              <a:defRPr/>
            </a:pPr>
            <a:fld id="{07BFAF16-501C-4A63-AFCA-FC5B2C812CDE}" type="slidenum">
              <a:rPr lang="en-US" altLang="ja-JP"/>
              <a:pPr>
                <a:defRPr/>
              </a:pPr>
              <a:t>‹#›</a:t>
            </a:fld>
            <a:endParaRPr lang="en-US" altLang="ja-JP"/>
          </a:p>
        </p:txBody>
      </p:sp>
    </p:spTree>
    <p:extLst>
      <p:ext uri="{BB962C8B-B14F-4D97-AF65-F5344CB8AC3E}">
        <p14:creationId xmlns:p14="http://schemas.microsoft.com/office/powerpoint/2010/main" val="26753737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a:t>日本経済研究ｾﾝﾀｰ</a:t>
            </a:r>
          </a:p>
        </p:txBody>
      </p:sp>
      <p:sp>
        <p:nvSpPr>
          <p:cNvPr id="7" name="Rectangle 6"/>
          <p:cNvSpPr>
            <a:spLocks noGrp="1" noChangeArrowheads="1"/>
          </p:cNvSpPr>
          <p:nvPr>
            <p:ph type="sldNum" sz="quarter" idx="12"/>
          </p:nvPr>
        </p:nvSpPr>
        <p:spPr>
          <a:ln/>
        </p:spPr>
        <p:txBody>
          <a:bodyPr/>
          <a:lstStyle>
            <a:lvl1pPr>
              <a:defRPr/>
            </a:lvl1pPr>
          </a:lstStyle>
          <a:p>
            <a:pPr>
              <a:defRPr/>
            </a:pPr>
            <a:fld id="{7EF02D2A-9014-47A4-8BBD-7555BD684EF8}" type="slidenum">
              <a:rPr lang="en-US" altLang="ja-JP"/>
              <a:pPr>
                <a:defRPr/>
              </a:pPr>
              <a:t>‹#›</a:t>
            </a:fld>
            <a:endParaRPr lang="en-US" altLang="ja-JP"/>
          </a:p>
        </p:txBody>
      </p:sp>
    </p:spTree>
    <p:extLst>
      <p:ext uri="{BB962C8B-B14F-4D97-AF65-F5344CB8AC3E}">
        <p14:creationId xmlns:p14="http://schemas.microsoft.com/office/powerpoint/2010/main" val="4409083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日本経済研究ｾﾝﾀｰ</a:t>
            </a:r>
          </a:p>
        </p:txBody>
      </p:sp>
      <p:sp>
        <p:nvSpPr>
          <p:cNvPr id="6" name="Rectangle 6"/>
          <p:cNvSpPr>
            <a:spLocks noGrp="1" noChangeArrowheads="1"/>
          </p:cNvSpPr>
          <p:nvPr>
            <p:ph type="sldNum" sz="quarter" idx="12"/>
          </p:nvPr>
        </p:nvSpPr>
        <p:spPr>
          <a:ln/>
        </p:spPr>
        <p:txBody>
          <a:bodyPr/>
          <a:lstStyle>
            <a:lvl1pPr>
              <a:defRPr/>
            </a:lvl1pPr>
          </a:lstStyle>
          <a:p>
            <a:pPr>
              <a:defRPr/>
            </a:pPr>
            <a:fld id="{EF6BF786-A5EF-420A-B2B6-9910FE12434E}" type="slidenum">
              <a:rPr lang="en-US" altLang="ja-JP"/>
              <a:pPr>
                <a:defRPr/>
              </a:pPr>
              <a:t>‹#›</a:t>
            </a:fld>
            <a:endParaRPr lang="en-US" altLang="ja-JP"/>
          </a:p>
        </p:txBody>
      </p:sp>
    </p:spTree>
    <p:extLst>
      <p:ext uri="{BB962C8B-B14F-4D97-AF65-F5344CB8AC3E}">
        <p14:creationId xmlns:p14="http://schemas.microsoft.com/office/powerpoint/2010/main" val="5489362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日本経済研究ｾﾝﾀｰ</a:t>
            </a:r>
          </a:p>
        </p:txBody>
      </p:sp>
      <p:sp>
        <p:nvSpPr>
          <p:cNvPr id="6" name="Rectangle 6"/>
          <p:cNvSpPr>
            <a:spLocks noGrp="1" noChangeArrowheads="1"/>
          </p:cNvSpPr>
          <p:nvPr>
            <p:ph type="sldNum" sz="quarter" idx="12"/>
          </p:nvPr>
        </p:nvSpPr>
        <p:spPr>
          <a:ln/>
        </p:spPr>
        <p:txBody>
          <a:bodyPr/>
          <a:lstStyle>
            <a:lvl1pPr>
              <a:defRPr/>
            </a:lvl1pPr>
          </a:lstStyle>
          <a:p>
            <a:pPr>
              <a:defRPr/>
            </a:pPr>
            <a:fld id="{3E320FB5-3109-4FA6-A89E-74DD4A2E2B26}" type="slidenum">
              <a:rPr lang="en-US" altLang="ja-JP"/>
              <a:pPr>
                <a:defRPr/>
              </a:pPr>
              <a:t>‹#›</a:t>
            </a:fld>
            <a:endParaRPr lang="en-US" altLang="ja-JP"/>
          </a:p>
        </p:txBody>
      </p:sp>
    </p:spTree>
    <p:extLst>
      <p:ext uri="{BB962C8B-B14F-4D97-AF65-F5344CB8AC3E}">
        <p14:creationId xmlns:p14="http://schemas.microsoft.com/office/powerpoint/2010/main" val="9853472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8"/>
            <a:ext cx="82296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ja-JP"/>
              <a:t>日本経済研究ｾﾝﾀｰ</a:t>
            </a:r>
          </a:p>
        </p:txBody>
      </p:sp>
      <p:sp>
        <p:nvSpPr>
          <p:cNvPr id="5" name="Rectangle 6"/>
          <p:cNvSpPr>
            <a:spLocks noGrp="1" noChangeArrowheads="1"/>
          </p:cNvSpPr>
          <p:nvPr>
            <p:ph type="sldNum" sz="quarter" idx="12"/>
          </p:nvPr>
        </p:nvSpPr>
        <p:spPr>
          <a:ln/>
        </p:spPr>
        <p:txBody>
          <a:bodyPr/>
          <a:lstStyle>
            <a:lvl1pPr>
              <a:defRPr/>
            </a:lvl1pPr>
          </a:lstStyle>
          <a:p>
            <a:pPr>
              <a:defRPr/>
            </a:pPr>
            <a:fld id="{39FC2DB9-CA5A-4346-AAF8-D0F803FB7FC1}" type="slidenum">
              <a:rPr lang="en-US" altLang="ja-JP"/>
              <a:pPr>
                <a:defRPr/>
              </a:pPr>
              <a:t>‹#›</a:t>
            </a:fld>
            <a:endParaRPr lang="en-US" altLang="ja-JP"/>
          </a:p>
        </p:txBody>
      </p:sp>
    </p:spTree>
    <p:extLst>
      <p:ext uri="{BB962C8B-B14F-4D97-AF65-F5344CB8AC3E}">
        <p14:creationId xmlns:p14="http://schemas.microsoft.com/office/powerpoint/2010/main" val="40532459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BEEBC57-24CA-4A24-9E05-D285C9FD8785}" type="slidenum">
              <a:rPr lang="en-US" altLang="ja-JP"/>
              <a:pPr>
                <a:defRPr/>
              </a:pPr>
              <a:t>‹#›</a:t>
            </a:fld>
            <a:endParaRPr lang="en-US" altLang="ja-JP"/>
          </a:p>
        </p:txBody>
      </p:sp>
    </p:spTree>
    <p:extLst>
      <p:ext uri="{BB962C8B-B14F-4D97-AF65-F5344CB8AC3E}">
        <p14:creationId xmlns:p14="http://schemas.microsoft.com/office/powerpoint/2010/main" val="29204615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341F9794-1D30-4326-8071-8ACA4D0B12F8}" type="slidenum">
              <a:rPr lang="en-US" altLang="ja-JP"/>
              <a:pPr>
                <a:defRPr/>
              </a:pPr>
              <a:t>‹#›</a:t>
            </a:fld>
            <a:endParaRPr lang="en-US" altLang="ja-JP"/>
          </a:p>
        </p:txBody>
      </p:sp>
    </p:spTree>
    <p:extLst>
      <p:ext uri="{BB962C8B-B14F-4D97-AF65-F5344CB8AC3E}">
        <p14:creationId xmlns:p14="http://schemas.microsoft.com/office/powerpoint/2010/main" val="28150387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89D72CB8-035D-42B4-AF1F-A7DB1C2C90E3}" type="slidenum">
              <a:rPr lang="en-US" altLang="ja-JP"/>
              <a:pPr>
                <a:defRPr/>
              </a:pPr>
              <a:t>‹#›</a:t>
            </a:fld>
            <a:endParaRPr lang="en-US" altLang="ja-JP"/>
          </a:p>
        </p:txBody>
      </p:sp>
    </p:spTree>
    <p:extLst>
      <p:ext uri="{BB962C8B-B14F-4D97-AF65-F5344CB8AC3E}">
        <p14:creationId xmlns:p14="http://schemas.microsoft.com/office/powerpoint/2010/main" val="17692197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F56DC370-018D-4302-B1C5-94A5908E338A}" type="slidenum">
              <a:rPr lang="en-US" altLang="ja-JP"/>
              <a:pPr>
                <a:defRPr/>
              </a:pPr>
              <a:t>‹#›</a:t>
            </a:fld>
            <a:endParaRPr lang="en-US" altLang="ja-JP"/>
          </a:p>
        </p:txBody>
      </p:sp>
    </p:spTree>
    <p:extLst>
      <p:ext uri="{BB962C8B-B14F-4D97-AF65-F5344CB8AC3E}">
        <p14:creationId xmlns:p14="http://schemas.microsoft.com/office/powerpoint/2010/main" val="1699671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D455C2B9-5FCC-4802-A140-51C1CB23628F}" type="slidenum">
              <a:rPr lang="en-US" altLang="ja-JP"/>
              <a:pPr>
                <a:defRPr/>
              </a:pPr>
              <a:t>‹#›</a:t>
            </a:fld>
            <a:endParaRPr lang="en-US" altLang="ja-JP"/>
          </a:p>
        </p:txBody>
      </p:sp>
    </p:spTree>
    <p:extLst>
      <p:ext uri="{BB962C8B-B14F-4D97-AF65-F5344CB8AC3E}">
        <p14:creationId xmlns:p14="http://schemas.microsoft.com/office/powerpoint/2010/main" val="4187233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000A053B-ACE3-422C-AC3B-35DACEFEEF94}" type="slidenum">
              <a:rPr lang="en-US" altLang="ja-JP"/>
              <a:pPr>
                <a:defRPr/>
              </a:pPr>
              <a:t>‹#›</a:t>
            </a:fld>
            <a:endParaRPr lang="en-US" altLang="ja-JP"/>
          </a:p>
        </p:txBody>
      </p:sp>
    </p:spTree>
    <p:extLst>
      <p:ext uri="{BB962C8B-B14F-4D97-AF65-F5344CB8AC3E}">
        <p14:creationId xmlns:p14="http://schemas.microsoft.com/office/powerpoint/2010/main" val="23552097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A0E036DF-F028-4DDF-8EA8-0AA66C7E403A}" type="slidenum">
              <a:rPr lang="en-US" altLang="ja-JP"/>
              <a:pPr>
                <a:defRPr/>
              </a:pPr>
              <a:t>‹#›</a:t>
            </a:fld>
            <a:endParaRPr lang="en-US" altLang="ja-JP"/>
          </a:p>
        </p:txBody>
      </p:sp>
    </p:spTree>
    <p:extLst>
      <p:ext uri="{BB962C8B-B14F-4D97-AF65-F5344CB8AC3E}">
        <p14:creationId xmlns:p14="http://schemas.microsoft.com/office/powerpoint/2010/main" val="29750961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260EFD99-2620-4B74-99B2-4D1DE6964C19}" type="slidenum">
              <a:rPr lang="en-US" altLang="ja-JP"/>
              <a:pPr>
                <a:defRPr/>
              </a:pPr>
              <a:t>‹#›</a:t>
            </a:fld>
            <a:endParaRPr lang="en-US" altLang="ja-JP"/>
          </a:p>
        </p:txBody>
      </p:sp>
    </p:spTree>
    <p:extLst>
      <p:ext uri="{BB962C8B-B14F-4D97-AF65-F5344CB8AC3E}">
        <p14:creationId xmlns:p14="http://schemas.microsoft.com/office/powerpoint/2010/main" val="18509997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0A1C1839-A46B-47A4-B54F-43AA75A80459}" type="slidenum">
              <a:rPr lang="en-US" altLang="ja-JP"/>
              <a:pPr>
                <a:defRPr/>
              </a:pPr>
              <a:t>‹#›</a:t>
            </a:fld>
            <a:endParaRPr lang="en-US" altLang="ja-JP"/>
          </a:p>
        </p:txBody>
      </p:sp>
    </p:spTree>
    <p:extLst>
      <p:ext uri="{BB962C8B-B14F-4D97-AF65-F5344CB8AC3E}">
        <p14:creationId xmlns:p14="http://schemas.microsoft.com/office/powerpoint/2010/main" val="31535752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0EEE40B4-47DF-46DE-BAB2-10CF9A1C593A}" type="slidenum">
              <a:rPr lang="en-US" altLang="ja-JP"/>
              <a:pPr>
                <a:defRPr/>
              </a:pPr>
              <a:t>‹#›</a:t>
            </a:fld>
            <a:endParaRPr lang="en-US" altLang="ja-JP"/>
          </a:p>
        </p:txBody>
      </p:sp>
    </p:spTree>
    <p:extLst>
      <p:ext uri="{BB962C8B-B14F-4D97-AF65-F5344CB8AC3E}">
        <p14:creationId xmlns:p14="http://schemas.microsoft.com/office/powerpoint/2010/main" val="4145941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321984E-BF87-4F91-9063-D907AEF2CECA}" type="slidenum">
              <a:rPr lang="en-US" altLang="ja-JP"/>
              <a:pPr>
                <a:defRPr/>
              </a:pPr>
              <a:t>‹#›</a:t>
            </a:fld>
            <a:endParaRPr lang="en-US" altLang="ja-JP"/>
          </a:p>
        </p:txBody>
      </p:sp>
    </p:spTree>
    <p:extLst>
      <p:ext uri="{BB962C8B-B14F-4D97-AF65-F5344CB8AC3E}">
        <p14:creationId xmlns:p14="http://schemas.microsoft.com/office/powerpoint/2010/main" val="22965192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274D4AE-527D-4A34-8F5B-26D17537E774}" type="slidenum">
              <a:rPr lang="en-US" altLang="ja-JP"/>
              <a:pPr>
                <a:defRPr/>
              </a:pPr>
              <a:t>‹#›</a:t>
            </a:fld>
            <a:endParaRPr lang="en-US" altLang="ja-JP"/>
          </a:p>
        </p:txBody>
      </p:sp>
    </p:spTree>
    <p:extLst>
      <p:ext uri="{BB962C8B-B14F-4D97-AF65-F5344CB8AC3E}">
        <p14:creationId xmlns:p14="http://schemas.microsoft.com/office/powerpoint/2010/main" val="32324778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4F66FF5-4993-445E-A21E-05030157D531}" type="slidenum">
              <a:rPr lang="en-US" altLang="ja-JP"/>
              <a:pPr>
                <a:defRPr/>
              </a:pPr>
              <a:t>‹#›</a:t>
            </a:fld>
            <a:endParaRPr lang="en-US" altLang="ja-JP"/>
          </a:p>
        </p:txBody>
      </p:sp>
    </p:spTree>
    <p:extLst>
      <p:ext uri="{BB962C8B-B14F-4D97-AF65-F5344CB8AC3E}">
        <p14:creationId xmlns:p14="http://schemas.microsoft.com/office/powerpoint/2010/main" val="29281038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6B00134-EE5E-4D8C-8909-0DA720BB4A77}" type="slidenum">
              <a:rPr lang="en-US" altLang="ja-JP"/>
              <a:pPr>
                <a:defRPr/>
              </a:pPr>
              <a:t>‹#›</a:t>
            </a:fld>
            <a:endParaRPr lang="en-US" altLang="ja-JP"/>
          </a:p>
        </p:txBody>
      </p:sp>
    </p:spTree>
    <p:extLst>
      <p:ext uri="{BB962C8B-B14F-4D97-AF65-F5344CB8AC3E}">
        <p14:creationId xmlns:p14="http://schemas.microsoft.com/office/powerpoint/2010/main" val="13676216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822BD97A-A409-4702-94BD-825148D3658E}" type="slidenum">
              <a:rPr lang="en-US" altLang="ja-JP"/>
              <a:pPr>
                <a:defRPr/>
              </a:pPr>
              <a:t>‹#›</a:t>
            </a:fld>
            <a:endParaRPr lang="en-US" altLang="ja-JP"/>
          </a:p>
        </p:txBody>
      </p:sp>
    </p:spTree>
    <p:extLst>
      <p:ext uri="{BB962C8B-B14F-4D97-AF65-F5344CB8AC3E}">
        <p14:creationId xmlns:p14="http://schemas.microsoft.com/office/powerpoint/2010/main" val="1790685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85800" y="1981200"/>
            <a:ext cx="381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981200"/>
            <a:ext cx="381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E8378EFA-9076-46EE-8FD1-31E263CB9FE8}" type="slidenum">
              <a:rPr lang="en-US" altLang="ja-JP"/>
              <a:pPr>
                <a:defRPr/>
              </a:pPr>
              <a:t>‹#›</a:t>
            </a:fld>
            <a:endParaRPr lang="en-US" altLang="ja-JP"/>
          </a:p>
        </p:txBody>
      </p:sp>
    </p:spTree>
    <p:extLst>
      <p:ext uri="{BB962C8B-B14F-4D97-AF65-F5344CB8AC3E}">
        <p14:creationId xmlns:p14="http://schemas.microsoft.com/office/powerpoint/2010/main" val="275083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6725FDC1-E813-43C7-9D11-E0CAD8EF689B}" type="slidenum">
              <a:rPr lang="en-US" altLang="ja-JP"/>
              <a:pPr>
                <a:defRPr/>
              </a:pPr>
              <a:t>‹#›</a:t>
            </a:fld>
            <a:endParaRPr lang="en-US" altLang="ja-JP"/>
          </a:p>
        </p:txBody>
      </p:sp>
    </p:spTree>
    <p:extLst>
      <p:ext uri="{BB962C8B-B14F-4D97-AF65-F5344CB8AC3E}">
        <p14:creationId xmlns:p14="http://schemas.microsoft.com/office/powerpoint/2010/main" val="32297728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1D7A19DE-5B02-4798-8B5D-88EC69470FDC}" type="slidenum">
              <a:rPr lang="en-US" altLang="ja-JP"/>
              <a:pPr>
                <a:defRPr/>
              </a:pPr>
              <a:t>‹#›</a:t>
            </a:fld>
            <a:endParaRPr lang="en-US" altLang="ja-JP"/>
          </a:p>
        </p:txBody>
      </p:sp>
    </p:spTree>
    <p:extLst>
      <p:ext uri="{BB962C8B-B14F-4D97-AF65-F5344CB8AC3E}">
        <p14:creationId xmlns:p14="http://schemas.microsoft.com/office/powerpoint/2010/main" val="1839885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65CC36FC-AA33-4A12-B9AE-9AD88D63ACE3}" type="slidenum">
              <a:rPr lang="en-US" altLang="ja-JP"/>
              <a:pPr>
                <a:defRPr/>
              </a:pPr>
              <a:t>‹#›</a:t>
            </a:fld>
            <a:endParaRPr lang="en-US" altLang="ja-JP"/>
          </a:p>
        </p:txBody>
      </p:sp>
    </p:spTree>
    <p:extLst>
      <p:ext uri="{BB962C8B-B14F-4D97-AF65-F5344CB8AC3E}">
        <p14:creationId xmlns:p14="http://schemas.microsoft.com/office/powerpoint/2010/main" val="33761818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A7AE2C52-3C1B-43E1-82A0-35A5A1C247CE}" type="slidenum">
              <a:rPr lang="en-US" altLang="ja-JP"/>
              <a:pPr>
                <a:defRPr/>
              </a:pPr>
              <a:t>‹#›</a:t>
            </a:fld>
            <a:endParaRPr lang="en-US" altLang="ja-JP"/>
          </a:p>
        </p:txBody>
      </p:sp>
    </p:spTree>
    <p:extLst>
      <p:ext uri="{BB962C8B-B14F-4D97-AF65-F5344CB8AC3E}">
        <p14:creationId xmlns:p14="http://schemas.microsoft.com/office/powerpoint/2010/main" val="14916958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5AA8CE2B-92A5-48BE-9C1B-6150724B1D54}" type="slidenum">
              <a:rPr lang="en-US" altLang="ja-JP"/>
              <a:pPr>
                <a:defRPr/>
              </a:pPr>
              <a:t>‹#›</a:t>
            </a:fld>
            <a:endParaRPr lang="en-US" altLang="ja-JP"/>
          </a:p>
        </p:txBody>
      </p:sp>
    </p:spTree>
    <p:extLst>
      <p:ext uri="{BB962C8B-B14F-4D97-AF65-F5344CB8AC3E}">
        <p14:creationId xmlns:p14="http://schemas.microsoft.com/office/powerpoint/2010/main" val="32995731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480A791-7F72-4054-B661-CB070919A217}" type="slidenum">
              <a:rPr lang="en-US" altLang="ja-JP"/>
              <a:pPr>
                <a:defRPr/>
              </a:pPr>
              <a:t>‹#›</a:t>
            </a:fld>
            <a:endParaRPr lang="en-US" altLang="ja-JP"/>
          </a:p>
        </p:txBody>
      </p:sp>
    </p:spTree>
    <p:extLst>
      <p:ext uri="{BB962C8B-B14F-4D97-AF65-F5344CB8AC3E}">
        <p14:creationId xmlns:p14="http://schemas.microsoft.com/office/powerpoint/2010/main" val="5756993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2E4C9C1-DF01-43B8-B15E-A88577596AE3}" type="slidenum">
              <a:rPr lang="en-US" altLang="ja-JP"/>
              <a:pPr>
                <a:defRPr/>
              </a:pPr>
              <a:t>‹#›</a:t>
            </a:fld>
            <a:endParaRPr lang="en-US" altLang="ja-JP"/>
          </a:p>
        </p:txBody>
      </p:sp>
    </p:spTree>
    <p:extLst>
      <p:ext uri="{BB962C8B-B14F-4D97-AF65-F5344CB8AC3E}">
        <p14:creationId xmlns:p14="http://schemas.microsoft.com/office/powerpoint/2010/main" val="13757825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E6935E1-6710-4358-92C2-24F2B667E74B}" type="slidenum">
              <a:rPr lang="en-US" altLang="ja-JP"/>
              <a:pPr>
                <a:defRPr/>
              </a:pPr>
              <a:t>‹#›</a:t>
            </a:fld>
            <a:endParaRPr lang="en-US" altLang="ja-JP"/>
          </a:p>
        </p:txBody>
      </p:sp>
    </p:spTree>
    <p:extLst>
      <p:ext uri="{BB962C8B-B14F-4D97-AF65-F5344CB8AC3E}">
        <p14:creationId xmlns:p14="http://schemas.microsoft.com/office/powerpoint/2010/main" val="5719922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C081A6E-0080-48C1-9465-D0D5E3AC800E}" type="slidenum">
              <a:rPr lang="en-US" altLang="ja-JP"/>
              <a:pPr>
                <a:defRPr/>
              </a:pPr>
              <a:t>‹#›</a:t>
            </a:fld>
            <a:endParaRPr lang="en-US" altLang="ja-JP"/>
          </a:p>
        </p:txBody>
      </p:sp>
    </p:spTree>
    <p:extLst>
      <p:ext uri="{BB962C8B-B14F-4D97-AF65-F5344CB8AC3E}">
        <p14:creationId xmlns:p14="http://schemas.microsoft.com/office/powerpoint/2010/main" val="42540264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356D094-BC37-4C00-87C5-4395978024A7}" type="slidenum">
              <a:rPr lang="en-US" altLang="ja-JP"/>
              <a:pPr>
                <a:defRPr/>
              </a:pPr>
              <a:t>‹#›</a:t>
            </a:fld>
            <a:endParaRPr lang="en-US" altLang="ja-JP"/>
          </a:p>
        </p:txBody>
      </p:sp>
    </p:spTree>
    <p:extLst>
      <p:ext uri="{BB962C8B-B14F-4D97-AF65-F5344CB8AC3E}">
        <p14:creationId xmlns:p14="http://schemas.microsoft.com/office/powerpoint/2010/main" val="15072975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ACCB3D4-37D2-429E-A560-08306B434D89}" type="slidenum">
              <a:rPr lang="en-US" altLang="ja-JP"/>
              <a:pPr>
                <a:defRPr/>
              </a:pPr>
              <a:t>‹#›</a:t>
            </a:fld>
            <a:endParaRPr lang="en-US" altLang="ja-JP"/>
          </a:p>
        </p:txBody>
      </p:sp>
    </p:spTree>
    <p:extLst>
      <p:ext uri="{BB962C8B-B14F-4D97-AF65-F5344CB8AC3E}">
        <p14:creationId xmlns:p14="http://schemas.microsoft.com/office/powerpoint/2010/main" val="3931539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B4A08B65-8FA2-4FFD-B7F1-0D9E44340EAB}" type="slidenum">
              <a:rPr lang="en-US" altLang="ja-JP"/>
              <a:pPr>
                <a:defRPr/>
              </a:pPr>
              <a:t>‹#›</a:t>
            </a:fld>
            <a:endParaRPr lang="en-US" altLang="ja-JP"/>
          </a:p>
        </p:txBody>
      </p:sp>
    </p:spTree>
    <p:extLst>
      <p:ext uri="{BB962C8B-B14F-4D97-AF65-F5344CB8AC3E}">
        <p14:creationId xmlns:p14="http://schemas.microsoft.com/office/powerpoint/2010/main" val="1397386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E0A35B4A-EFDE-4E18-BB73-40C0EF540DEF}" type="slidenum">
              <a:rPr lang="en-US" altLang="ja-JP"/>
              <a:pPr>
                <a:defRPr/>
              </a:pPr>
              <a:t>‹#›</a:t>
            </a:fld>
            <a:endParaRPr lang="en-US" altLang="ja-JP"/>
          </a:p>
        </p:txBody>
      </p:sp>
    </p:spTree>
    <p:extLst>
      <p:ext uri="{BB962C8B-B14F-4D97-AF65-F5344CB8AC3E}">
        <p14:creationId xmlns:p14="http://schemas.microsoft.com/office/powerpoint/2010/main" val="33579763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3E682A1B-4F28-448D-8A4F-F763E417C109}" type="slidenum">
              <a:rPr lang="en-US" altLang="ja-JP"/>
              <a:pPr>
                <a:defRPr/>
              </a:pPr>
              <a:t>‹#›</a:t>
            </a:fld>
            <a:endParaRPr lang="en-US" altLang="ja-JP"/>
          </a:p>
        </p:txBody>
      </p:sp>
    </p:spTree>
    <p:extLst>
      <p:ext uri="{BB962C8B-B14F-4D97-AF65-F5344CB8AC3E}">
        <p14:creationId xmlns:p14="http://schemas.microsoft.com/office/powerpoint/2010/main" val="18178267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34712B15-4218-4A1A-9A12-C7DAEE285137}" type="slidenum">
              <a:rPr lang="en-US" altLang="ja-JP"/>
              <a:pPr>
                <a:defRPr/>
              </a:pPr>
              <a:t>‹#›</a:t>
            </a:fld>
            <a:endParaRPr lang="en-US" altLang="ja-JP"/>
          </a:p>
        </p:txBody>
      </p:sp>
    </p:spTree>
    <p:extLst>
      <p:ext uri="{BB962C8B-B14F-4D97-AF65-F5344CB8AC3E}">
        <p14:creationId xmlns:p14="http://schemas.microsoft.com/office/powerpoint/2010/main" val="14755500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FFCB9834-ECB7-4F04-8E3F-83EC88BA394E}" type="slidenum">
              <a:rPr lang="en-US" altLang="ja-JP"/>
              <a:pPr>
                <a:defRPr/>
              </a:pPr>
              <a:t>‹#›</a:t>
            </a:fld>
            <a:endParaRPr lang="en-US" altLang="ja-JP"/>
          </a:p>
        </p:txBody>
      </p:sp>
    </p:spTree>
    <p:extLst>
      <p:ext uri="{BB962C8B-B14F-4D97-AF65-F5344CB8AC3E}">
        <p14:creationId xmlns:p14="http://schemas.microsoft.com/office/powerpoint/2010/main" val="7765463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B4E6EAFC-1752-4637-BE83-003E664FDF90}" type="slidenum">
              <a:rPr lang="en-US" altLang="ja-JP"/>
              <a:pPr>
                <a:defRPr/>
              </a:pPr>
              <a:t>‹#›</a:t>
            </a:fld>
            <a:endParaRPr lang="en-US" altLang="ja-JP"/>
          </a:p>
        </p:txBody>
      </p:sp>
    </p:spTree>
    <p:extLst>
      <p:ext uri="{BB962C8B-B14F-4D97-AF65-F5344CB8AC3E}">
        <p14:creationId xmlns:p14="http://schemas.microsoft.com/office/powerpoint/2010/main" val="21195281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AEC781A-66C6-4D2D-9369-203CDD0C25E9}" type="slidenum">
              <a:rPr lang="en-US" altLang="ja-JP"/>
              <a:pPr>
                <a:defRPr/>
              </a:pPr>
              <a:t>‹#›</a:t>
            </a:fld>
            <a:endParaRPr lang="en-US" altLang="ja-JP"/>
          </a:p>
        </p:txBody>
      </p:sp>
    </p:spTree>
    <p:extLst>
      <p:ext uri="{BB962C8B-B14F-4D97-AF65-F5344CB8AC3E}">
        <p14:creationId xmlns:p14="http://schemas.microsoft.com/office/powerpoint/2010/main" val="16950254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313BFF3-291C-406E-B888-7A4A299687C6}" type="slidenum">
              <a:rPr lang="en-US" altLang="ja-JP"/>
              <a:pPr>
                <a:defRPr/>
              </a:pPr>
              <a:t>‹#›</a:t>
            </a:fld>
            <a:endParaRPr lang="en-US" altLang="ja-JP"/>
          </a:p>
        </p:txBody>
      </p:sp>
    </p:spTree>
    <p:extLst>
      <p:ext uri="{BB962C8B-B14F-4D97-AF65-F5344CB8AC3E}">
        <p14:creationId xmlns:p14="http://schemas.microsoft.com/office/powerpoint/2010/main" val="26291976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3F31F2B-592A-41F9-8D15-E1363924E5F1}" type="slidenum">
              <a:rPr lang="en-US" altLang="ja-JP"/>
              <a:pPr>
                <a:defRPr/>
              </a:pPr>
              <a:t>‹#›</a:t>
            </a:fld>
            <a:endParaRPr lang="en-US" altLang="ja-JP"/>
          </a:p>
        </p:txBody>
      </p:sp>
    </p:spTree>
    <p:extLst>
      <p:ext uri="{BB962C8B-B14F-4D97-AF65-F5344CB8AC3E}">
        <p14:creationId xmlns:p14="http://schemas.microsoft.com/office/powerpoint/2010/main" val="31829605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Rectangle 4"/>
          <p:cNvSpPr>
            <a:spLocks noGrp="1" noChangeArrowheads="1"/>
          </p:cNvSpPr>
          <p:nvPr>
            <p:ph type="dt" sz="half" idx="10"/>
          </p:nvPr>
        </p:nvSpPr>
        <p:spPr/>
        <p:txBody>
          <a:bodyPr/>
          <a:lstStyle>
            <a:lvl1pPr>
              <a:defRPr b="1"/>
            </a:lvl1pPr>
          </a:lstStyle>
          <a:p>
            <a:pPr>
              <a:defRPr/>
            </a:pPr>
            <a:endParaRPr lang="en-US" altLang="ja-JP"/>
          </a:p>
        </p:txBody>
      </p:sp>
      <p:sp>
        <p:nvSpPr>
          <p:cNvPr id="5"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b="1"/>
            </a:lvl1pPr>
          </a:lstStyle>
          <a:p>
            <a:pPr>
              <a:defRPr/>
            </a:pPr>
            <a:fld id="{B9935784-5B54-4E70-93EC-FE181171F85A}" type="slidenum">
              <a:rPr lang="en-US" altLang="ja-JP"/>
              <a:pPr>
                <a:defRPr/>
              </a:pPr>
              <a:t>‹#›</a:t>
            </a:fld>
            <a:endParaRPr lang="en-US" altLang="ja-JP"/>
          </a:p>
        </p:txBody>
      </p:sp>
    </p:spTree>
    <p:extLst>
      <p:ext uri="{BB962C8B-B14F-4D97-AF65-F5344CB8AC3E}">
        <p14:creationId xmlns:p14="http://schemas.microsoft.com/office/powerpoint/2010/main" val="8832954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b="1"/>
            </a:lvl1pPr>
          </a:lstStyle>
          <a:p>
            <a:pPr>
              <a:defRPr/>
            </a:pPr>
            <a:endParaRPr lang="en-US" altLang="ja-JP"/>
          </a:p>
        </p:txBody>
      </p:sp>
      <p:sp>
        <p:nvSpPr>
          <p:cNvPr id="5"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b="1"/>
            </a:lvl1pPr>
          </a:lstStyle>
          <a:p>
            <a:pPr>
              <a:defRPr/>
            </a:pPr>
            <a:fld id="{4355D5D9-5301-4E80-8C31-86286093D683}" type="slidenum">
              <a:rPr lang="en-US" altLang="ja-JP"/>
              <a:pPr>
                <a:defRPr/>
              </a:pPr>
              <a:t>‹#›</a:t>
            </a:fld>
            <a:endParaRPr lang="en-US" altLang="ja-JP"/>
          </a:p>
        </p:txBody>
      </p:sp>
    </p:spTree>
    <p:extLst>
      <p:ext uri="{BB962C8B-B14F-4D97-AF65-F5344CB8AC3E}">
        <p14:creationId xmlns:p14="http://schemas.microsoft.com/office/powerpoint/2010/main" val="1309696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F84E3902-064B-4585-905F-F047AE370400}" type="slidenum">
              <a:rPr lang="en-US" altLang="ja-JP"/>
              <a:pPr>
                <a:defRPr/>
              </a:pPr>
              <a:t>‹#›</a:t>
            </a:fld>
            <a:endParaRPr lang="en-US" altLang="ja-JP"/>
          </a:p>
        </p:txBody>
      </p:sp>
    </p:spTree>
    <p:extLst>
      <p:ext uri="{BB962C8B-B14F-4D97-AF65-F5344CB8AC3E}">
        <p14:creationId xmlns:p14="http://schemas.microsoft.com/office/powerpoint/2010/main" val="15648030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4"/>
          <p:cNvSpPr>
            <a:spLocks noGrp="1" noChangeArrowheads="1"/>
          </p:cNvSpPr>
          <p:nvPr>
            <p:ph type="dt" sz="half" idx="10"/>
          </p:nvPr>
        </p:nvSpPr>
        <p:spPr/>
        <p:txBody>
          <a:bodyPr/>
          <a:lstStyle>
            <a:lvl1pPr>
              <a:defRPr b="1"/>
            </a:lvl1pPr>
          </a:lstStyle>
          <a:p>
            <a:pPr>
              <a:defRPr/>
            </a:pPr>
            <a:endParaRPr lang="en-US" altLang="ja-JP"/>
          </a:p>
        </p:txBody>
      </p:sp>
      <p:sp>
        <p:nvSpPr>
          <p:cNvPr id="5"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b="1"/>
            </a:lvl1pPr>
          </a:lstStyle>
          <a:p>
            <a:pPr>
              <a:defRPr/>
            </a:pPr>
            <a:fld id="{E61533BA-0771-4020-91CC-75D0AFE72476}" type="slidenum">
              <a:rPr lang="en-US" altLang="ja-JP"/>
              <a:pPr>
                <a:defRPr/>
              </a:pPr>
              <a:t>‹#›</a:t>
            </a:fld>
            <a:endParaRPr lang="en-US" altLang="ja-JP"/>
          </a:p>
        </p:txBody>
      </p:sp>
    </p:spTree>
    <p:extLst>
      <p:ext uri="{BB962C8B-B14F-4D97-AF65-F5344CB8AC3E}">
        <p14:creationId xmlns:p14="http://schemas.microsoft.com/office/powerpoint/2010/main" val="20320746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85800" y="1981200"/>
            <a:ext cx="381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981200"/>
            <a:ext cx="381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p:txBody>
          <a:bodyPr/>
          <a:lstStyle>
            <a:lvl1pPr>
              <a:defRPr b="1"/>
            </a:lvl1pPr>
          </a:lstStyle>
          <a:p>
            <a:pPr>
              <a:defRPr/>
            </a:pPr>
            <a:endParaRPr lang="en-US" altLang="ja-JP"/>
          </a:p>
        </p:txBody>
      </p:sp>
      <p:sp>
        <p:nvSpPr>
          <p:cNvPr id="6"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b="1"/>
            </a:lvl1pPr>
          </a:lstStyle>
          <a:p>
            <a:pPr>
              <a:defRPr/>
            </a:pPr>
            <a:fld id="{6FDE507F-63BE-464C-ACB4-61865875D3C9}" type="slidenum">
              <a:rPr lang="en-US" altLang="ja-JP"/>
              <a:pPr>
                <a:defRPr/>
              </a:pPr>
              <a:t>‹#›</a:t>
            </a:fld>
            <a:endParaRPr lang="en-US" altLang="ja-JP"/>
          </a:p>
        </p:txBody>
      </p:sp>
    </p:spTree>
    <p:extLst>
      <p:ext uri="{BB962C8B-B14F-4D97-AF65-F5344CB8AC3E}">
        <p14:creationId xmlns:p14="http://schemas.microsoft.com/office/powerpoint/2010/main" val="12460014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a:defRPr b="1"/>
            </a:lvl1pPr>
          </a:lstStyle>
          <a:p>
            <a:pPr>
              <a:defRPr/>
            </a:pPr>
            <a:endParaRPr lang="en-US" altLang="ja-JP"/>
          </a:p>
        </p:txBody>
      </p:sp>
      <p:sp>
        <p:nvSpPr>
          <p:cNvPr id="8"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9" name="Rectangle 6"/>
          <p:cNvSpPr>
            <a:spLocks noGrp="1" noChangeArrowheads="1"/>
          </p:cNvSpPr>
          <p:nvPr>
            <p:ph type="sldNum" sz="quarter" idx="12"/>
          </p:nvPr>
        </p:nvSpPr>
        <p:spPr/>
        <p:txBody>
          <a:bodyPr/>
          <a:lstStyle>
            <a:lvl1pPr>
              <a:defRPr b="1"/>
            </a:lvl1pPr>
          </a:lstStyle>
          <a:p>
            <a:pPr>
              <a:defRPr/>
            </a:pPr>
            <a:fld id="{1B707DF5-6A6D-4B89-A95F-3DE3BD52DEA6}" type="slidenum">
              <a:rPr lang="en-US" altLang="ja-JP"/>
              <a:pPr>
                <a:defRPr/>
              </a:pPr>
              <a:t>‹#›</a:t>
            </a:fld>
            <a:endParaRPr lang="en-US" altLang="ja-JP"/>
          </a:p>
        </p:txBody>
      </p:sp>
    </p:spTree>
    <p:extLst>
      <p:ext uri="{BB962C8B-B14F-4D97-AF65-F5344CB8AC3E}">
        <p14:creationId xmlns:p14="http://schemas.microsoft.com/office/powerpoint/2010/main" val="5273345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p:txBody>
          <a:bodyPr/>
          <a:lstStyle>
            <a:lvl1pPr>
              <a:defRPr b="1"/>
            </a:lvl1pPr>
          </a:lstStyle>
          <a:p>
            <a:pPr>
              <a:defRPr/>
            </a:pPr>
            <a:endParaRPr lang="en-US" altLang="ja-JP"/>
          </a:p>
        </p:txBody>
      </p:sp>
      <p:sp>
        <p:nvSpPr>
          <p:cNvPr id="4"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5" name="Rectangle 6"/>
          <p:cNvSpPr>
            <a:spLocks noGrp="1" noChangeArrowheads="1"/>
          </p:cNvSpPr>
          <p:nvPr>
            <p:ph type="sldNum" sz="quarter" idx="12"/>
          </p:nvPr>
        </p:nvSpPr>
        <p:spPr/>
        <p:txBody>
          <a:bodyPr/>
          <a:lstStyle>
            <a:lvl1pPr>
              <a:defRPr b="1"/>
            </a:lvl1pPr>
          </a:lstStyle>
          <a:p>
            <a:pPr>
              <a:defRPr/>
            </a:pPr>
            <a:fld id="{4714ACDE-23F6-4454-A7C8-789289E3F721}" type="slidenum">
              <a:rPr lang="en-US" altLang="ja-JP"/>
              <a:pPr>
                <a:defRPr/>
              </a:pPr>
              <a:t>‹#›</a:t>
            </a:fld>
            <a:endParaRPr lang="en-US" altLang="ja-JP"/>
          </a:p>
        </p:txBody>
      </p:sp>
    </p:spTree>
    <p:extLst>
      <p:ext uri="{BB962C8B-B14F-4D97-AF65-F5344CB8AC3E}">
        <p14:creationId xmlns:p14="http://schemas.microsoft.com/office/powerpoint/2010/main" val="528493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ltLang="ja-JP"/>
          </a:p>
        </p:txBody>
      </p:sp>
      <p:sp>
        <p:nvSpPr>
          <p:cNvPr id="3"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4" name="Rectangle 6"/>
          <p:cNvSpPr>
            <a:spLocks noGrp="1" noChangeArrowheads="1"/>
          </p:cNvSpPr>
          <p:nvPr>
            <p:ph type="sldNum" sz="quarter" idx="12"/>
          </p:nvPr>
        </p:nvSpPr>
        <p:spPr/>
        <p:txBody>
          <a:bodyPr/>
          <a:lstStyle>
            <a:lvl1pPr>
              <a:defRPr b="1"/>
            </a:lvl1pPr>
          </a:lstStyle>
          <a:p>
            <a:pPr>
              <a:defRPr/>
            </a:pPr>
            <a:fld id="{A182BED6-5F57-40E2-B88A-8E82DB2A8F0A}" type="slidenum">
              <a:rPr lang="en-US" altLang="ja-JP"/>
              <a:pPr>
                <a:defRPr/>
              </a:pPr>
              <a:t>‹#›</a:t>
            </a:fld>
            <a:endParaRPr lang="en-US" altLang="ja-JP"/>
          </a:p>
        </p:txBody>
      </p:sp>
    </p:spTree>
    <p:extLst>
      <p:ext uri="{BB962C8B-B14F-4D97-AF65-F5344CB8AC3E}">
        <p14:creationId xmlns:p14="http://schemas.microsoft.com/office/powerpoint/2010/main" val="31790470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p:txBody>
          <a:bodyPr/>
          <a:lstStyle>
            <a:lvl1pPr>
              <a:defRPr b="1"/>
            </a:lvl1pPr>
          </a:lstStyle>
          <a:p>
            <a:pPr>
              <a:defRPr/>
            </a:pPr>
            <a:endParaRPr lang="en-US" altLang="ja-JP"/>
          </a:p>
        </p:txBody>
      </p:sp>
      <p:sp>
        <p:nvSpPr>
          <p:cNvPr id="6"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b="1"/>
            </a:lvl1pPr>
          </a:lstStyle>
          <a:p>
            <a:pPr>
              <a:defRPr/>
            </a:pPr>
            <a:fld id="{9FC499E8-5C23-43CE-83F8-95D65B29FCB5}" type="slidenum">
              <a:rPr lang="en-US" altLang="ja-JP"/>
              <a:pPr>
                <a:defRPr/>
              </a:pPr>
              <a:t>‹#›</a:t>
            </a:fld>
            <a:endParaRPr lang="en-US" altLang="ja-JP"/>
          </a:p>
        </p:txBody>
      </p:sp>
    </p:spTree>
    <p:extLst>
      <p:ext uri="{BB962C8B-B14F-4D97-AF65-F5344CB8AC3E}">
        <p14:creationId xmlns:p14="http://schemas.microsoft.com/office/powerpoint/2010/main" val="17933026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p:txBody>
          <a:bodyPr/>
          <a:lstStyle>
            <a:lvl1pPr>
              <a:defRPr b="1"/>
            </a:lvl1pPr>
          </a:lstStyle>
          <a:p>
            <a:pPr>
              <a:defRPr/>
            </a:pPr>
            <a:endParaRPr lang="en-US" altLang="ja-JP"/>
          </a:p>
        </p:txBody>
      </p:sp>
      <p:sp>
        <p:nvSpPr>
          <p:cNvPr id="6"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b="1"/>
            </a:lvl1pPr>
          </a:lstStyle>
          <a:p>
            <a:pPr>
              <a:defRPr/>
            </a:pPr>
            <a:fld id="{D81D3035-D010-4761-859F-20B27E6E972C}" type="slidenum">
              <a:rPr lang="en-US" altLang="ja-JP"/>
              <a:pPr>
                <a:defRPr/>
              </a:pPr>
              <a:t>‹#›</a:t>
            </a:fld>
            <a:endParaRPr lang="en-US" altLang="ja-JP"/>
          </a:p>
        </p:txBody>
      </p:sp>
    </p:spTree>
    <p:extLst>
      <p:ext uri="{BB962C8B-B14F-4D97-AF65-F5344CB8AC3E}">
        <p14:creationId xmlns:p14="http://schemas.microsoft.com/office/powerpoint/2010/main" val="19138851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b="1"/>
            </a:lvl1pPr>
          </a:lstStyle>
          <a:p>
            <a:pPr>
              <a:defRPr/>
            </a:pPr>
            <a:endParaRPr lang="en-US" altLang="ja-JP"/>
          </a:p>
        </p:txBody>
      </p:sp>
      <p:sp>
        <p:nvSpPr>
          <p:cNvPr id="5"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b="1"/>
            </a:lvl1pPr>
          </a:lstStyle>
          <a:p>
            <a:pPr>
              <a:defRPr/>
            </a:pPr>
            <a:fld id="{0451E21E-B4B1-4A5A-871D-02B25C078498}" type="slidenum">
              <a:rPr lang="en-US" altLang="ja-JP"/>
              <a:pPr>
                <a:defRPr/>
              </a:pPr>
              <a:t>‹#›</a:t>
            </a:fld>
            <a:endParaRPr lang="en-US" altLang="ja-JP"/>
          </a:p>
        </p:txBody>
      </p:sp>
    </p:spTree>
    <p:extLst>
      <p:ext uri="{BB962C8B-B14F-4D97-AF65-F5344CB8AC3E}">
        <p14:creationId xmlns:p14="http://schemas.microsoft.com/office/powerpoint/2010/main" val="32596494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b="1"/>
            </a:lvl1pPr>
          </a:lstStyle>
          <a:p>
            <a:pPr>
              <a:defRPr/>
            </a:pPr>
            <a:endParaRPr lang="en-US" altLang="ja-JP"/>
          </a:p>
        </p:txBody>
      </p:sp>
      <p:sp>
        <p:nvSpPr>
          <p:cNvPr id="5" name="Rectangle 5"/>
          <p:cNvSpPr>
            <a:spLocks noGrp="1" noChangeArrowheads="1"/>
          </p:cNvSpPr>
          <p:nvPr>
            <p:ph type="ftr" sz="quarter" idx="11"/>
          </p:nvPr>
        </p:nvSpPr>
        <p:spPr/>
        <p:txBody>
          <a:bodyPr/>
          <a:lstStyle>
            <a:lvl1pPr>
              <a:defRPr b="1"/>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b="1"/>
            </a:lvl1pPr>
          </a:lstStyle>
          <a:p>
            <a:pPr>
              <a:defRPr/>
            </a:pPr>
            <a:fld id="{022CF9D4-F373-4B06-BEBC-F7ADAC9BDBD1}" type="slidenum">
              <a:rPr lang="en-US" altLang="ja-JP"/>
              <a:pPr>
                <a:defRPr/>
              </a:pPr>
              <a:t>‹#›</a:t>
            </a:fld>
            <a:endParaRPr lang="en-US" altLang="ja-JP"/>
          </a:p>
        </p:txBody>
      </p:sp>
    </p:spTree>
    <p:extLst>
      <p:ext uri="{BB962C8B-B14F-4D97-AF65-F5344CB8AC3E}">
        <p14:creationId xmlns:p14="http://schemas.microsoft.com/office/powerpoint/2010/main" val="25074281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eaLnBrk="0" hangingPunct="0">
              <a:defRPr>
                <a:ea typeface="HGP創英角ｺﾞｼｯｸUB" panose="020B0900000000000000" pitchFamily="50" charset="-128"/>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eaLnBrk="0" hangingPunct="0">
              <a:defRPr>
                <a:ea typeface="HGP創英角ｺﾞｼｯｸUB" panose="020B0900000000000000" pitchFamily="50" charset="-128"/>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eaLnBrk="0" hangingPunct="0">
              <a:defRPr>
                <a:ea typeface="HGP創英角ｺﾞｼｯｸUB" panose="020B0900000000000000" pitchFamily="50" charset="-128"/>
              </a:defRPr>
            </a:lvl1pPr>
          </a:lstStyle>
          <a:p>
            <a:pPr>
              <a:defRPr/>
            </a:pPr>
            <a:fld id="{636EEB62-F48C-48D4-B8F9-A28877082BB0}" type="slidenum">
              <a:rPr lang="en-US" altLang="ja-JP"/>
              <a:pPr>
                <a:defRPr/>
              </a:pPr>
              <a:t>‹#›</a:t>
            </a:fld>
            <a:endParaRPr lang="en-US" altLang="ja-JP"/>
          </a:p>
        </p:txBody>
      </p:sp>
    </p:spTree>
    <p:extLst>
      <p:ext uri="{BB962C8B-B14F-4D97-AF65-F5344CB8AC3E}">
        <p14:creationId xmlns:p14="http://schemas.microsoft.com/office/powerpoint/2010/main" val="1264233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69A4CB66-1011-4AB3-90CB-41EE5ED61007}" type="slidenum">
              <a:rPr lang="en-US" altLang="ja-JP"/>
              <a:pPr>
                <a:defRPr/>
              </a:pPr>
              <a:t>‹#›</a:t>
            </a:fld>
            <a:endParaRPr lang="en-US" altLang="ja-JP"/>
          </a:p>
        </p:txBody>
      </p:sp>
    </p:spTree>
    <p:extLst>
      <p:ext uri="{BB962C8B-B14F-4D97-AF65-F5344CB8AC3E}">
        <p14:creationId xmlns:p14="http://schemas.microsoft.com/office/powerpoint/2010/main" val="33071742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eaLnBrk="0" hangingPunct="0">
              <a:defRPr>
                <a:ea typeface="HGP創英角ｺﾞｼｯｸUB" panose="020B0900000000000000" pitchFamily="50" charset="-128"/>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eaLnBrk="0" hangingPunct="0">
              <a:defRPr>
                <a:ea typeface="HGP創英角ｺﾞｼｯｸUB" panose="020B0900000000000000" pitchFamily="50" charset="-128"/>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eaLnBrk="0" hangingPunct="0">
              <a:defRPr>
                <a:ea typeface="HGP創英角ｺﾞｼｯｸUB" panose="020B0900000000000000" pitchFamily="50" charset="-128"/>
              </a:defRPr>
            </a:lvl1pPr>
          </a:lstStyle>
          <a:p>
            <a:pPr>
              <a:defRPr/>
            </a:pPr>
            <a:fld id="{A2EEA343-AC34-44F9-8F28-E2AEB2371B69}" type="slidenum">
              <a:rPr lang="en-US" altLang="ja-JP"/>
              <a:pPr>
                <a:defRPr/>
              </a:pPr>
              <a:t>‹#›</a:t>
            </a:fld>
            <a:endParaRPr lang="en-US" altLang="ja-JP"/>
          </a:p>
        </p:txBody>
      </p:sp>
    </p:spTree>
    <p:extLst>
      <p:ext uri="{BB962C8B-B14F-4D97-AF65-F5344CB8AC3E}">
        <p14:creationId xmlns:p14="http://schemas.microsoft.com/office/powerpoint/2010/main" val="29822660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eaLnBrk="0" hangingPunct="0">
              <a:defRPr>
                <a:ea typeface="HGP創英角ｺﾞｼｯｸUB" panose="020B0900000000000000" pitchFamily="50" charset="-128"/>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eaLnBrk="0" hangingPunct="0">
              <a:defRPr>
                <a:ea typeface="HGP創英角ｺﾞｼｯｸUB" panose="020B0900000000000000" pitchFamily="50" charset="-128"/>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eaLnBrk="0" hangingPunct="0">
              <a:defRPr>
                <a:ea typeface="HGP創英角ｺﾞｼｯｸUB" panose="020B0900000000000000" pitchFamily="50" charset="-128"/>
              </a:defRPr>
            </a:lvl1pPr>
          </a:lstStyle>
          <a:p>
            <a:pPr>
              <a:defRPr/>
            </a:pPr>
            <a:fld id="{AF17F8AC-FDDE-4518-AFDC-61972F67265A}" type="slidenum">
              <a:rPr lang="en-US" altLang="ja-JP"/>
              <a:pPr>
                <a:defRPr/>
              </a:pPr>
              <a:t>‹#›</a:t>
            </a:fld>
            <a:endParaRPr lang="en-US" altLang="ja-JP"/>
          </a:p>
        </p:txBody>
      </p:sp>
    </p:spTree>
    <p:extLst>
      <p:ext uri="{BB962C8B-B14F-4D97-AF65-F5344CB8AC3E}">
        <p14:creationId xmlns:p14="http://schemas.microsoft.com/office/powerpoint/2010/main" val="1361790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85800" y="1981200"/>
            <a:ext cx="381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981200"/>
            <a:ext cx="381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eaLnBrk="0" hangingPunct="0">
              <a:defRPr>
                <a:ea typeface="HGP創英角ｺﾞｼｯｸUB" panose="020B0900000000000000" pitchFamily="50" charset="-128"/>
              </a:defRPr>
            </a:lvl1pPr>
          </a:lstStyle>
          <a:p>
            <a:pPr>
              <a:defRPr/>
            </a:pPr>
            <a:endParaRPr lang="en-US" altLang="ja-JP"/>
          </a:p>
        </p:txBody>
      </p:sp>
      <p:sp>
        <p:nvSpPr>
          <p:cNvPr id="6" name="フッター プレースホルダー 5"/>
          <p:cNvSpPr>
            <a:spLocks noGrp="1"/>
          </p:cNvSpPr>
          <p:nvPr>
            <p:ph type="ftr" sz="quarter" idx="11"/>
          </p:nvPr>
        </p:nvSpPr>
        <p:spPr/>
        <p:txBody>
          <a:bodyPr/>
          <a:lstStyle>
            <a:lvl1pPr eaLnBrk="0" hangingPunct="0">
              <a:defRPr>
                <a:ea typeface="HGP創英角ｺﾞｼｯｸUB" panose="020B0900000000000000" pitchFamily="50" charset="-128"/>
              </a:defRPr>
            </a:lvl1pPr>
          </a:lstStyle>
          <a:p>
            <a:pPr>
              <a:defRPr/>
            </a:pPr>
            <a:endParaRPr lang="en-US" altLang="ja-JP"/>
          </a:p>
        </p:txBody>
      </p:sp>
      <p:sp>
        <p:nvSpPr>
          <p:cNvPr id="7" name="スライド番号プレースホルダー 6"/>
          <p:cNvSpPr>
            <a:spLocks noGrp="1"/>
          </p:cNvSpPr>
          <p:nvPr>
            <p:ph type="sldNum" sz="quarter" idx="12"/>
          </p:nvPr>
        </p:nvSpPr>
        <p:spPr/>
        <p:txBody>
          <a:bodyPr/>
          <a:lstStyle>
            <a:lvl1pPr eaLnBrk="0" hangingPunct="0">
              <a:defRPr>
                <a:ea typeface="HGP創英角ｺﾞｼｯｸUB" panose="020B0900000000000000" pitchFamily="50" charset="-128"/>
              </a:defRPr>
            </a:lvl1pPr>
          </a:lstStyle>
          <a:p>
            <a:pPr>
              <a:defRPr/>
            </a:pPr>
            <a:fld id="{4B3ABF20-27E2-4AC8-B9E1-61F1371E088F}" type="slidenum">
              <a:rPr lang="en-US" altLang="ja-JP"/>
              <a:pPr>
                <a:defRPr/>
              </a:pPr>
              <a:t>‹#›</a:t>
            </a:fld>
            <a:endParaRPr lang="en-US" altLang="ja-JP"/>
          </a:p>
        </p:txBody>
      </p:sp>
    </p:spTree>
    <p:extLst>
      <p:ext uri="{BB962C8B-B14F-4D97-AF65-F5344CB8AC3E}">
        <p14:creationId xmlns:p14="http://schemas.microsoft.com/office/powerpoint/2010/main" val="41726453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eaLnBrk="0" hangingPunct="0">
              <a:defRPr>
                <a:ea typeface="HGP創英角ｺﾞｼｯｸUB" panose="020B0900000000000000" pitchFamily="50" charset="-128"/>
              </a:defRPr>
            </a:lvl1pPr>
          </a:lstStyle>
          <a:p>
            <a:pPr>
              <a:defRPr/>
            </a:pPr>
            <a:endParaRPr lang="en-US" altLang="ja-JP"/>
          </a:p>
        </p:txBody>
      </p:sp>
      <p:sp>
        <p:nvSpPr>
          <p:cNvPr id="8" name="フッター プレースホルダー 7"/>
          <p:cNvSpPr>
            <a:spLocks noGrp="1"/>
          </p:cNvSpPr>
          <p:nvPr>
            <p:ph type="ftr" sz="quarter" idx="11"/>
          </p:nvPr>
        </p:nvSpPr>
        <p:spPr/>
        <p:txBody>
          <a:bodyPr/>
          <a:lstStyle>
            <a:lvl1pPr eaLnBrk="0" hangingPunct="0">
              <a:defRPr>
                <a:ea typeface="HGP創英角ｺﾞｼｯｸUB" panose="020B0900000000000000" pitchFamily="50" charset="-128"/>
              </a:defRPr>
            </a:lvl1pPr>
          </a:lstStyle>
          <a:p>
            <a:pPr>
              <a:defRPr/>
            </a:pPr>
            <a:endParaRPr lang="en-US" altLang="ja-JP"/>
          </a:p>
        </p:txBody>
      </p:sp>
      <p:sp>
        <p:nvSpPr>
          <p:cNvPr id="9" name="スライド番号プレースホルダー 8"/>
          <p:cNvSpPr>
            <a:spLocks noGrp="1"/>
          </p:cNvSpPr>
          <p:nvPr>
            <p:ph type="sldNum" sz="quarter" idx="12"/>
          </p:nvPr>
        </p:nvSpPr>
        <p:spPr/>
        <p:txBody>
          <a:bodyPr/>
          <a:lstStyle>
            <a:lvl1pPr eaLnBrk="0" hangingPunct="0">
              <a:defRPr>
                <a:ea typeface="HGP創英角ｺﾞｼｯｸUB" panose="020B0900000000000000" pitchFamily="50" charset="-128"/>
              </a:defRPr>
            </a:lvl1pPr>
          </a:lstStyle>
          <a:p>
            <a:pPr>
              <a:defRPr/>
            </a:pPr>
            <a:fld id="{8453A293-3400-4C14-9F5C-C898081C6390}" type="slidenum">
              <a:rPr lang="en-US" altLang="ja-JP"/>
              <a:pPr>
                <a:defRPr/>
              </a:pPr>
              <a:t>‹#›</a:t>
            </a:fld>
            <a:endParaRPr lang="en-US" altLang="ja-JP"/>
          </a:p>
        </p:txBody>
      </p:sp>
    </p:spTree>
    <p:extLst>
      <p:ext uri="{BB962C8B-B14F-4D97-AF65-F5344CB8AC3E}">
        <p14:creationId xmlns:p14="http://schemas.microsoft.com/office/powerpoint/2010/main" val="27950337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eaLnBrk="0" hangingPunct="0">
              <a:defRPr>
                <a:ea typeface="HGP創英角ｺﾞｼｯｸUB" panose="020B0900000000000000" pitchFamily="50" charset="-128"/>
              </a:defRPr>
            </a:lvl1pPr>
          </a:lstStyle>
          <a:p>
            <a:pPr>
              <a:defRPr/>
            </a:pPr>
            <a:endParaRPr lang="en-US" altLang="ja-JP"/>
          </a:p>
        </p:txBody>
      </p:sp>
      <p:sp>
        <p:nvSpPr>
          <p:cNvPr id="4" name="フッター プレースホルダー 3"/>
          <p:cNvSpPr>
            <a:spLocks noGrp="1"/>
          </p:cNvSpPr>
          <p:nvPr>
            <p:ph type="ftr" sz="quarter" idx="11"/>
          </p:nvPr>
        </p:nvSpPr>
        <p:spPr/>
        <p:txBody>
          <a:bodyPr/>
          <a:lstStyle>
            <a:lvl1pPr eaLnBrk="0" hangingPunct="0">
              <a:defRPr>
                <a:ea typeface="HGP創英角ｺﾞｼｯｸUB" panose="020B0900000000000000" pitchFamily="50" charset="-128"/>
              </a:defRPr>
            </a:lvl1pPr>
          </a:lstStyle>
          <a:p>
            <a:pPr>
              <a:defRPr/>
            </a:pPr>
            <a:endParaRPr lang="en-US" altLang="ja-JP"/>
          </a:p>
        </p:txBody>
      </p:sp>
      <p:sp>
        <p:nvSpPr>
          <p:cNvPr id="5" name="スライド番号プレースホルダー 4"/>
          <p:cNvSpPr>
            <a:spLocks noGrp="1"/>
          </p:cNvSpPr>
          <p:nvPr>
            <p:ph type="sldNum" sz="quarter" idx="12"/>
          </p:nvPr>
        </p:nvSpPr>
        <p:spPr/>
        <p:txBody>
          <a:bodyPr/>
          <a:lstStyle>
            <a:lvl1pPr eaLnBrk="0" hangingPunct="0">
              <a:defRPr>
                <a:ea typeface="HGP創英角ｺﾞｼｯｸUB" panose="020B0900000000000000" pitchFamily="50" charset="-128"/>
              </a:defRPr>
            </a:lvl1pPr>
          </a:lstStyle>
          <a:p>
            <a:pPr>
              <a:defRPr/>
            </a:pPr>
            <a:fld id="{BBE57E57-59CA-4619-B104-E86A53CBA125}" type="slidenum">
              <a:rPr lang="en-US" altLang="ja-JP"/>
              <a:pPr>
                <a:defRPr/>
              </a:pPr>
              <a:t>‹#›</a:t>
            </a:fld>
            <a:endParaRPr lang="en-US" altLang="ja-JP"/>
          </a:p>
        </p:txBody>
      </p:sp>
    </p:spTree>
    <p:extLst>
      <p:ext uri="{BB962C8B-B14F-4D97-AF65-F5344CB8AC3E}">
        <p14:creationId xmlns:p14="http://schemas.microsoft.com/office/powerpoint/2010/main" val="9144138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eaLnBrk="0" hangingPunct="0">
              <a:defRPr>
                <a:ea typeface="HGP創英角ｺﾞｼｯｸUB" panose="020B0900000000000000" pitchFamily="50" charset="-128"/>
              </a:defRPr>
            </a:lvl1pPr>
          </a:lstStyle>
          <a:p>
            <a:pPr>
              <a:defRPr/>
            </a:pPr>
            <a:endParaRPr lang="en-US" altLang="ja-JP"/>
          </a:p>
        </p:txBody>
      </p:sp>
      <p:sp>
        <p:nvSpPr>
          <p:cNvPr id="3" name="フッター プレースホルダー 2"/>
          <p:cNvSpPr>
            <a:spLocks noGrp="1"/>
          </p:cNvSpPr>
          <p:nvPr>
            <p:ph type="ftr" sz="quarter" idx="11"/>
          </p:nvPr>
        </p:nvSpPr>
        <p:spPr/>
        <p:txBody>
          <a:bodyPr/>
          <a:lstStyle>
            <a:lvl1pPr eaLnBrk="0" hangingPunct="0">
              <a:defRPr>
                <a:ea typeface="HGP創英角ｺﾞｼｯｸUB" panose="020B0900000000000000" pitchFamily="50" charset="-128"/>
              </a:defRPr>
            </a:lvl1pPr>
          </a:lstStyle>
          <a:p>
            <a:pPr>
              <a:defRPr/>
            </a:pPr>
            <a:endParaRPr lang="en-US" altLang="ja-JP"/>
          </a:p>
        </p:txBody>
      </p:sp>
      <p:sp>
        <p:nvSpPr>
          <p:cNvPr id="4" name="スライド番号プレースホルダー 3"/>
          <p:cNvSpPr>
            <a:spLocks noGrp="1"/>
          </p:cNvSpPr>
          <p:nvPr>
            <p:ph type="sldNum" sz="quarter" idx="12"/>
          </p:nvPr>
        </p:nvSpPr>
        <p:spPr/>
        <p:txBody>
          <a:bodyPr/>
          <a:lstStyle>
            <a:lvl1pPr eaLnBrk="0" hangingPunct="0">
              <a:defRPr>
                <a:ea typeface="HGP創英角ｺﾞｼｯｸUB" panose="020B0900000000000000" pitchFamily="50" charset="-128"/>
              </a:defRPr>
            </a:lvl1pPr>
          </a:lstStyle>
          <a:p>
            <a:pPr>
              <a:defRPr/>
            </a:pPr>
            <a:fld id="{7297E5D6-714A-4134-9809-A5F7149A0F6A}" type="slidenum">
              <a:rPr lang="en-US" altLang="ja-JP"/>
              <a:pPr>
                <a:defRPr/>
              </a:pPr>
              <a:t>‹#›</a:t>
            </a:fld>
            <a:endParaRPr lang="en-US" altLang="ja-JP"/>
          </a:p>
        </p:txBody>
      </p:sp>
    </p:spTree>
    <p:extLst>
      <p:ext uri="{BB962C8B-B14F-4D97-AF65-F5344CB8AC3E}">
        <p14:creationId xmlns:p14="http://schemas.microsoft.com/office/powerpoint/2010/main" val="18030256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eaLnBrk="0" hangingPunct="0">
              <a:defRPr>
                <a:ea typeface="HGP創英角ｺﾞｼｯｸUB" panose="020B0900000000000000" pitchFamily="50" charset="-128"/>
              </a:defRPr>
            </a:lvl1pPr>
          </a:lstStyle>
          <a:p>
            <a:pPr>
              <a:defRPr/>
            </a:pPr>
            <a:endParaRPr lang="en-US" altLang="ja-JP"/>
          </a:p>
        </p:txBody>
      </p:sp>
      <p:sp>
        <p:nvSpPr>
          <p:cNvPr id="6" name="フッター プレースホルダー 5"/>
          <p:cNvSpPr>
            <a:spLocks noGrp="1"/>
          </p:cNvSpPr>
          <p:nvPr>
            <p:ph type="ftr" sz="quarter" idx="11"/>
          </p:nvPr>
        </p:nvSpPr>
        <p:spPr/>
        <p:txBody>
          <a:bodyPr/>
          <a:lstStyle>
            <a:lvl1pPr eaLnBrk="0" hangingPunct="0">
              <a:defRPr>
                <a:ea typeface="HGP創英角ｺﾞｼｯｸUB" panose="020B0900000000000000" pitchFamily="50" charset="-128"/>
              </a:defRPr>
            </a:lvl1pPr>
          </a:lstStyle>
          <a:p>
            <a:pPr>
              <a:defRPr/>
            </a:pPr>
            <a:endParaRPr lang="en-US" altLang="ja-JP"/>
          </a:p>
        </p:txBody>
      </p:sp>
      <p:sp>
        <p:nvSpPr>
          <p:cNvPr id="7" name="スライド番号プレースホルダー 6"/>
          <p:cNvSpPr>
            <a:spLocks noGrp="1"/>
          </p:cNvSpPr>
          <p:nvPr>
            <p:ph type="sldNum" sz="quarter" idx="12"/>
          </p:nvPr>
        </p:nvSpPr>
        <p:spPr/>
        <p:txBody>
          <a:bodyPr/>
          <a:lstStyle>
            <a:lvl1pPr eaLnBrk="0" hangingPunct="0">
              <a:defRPr>
                <a:ea typeface="HGP創英角ｺﾞｼｯｸUB" panose="020B0900000000000000" pitchFamily="50" charset="-128"/>
              </a:defRPr>
            </a:lvl1pPr>
          </a:lstStyle>
          <a:p>
            <a:pPr>
              <a:defRPr/>
            </a:pPr>
            <a:fld id="{44A76CC3-48ED-4906-AE25-9CC5F680024A}" type="slidenum">
              <a:rPr lang="en-US" altLang="ja-JP"/>
              <a:pPr>
                <a:defRPr/>
              </a:pPr>
              <a:t>‹#›</a:t>
            </a:fld>
            <a:endParaRPr lang="en-US" altLang="ja-JP"/>
          </a:p>
        </p:txBody>
      </p:sp>
    </p:spTree>
    <p:extLst>
      <p:ext uri="{BB962C8B-B14F-4D97-AF65-F5344CB8AC3E}">
        <p14:creationId xmlns:p14="http://schemas.microsoft.com/office/powerpoint/2010/main" val="26839321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eaLnBrk="0" hangingPunct="0">
              <a:defRPr>
                <a:ea typeface="HGP創英角ｺﾞｼｯｸUB" panose="020B0900000000000000" pitchFamily="50" charset="-128"/>
              </a:defRPr>
            </a:lvl1pPr>
          </a:lstStyle>
          <a:p>
            <a:pPr>
              <a:defRPr/>
            </a:pPr>
            <a:endParaRPr lang="en-US" altLang="ja-JP"/>
          </a:p>
        </p:txBody>
      </p:sp>
      <p:sp>
        <p:nvSpPr>
          <p:cNvPr id="6" name="フッター プレースホルダー 5"/>
          <p:cNvSpPr>
            <a:spLocks noGrp="1"/>
          </p:cNvSpPr>
          <p:nvPr>
            <p:ph type="ftr" sz="quarter" idx="11"/>
          </p:nvPr>
        </p:nvSpPr>
        <p:spPr/>
        <p:txBody>
          <a:bodyPr/>
          <a:lstStyle>
            <a:lvl1pPr eaLnBrk="0" hangingPunct="0">
              <a:defRPr>
                <a:ea typeface="HGP創英角ｺﾞｼｯｸUB" panose="020B0900000000000000" pitchFamily="50" charset="-128"/>
              </a:defRPr>
            </a:lvl1pPr>
          </a:lstStyle>
          <a:p>
            <a:pPr>
              <a:defRPr/>
            </a:pPr>
            <a:endParaRPr lang="en-US" altLang="ja-JP"/>
          </a:p>
        </p:txBody>
      </p:sp>
      <p:sp>
        <p:nvSpPr>
          <p:cNvPr id="7" name="スライド番号プレースホルダー 6"/>
          <p:cNvSpPr>
            <a:spLocks noGrp="1"/>
          </p:cNvSpPr>
          <p:nvPr>
            <p:ph type="sldNum" sz="quarter" idx="12"/>
          </p:nvPr>
        </p:nvSpPr>
        <p:spPr/>
        <p:txBody>
          <a:bodyPr/>
          <a:lstStyle>
            <a:lvl1pPr eaLnBrk="0" hangingPunct="0">
              <a:defRPr>
                <a:ea typeface="HGP創英角ｺﾞｼｯｸUB" panose="020B0900000000000000" pitchFamily="50" charset="-128"/>
              </a:defRPr>
            </a:lvl1pPr>
          </a:lstStyle>
          <a:p>
            <a:pPr>
              <a:defRPr/>
            </a:pPr>
            <a:fld id="{359F8B17-A615-406D-A6A0-EB013B445F5D}" type="slidenum">
              <a:rPr lang="en-US" altLang="ja-JP"/>
              <a:pPr>
                <a:defRPr/>
              </a:pPr>
              <a:t>‹#›</a:t>
            </a:fld>
            <a:endParaRPr lang="en-US" altLang="ja-JP"/>
          </a:p>
        </p:txBody>
      </p:sp>
    </p:spTree>
    <p:extLst>
      <p:ext uri="{BB962C8B-B14F-4D97-AF65-F5344CB8AC3E}">
        <p14:creationId xmlns:p14="http://schemas.microsoft.com/office/powerpoint/2010/main" val="10754755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eaLnBrk="0" hangingPunct="0">
              <a:defRPr>
                <a:ea typeface="HGP創英角ｺﾞｼｯｸUB" panose="020B0900000000000000" pitchFamily="50" charset="-128"/>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eaLnBrk="0" hangingPunct="0">
              <a:defRPr>
                <a:ea typeface="HGP創英角ｺﾞｼｯｸUB" panose="020B0900000000000000" pitchFamily="50" charset="-128"/>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eaLnBrk="0" hangingPunct="0">
              <a:defRPr>
                <a:ea typeface="HGP創英角ｺﾞｼｯｸUB" panose="020B0900000000000000" pitchFamily="50" charset="-128"/>
              </a:defRPr>
            </a:lvl1pPr>
          </a:lstStyle>
          <a:p>
            <a:pPr>
              <a:defRPr/>
            </a:pPr>
            <a:fld id="{4AD16FFE-ECB8-4FD9-99DA-F3DD370BF83A}" type="slidenum">
              <a:rPr lang="en-US" altLang="ja-JP"/>
              <a:pPr>
                <a:defRPr/>
              </a:pPr>
              <a:t>‹#›</a:t>
            </a:fld>
            <a:endParaRPr lang="en-US" altLang="ja-JP"/>
          </a:p>
        </p:txBody>
      </p:sp>
    </p:spTree>
    <p:extLst>
      <p:ext uri="{BB962C8B-B14F-4D97-AF65-F5344CB8AC3E}">
        <p14:creationId xmlns:p14="http://schemas.microsoft.com/office/powerpoint/2010/main" val="39755181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eaLnBrk="0" hangingPunct="0">
              <a:defRPr>
                <a:ea typeface="HGP創英角ｺﾞｼｯｸUB" panose="020B0900000000000000" pitchFamily="50" charset="-128"/>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eaLnBrk="0" hangingPunct="0">
              <a:defRPr>
                <a:ea typeface="HGP創英角ｺﾞｼｯｸUB" panose="020B0900000000000000" pitchFamily="50" charset="-128"/>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eaLnBrk="0" hangingPunct="0">
              <a:defRPr>
                <a:ea typeface="HGP創英角ｺﾞｼｯｸUB" panose="020B0900000000000000" pitchFamily="50" charset="-128"/>
              </a:defRPr>
            </a:lvl1pPr>
          </a:lstStyle>
          <a:p>
            <a:pPr>
              <a:defRPr/>
            </a:pPr>
            <a:fld id="{41C2AB9A-F6C7-48DC-BAD6-21E1400B4993}" type="slidenum">
              <a:rPr lang="en-US" altLang="ja-JP"/>
              <a:pPr>
                <a:defRPr/>
              </a:pPr>
              <a:t>‹#›</a:t>
            </a:fld>
            <a:endParaRPr lang="en-US" altLang="ja-JP"/>
          </a:p>
        </p:txBody>
      </p:sp>
    </p:spTree>
    <p:extLst>
      <p:ext uri="{BB962C8B-B14F-4D97-AF65-F5344CB8AC3E}">
        <p14:creationId xmlns:p14="http://schemas.microsoft.com/office/powerpoint/2010/main" val="138926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07FD7365-041A-4BDA-8445-4BB3C6A82E12}" type="slidenum">
              <a:rPr lang="en-US" altLang="ja-JP"/>
              <a:pPr>
                <a:defRPr/>
              </a:pPr>
              <a:t>‹#›</a:t>
            </a:fld>
            <a:endParaRPr lang="en-US" altLang="ja-JP"/>
          </a:p>
        </p:txBody>
      </p:sp>
    </p:spTree>
    <p:extLst>
      <p:ext uri="{BB962C8B-B14F-4D97-AF65-F5344CB8AC3E}">
        <p14:creationId xmlns:p14="http://schemas.microsoft.com/office/powerpoint/2010/main" val="16162802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fld id="{A439FDBD-DD34-4438-84D5-57D844F1AAE0}" type="slidenum">
              <a:rPr lang="en-US" altLang="ja-JP"/>
              <a:pPr>
                <a:defRPr/>
              </a:pPr>
              <a:t>‹#›</a:t>
            </a:fld>
            <a:endParaRPr lang="en-US" altLang="ja-JP"/>
          </a:p>
        </p:txBody>
      </p:sp>
    </p:spTree>
    <p:extLst>
      <p:ext uri="{BB962C8B-B14F-4D97-AF65-F5344CB8AC3E}">
        <p14:creationId xmlns:p14="http://schemas.microsoft.com/office/powerpoint/2010/main" val="20766889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fld id="{C8B91EEA-E1E3-4B33-8F33-AB856D6F2698}" type="slidenum">
              <a:rPr lang="en-US" altLang="ja-JP"/>
              <a:pPr>
                <a:defRPr/>
              </a:pPr>
              <a:t>‹#›</a:t>
            </a:fld>
            <a:endParaRPr lang="en-US" altLang="ja-JP"/>
          </a:p>
        </p:txBody>
      </p:sp>
    </p:spTree>
    <p:extLst>
      <p:ext uri="{BB962C8B-B14F-4D97-AF65-F5344CB8AC3E}">
        <p14:creationId xmlns:p14="http://schemas.microsoft.com/office/powerpoint/2010/main" val="42466836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fld id="{81097C23-4B8D-4AC0-9A32-1FAA75E9A3D2}" type="slidenum">
              <a:rPr lang="en-US" altLang="ja-JP"/>
              <a:pPr>
                <a:defRPr/>
              </a:pPr>
              <a:t>‹#›</a:t>
            </a:fld>
            <a:endParaRPr lang="en-US" altLang="ja-JP"/>
          </a:p>
        </p:txBody>
      </p:sp>
    </p:spTree>
    <p:extLst>
      <p:ext uri="{BB962C8B-B14F-4D97-AF65-F5344CB8AC3E}">
        <p14:creationId xmlns:p14="http://schemas.microsoft.com/office/powerpoint/2010/main" val="32908556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85800" y="1981200"/>
            <a:ext cx="381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981200"/>
            <a:ext cx="381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6" name="フッター プレースホルダー 5"/>
          <p:cNvSpPr>
            <a:spLocks noGrp="1"/>
          </p:cNvSpPr>
          <p:nvPr>
            <p:ph type="ftr" sz="quarter" idx="11"/>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7" name="スライド番号プレースホルダー 6"/>
          <p:cNvSpPr>
            <a:spLocks noGrp="1"/>
          </p:cNvSpPr>
          <p:nvPr>
            <p:ph type="sldNum" sz="quarter" idx="12"/>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fld id="{4FA39308-6757-49BF-B16E-52A5F2388BCC}" type="slidenum">
              <a:rPr lang="en-US" altLang="ja-JP"/>
              <a:pPr>
                <a:defRPr/>
              </a:pPr>
              <a:t>‹#›</a:t>
            </a:fld>
            <a:endParaRPr lang="en-US" altLang="ja-JP"/>
          </a:p>
        </p:txBody>
      </p:sp>
    </p:spTree>
    <p:extLst>
      <p:ext uri="{BB962C8B-B14F-4D97-AF65-F5344CB8AC3E}">
        <p14:creationId xmlns:p14="http://schemas.microsoft.com/office/powerpoint/2010/main" val="15340176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8" name="フッター プレースホルダー 7"/>
          <p:cNvSpPr>
            <a:spLocks noGrp="1"/>
          </p:cNvSpPr>
          <p:nvPr>
            <p:ph type="ftr" sz="quarter" idx="11"/>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9" name="スライド番号プレースホルダー 8"/>
          <p:cNvSpPr>
            <a:spLocks noGrp="1"/>
          </p:cNvSpPr>
          <p:nvPr>
            <p:ph type="sldNum" sz="quarter" idx="12"/>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fld id="{DB1D0DCA-2A6B-4DD6-8B31-644D613EF842}" type="slidenum">
              <a:rPr lang="en-US" altLang="ja-JP"/>
              <a:pPr>
                <a:defRPr/>
              </a:pPr>
              <a:t>‹#›</a:t>
            </a:fld>
            <a:endParaRPr lang="en-US" altLang="ja-JP"/>
          </a:p>
        </p:txBody>
      </p:sp>
    </p:spTree>
    <p:extLst>
      <p:ext uri="{BB962C8B-B14F-4D97-AF65-F5344CB8AC3E}">
        <p14:creationId xmlns:p14="http://schemas.microsoft.com/office/powerpoint/2010/main" val="1461369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4" name="フッター プレースホルダー 3"/>
          <p:cNvSpPr>
            <a:spLocks noGrp="1"/>
          </p:cNvSpPr>
          <p:nvPr>
            <p:ph type="ftr" sz="quarter" idx="11"/>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5" name="スライド番号プレースホルダー 4"/>
          <p:cNvSpPr>
            <a:spLocks noGrp="1"/>
          </p:cNvSpPr>
          <p:nvPr>
            <p:ph type="sldNum" sz="quarter" idx="12"/>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fld id="{902A2669-0F56-4F30-B94E-135F2BCCA585}" type="slidenum">
              <a:rPr lang="en-US" altLang="ja-JP"/>
              <a:pPr>
                <a:defRPr/>
              </a:pPr>
              <a:t>‹#›</a:t>
            </a:fld>
            <a:endParaRPr lang="en-US" altLang="ja-JP"/>
          </a:p>
        </p:txBody>
      </p:sp>
    </p:spTree>
    <p:extLst>
      <p:ext uri="{BB962C8B-B14F-4D97-AF65-F5344CB8AC3E}">
        <p14:creationId xmlns:p14="http://schemas.microsoft.com/office/powerpoint/2010/main" val="11628754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3" name="フッター プレースホルダー 2"/>
          <p:cNvSpPr>
            <a:spLocks noGrp="1"/>
          </p:cNvSpPr>
          <p:nvPr>
            <p:ph type="ftr" sz="quarter" idx="11"/>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4" name="スライド番号プレースホルダー 3"/>
          <p:cNvSpPr>
            <a:spLocks noGrp="1"/>
          </p:cNvSpPr>
          <p:nvPr>
            <p:ph type="sldNum" sz="quarter" idx="12"/>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fld id="{10D448D9-3770-454A-82A8-33F553AA44A7}" type="slidenum">
              <a:rPr lang="en-US" altLang="ja-JP"/>
              <a:pPr>
                <a:defRPr/>
              </a:pPr>
              <a:t>‹#›</a:t>
            </a:fld>
            <a:endParaRPr lang="en-US" altLang="ja-JP"/>
          </a:p>
        </p:txBody>
      </p:sp>
    </p:spTree>
    <p:extLst>
      <p:ext uri="{BB962C8B-B14F-4D97-AF65-F5344CB8AC3E}">
        <p14:creationId xmlns:p14="http://schemas.microsoft.com/office/powerpoint/2010/main" val="15726565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6" name="フッター プレースホルダー 5"/>
          <p:cNvSpPr>
            <a:spLocks noGrp="1"/>
          </p:cNvSpPr>
          <p:nvPr>
            <p:ph type="ftr" sz="quarter" idx="11"/>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7" name="スライド番号プレースホルダー 6"/>
          <p:cNvSpPr>
            <a:spLocks noGrp="1"/>
          </p:cNvSpPr>
          <p:nvPr>
            <p:ph type="sldNum" sz="quarter" idx="12"/>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fld id="{0E0477A4-0F5B-4A27-B366-87EDB42F9090}" type="slidenum">
              <a:rPr lang="en-US" altLang="ja-JP"/>
              <a:pPr>
                <a:defRPr/>
              </a:pPr>
              <a:t>‹#›</a:t>
            </a:fld>
            <a:endParaRPr lang="en-US" altLang="ja-JP"/>
          </a:p>
        </p:txBody>
      </p:sp>
    </p:spTree>
    <p:extLst>
      <p:ext uri="{BB962C8B-B14F-4D97-AF65-F5344CB8AC3E}">
        <p14:creationId xmlns:p14="http://schemas.microsoft.com/office/powerpoint/2010/main" val="10610013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6" name="フッター プレースホルダー 5"/>
          <p:cNvSpPr>
            <a:spLocks noGrp="1"/>
          </p:cNvSpPr>
          <p:nvPr>
            <p:ph type="ftr" sz="quarter" idx="11"/>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7" name="スライド番号プレースホルダー 6"/>
          <p:cNvSpPr>
            <a:spLocks noGrp="1"/>
          </p:cNvSpPr>
          <p:nvPr>
            <p:ph type="sldNum" sz="quarter" idx="12"/>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fld id="{AC2E261B-4FBB-4D40-89A8-2B1F605FA4A6}" type="slidenum">
              <a:rPr lang="en-US" altLang="ja-JP"/>
              <a:pPr>
                <a:defRPr/>
              </a:pPr>
              <a:t>‹#›</a:t>
            </a:fld>
            <a:endParaRPr lang="en-US" altLang="ja-JP"/>
          </a:p>
        </p:txBody>
      </p:sp>
    </p:spTree>
    <p:extLst>
      <p:ext uri="{BB962C8B-B14F-4D97-AF65-F5344CB8AC3E}">
        <p14:creationId xmlns:p14="http://schemas.microsoft.com/office/powerpoint/2010/main" val="41524251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fld id="{C8C66A16-7317-46C1-9AFE-4FAD32C688E6}" type="slidenum">
              <a:rPr lang="en-US" altLang="ja-JP"/>
              <a:pPr>
                <a:defRPr/>
              </a:pPr>
              <a:t>‹#›</a:t>
            </a:fld>
            <a:endParaRPr lang="en-US" altLang="ja-JP"/>
          </a:p>
        </p:txBody>
      </p:sp>
    </p:spTree>
    <p:extLst>
      <p:ext uri="{BB962C8B-B14F-4D97-AF65-F5344CB8AC3E}">
        <p14:creationId xmlns:p14="http://schemas.microsoft.com/office/powerpoint/2010/main" val="1450934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0.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theme" Target="../theme/theme15.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B2199F9-0A1B-4751-AF8C-651CDB80F556}"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7739" r:id="rId1"/>
    <p:sldLayoutId id="2147487740" r:id="rId2"/>
    <p:sldLayoutId id="2147487741" r:id="rId3"/>
    <p:sldLayoutId id="2147487742" r:id="rId4"/>
    <p:sldLayoutId id="2147487743" r:id="rId5"/>
    <p:sldLayoutId id="2147487744" r:id="rId6"/>
    <p:sldLayoutId id="2147487745" r:id="rId7"/>
    <p:sldLayoutId id="2147487746" r:id="rId8"/>
    <p:sldLayoutId id="2147487747" r:id="rId9"/>
    <p:sldLayoutId id="2147487748" r:id="rId10"/>
    <p:sldLayoutId id="2147487749" r:id="rId11"/>
  </p:sldLayoutIdLst>
  <p:hf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mn-ea"/>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mn-ea"/>
              </a:defRPr>
            </a:lvl1pPr>
          </a:lstStyle>
          <a:p>
            <a:pPr>
              <a:defRPr/>
            </a:pPr>
            <a:endParaRPr lang="en-US" altLang="ja-JP"/>
          </a:p>
        </p:txBody>
      </p:sp>
      <p:sp>
        <p:nvSpPr>
          <p:cNvPr id="1030" name="Rectangle 6"/>
          <p:cNvSpPr>
            <a:spLocks noGrp="1" noChangeArrowheads="1"/>
          </p:cNvSpPr>
          <p:nvPr>
            <p:ph type="sldNum" sz="quarter" idx="4"/>
          </p:nvPr>
        </p:nvSpPr>
        <p:spPr bwMode="auto">
          <a:xfrm>
            <a:off x="7275513" y="6453188"/>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defRPr sz="2400">
                <a:solidFill>
                  <a:srgbClr val="000000"/>
                </a:solidFill>
                <a:ea typeface="+mn-ea"/>
              </a:defRPr>
            </a:lvl1pPr>
          </a:lstStyle>
          <a:p>
            <a:pPr>
              <a:defRPr/>
            </a:pPr>
            <a:fld id="{0C56F037-458F-4D3E-B2F8-C1A83A377EF9}"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7872" r:id="rId1"/>
    <p:sldLayoutId id="2147487873" r:id="rId2"/>
    <p:sldLayoutId id="2147487874" r:id="rId3"/>
    <p:sldLayoutId id="2147487875" r:id="rId4"/>
    <p:sldLayoutId id="2147487876" r:id="rId5"/>
    <p:sldLayoutId id="2147487877" r:id="rId6"/>
    <p:sldLayoutId id="2147487878" r:id="rId7"/>
    <p:sldLayoutId id="2147487879" r:id="rId8"/>
    <p:sldLayoutId id="2147487880" r:id="rId9"/>
    <p:sldLayoutId id="2147487881" r:id="rId10"/>
    <p:sldLayoutId id="2147487882" r:id="rId11"/>
    <p:sldLayoutId id="2147487883" r:id="rId12"/>
  </p:sldLayoutIdLst>
  <p:hf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ＭＳ Ｐゴシック"/>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ＭＳ Ｐゴシック"/>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a:ea typeface="ＭＳ Ｐゴシック"/>
              </a:defRPr>
            </a:lvl1pPr>
          </a:lstStyle>
          <a:p>
            <a:pPr>
              <a:defRPr/>
            </a:pPr>
            <a:fld id="{5DFD4CE9-0932-4BBC-973B-B99523261340}"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7884" r:id="rId1"/>
    <p:sldLayoutId id="2147487885" r:id="rId2"/>
    <p:sldLayoutId id="2147487886" r:id="rId3"/>
    <p:sldLayoutId id="2147487887" r:id="rId4"/>
    <p:sldLayoutId id="2147487888" r:id="rId5"/>
    <p:sldLayoutId id="2147487889" r:id="rId6"/>
    <p:sldLayoutId id="2147487890" r:id="rId7"/>
    <p:sldLayoutId id="2147487891" r:id="rId8"/>
    <p:sldLayoutId id="2147487892" r:id="rId9"/>
    <p:sldLayoutId id="2147487893" r:id="rId10"/>
    <p:sldLayoutId id="2147487894" r:id="rId11"/>
  </p:sldLayoutIdLst>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EBAEA273-C978-4BF0-B778-C3277606FA13}"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7795" r:id="rId1"/>
    <p:sldLayoutId id="2147487796" r:id="rId2"/>
    <p:sldLayoutId id="2147487797" r:id="rId3"/>
    <p:sldLayoutId id="2147487798" r:id="rId4"/>
    <p:sldLayoutId id="2147487799" r:id="rId5"/>
    <p:sldLayoutId id="2147487800" r:id="rId6"/>
    <p:sldLayoutId id="2147487801" r:id="rId7"/>
    <p:sldLayoutId id="2147487802" r:id="rId8"/>
    <p:sldLayoutId id="2147487803" r:id="rId9"/>
    <p:sldLayoutId id="2147487804" r:id="rId10"/>
    <p:sldLayoutId id="2147487805" r:id="rId11"/>
  </p:sldLayoutIdLst>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mn-ea"/>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mn-ea"/>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mn-ea"/>
              </a:defRPr>
            </a:lvl1pPr>
          </a:lstStyle>
          <a:p>
            <a:pPr>
              <a:defRPr/>
            </a:pPr>
            <a:fld id="{D6F1F6D7-F0A5-48FC-9CED-27D58458B64A}"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7806" r:id="rId1"/>
    <p:sldLayoutId id="2147487807" r:id="rId2"/>
    <p:sldLayoutId id="2147487808" r:id="rId3"/>
    <p:sldLayoutId id="2147487809" r:id="rId4"/>
    <p:sldLayoutId id="2147487810" r:id="rId5"/>
    <p:sldLayoutId id="2147487811" r:id="rId6"/>
    <p:sldLayoutId id="2147487812" r:id="rId7"/>
    <p:sldLayoutId id="2147487813" r:id="rId8"/>
    <p:sldLayoutId id="2147487814" r:id="rId9"/>
    <p:sldLayoutId id="2147487815" r:id="rId10"/>
    <p:sldLayoutId id="2147487816" r:id="rId11"/>
  </p:sldLayoutIdLst>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423AD002-E6D4-442F-A881-3366CD9D4308}"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7817" r:id="rId1"/>
    <p:sldLayoutId id="2147487818" r:id="rId2"/>
    <p:sldLayoutId id="2147487819" r:id="rId3"/>
    <p:sldLayoutId id="2147487820" r:id="rId4"/>
    <p:sldLayoutId id="2147487821" r:id="rId5"/>
    <p:sldLayoutId id="2147487822" r:id="rId6"/>
    <p:sldLayoutId id="2147487823" r:id="rId7"/>
    <p:sldLayoutId id="2147487824" r:id="rId8"/>
    <p:sldLayoutId id="2147487825" r:id="rId9"/>
    <p:sldLayoutId id="2147487826" r:id="rId10"/>
    <p:sldLayoutId id="2147487827" r:id="rId11"/>
  </p:sldLayoutIdLst>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endParaRPr lang="en-US" altLang="ja-JP"/>
          </a:p>
        </p:txBody>
      </p:sp>
      <p:sp>
        <p:nvSpPr>
          <p:cNvPr id="15363"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ltLang="ja-JP"/>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prstClr val="black">
                    <a:tint val="75000"/>
                  </a:prstClr>
                </a:solidFill>
                <a:latin typeface="Calibri" panose="020F0502020204030204" pitchFamily="34" charset="0"/>
              </a:defRPr>
            </a:lvl1pPr>
          </a:lstStyle>
          <a:p>
            <a:pPr>
              <a:defRPr/>
            </a:pPr>
            <a:fld id="{3B641FFE-9424-4001-B8CB-CF4D4FFBB4DF}" type="datetimeFigureOut">
              <a:rPr lang="ja-JP" altLang="en-US"/>
              <a:pPr>
                <a:defRPr/>
              </a:pPr>
              <a:t>2017/9/21</a:t>
            </a:fld>
            <a:endParaRPr lang="ja-JP" alt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prstClr val="black">
                    <a:tint val="75000"/>
                  </a:prstClr>
                </a:solidFill>
                <a:latin typeface="Calibri" panose="020F0502020204030204" pitchFamily="34" charset="0"/>
              </a:defRPr>
            </a:lvl1pPr>
          </a:lstStyle>
          <a:p>
            <a:pPr>
              <a:defRPr/>
            </a:pPr>
            <a:endParaRPr lang="ja-JP" alt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prstClr val="black">
                    <a:tint val="75000"/>
                  </a:prstClr>
                </a:solidFill>
                <a:latin typeface="Calibri" panose="020F0502020204030204" pitchFamily="34" charset="0"/>
              </a:defRPr>
            </a:lvl1pPr>
          </a:lstStyle>
          <a:p>
            <a:pPr>
              <a:defRPr/>
            </a:pPr>
            <a:fld id="{40CFE84B-7EBD-4E68-8A45-9D3A09B2AA96}"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7895" r:id="rId1"/>
    <p:sldLayoutId id="2147487896" r:id="rId2"/>
    <p:sldLayoutId id="2147487897" r:id="rId3"/>
    <p:sldLayoutId id="2147487898" r:id="rId4"/>
    <p:sldLayoutId id="2147487899" r:id="rId5"/>
    <p:sldLayoutId id="2147487900" r:id="rId6"/>
    <p:sldLayoutId id="2147487901" r:id="rId7"/>
    <p:sldLayoutId id="2147487902" r:id="rId8"/>
    <p:sldLayoutId id="2147487903" r:id="rId9"/>
    <p:sldLayoutId id="2147487904" r:id="rId10"/>
    <p:sldLayoutId id="2147487905" r:id="rId11"/>
    <p:sldLayoutId id="2147487906" r:id="rId12"/>
  </p:sldLayoutIdLst>
  <p:txStyles>
    <p:titleStyle>
      <a:lvl1pPr algn="l" rtl="0" eaLnBrk="0" fontAlgn="base" hangingPunct="0">
        <a:lnSpc>
          <a:spcPct val="90000"/>
        </a:lnSpc>
        <a:spcBef>
          <a:spcPct val="0"/>
        </a:spcBef>
        <a:spcAft>
          <a:spcPct val="0"/>
        </a:spcAft>
        <a:defRPr kumimoji="1"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2pPr>
      <a:lvl3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3pPr>
      <a:lvl4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4pPr>
      <a:lvl5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5pPr>
      <a:lvl6pPr marL="4572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6pPr>
      <a:lvl7pPr marL="9144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7pPr>
      <a:lvl8pPr marL="13716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8pPr>
      <a:lvl9pPr marL="18288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umimoji="1"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umimoji="1"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umimoji="1"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endParaRPr lang="en-US" altLang="ja-JP"/>
          </a:p>
        </p:txBody>
      </p:sp>
      <p:sp>
        <p:nvSpPr>
          <p:cNvPr id="1638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ltLang="ja-JP"/>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Calibri" panose="020F0502020204030204"/>
              </a:defRPr>
            </a:lvl1pPr>
          </a:lstStyle>
          <a:p>
            <a:pPr>
              <a:defRPr/>
            </a:pPr>
            <a:fld id="{87A0F639-E1C7-4860-AC00-C14B4350ED7D}" type="datetimeFigureOut">
              <a:rPr lang="ja-JP" altLang="en-US"/>
              <a:pPr>
                <a:defRPr/>
              </a:pPr>
              <a:t>2017/9/21</a:t>
            </a:fld>
            <a:endParaRPr lang="ja-JP" alt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defRPr>
            </a:lvl1pPr>
          </a:lstStyle>
          <a:p>
            <a:pPr>
              <a:defRPr/>
            </a:pPr>
            <a:endParaRPr lang="ja-JP" alt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prstClr val="black">
                    <a:tint val="75000"/>
                  </a:prstClr>
                </a:solidFill>
                <a:latin typeface="Calibri" panose="020F0502020204030204"/>
              </a:defRPr>
            </a:lvl1pPr>
          </a:lstStyle>
          <a:p>
            <a:pPr>
              <a:defRPr/>
            </a:pPr>
            <a:fld id="{2E73D210-266A-4720-8C3A-547BCE1207F0}"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7907" r:id="rId1"/>
    <p:sldLayoutId id="2147487908" r:id="rId2"/>
    <p:sldLayoutId id="2147487909" r:id="rId3"/>
    <p:sldLayoutId id="2147487910" r:id="rId4"/>
    <p:sldLayoutId id="2147487911" r:id="rId5"/>
    <p:sldLayoutId id="2147487912" r:id="rId6"/>
    <p:sldLayoutId id="2147487913" r:id="rId7"/>
    <p:sldLayoutId id="2147487914" r:id="rId8"/>
    <p:sldLayoutId id="2147487915" r:id="rId9"/>
    <p:sldLayoutId id="2147487916" r:id="rId10"/>
    <p:sldLayoutId id="2147487917" r:id="rId11"/>
  </p:sldLayoutIdLst>
  <p:txStyles>
    <p:titleStyle>
      <a:lvl1pPr algn="l" rtl="0" fontAlgn="base">
        <a:lnSpc>
          <a:spcPct val="90000"/>
        </a:lnSpc>
        <a:spcBef>
          <a:spcPct val="0"/>
        </a:spcBef>
        <a:spcAft>
          <a:spcPct val="0"/>
        </a:spcAft>
        <a:defRPr kumimoji="1" sz="4400" kern="1200">
          <a:solidFill>
            <a:schemeClr val="tx1"/>
          </a:solidFill>
          <a:latin typeface="+mj-lt"/>
          <a:ea typeface="+mj-ea"/>
          <a:cs typeface="+mj-cs"/>
        </a:defRPr>
      </a:lvl1pPr>
      <a:lvl2pPr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2pPr>
      <a:lvl3pPr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3pPr>
      <a:lvl4pPr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4pPr>
      <a:lvl5pPr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5pPr>
      <a:lvl6pPr marL="4572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6pPr>
      <a:lvl7pPr marL="9144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7pPr>
      <a:lvl8pPr marL="13716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8pPr>
      <a:lvl9pPr marL="18288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kumimoji="1"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kumimoji="1"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kumimoji="1"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311C0829-1D62-406D-A0D8-A05E4FBF2CB1}"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7828" r:id="rId1"/>
    <p:sldLayoutId id="2147487829" r:id="rId2"/>
    <p:sldLayoutId id="2147487830" r:id="rId3"/>
    <p:sldLayoutId id="2147487831" r:id="rId4"/>
    <p:sldLayoutId id="2147487832" r:id="rId5"/>
    <p:sldLayoutId id="2147487833" r:id="rId6"/>
    <p:sldLayoutId id="2147487834" r:id="rId7"/>
    <p:sldLayoutId id="2147487835" r:id="rId8"/>
    <p:sldLayoutId id="2147487836" r:id="rId9"/>
    <p:sldLayoutId id="2147487837" r:id="rId10"/>
    <p:sldLayoutId id="2147487838" r:id="rId11"/>
  </p:sldLayoutIdLst>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r>
              <a:rPr lang="en-US" altLang="ja-JP"/>
              <a:t>日本経済研究ｾﾝﾀｰ</a:t>
            </a:r>
          </a:p>
        </p:txBody>
      </p:sp>
      <p:sp>
        <p:nvSpPr>
          <p:cNvPr id="1030" name="Rectangle 6"/>
          <p:cNvSpPr>
            <a:spLocks noGrp="1" noChangeArrowheads="1"/>
          </p:cNvSpPr>
          <p:nvPr>
            <p:ph type="sldNum" sz="quarter" idx="4"/>
          </p:nvPr>
        </p:nvSpPr>
        <p:spPr bwMode="auto">
          <a:xfrm>
            <a:off x="7078663" y="66198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6EDCD670-2053-4C60-9516-37219AE5480D}"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7750" r:id="rId1"/>
    <p:sldLayoutId id="2147487751" r:id="rId2"/>
    <p:sldLayoutId id="2147487752" r:id="rId3"/>
    <p:sldLayoutId id="2147487753" r:id="rId4"/>
    <p:sldLayoutId id="2147487754" r:id="rId5"/>
    <p:sldLayoutId id="2147487755" r:id="rId6"/>
    <p:sldLayoutId id="2147487756" r:id="rId7"/>
    <p:sldLayoutId id="2147487757" r:id="rId8"/>
    <p:sldLayoutId id="2147487758" r:id="rId9"/>
    <p:sldLayoutId id="2147487759" r:id="rId10"/>
    <p:sldLayoutId id="2147487760" r:id="rId11"/>
    <p:sldLayoutId id="2147487761" r:id="rId12"/>
  </p:sldLayoutIdLst>
  <p:hf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A44EF15B-10B2-4C03-97A0-4B49A85022ED}"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7762" r:id="rId1"/>
    <p:sldLayoutId id="2147487763" r:id="rId2"/>
    <p:sldLayoutId id="2147487764" r:id="rId3"/>
    <p:sldLayoutId id="2147487765" r:id="rId4"/>
    <p:sldLayoutId id="2147487766" r:id="rId5"/>
    <p:sldLayoutId id="2147487767" r:id="rId6"/>
    <p:sldLayoutId id="2147487768" r:id="rId7"/>
    <p:sldLayoutId id="2147487769" r:id="rId8"/>
    <p:sldLayoutId id="2147487770" r:id="rId9"/>
    <p:sldLayoutId id="2147487771" r:id="rId10"/>
    <p:sldLayoutId id="2147487772" r:id="rId11"/>
  </p:sldLayoutIdLst>
  <p:hf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BE8690B4-F1FD-4CB0-B6B7-961FADFD7C6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7773" r:id="rId1"/>
    <p:sldLayoutId id="2147487774" r:id="rId2"/>
    <p:sldLayoutId id="2147487775" r:id="rId3"/>
    <p:sldLayoutId id="2147487776" r:id="rId4"/>
    <p:sldLayoutId id="2147487777" r:id="rId5"/>
    <p:sldLayoutId id="2147487778" r:id="rId6"/>
    <p:sldLayoutId id="2147487779" r:id="rId7"/>
    <p:sldLayoutId id="2147487780" r:id="rId8"/>
    <p:sldLayoutId id="2147487781" r:id="rId9"/>
    <p:sldLayoutId id="2147487782" r:id="rId10"/>
    <p:sldLayoutId id="2147487783" r:id="rId11"/>
  </p:sldLayoutIdLst>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2E62A861-644A-4314-B7C0-EAC9E65F8A8A}"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7784" r:id="rId1"/>
    <p:sldLayoutId id="2147487785" r:id="rId2"/>
    <p:sldLayoutId id="2147487786" r:id="rId3"/>
    <p:sldLayoutId id="2147487787" r:id="rId4"/>
    <p:sldLayoutId id="2147487788" r:id="rId5"/>
    <p:sldLayoutId id="2147487789" r:id="rId6"/>
    <p:sldLayoutId id="2147487790" r:id="rId7"/>
    <p:sldLayoutId id="2147487791" r:id="rId8"/>
    <p:sldLayoutId id="2147487792" r:id="rId9"/>
    <p:sldLayoutId id="2147487793" r:id="rId10"/>
    <p:sldLayoutId id="2147487794" r:id="rId11"/>
  </p:sldLayoutIdLst>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pPr>
              <a:defRPr/>
            </a:pPr>
            <a:fld id="{7E8DE22C-9454-46CA-AB32-BEC94E5CA57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7839" r:id="rId1"/>
    <p:sldLayoutId id="2147487840" r:id="rId2"/>
    <p:sldLayoutId id="2147487841" r:id="rId3"/>
    <p:sldLayoutId id="2147487842" r:id="rId4"/>
    <p:sldLayoutId id="2147487843" r:id="rId5"/>
    <p:sldLayoutId id="2147487844" r:id="rId6"/>
    <p:sldLayoutId id="2147487845" r:id="rId7"/>
    <p:sldLayoutId id="2147487846" r:id="rId8"/>
    <p:sldLayoutId id="2147487847" r:id="rId9"/>
    <p:sldLayoutId id="2147487848" r:id="rId10"/>
    <p:sldLayoutId id="2147487849" r:id="rId11"/>
  </p:sldLayoutIdLst>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81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panose="020B0600070205080204" pitchFamily="50"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panose="020B0600070205080204" pitchFamily="50"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ＭＳ Ｐゴシック" panose="020B0600070205080204" pitchFamily="50" charset="-128"/>
              </a:defRPr>
            </a:lvl1pPr>
          </a:lstStyle>
          <a:p>
            <a:pPr>
              <a:defRPr/>
            </a:pPr>
            <a:fld id="{E285663B-F4C7-4522-8A87-04DB99CC1425}"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7850" r:id="rId1"/>
    <p:sldLayoutId id="2147487851" r:id="rId2"/>
    <p:sldLayoutId id="2147487852" r:id="rId3"/>
    <p:sldLayoutId id="2147487853" r:id="rId4"/>
    <p:sldLayoutId id="2147487854" r:id="rId5"/>
    <p:sldLayoutId id="2147487855" r:id="rId6"/>
    <p:sldLayoutId id="2147487856" r:id="rId7"/>
    <p:sldLayoutId id="2147487857" r:id="rId8"/>
    <p:sldLayoutId id="2147487858" r:id="rId9"/>
    <p:sldLayoutId id="2147487859" r:id="rId10"/>
    <p:sldLayoutId id="2147487860" r:id="rId11"/>
  </p:sldLayoutIdLst>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92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ＭＳ Ｐゴシック"/>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ＭＳ Ｐゴシック"/>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a:ea typeface="ＭＳ Ｐゴシック"/>
              </a:defRPr>
            </a:lvl1pPr>
          </a:lstStyle>
          <a:p>
            <a:pPr>
              <a:defRPr/>
            </a:pPr>
            <a:fld id="{4DD8E9D6-E000-458F-807D-02BA1B717610}"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7861" r:id="rId1"/>
    <p:sldLayoutId id="2147487862" r:id="rId2"/>
    <p:sldLayoutId id="2147487863" r:id="rId3"/>
    <p:sldLayoutId id="2147487864" r:id="rId4"/>
    <p:sldLayoutId id="2147487865" r:id="rId5"/>
    <p:sldLayoutId id="2147487866" r:id="rId6"/>
    <p:sldLayoutId id="2147487867" r:id="rId7"/>
    <p:sldLayoutId id="2147487868" r:id="rId8"/>
    <p:sldLayoutId id="2147487869" r:id="rId9"/>
    <p:sldLayoutId id="2147487870" r:id="rId10"/>
    <p:sldLayoutId id="2147487871" r:id="rId11"/>
  </p:sldLayoutIdLst>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hyperlink" Target="http://www.thedrinksbusiness.com/wordpress/wp-content/uploads/2015/08/1960-Karuizawa-world-record.jpg" TargetMode="External"/><Relationship Id="rId7" Type="http://schemas.openxmlformats.org/officeDocument/2006/relationships/image" Target="../media/image17.jpeg"/><Relationship Id="rId2" Type="http://schemas.openxmlformats.org/officeDocument/2006/relationships/image" Target="../media/image18.jpeg"/><Relationship Id="rId1" Type="http://schemas.openxmlformats.org/officeDocument/2006/relationships/slideLayout" Target="../slideLayouts/slideLayout63.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3.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32.emf"/><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63.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57.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101.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8.jpeg"/><Relationship Id="rId1" Type="http://schemas.openxmlformats.org/officeDocument/2006/relationships/slideLayout" Target="../slideLayouts/slideLayout80.xml"/><Relationship Id="rId5" Type="http://schemas.openxmlformats.org/officeDocument/2006/relationships/image" Target="../media/image17.jpeg"/><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8.jpeg"/><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8.jpeg"/><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5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8.jpeg"/><Relationship Id="rId1" Type="http://schemas.openxmlformats.org/officeDocument/2006/relationships/slideLayout" Target="../slideLayouts/slideLayout80.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8.jpeg"/><Relationship Id="rId1" Type="http://schemas.openxmlformats.org/officeDocument/2006/relationships/slideLayout" Target="../slideLayouts/slideLayout80.xml"/><Relationship Id="rId4" Type="http://schemas.openxmlformats.org/officeDocument/2006/relationships/image" Target="../media/image17.jpeg"/></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63.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8.jpeg"/><Relationship Id="rId1" Type="http://schemas.openxmlformats.org/officeDocument/2006/relationships/slideLayout" Target="../slideLayouts/slideLayout136.xml"/></Relationships>
</file>

<file path=ppt/slides/_rels/slide35.xml.rels><?xml version="1.0" encoding="UTF-8" standalone="yes"?>
<Relationships xmlns="http://schemas.openxmlformats.org/package/2006/relationships"><Relationship Id="rId8" Type="http://schemas.openxmlformats.org/officeDocument/2006/relationships/hyperlink" Target="http://sapporo.100miles.jp/mikaosanai/wp-content/uploads/sites/33/2014/04/P1360455.jpg" TargetMode="External"/><Relationship Id="rId3" Type="http://schemas.openxmlformats.org/officeDocument/2006/relationships/image" Target="../media/image60.jpeg"/><Relationship Id="rId7" Type="http://schemas.openxmlformats.org/officeDocument/2006/relationships/image" Target="../media/image63.jpeg"/><Relationship Id="rId2" Type="http://schemas.openxmlformats.org/officeDocument/2006/relationships/hyperlink" Target="http://blogs.yahoo.co.jp/immortalkingcom/GALLERY/show_image.html?id=3437397&amp;no=2" TargetMode="External"/><Relationship Id="rId1" Type="http://schemas.openxmlformats.org/officeDocument/2006/relationships/slideLayout" Target="../slideLayouts/slideLayout51.xml"/><Relationship Id="rId6" Type="http://schemas.openxmlformats.org/officeDocument/2006/relationships/image" Target="../media/image62.jpeg"/><Relationship Id="rId5" Type="http://schemas.openxmlformats.org/officeDocument/2006/relationships/hyperlink" Target="http://blog-imgs-57-origin.fc2.com/t/u/s/tushio/0424-suntory-013-S.jpg" TargetMode="External"/><Relationship Id="rId4" Type="http://schemas.openxmlformats.org/officeDocument/2006/relationships/image" Target="../media/image61.jpeg"/><Relationship Id="rId9" Type="http://schemas.openxmlformats.org/officeDocument/2006/relationships/image" Target="../media/image64.jpeg"/></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35.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7.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8.jpeg"/><Relationship Id="rId3" Type="http://schemas.openxmlformats.org/officeDocument/2006/relationships/image" Target="../media/image68.jpeg"/><Relationship Id="rId7" Type="http://schemas.openxmlformats.org/officeDocument/2006/relationships/image" Target="../media/image72.jpeg"/><Relationship Id="rId12" Type="http://schemas.openxmlformats.org/officeDocument/2006/relationships/image" Target="../media/image77.jpeg"/><Relationship Id="rId17" Type="http://schemas.openxmlformats.org/officeDocument/2006/relationships/image" Target="../media/image82.jpeg"/><Relationship Id="rId2" Type="http://schemas.openxmlformats.org/officeDocument/2006/relationships/notesSlide" Target="../notesSlides/notesSlide10.xml"/><Relationship Id="rId16" Type="http://schemas.openxmlformats.org/officeDocument/2006/relationships/image" Target="../media/image81.jpeg"/><Relationship Id="rId1" Type="http://schemas.openxmlformats.org/officeDocument/2006/relationships/slideLayout" Target="../slideLayouts/slideLayout136.xml"/><Relationship Id="rId6" Type="http://schemas.openxmlformats.org/officeDocument/2006/relationships/image" Target="../media/image71.jpeg"/><Relationship Id="rId11" Type="http://schemas.openxmlformats.org/officeDocument/2006/relationships/image" Target="../media/image76.jpeg"/><Relationship Id="rId5" Type="http://schemas.openxmlformats.org/officeDocument/2006/relationships/image" Target="../media/image70.jpeg"/><Relationship Id="rId15" Type="http://schemas.openxmlformats.org/officeDocument/2006/relationships/image" Target="../media/image80.jpeg"/><Relationship Id="rId10" Type="http://schemas.openxmlformats.org/officeDocument/2006/relationships/image" Target="../media/image75.jpeg"/><Relationship Id="rId4" Type="http://schemas.openxmlformats.org/officeDocument/2006/relationships/image" Target="../media/image69.jpeg"/><Relationship Id="rId9" Type="http://schemas.openxmlformats.org/officeDocument/2006/relationships/image" Target="../media/image74.jpeg"/><Relationship Id="rId14" Type="http://schemas.openxmlformats.org/officeDocument/2006/relationships/image" Target="../media/image7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11.xml"/><Relationship Id="rId1" Type="http://schemas.openxmlformats.org/officeDocument/2006/relationships/slideLayout" Target="../slideLayouts/slideLayout58.xml"/><Relationship Id="rId6" Type="http://schemas.openxmlformats.org/officeDocument/2006/relationships/image" Target="../media/image86.jpeg"/><Relationship Id="rId5" Type="http://schemas.openxmlformats.org/officeDocument/2006/relationships/image" Target="../media/image85.jpeg"/><Relationship Id="rId10" Type="http://schemas.openxmlformats.org/officeDocument/2006/relationships/image" Target="../media/image90.jpeg"/><Relationship Id="rId4" Type="http://schemas.openxmlformats.org/officeDocument/2006/relationships/image" Target="../media/image84.jpeg"/><Relationship Id="rId9" Type="http://schemas.openxmlformats.org/officeDocument/2006/relationships/image" Target="../media/image8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2.xml"/><Relationship Id="rId1" Type="http://schemas.openxmlformats.org/officeDocument/2006/relationships/slideLayout" Target="../slideLayouts/slideLayout63.xml"/><Relationship Id="rId5" Type="http://schemas.openxmlformats.org/officeDocument/2006/relationships/image" Target="../media/image93.png"/><Relationship Id="rId4" Type="http://schemas.openxmlformats.org/officeDocument/2006/relationships/image" Target="../media/image92.jpeg"/></Relationships>
</file>

<file path=ppt/slides/_rels/slide41.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notesSlide" Target="../notesSlides/notesSlide13.xml"/><Relationship Id="rId1" Type="http://schemas.openxmlformats.org/officeDocument/2006/relationships/slideLayout" Target="../slideLayouts/slideLayout58.x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image" Target="../media/image95.jpeg"/></Relationships>
</file>

<file path=ppt/slides/_rels/slide4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63.xml"/><Relationship Id="rId5" Type="http://schemas.openxmlformats.org/officeDocument/2006/relationships/image" Target="../media/image102.png"/><Relationship Id="rId4" Type="http://schemas.openxmlformats.org/officeDocument/2006/relationships/image" Target="../media/image101.jpeg"/></Relationships>
</file>

<file path=ppt/slides/_rels/slide4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57.xml"/><Relationship Id="rId5" Type="http://schemas.openxmlformats.org/officeDocument/2006/relationships/image" Target="../media/image17.jpeg"/><Relationship Id="rId4" Type="http://schemas.openxmlformats.org/officeDocument/2006/relationships/image" Target="../media/image105.jpeg"/></Relationships>
</file>

<file path=ppt/slides/_rels/slide4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slideLayout" Target="../slideLayouts/slideLayout52.xml"/><Relationship Id="rId1" Type="http://schemas.openxmlformats.org/officeDocument/2006/relationships/vmlDrawing" Target="../drawings/vmlDrawing1.vml"/><Relationship Id="rId5" Type="http://schemas.openxmlformats.org/officeDocument/2006/relationships/image" Target="../media/image106.png"/><Relationship Id="rId4" Type="http://schemas.openxmlformats.org/officeDocument/2006/relationships/oleObject" Target="../embeddings/oleObject1.bin"/></Relationships>
</file>

<file path=ppt/slides/_rels/slide45.xml.rels><?xml version="1.0" encoding="UTF-8" standalone="yes"?>
<Relationships xmlns="http://schemas.openxmlformats.org/package/2006/relationships"><Relationship Id="rId8" Type="http://schemas.openxmlformats.org/officeDocument/2006/relationships/image" Target="../media/image114.jpeg"/><Relationship Id="rId13" Type="http://schemas.openxmlformats.org/officeDocument/2006/relationships/image" Target="../media/image119.jpeg"/><Relationship Id="rId3" Type="http://schemas.openxmlformats.org/officeDocument/2006/relationships/image" Target="../media/image109.jpeg"/><Relationship Id="rId7" Type="http://schemas.openxmlformats.org/officeDocument/2006/relationships/image" Target="../media/image113.jpeg"/><Relationship Id="rId12" Type="http://schemas.openxmlformats.org/officeDocument/2006/relationships/image" Target="../media/image118.jpeg"/><Relationship Id="rId2" Type="http://schemas.openxmlformats.org/officeDocument/2006/relationships/image" Target="../media/image108.jpeg"/><Relationship Id="rId1" Type="http://schemas.openxmlformats.org/officeDocument/2006/relationships/slideLayout" Target="../slideLayouts/slideLayout63.xml"/><Relationship Id="rId6" Type="http://schemas.openxmlformats.org/officeDocument/2006/relationships/image" Target="../media/image112.jpeg"/><Relationship Id="rId11" Type="http://schemas.openxmlformats.org/officeDocument/2006/relationships/image" Target="../media/image117.jpeg"/><Relationship Id="rId5" Type="http://schemas.openxmlformats.org/officeDocument/2006/relationships/image" Target="../media/image111.jpeg"/><Relationship Id="rId10" Type="http://schemas.openxmlformats.org/officeDocument/2006/relationships/image" Target="../media/image116.jpeg"/><Relationship Id="rId4" Type="http://schemas.openxmlformats.org/officeDocument/2006/relationships/image" Target="../media/image110.jpeg"/><Relationship Id="rId9" Type="http://schemas.openxmlformats.org/officeDocument/2006/relationships/image" Target="../media/image115.jpeg"/></Relationships>
</file>

<file path=ppt/slides/_rels/slide46.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jpeg"/><Relationship Id="rId7" Type="http://schemas.openxmlformats.org/officeDocument/2006/relationships/image" Target="../media/image125.jpeg"/><Relationship Id="rId2" Type="http://schemas.openxmlformats.org/officeDocument/2006/relationships/image" Target="../media/image120.jpeg"/><Relationship Id="rId1" Type="http://schemas.openxmlformats.org/officeDocument/2006/relationships/slideLayout" Target="../slideLayouts/slideLayout63.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4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xml"/><Relationship Id="rId1" Type="http://schemas.openxmlformats.org/officeDocument/2006/relationships/slideLayout" Target="../slideLayouts/slideLayout63.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4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1.jpeg"/><Relationship Id="rId1" Type="http://schemas.openxmlformats.org/officeDocument/2006/relationships/slideLayout" Target="../slideLayouts/slideLayout63.xml"/><Relationship Id="rId5" Type="http://schemas.openxmlformats.org/officeDocument/2006/relationships/image" Target="../media/image128.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0.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35.jpeg"/><Relationship Id="rId2" Type="http://schemas.openxmlformats.org/officeDocument/2006/relationships/notesSlide" Target="../notesSlides/notesSlide15.xml"/><Relationship Id="rId1" Type="http://schemas.openxmlformats.org/officeDocument/2006/relationships/slideLayout" Target="../slideLayouts/slideLayout152.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5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6.xml"/><Relationship Id="rId1" Type="http://schemas.openxmlformats.org/officeDocument/2006/relationships/slideLayout" Target="../slideLayouts/slideLayout52.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5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52.xml"/></Relationships>
</file>

<file path=ppt/slides/_rels/slide5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8.xml"/><Relationship Id="rId1" Type="http://schemas.openxmlformats.org/officeDocument/2006/relationships/slideLayout" Target="../slideLayouts/slideLayout152.xml"/></Relationships>
</file>

<file path=ppt/slides/_rels/slide5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5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44.jpeg"/><Relationship Id="rId1" Type="http://schemas.openxmlformats.org/officeDocument/2006/relationships/slideLayout" Target="../slideLayouts/slideLayout130.xml"/><Relationship Id="rId6" Type="http://schemas.openxmlformats.org/officeDocument/2006/relationships/image" Target="../media/image17.jpeg"/><Relationship Id="rId5" Type="http://schemas.openxmlformats.org/officeDocument/2006/relationships/image" Target="../media/image146.jpeg"/><Relationship Id="rId4" Type="http://schemas.openxmlformats.org/officeDocument/2006/relationships/image" Target="../media/image145.jpeg"/></Relationships>
</file>

<file path=ppt/slides/_rels/slide5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44.jpeg"/><Relationship Id="rId1" Type="http://schemas.openxmlformats.org/officeDocument/2006/relationships/slideLayout" Target="../slideLayouts/slideLayout130.xml"/><Relationship Id="rId6" Type="http://schemas.openxmlformats.org/officeDocument/2006/relationships/image" Target="../media/image17.jpeg"/><Relationship Id="rId5" Type="http://schemas.openxmlformats.org/officeDocument/2006/relationships/image" Target="../media/image146.jpeg"/><Relationship Id="rId4" Type="http://schemas.openxmlformats.org/officeDocument/2006/relationships/image" Target="../media/image14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9.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8.jpeg"/><Relationship Id="rId7" Type="http://schemas.openxmlformats.org/officeDocument/2006/relationships/image" Target="../media/image150.jpeg"/><Relationship Id="rId12" Type="http://schemas.openxmlformats.org/officeDocument/2006/relationships/image" Target="../media/image155.jpeg"/><Relationship Id="rId2" Type="http://schemas.openxmlformats.org/officeDocument/2006/relationships/notesSlide" Target="../notesSlides/notesSlide20.xml"/><Relationship Id="rId1" Type="http://schemas.openxmlformats.org/officeDocument/2006/relationships/slideLayout" Target="../slideLayouts/slideLayout52.xml"/><Relationship Id="rId6" Type="http://schemas.openxmlformats.org/officeDocument/2006/relationships/image" Target="../media/image149.jpeg"/><Relationship Id="rId11" Type="http://schemas.openxmlformats.org/officeDocument/2006/relationships/image" Target="../media/image154.jpeg"/><Relationship Id="rId5" Type="http://schemas.openxmlformats.org/officeDocument/2006/relationships/image" Target="../media/image148.jpeg"/><Relationship Id="rId10" Type="http://schemas.openxmlformats.org/officeDocument/2006/relationships/image" Target="../media/image153.jpeg"/><Relationship Id="rId4" Type="http://schemas.openxmlformats.org/officeDocument/2006/relationships/image" Target="../media/image147.jpeg"/><Relationship Id="rId9" Type="http://schemas.openxmlformats.org/officeDocument/2006/relationships/image" Target="../media/image152.jpeg"/></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6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8" Type="http://schemas.openxmlformats.org/officeDocument/2006/relationships/image" Target="../media/image156.jpeg"/><Relationship Id="rId3" Type="http://schemas.openxmlformats.org/officeDocument/2006/relationships/image" Target="../media/image18.jpeg"/><Relationship Id="rId7" Type="http://schemas.openxmlformats.org/officeDocument/2006/relationships/image" Target="../media/image150.jpeg"/><Relationship Id="rId2" Type="http://schemas.openxmlformats.org/officeDocument/2006/relationships/notesSlide" Target="../notesSlides/notesSlide21.xml"/><Relationship Id="rId1" Type="http://schemas.openxmlformats.org/officeDocument/2006/relationships/slideLayout" Target="../slideLayouts/slideLayout52.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jpeg"/><Relationship Id="rId9" Type="http://schemas.openxmlformats.org/officeDocument/2006/relationships/image" Target="../media/image157.jpeg"/></Relationships>
</file>

<file path=ppt/slides/_rels/slide6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0.jpeg"/><Relationship Id="rId7" Type="http://schemas.openxmlformats.org/officeDocument/2006/relationships/image" Target="../media/image164.png"/><Relationship Id="rId2" Type="http://schemas.openxmlformats.org/officeDocument/2006/relationships/image" Target="../media/image159.png"/><Relationship Id="rId1" Type="http://schemas.openxmlformats.org/officeDocument/2006/relationships/slideLayout" Target="../slideLayouts/slideLayout58.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media/image161.png"/><Relationship Id="rId9" Type="http://schemas.openxmlformats.org/officeDocument/2006/relationships/image" Target="../media/image166.png"/></Relationships>
</file>

<file path=ppt/slides/_rels/slide6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24.xml"/><Relationship Id="rId1" Type="http://schemas.openxmlformats.org/officeDocument/2006/relationships/slideLayout" Target="../slideLayouts/slideLayout52.xml"/></Relationships>
</file>

<file path=ppt/slides/_rels/slide67.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3.xml"/></Relationships>
</file>

<file path=ppt/slides/_rels/slide69.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9.xml"/></Relationships>
</file>

<file path=ppt/slides/_rels/slide70.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41.xml"/></Relationships>
</file>

<file path=ppt/slides/_rels/slide7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8.jpeg"/><Relationship Id="rId1" Type="http://schemas.openxmlformats.org/officeDocument/2006/relationships/slideLayout" Target="../slideLayouts/slideLayout36.xml"/></Relationships>
</file>

<file path=ppt/slides/_rels/slide7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jpeg"/><Relationship Id="rId1" Type="http://schemas.openxmlformats.org/officeDocument/2006/relationships/slideLayout" Target="../slideLayouts/slideLayout119.xml"/></Relationships>
</file>

<file path=ppt/slides/_rels/slide73.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notesSlide" Target="../notesSlides/notesSlide26.xml"/><Relationship Id="rId1" Type="http://schemas.openxmlformats.org/officeDocument/2006/relationships/slideLayout" Target="../slideLayouts/slideLayout63.xml"/><Relationship Id="rId6" Type="http://schemas.openxmlformats.org/officeDocument/2006/relationships/image" Target="../media/image175.png"/><Relationship Id="rId5" Type="http://schemas.openxmlformats.org/officeDocument/2006/relationships/image" Target="../media/image174.jpeg"/><Relationship Id="rId4" Type="http://schemas.openxmlformats.org/officeDocument/2006/relationships/image" Target="../media/image173.jpeg"/></Relationships>
</file>

<file path=ppt/slides/_rels/slide74.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8.jpeg"/><Relationship Id="rId1" Type="http://schemas.openxmlformats.org/officeDocument/2006/relationships/slideLayout" Target="../slideLayouts/slideLayout80.xml"/></Relationships>
</file>

<file path=ppt/slides/_rels/slide7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emf"/><Relationship Id="rId1" Type="http://schemas.openxmlformats.org/officeDocument/2006/relationships/slideLayout" Target="../slideLayouts/slideLayout63.xml"/></Relationships>
</file>

<file path=ppt/slides/_rels/slide76.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スライド番号プレースホルダー 5"/>
          <p:cNvSpPr>
            <a:spLocks noGrp="1"/>
          </p:cNvSpPr>
          <p:nvPr>
            <p:ph type="sldNum" sz="quarter" idx="12"/>
          </p:nvPr>
        </p:nvSpPr>
        <p:spPr>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AB158818-CFC2-45A9-BEAA-0BD667D7D633}" type="slidenum">
              <a:rPr lang="en-US" altLang="ja-JP" sz="1400" smtClean="0"/>
              <a:pPr>
                <a:spcBef>
                  <a:spcPct val="0"/>
                </a:spcBef>
                <a:buFontTx/>
                <a:buNone/>
              </a:pPr>
              <a:t>1</a:t>
            </a:fld>
            <a:endParaRPr lang="en-US" altLang="ja-JP" sz="1400"/>
          </a:p>
        </p:txBody>
      </p:sp>
      <p:pic>
        <p:nvPicPr>
          <p:cNvPr id="111619" name="Picture 7" descr="山崎蒸溜所新外観（2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76200"/>
            <a:ext cx="10333038"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Rectangle 3"/>
          <p:cNvSpPr>
            <a:spLocks noChangeArrowheads="1"/>
          </p:cNvSpPr>
          <p:nvPr/>
        </p:nvSpPr>
        <p:spPr bwMode="auto">
          <a:xfrm>
            <a:off x="6084888" y="4724400"/>
            <a:ext cx="2808287" cy="172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11621" name="Rectangle 4"/>
          <p:cNvSpPr>
            <a:spLocks noGrp="1" noChangeArrowheads="1"/>
          </p:cNvSpPr>
          <p:nvPr>
            <p:ph type="ctrTitle"/>
          </p:nvPr>
        </p:nvSpPr>
        <p:spPr>
          <a:xfrm>
            <a:off x="-17463" y="2493963"/>
            <a:ext cx="9144001" cy="1655762"/>
          </a:xfrm>
          <a:noFill/>
          <a:effectLst>
            <a:outerShdw dist="35921" dir="2700000" algn="ctr" rotWithShape="0">
              <a:schemeClr val="bg2"/>
            </a:outerShdw>
          </a:effectLst>
        </p:spPr>
        <p:txBody>
          <a:bodyPr anchor="ctr"/>
          <a:lstStyle/>
          <a:p>
            <a:pPr eaLnBrk="1" hangingPunct="1">
              <a:lnSpc>
                <a:spcPct val="150000"/>
              </a:lnSpc>
              <a:spcBef>
                <a:spcPct val="50000"/>
              </a:spcBef>
              <a:spcAft>
                <a:spcPct val="50000"/>
              </a:spcAft>
            </a:pPr>
            <a:r>
              <a:rPr lang="ja-JP" altLang="en-US" sz="4000">
                <a:solidFill>
                  <a:schemeClr val="bg1"/>
                </a:solidFill>
                <a:ea typeface="HGP創英角ｺﾞｼｯｸUB" panose="020B0900000000000000" pitchFamily="50" charset="-128"/>
              </a:rPr>
              <a:t>ウイスキーテイスティングセミナー</a:t>
            </a:r>
            <a:br>
              <a:rPr lang="en-US" altLang="ja-JP" sz="4000">
                <a:solidFill>
                  <a:schemeClr val="bg1"/>
                </a:solidFill>
                <a:ea typeface="HGP創英角ｺﾞｼｯｸUB" panose="020B0900000000000000" pitchFamily="50" charset="-128"/>
              </a:rPr>
            </a:br>
            <a:r>
              <a:rPr lang="en-US" altLang="ja-JP" sz="3200">
                <a:solidFill>
                  <a:schemeClr val="bg1"/>
                </a:solidFill>
                <a:ea typeface="HGP創英角ｺﾞｼｯｸUB" panose="020B0900000000000000" pitchFamily="50" charset="-128"/>
              </a:rPr>
              <a:t>---</a:t>
            </a:r>
            <a:r>
              <a:rPr lang="ja-JP" altLang="en-US" sz="3200">
                <a:solidFill>
                  <a:schemeClr val="bg1"/>
                </a:solidFill>
                <a:ea typeface="HGP創英角ｺﾞｼｯｸUB" panose="020B0900000000000000" pitchFamily="50" charset="-128"/>
              </a:rPr>
              <a:t>ウイスキーの魅力と不思議</a:t>
            </a:r>
            <a:r>
              <a:rPr lang="en-US" altLang="ja-JP" sz="3200">
                <a:solidFill>
                  <a:schemeClr val="bg1"/>
                </a:solidFill>
                <a:ea typeface="HGP創英角ｺﾞｼｯｸUB" panose="020B0900000000000000" pitchFamily="50" charset="-128"/>
              </a:rPr>
              <a:t>---</a:t>
            </a:r>
          </a:p>
        </p:txBody>
      </p:sp>
      <p:sp>
        <p:nvSpPr>
          <p:cNvPr id="111622" name="Rectangle 5"/>
          <p:cNvSpPr>
            <a:spLocks noGrp="1" noChangeArrowheads="1"/>
          </p:cNvSpPr>
          <p:nvPr>
            <p:ph type="subTitle" idx="1"/>
          </p:nvPr>
        </p:nvSpPr>
        <p:spPr>
          <a:xfrm>
            <a:off x="4572000" y="5373688"/>
            <a:ext cx="4176713" cy="1511300"/>
          </a:xfrm>
          <a:noFill/>
          <a:effectLst>
            <a:outerShdw dist="35921" dir="2700000" algn="ctr" rotWithShape="0">
              <a:schemeClr val="bg2"/>
            </a:outerShdw>
          </a:effectLst>
        </p:spPr>
        <p:txBody>
          <a:bodyPr/>
          <a:lstStyle/>
          <a:p>
            <a:pPr algn="r" eaLnBrk="1" hangingPunct="1">
              <a:lnSpc>
                <a:spcPct val="90000"/>
              </a:lnSpc>
            </a:pPr>
            <a:r>
              <a:rPr lang="ja-JP" altLang="en-US">
                <a:solidFill>
                  <a:schemeClr val="bg1"/>
                </a:solidFill>
                <a:ea typeface="HGP創英角ｺﾞｼｯｸUB" panose="020B0900000000000000" pitchFamily="50" charset="-128"/>
              </a:rPr>
              <a:t>２０１７．８．６</a:t>
            </a:r>
          </a:p>
          <a:p>
            <a:pPr algn="r" eaLnBrk="1" hangingPunct="1">
              <a:lnSpc>
                <a:spcPct val="90000"/>
              </a:lnSpc>
            </a:pPr>
            <a:r>
              <a:rPr lang="ja-JP" altLang="en-US">
                <a:solidFill>
                  <a:schemeClr val="bg1"/>
                </a:solidFill>
                <a:ea typeface="HGP創英角ｺﾞｼｯｸUB" panose="020B0900000000000000" pitchFamily="50" charset="-128"/>
              </a:rPr>
              <a:t>サントリー名誉チーフブレンダー</a:t>
            </a:r>
            <a:endParaRPr lang="en-US" altLang="ja-JP">
              <a:solidFill>
                <a:schemeClr val="bg1"/>
              </a:solidFill>
              <a:ea typeface="HGP創英角ｺﾞｼｯｸUB" panose="020B0900000000000000" pitchFamily="50" charset="-128"/>
            </a:endParaRPr>
          </a:p>
          <a:p>
            <a:pPr algn="r" eaLnBrk="1" hangingPunct="1">
              <a:lnSpc>
                <a:spcPct val="90000"/>
              </a:lnSpc>
            </a:pPr>
            <a:r>
              <a:rPr lang="ja-JP" altLang="en-US">
                <a:solidFill>
                  <a:schemeClr val="bg1"/>
                </a:solidFill>
                <a:ea typeface="HGP創英角ｺﾞｼｯｸUB" panose="020B0900000000000000" pitchFamily="50" charset="-128"/>
              </a:rPr>
              <a:t>輿水　精一</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4930" name="Picture 3"/>
          <p:cNvPicPr>
            <a:picLocks noChangeAspect="1" noChangeArrowheads="1"/>
          </p:cNvPicPr>
          <p:nvPr/>
        </p:nvPicPr>
        <p:blipFill>
          <a:blip r:embed="rId2">
            <a:extLst>
              <a:ext uri="{28A0092B-C50C-407E-A947-70E740481C1C}">
                <a14:useLocalDpi xmlns:a14="http://schemas.microsoft.com/office/drawing/2010/main" val="0"/>
              </a:ext>
            </a:extLst>
          </a:blip>
          <a:srcRect l="2" r="20270"/>
          <a:stretch>
            <a:fillRect/>
          </a:stretch>
        </p:blipFill>
        <p:spPr bwMode="auto">
          <a:xfrm>
            <a:off x="4429125" y="1844675"/>
            <a:ext cx="4751388"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4931" name="Picture 4" descr="_MG_3682"/>
          <p:cNvPicPr>
            <a:picLocks noChangeAspect="1" noChangeArrowheads="1"/>
          </p:cNvPicPr>
          <p:nvPr/>
        </p:nvPicPr>
        <p:blipFill>
          <a:blip r:embed="rId3">
            <a:lum bright="20000"/>
            <a:extLst>
              <a:ext uri="{28A0092B-C50C-407E-A947-70E740481C1C}">
                <a14:useLocalDpi xmlns:a14="http://schemas.microsoft.com/office/drawing/2010/main" val="0"/>
              </a:ext>
            </a:extLst>
          </a:blip>
          <a:srcRect t="18880" b="22499"/>
          <a:stretch>
            <a:fillRect/>
          </a:stretch>
        </p:blipFill>
        <p:spPr bwMode="auto">
          <a:xfrm>
            <a:off x="-36513" y="1847850"/>
            <a:ext cx="4546601"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テキスト ボックス 1"/>
          <p:cNvSpPr txBox="1">
            <a:spLocks noChangeArrowheads="1"/>
          </p:cNvSpPr>
          <p:nvPr/>
        </p:nvSpPr>
        <p:spPr bwMode="auto">
          <a:xfrm>
            <a:off x="755650" y="6092825"/>
            <a:ext cx="2592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solidFill>
                  <a:schemeClr val="bg1"/>
                </a:solidFill>
                <a:latin typeface="HG創英角ｺﾞｼｯｸUB" panose="020B0909000000000000" pitchFamily="49" charset="-128"/>
                <a:ea typeface="HG創英角ｺﾞｼｯｸUB" panose="020B0909000000000000" pitchFamily="49" charset="-128"/>
              </a:rPr>
              <a:t>ミズナラの選別風景</a:t>
            </a:r>
          </a:p>
        </p:txBody>
      </p:sp>
      <p:sp>
        <p:nvSpPr>
          <p:cNvPr id="124933" name="テキスト ボックス 7"/>
          <p:cNvSpPr txBox="1">
            <a:spLocks noChangeArrowheads="1"/>
          </p:cNvSpPr>
          <p:nvPr/>
        </p:nvSpPr>
        <p:spPr bwMode="auto">
          <a:xfrm>
            <a:off x="5219700" y="6092825"/>
            <a:ext cx="3168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solidFill>
                  <a:schemeClr val="bg1"/>
                </a:solidFill>
                <a:latin typeface="HG創英角ｺﾞｼｯｸUB" panose="020B0909000000000000" pitchFamily="49" charset="-128"/>
                <a:ea typeface="HG創英角ｺﾞｼｯｸUB" panose="020B0909000000000000" pitchFamily="49" charset="-128"/>
              </a:rPr>
              <a:t>スパニッシュオークの調査</a:t>
            </a:r>
          </a:p>
        </p:txBody>
      </p:sp>
      <p:sp>
        <p:nvSpPr>
          <p:cNvPr id="124934" name="テキスト ボックス 8"/>
          <p:cNvSpPr txBox="1">
            <a:spLocks noChangeArrowheads="1"/>
          </p:cNvSpPr>
          <p:nvPr/>
        </p:nvSpPr>
        <p:spPr bwMode="auto">
          <a:xfrm>
            <a:off x="0" y="0"/>
            <a:ext cx="9144000"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800"/>
              <a:t>　</a:t>
            </a:r>
            <a:r>
              <a:rPr lang="ja-JP" altLang="en-US" sz="3600">
                <a:solidFill>
                  <a:schemeClr val="bg1"/>
                </a:solidFill>
                <a:latin typeface="HG創英角ｺﾞｼｯｸUB" panose="020B0909000000000000" pitchFamily="49" charset="-128"/>
                <a:ea typeface="HG創英角ｺﾞｼｯｸUB" panose="020B0909000000000000" pitchFamily="49" charset="-128"/>
              </a:rPr>
              <a:t>長生き植物の恩恵を受けたウイスキー</a:t>
            </a:r>
          </a:p>
        </p:txBody>
      </p:sp>
      <p:sp>
        <p:nvSpPr>
          <p:cNvPr id="124935" name="テキスト ボックス 2"/>
          <p:cNvSpPr txBox="1">
            <a:spLocks noChangeArrowheads="1"/>
          </p:cNvSpPr>
          <p:nvPr/>
        </p:nvSpPr>
        <p:spPr bwMode="auto">
          <a:xfrm>
            <a:off x="1476375" y="1052513"/>
            <a:ext cx="5903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800">
                <a:solidFill>
                  <a:schemeClr val="bg1"/>
                </a:solidFill>
                <a:latin typeface="HG創英角ｺﾞｼｯｸUB" panose="020B0909000000000000" pitchFamily="49" charset="-128"/>
                <a:ea typeface="HG創英角ｺﾞｼｯｸUB" panose="020B0909000000000000" pitchFamily="49" charset="-128"/>
              </a:rPr>
              <a:t>製樽用の木材の選定、調達</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テキスト ボックス 2"/>
          <p:cNvSpPr txBox="1">
            <a:spLocks noChangeArrowheads="1"/>
          </p:cNvSpPr>
          <p:nvPr/>
        </p:nvSpPr>
        <p:spPr bwMode="auto">
          <a:xfrm>
            <a:off x="1588" y="-85725"/>
            <a:ext cx="9144000"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800"/>
              <a:t>　</a:t>
            </a:r>
            <a:r>
              <a:rPr lang="ja-JP" altLang="en-US" sz="3600">
                <a:solidFill>
                  <a:schemeClr val="bg1"/>
                </a:solidFill>
                <a:latin typeface="HG創英角ｺﾞｼｯｸUB" panose="020B0909000000000000" pitchFamily="49" charset="-128"/>
                <a:ea typeface="HG創英角ｺﾞｼｯｸUB" panose="020B0909000000000000" pitchFamily="49" charset="-128"/>
              </a:rPr>
              <a:t>長生き植物の恩恵を受けたウイスキー</a:t>
            </a:r>
          </a:p>
        </p:txBody>
      </p:sp>
      <p:grpSp>
        <p:nvGrpSpPr>
          <p:cNvPr id="125955" name="グループ化 2"/>
          <p:cNvGrpSpPr>
            <a:grpSpLocks/>
          </p:cNvGrpSpPr>
          <p:nvPr/>
        </p:nvGrpSpPr>
        <p:grpSpPr bwMode="auto">
          <a:xfrm>
            <a:off x="0" y="549275"/>
            <a:ext cx="9218613" cy="6308725"/>
            <a:chOff x="0" y="548679"/>
            <a:chExt cx="9218613" cy="6309321"/>
          </a:xfrm>
        </p:grpSpPr>
        <p:pic>
          <p:nvPicPr>
            <p:cNvPr id="125956" name="図 1"/>
            <p:cNvPicPr>
              <a:picLocks noChangeAspect="1"/>
            </p:cNvPicPr>
            <p:nvPr/>
          </p:nvPicPr>
          <p:blipFill>
            <a:blip r:embed="rId2">
              <a:extLst>
                <a:ext uri="{28A0092B-C50C-407E-A947-70E740481C1C}">
                  <a14:useLocalDpi xmlns:a14="http://schemas.microsoft.com/office/drawing/2010/main" val="0"/>
                </a:ext>
              </a:extLst>
            </a:blip>
            <a:srcRect l="10110" t="13895" r="29565" b="12845"/>
            <a:stretch>
              <a:fillRect/>
            </a:stretch>
          </p:blipFill>
          <p:spPr bwMode="auto">
            <a:xfrm>
              <a:off x="0" y="548679"/>
              <a:ext cx="9218613" cy="6295033"/>
            </a:xfrm>
            <a:prstGeom prst="rect">
              <a:avLst/>
            </a:prstGeom>
            <a:blipFill dpi="0" rotWithShape="1">
              <a:blip r:embed="rId3">
                <a:alphaModFix amt="23000"/>
              </a:blip>
              <a:srcRect l="10110" t="13895" r="29565" b="12845"/>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0" y="645526"/>
              <a:ext cx="9144000" cy="6212474"/>
            </a:xfrm>
            <a:prstGeom prst="rect">
              <a:avLst/>
            </a:prstGeom>
            <a:blipFill dpi="0" rotWithShape="1">
              <a:blip r:embed="rId3">
                <a:alphaModFix amt="15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6978" name="タイトル 1"/>
          <p:cNvSpPr>
            <a:spLocks noGrp="1"/>
          </p:cNvSpPr>
          <p:nvPr>
            <p:ph type="title"/>
          </p:nvPr>
        </p:nvSpPr>
        <p:spPr>
          <a:xfrm>
            <a:off x="1408113" y="2349500"/>
            <a:ext cx="6835775" cy="3538538"/>
          </a:xfrm>
        </p:spPr>
        <p:txBody>
          <a:bodyPr/>
          <a:lstStyle/>
          <a:p>
            <a:pPr algn="l">
              <a:lnSpc>
                <a:spcPct val="150000"/>
              </a:lnSpc>
            </a:pPr>
            <a:r>
              <a:rPr lang="ja-JP" altLang="en-US" sz="2400">
                <a:latin typeface="HGP創英角ｺﾞｼｯｸUB" panose="020B0900000000000000" pitchFamily="50" charset="-128"/>
                <a:ea typeface="HGP創英角ｺﾞｼｯｸUB" panose="020B0900000000000000" pitchFamily="50" charset="-128"/>
              </a:rPr>
              <a:t>●オークションで注目される日本のウイスキー</a:t>
            </a:r>
            <a:br>
              <a:rPr lang="en-US" altLang="ja-JP" sz="2400">
                <a:latin typeface="HGP創英角ｺﾞｼｯｸUB" panose="020B0900000000000000" pitchFamily="50" charset="-128"/>
                <a:ea typeface="HGP創英角ｺﾞｼｯｸUB" panose="020B0900000000000000" pitchFamily="50" charset="-128"/>
              </a:rPr>
            </a:br>
            <a:r>
              <a:rPr lang="ja-JP" altLang="en-US" sz="2400">
                <a:solidFill>
                  <a:srgbClr val="000000"/>
                </a:solidFill>
                <a:latin typeface="HGP創英角ｺﾞｼｯｸUB" panose="020B0900000000000000" pitchFamily="50" charset="-128"/>
                <a:ea typeface="HGP創英角ｺﾞｼｯｸUB" panose="020B0900000000000000" pitchFamily="50" charset="-128"/>
              </a:rPr>
              <a:t>●古いウイスキーは眠っていませんか？</a:t>
            </a:r>
            <a:br>
              <a:rPr lang="en-US" altLang="ja-JP" sz="2400">
                <a:latin typeface="HGP創英角ｺﾞｼｯｸUB" panose="020B0900000000000000" pitchFamily="50" charset="-128"/>
                <a:ea typeface="HGP創英角ｺﾞｼｯｸUB" panose="020B0900000000000000" pitchFamily="50" charset="-128"/>
              </a:rPr>
            </a:br>
            <a:r>
              <a:rPr lang="ja-JP" altLang="en-US" sz="2400">
                <a:latin typeface="HGP創英角ｺﾞｼｯｸUB" panose="020B0900000000000000" pitchFamily="50" charset="-128"/>
                <a:ea typeface="HGP創英角ｺﾞｼｯｸUB" panose="020B0900000000000000" pitchFamily="50" charset="-128"/>
              </a:rPr>
              <a:t>●日本のウイスキーに世界一の評価</a:t>
            </a:r>
            <a:br>
              <a:rPr lang="en-US" altLang="ja-JP" sz="2400">
                <a:latin typeface="HGP創英角ｺﾞｼｯｸUB" panose="020B0900000000000000" pitchFamily="50" charset="-128"/>
                <a:ea typeface="HGP創英角ｺﾞｼｯｸUB" panose="020B0900000000000000" pitchFamily="50" charset="-128"/>
              </a:rPr>
            </a:br>
            <a:r>
              <a:rPr lang="ja-JP" altLang="en-US" sz="2400">
                <a:latin typeface="HGP創英角ｺﾞｼｯｸUB" panose="020B0900000000000000" pitchFamily="50" charset="-128"/>
                <a:ea typeface="HGP創英角ｺﾞｼｯｸUB" panose="020B0900000000000000" pitchFamily="50" charset="-128"/>
              </a:rPr>
              <a:t>●見学者の３割は外国人</a:t>
            </a:r>
          </a:p>
        </p:txBody>
      </p:sp>
      <p:sp>
        <p:nvSpPr>
          <p:cNvPr id="126979" name="テキスト ボックス 3"/>
          <p:cNvSpPr txBox="1">
            <a:spLocks noChangeArrowheads="1"/>
          </p:cNvSpPr>
          <p:nvPr/>
        </p:nvSpPr>
        <p:spPr bwMode="auto">
          <a:xfrm>
            <a:off x="971550" y="1281113"/>
            <a:ext cx="7200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4000">
                <a:latin typeface="HG創英角ｺﾞｼｯｸUB" panose="020B0909000000000000" pitchFamily="49" charset="-128"/>
                <a:ea typeface="HG創英角ｺﾞｼｯｸUB" panose="020B0909000000000000" pitchFamily="49" charset="-128"/>
              </a:rPr>
              <a:t>２．ウイスキーの今</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8002" name="Rectangle 2"/>
          <p:cNvSpPr txBox="1">
            <a:spLocks noChangeArrowheads="1"/>
          </p:cNvSpPr>
          <p:nvPr/>
        </p:nvSpPr>
        <p:spPr bwMode="auto">
          <a:xfrm>
            <a:off x="0" y="-4763"/>
            <a:ext cx="9144000" cy="625476"/>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a:solidFill>
                  <a:srgbClr val="FFFFFF"/>
                </a:solidFill>
                <a:ea typeface="HGP創英角ｺﾞｼｯｸUB" panose="020B0900000000000000" pitchFamily="50" charset="-128"/>
              </a:rPr>
              <a:t>オークションで注目される日本のウイスキー</a:t>
            </a:r>
          </a:p>
        </p:txBody>
      </p:sp>
      <p:grpSp>
        <p:nvGrpSpPr>
          <p:cNvPr id="128003" name="グループ化 5"/>
          <p:cNvGrpSpPr>
            <a:grpSpLocks/>
          </p:cNvGrpSpPr>
          <p:nvPr/>
        </p:nvGrpSpPr>
        <p:grpSpPr bwMode="auto">
          <a:xfrm>
            <a:off x="250825" y="849313"/>
            <a:ext cx="8642350" cy="5892800"/>
            <a:chOff x="250825" y="849313"/>
            <a:chExt cx="8642350" cy="5892800"/>
          </a:xfrm>
        </p:grpSpPr>
        <p:pic>
          <p:nvPicPr>
            <p:cNvPr id="128004" name="Picture 2" descr="1960 Karuizawa world recor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17285"/>
            <a:stretch>
              <a:fillRect/>
            </a:stretch>
          </p:blipFill>
          <p:spPr bwMode="auto">
            <a:xfrm>
              <a:off x="250825" y="1924050"/>
              <a:ext cx="2757488"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5" name="Rectangle 3"/>
            <p:cNvSpPr>
              <a:spLocks noChangeArrowheads="1"/>
            </p:cNvSpPr>
            <p:nvPr/>
          </p:nvSpPr>
          <p:spPr bwMode="auto">
            <a:xfrm>
              <a:off x="468313" y="6100763"/>
              <a:ext cx="84248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solidFill>
                    <a:srgbClr val="000000"/>
                  </a:solidFill>
                </a:rPr>
                <a:t>A 1960 bottle of Karuizawa sold for HK$918,750 at Bonhams’ Friday auction </a:t>
              </a:r>
            </a:p>
            <a:p>
              <a:pPr eaLnBrk="1" hangingPunct="1">
                <a:spcBef>
                  <a:spcPct val="0"/>
                </a:spcBef>
                <a:buFontTx/>
                <a:buNone/>
              </a:pPr>
              <a:r>
                <a:rPr lang="en-US" altLang="ja-JP" sz="1800">
                  <a:solidFill>
                    <a:srgbClr val="000000"/>
                  </a:solidFill>
                </a:rPr>
                <a:t>– the most ever paid for a single bottle of Japanese whisky. </a:t>
              </a:r>
            </a:p>
          </p:txBody>
        </p:sp>
        <p:sp>
          <p:nvSpPr>
            <p:cNvPr id="128006" name="Rectangle 5"/>
            <p:cNvSpPr>
              <a:spLocks noChangeArrowheads="1"/>
            </p:cNvSpPr>
            <p:nvPr/>
          </p:nvSpPr>
          <p:spPr bwMode="auto">
            <a:xfrm>
              <a:off x="395288" y="849313"/>
              <a:ext cx="8353425"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85698"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3600">
                  <a:solidFill>
                    <a:srgbClr val="000000"/>
                  </a:solidFill>
                </a:rPr>
                <a:t>Japanese whiskies see ‘fantastic’ results</a:t>
              </a:r>
            </a:p>
          </p:txBody>
        </p:sp>
        <p:pic>
          <p:nvPicPr>
            <p:cNvPr id="128007" name="Picture 6" descr="hibiki mt fuji 2"/>
            <p:cNvPicPr>
              <a:picLocks noChangeAspect="1" noChangeArrowheads="1"/>
            </p:cNvPicPr>
            <p:nvPr/>
          </p:nvPicPr>
          <p:blipFill>
            <a:blip r:embed="rId5">
              <a:extLst>
                <a:ext uri="{28A0092B-C50C-407E-A947-70E740481C1C}">
                  <a14:useLocalDpi xmlns:a14="http://schemas.microsoft.com/office/drawing/2010/main" val="0"/>
                </a:ext>
              </a:extLst>
            </a:blip>
            <a:srcRect l="42664" t="18906" b="1953"/>
            <a:stretch>
              <a:fillRect/>
            </a:stretch>
          </p:blipFill>
          <p:spPr bwMode="auto">
            <a:xfrm>
              <a:off x="4122738" y="1924050"/>
              <a:ext cx="1804987"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8" name="Text Box 7"/>
            <p:cNvSpPr txBox="1">
              <a:spLocks noChangeArrowheads="1"/>
            </p:cNvSpPr>
            <p:nvPr/>
          </p:nvSpPr>
          <p:spPr bwMode="auto">
            <a:xfrm>
              <a:off x="395288" y="5451475"/>
              <a:ext cx="7632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400">
                  <a:solidFill>
                    <a:srgbClr val="000000"/>
                  </a:solidFill>
                </a:rPr>
                <a:t>Karuizawa sets world record at auction</a:t>
              </a:r>
            </a:p>
          </p:txBody>
        </p:sp>
        <p:sp>
          <p:nvSpPr>
            <p:cNvPr id="128009" name="Rectangle 9"/>
            <p:cNvSpPr>
              <a:spLocks noChangeArrowheads="1"/>
            </p:cNvSpPr>
            <p:nvPr/>
          </p:nvSpPr>
          <p:spPr bwMode="auto">
            <a:xfrm>
              <a:off x="4402138" y="3246438"/>
              <a:ext cx="3413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solidFill>
                    <a:srgbClr val="000000"/>
                  </a:solidFill>
                </a:rPr>
                <a:t>１</a:t>
              </a:r>
            </a:p>
          </p:txBody>
        </p:sp>
        <p:sp>
          <p:nvSpPr>
            <p:cNvPr id="128010" name="Rectangle 10"/>
            <p:cNvSpPr>
              <a:spLocks noChangeArrowheads="1"/>
            </p:cNvSpPr>
            <p:nvPr/>
          </p:nvSpPr>
          <p:spPr bwMode="auto">
            <a:xfrm>
              <a:off x="4402138" y="3246438"/>
              <a:ext cx="3413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solidFill>
                    <a:srgbClr val="000000"/>
                  </a:solidFill>
                </a:rPr>
                <a:t>１</a:t>
              </a:r>
            </a:p>
          </p:txBody>
        </p:sp>
        <p:pic>
          <p:nvPicPr>
            <p:cNvPr id="128011" name="図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59575" y="1676400"/>
              <a:ext cx="1463675" cy="437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6759575" y="1676400"/>
              <a:ext cx="1463675" cy="4376738"/>
            </a:xfrm>
            <a:prstGeom prst="rect">
              <a:avLst/>
            </a:prstGeom>
            <a:blipFill dpi="0" rotWithShape="1">
              <a:blip r:embed="rId7">
                <a:alphaModFix amt="15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 name="正方形/長方形 2"/>
            <p:cNvSpPr/>
            <p:nvPr/>
          </p:nvSpPr>
          <p:spPr>
            <a:xfrm>
              <a:off x="4122738" y="1924050"/>
              <a:ext cx="1804987" cy="3384550"/>
            </a:xfrm>
            <a:prstGeom prst="rect">
              <a:avLst/>
            </a:prstGeom>
            <a:blipFill dpi="0" rotWithShape="1">
              <a:blip r:embed="rId7">
                <a:alphaModFix amt="20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 name="正方形/長方形 3"/>
            <p:cNvSpPr/>
            <p:nvPr/>
          </p:nvSpPr>
          <p:spPr>
            <a:xfrm>
              <a:off x="4111625" y="3989388"/>
              <a:ext cx="160338" cy="720725"/>
            </a:xfrm>
            <a:prstGeom prst="rect">
              <a:avLst/>
            </a:prstGeom>
            <a:blipFill dpi="0" rotWithShape="1">
              <a:blip r:embed="rId8"/>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026" name="Text Box 8"/>
          <p:cNvSpPr txBox="1">
            <a:spLocks noChangeArrowheads="1"/>
          </p:cNvSpPr>
          <p:nvPr/>
        </p:nvSpPr>
        <p:spPr bwMode="auto">
          <a:xfrm>
            <a:off x="0" y="3068638"/>
            <a:ext cx="9144000"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4000">
                <a:latin typeface="HGP創英角ﾎﾟｯﾌﾟ体" panose="040B0A00000000000000" pitchFamily="50" charset="-128"/>
                <a:ea typeface="HGP創英角ﾎﾟｯﾌﾟ体" panose="040B0A00000000000000" pitchFamily="50" charset="-128"/>
              </a:rPr>
              <a:t>古い</a:t>
            </a:r>
            <a:r>
              <a:rPr lang="ja-JP" altLang="en-US" sz="4000">
                <a:latin typeface="HGS創英角ﾎﾟｯﾌﾟ体" panose="040B0A00000000000000" pitchFamily="50" charset="-128"/>
                <a:ea typeface="HGS創英角ﾎﾟｯﾌﾟ体" panose="040B0A00000000000000" pitchFamily="50" charset="-128"/>
              </a:rPr>
              <a:t>ウイスキーは眠っていませんか？</a:t>
            </a:r>
          </a:p>
        </p:txBody>
      </p:sp>
      <p:pic>
        <p:nvPicPr>
          <p:cNvPr id="129027"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115888"/>
            <a:ext cx="4464050" cy="278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8" name="図 3"/>
          <p:cNvPicPr>
            <a:picLocks noChangeAspect="1"/>
          </p:cNvPicPr>
          <p:nvPr/>
        </p:nvPicPr>
        <p:blipFill>
          <a:blip r:embed="rId3">
            <a:extLst>
              <a:ext uri="{28A0092B-C50C-407E-A947-70E740481C1C}">
                <a14:useLocalDpi xmlns:a14="http://schemas.microsoft.com/office/drawing/2010/main" val="0"/>
              </a:ext>
            </a:extLst>
          </a:blip>
          <a:srcRect t="4544" r="23286" b="7388"/>
          <a:stretch>
            <a:fillRect/>
          </a:stretch>
        </p:blipFill>
        <p:spPr bwMode="auto">
          <a:xfrm>
            <a:off x="5219700" y="4076700"/>
            <a:ext cx="347662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9" name="図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988" y="4270375"/>
            <a:ext cx="244792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0" name="図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54838" y="127000"/>
            <a:ext cx="1954212"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雲形吹き出し 3"/>
          <p:cNvSpPr/>
          <p:nvPr/>
        </p:nvSpPr>
        <p:spPr>
          <a:xfrm>
            <a:off x="6516688" y="7938"/>
            <a:ext cx="2592387" cy="1908175"/>
          </a:xfrm>
          <a:prstGeom prst="cloudCallout">
            <a:avLst>
              <a:gd name="adj1" fmla="val -75149"/>
              <a:gd name="adj2" fmla="val 49708"/>
            </a:avLst>
          </a:prstGeom>
          <a:solidFill>
            <a:schemeClr val="accent1">
              <a:lumMod val="50000"/>
              <a:alpha val="0"/>
            </a:schemeClr>
          </a:solidFill>
          <a:ln w="254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4" descr="40-2003授賞式（鳥井信吾）"/>
          <p:cNvPicPr>
            <a:picLocks noChangeAspect="1" noChangeArrowheads="1"/>
          </p:cNvPicPr>
          <p:nvPr/>
        </p:nvPicPr>
        <p:blipFill>
          <a:blip r:embed="rId2">
            <a:extLst>
              <a:ext uri="{28A0092B-C50C-407E-A947-70E740481C1C}">
                <a14:useLocalDpi xmlns:a14="http://schemas.microsoft.com/office/drawing/2010/main" val="0"/>
              </a:ext>
            </a:extLst>
          </a:blip>
          <a:srcRect l="2310"/>
          <a:stretch>
            <a:fillRect/>
          </a:stretch>
        </p:blipFill>
        <p:spPr bwMode="auto">
          <a:xfrm>
            <a:off x="4763" y="549275"/>
            <a:ext cx="9136062" cy="633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2"/>
          <p:cNvSpPr txBox="1">
            <a:spLocks noChangeArrowheads="1"/>
          </p:cNvSpPr>
          <p:nvPr/>
        </p:nvSpPr>
        <p:spPr bwMode="auto">
          <a:xfrm>
            <a:off x="0" y="-4763"/>
            <a:ext cx="9144000" cy="625476"/>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3600" b="1">
                <a:solidFill>
                  <a:srgbClr val="FFFFFF"/>
                </a:solidFill>
                <a:ea typeface="HGP創英角ｺﾞｼｯｸUB" panose="020B0900000000000000" pitchFamily="50" charset="-128"/>
              </a:rPr>
              <a:t>2003</a:t>
            </a:r>
            <a:r>
              <a:rPr lang="ja-JP" altLang="en-US" sz="3600" b="1">
                <a:solidFill>
                  <a:srgbClr val="FFFFFF"/>
                </a:solidFill>
                <a:ea typeface="HGP創英角ｺﾞｼｯｸUB" panose="020B0900000000000000" pitchFamily="50" charset="-128"/>
              </a:rPr>
              <a:t>年 </a:t>
            </a:r>
            <a:r>
              <a:rPr lang="en-US" altLang="ja-JP" sz="3600" b="1">
                <a:solidFill>
                  <a:srgbClr val="FFFFFF"/>
                </a:solidFill>
                <a:ea typeface="HGP創英角ｺﾞｼｯｸUB" panose="020B0900000000000000" pitchFamily="50" charset="-128"/>
              </a:rPr>
              <a:t>ISC</a:t>
            </a:r>
            <a:r>
              <a:rPr lang="ja-JP" altLang="en-US" sz="3600" b="1">
                <a:solidFill>
                  <a:srgbClr val="FFFFFF"/>
                </a:solidFill>
                <a:ea typeface="HGP創英角ｺﾞｼｯｸUB" panose="020B0900000000000000" pitchFamily="50" charset="-128"/>
              </a:rPr>
              <a:t> </a:t>
            </a:r>
            <a:r>
              <a:rPr lang="ja-JP" altLang="en-US" sz="3600">
                <a:solidFill>
                  <a:srgbClr val="FFFFFF"/>
                </a:solidFill>
                <a:ea typeface="HGP創英角ｺﾞｼｯｸUB" panose="020B0900000000000000" pitchFamily="50" charset="-128"/>
              </a:rPr>
              <a:t>で山崎</a:t>
            </a:r>
            <a:r>
              <a:rPr lang="en-US" altLang="ja-JP" sz="3600" b="1">
                <a:solidFill>
                  <a:srgbClr val="FFFFFF"/>
                </a:solidFill>
                <a:ea typeface="HGP創英角ｺﾞｼｯｸUB" panose="020B0900000000000000" pitchFamily="50" charset="-128"/>
              </a:rPr>
              <a:t>12</a:t>
            </a:r>
            <a:r>
              <a:rPr lang="ja-JP" altLang="en-US" sz="3600">
                <a:solidFill>
                  <a:srgbClr val="FFFFFF"/>
                </a:solidFill>
                <a:ea typeface="HGP創英角ｺﾞｼｯｸUB" panose="020B0900000000000000" pitchFamily="50" charset="-128"/>
              </a:rPr>
              <a:t>年が日本初の金賞</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31074" name="Group 9"/>
          <p:cNvGrpSpPr>
            <a:grpSpLocks/>
          </p:cNvGrpSpPr>
          <p:nvPr/>
        </p:nvGrpSpPr>
        <p:grpSpPr bwMode="auto">
          <a:xfrm>
            <a:off x="0" y="-65088"/>
            <a:ext cx="9144000" cy="6923088"/>
            <a:chOff x="0" y="-41"/>
            <a:chExt cx="5760" cy="4361"/>
          </a:xfrm>
        </p:grpSpPr>
        <p:sp>
          <p:nvSpPr>
            <p:cNvPr id="131075" name="Text Box 3"/>
            <p:cNvSpPr txBox="1">
              <a:spLocks noChangeArrowheads="1"/>
            </p:cNvSpPr>
            <p:nvPr/>
          </p:nvSpPr>
          <p:spPr bwMode="auto">
            <a:xfrm>
              <a:off x="0" y="2507"/>
              <a:ext cx="2109" cy="291"/>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2400">
                  <a:solidFill>
                    <a:srgbClr val="FFFFFF"/>
                  </a:solidFill>
                  <a:latin typeface="HG創英角ｺﾞｼｯｸUB" panose="020B0909000000000000" pitchFamily="49" charset="-128"/>
                  <a:ea typeface="HG創英角ｺﾞｼｯｸUB" panose="020B0909000000000000" pitchFamily="49" charset="-128"/>
                </a:rPr>
                <a:t>審査風景</a:t>
              </a:r>
            </a:p>
          </p:txBody>
        </p:sp>
        <p:pic>
          <p:nvPicPr>
            <p:cNvPr id="131076" name="Picture 4" descr="ISC①"/>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4" y="1616"/>
              <a:ext cx="3606" cy="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7" name="Picture 5" descr="ISC③"/>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288" cy="2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Rectangle 7"/>
            <p:cNvSpPr>
              <a:spLocks noChangeArrowheads="1"/>
            </p:cNvSpPr>
            <p:nvPr/>
          </p:nvSpPr>
          <p:spPr bwMode="auto">
            <a:xfrm>
              <a:off x="3288" y="1525"/>
              <a:ext cx="2472" cy="544"/>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400">
                  <a:solidFill>
                    <a:srgbClr val="FFFFFF"/>
                  </a:solidFill>
                  <a:latin typeface="HG創英角ｺﾞｼｯｸUB" panose="020B0909000000000000" pitchFamily="49" charset="-128"/>
                  <a:ea typeface="HG創英角ｺﾞｼｯｸUB" panose="020B0909000000000000" pitchFamily="49" charset="-128"/>
                </a:rPr>
                <a:t>審査員の勉強会</a:t>
              </a:r>
            </a:p>
          </p:txBody>
        </p:sp>
        <p:sp>
          <p:nvSpPr>
            <p:cNvPr id="131079" name="Text Box 6"/>
            <p:cNvSpPr txBox="1">
              <a:spLocks noChangeArrowheads="1"/>
            </p:cNvSpPr>
            <p:nvPr/>
          </p:nvSpPr>
          <p:spPr bwMode="auto">
            <a:xfrm>
              <a:off x="0" y="-41"/>
              <a:ext cx="5760" cy="40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90000"/>
                </a:lnSpc>
                <a:spcBef>
                  <a:spcPct val="50000"/>
                </a:spcBef>
                <a:buFontTx/>
                <a:buNone/>
              </a:pPr>
              <a:r>
                <a:rPr lang="en-US" altLang="ja-JP" sz="4000">
                  <a:solidFill>
                    <a:srgbClr val="FFFFFF"/>
                  </a:solidFill>
                  <a:latin typeface="HGP創英角ｺﾞｼｯｸUB" panose="020B0900000000000000" pitchFamily="50" charset="-128"/>
                </a:rPr>
                <a:t>International Spirits Challenge</a:t>
              </a:r>
              <a:r>
                <a:rPr lang="ja-JP" altLang="en-US" sz="4000">
                  <a:solidFill>
                    <a:srgbClr val="FFFFFF"/>
                  </a:solidFill>
                  <a:latin typeface="HGP創英角ｺﾞｼｯｸUB" panose="020B0900000000000000" pitchFamily="50" charset="-128"/>
                </a:rPr>
                <a:t>（</a:t>
              </a:r>
              <a:r>
                <a:rPr lang="en-US" altLang="ja-JP" sz="4000">
                  <a:solidFill>
                    <a:srgbClr val="FFFFFF"/>
                  </a:solidFill>
                  <a:latin typeface="HGP創英角ｺﾞｼｯｸUB" panose="020B0900000000000000" pitchFamily="50" charset="-128"/>
                </a:rPr>
                <a:t>ISC) </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2098" name="Text Box 2"/>
          <p:cNvSpPr txBox="1">
            <a:spLocks noChangeArrowheads="1"/>
          </p:cNvSpPr>
          <p:nvPr/>
        </p:nvSpPr>
        <p:spPr bwMode="auto">
          <a:xfrm>
            <a:off x="0" y="-26988"/>
            <a:ext cx="9144000"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a:solidFill>
                  <a:srgbClr val="FFFFFF"/>
                </a:solidFill>
                <a:latin typeface="HGP創英角ｺﾞｼｯｸUB" panose="020B0900000000000000" pitchFamily="50" charset="-128"/>
                <a:ea typeface="HGP創英角ｺﾞｼｯｸUB" panose="020B0900000000000000" pitchFamily="50" charset="-128"/>
              </a:rPr>
              <a:t>日本のウイスキーに世界一の評価</a:t>
            </a:r>
          </a:p>
        </p:txBody>
      </p:sp>
      <p:pic>
        <p:nvPicPr>
          <p:cNvPr id="132099"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03950" y="1165225"/>
            <a:ext cx="2078038" cy="297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0" name="図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49913" y="4252913"/>
            <a:ext cx="3170237"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1" name="図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9575" y="1052513"/>
            <a:ext cx="5170488" cy="546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146" name="Group 2"/>
          <p:cNvGrpSpPr>
            <a:grpSpLocks/>
          </p:cNvGrpSpPr>
          <p:nvPr/>
        </p:nvGrpSpPr>
        <p:grpSpPr bwMode="auto">
          <a:xfrm>
            <a:off x="1116013" y="1268413"/>
            <a:ext cx="6911975" cy="5040312"/>
            <a:chOff x="0" y="1207"/>
            <a:chExt cx="3424" cy="2558"/>
          </a:xfrm>
        </p:grpSpPr>
        <p:grpSp>
          <p:nvGrpSpPr>
            <p:cNvPr id="134174" name="Group 3"/>
            <p:cNvGrpSpPr>
              <a:grpSpLocks/>
            </p:cNvGrpSpPr>
            <p:nvPr/>
          </p:nvGrpSpPr>
          <p:grpSpPr bwMode="auto">
            <a:xfrm rot="-139833">
              <a:off x="1948" y="1207"/>
              <a:ext cx="1041" cy="1280"/>
              <a:chOff x="3552" y="672"/>
              <a:chExt cx="1580" cy="1784"/>
            </a:xfrm>
          </p:grpSpPr>
          <p:sp>
            <p:nvSpPr>
              <p:cNvPr id="134204" name="Freeform 4"/>
              <p:cNvSpPr>
                <a:spLocks/>
              </p:cNvSpPr>
              <p:nvPr/>
            </p:nvSpPr>
            <p:spPr bwMode="auto">
              <a:xfrm>
                <a:off x="3552" y="822"/>
                <a:ext cx="1498" cy="1634"/>
              </a:xfrm>
              <a:custGeom>
                <a:avLst/>
                <a:gdLst>
                  <a:gd name="T0" fmla="*/ 2461 w 1369"/>
                  <a:gd name="T1" fmla="*/ 1996911 h 1253"/>
                  <a:gd name="T2" fmla="*/ 2020 w 1369"/>
                  <a:gd name="T3" fmla="*/ 1390835 h 1253"/>
                  <a:gd name="T4" fmla="*/ 4278 w 1369"/>
                  <a:gd name="T5" fmla="*/ 962837 h 1253"/>
                  <a:gd name="T6" fmla="*/ 5362 w 1369"/>
                  <a:gd name="T7" fmla="*/ 527713 h 1253"/>
                  <a:gd name="T8" fmla="*/ 7160 w 1369"/>
                  <a:gd name="T9" fmla="*/ 527713 h 1253"/>
                  <a:gd name="T10" fmla="*/ 12699 w 1369"/>
                  <a:gd name="T11" fmla="*/ 527713 h 1253"/>
                  <a:gd name="T12" fmla="*/ 15373 w 1369"/>
                  <a:gd name="T13" fmla="*/ 699546 h 1253"/>
                  <a:gd name="T14" fmla="*/ 14287 w 1369"/>
                  <a:gd name="T15" fmla="*/ 699546 h 1253"/>
                  <a:gd name="T16" fmla="*/ 13631 w 1369"/>
                  <a:gd name="T17" fmla="*/ 85899 h 1253"/>
                  <a:gd name="T18" fmla="*/ 14957 w 1369"/>
                  <a:gd name="T19" fmla="*/ 0 h 1253"/>
                  <a:gd name="T20" fmla="*/ 16092 w 1369"/>
                  <a:gd name="T21" fmla="*/ 354058 h 1253"/>
                  <a:gd name="T22" fmla="*/ 17858 w 1369"/>
                  <a:gd name="T23" fmla="*/ 785194 h 1253"/>
                  <a:gd name="T24" fmla="*/ 17422 w 1369"/>
                  <a:gd name="T25" fmla="*/ 271502 h 1253"/>
                  <a:gd name="T26" fmla="*/ 20554 w 1369"/>
                  <a:gd name="T27" fmla="*/ 699546 h 1253"/>
                  <a:gd name="T28" fmla="*/ 20554 w 1369"/>
                  <a:gd name="T29" fmla="*/ 873603 h 1253"/>
                  <a:gd name="T30" fmla="*/ 19669 w 1369"/>
                  <a:gd name="T31" fmla="*/ 1390835 h 1253"/>
                  <a:gd name="T32" fmla="*/ 18981 w 1369"/>
                  <a:gd name="T33" fmla="*/ 2169009 h 1253"/>
                  <a:gd name="T34" fmla="*/ 21666 w 1369"/>
                  <a:gd name="T35" fmla="*/ 2519894 h 1253"/>
                  <a:gd name="T36" fmla="*/ 21863 w 1369"/>
                  <a:gd name="T37" fmla="*/ 3222650 h 1253"/>
                  <a:gd name="T38" fmla="*/ 22314 w 1369"/>
                  <a:gd name="T39" fmla="*/ 2702830 h 1253"/>
                  <a:gd name="T40" fmla="*/ 22314 w 1369"/>
                  <a:gd name="T41" fmla="*/ 1741325 h 1253"/>
                  <a:gd name="T42" fmla="*/ 24304 w 1369"/>
                  <a:gd name="T43" fmla="*/ 1996911 h 1253"/>
                  <a:gd name="T44" fmla="*/ 25455 w 1369"/>
                  <a:gd name="T45" fmla="*/ 1741325 h 1253"/>
                  <a:gd name="T46" fmla="*/ 27703 w 1369"/>
                  <a:gd name="T47" fmla="*/ 2431968 h 1253"/>
                  <a:gd name="T48" fmla="*/ 29236 w 1369"/>
                  <a:gd name="T49" fmla="*/ 3045848 h 1253"/>
                  <a:gd name="T50" fmla="*/ 28145 w 1369"/>
                  <a:gd name="T51" fmla="*/ 3310068 h 1253"/>
                  <a:gd name="T52" fmla="*/ 25916 w 1369"/>
                  <a:gd name="T53" fmla="*/ 3480827 h 1253"/>
                  <a:gd name="T54" fmla="*/ 27483 w 1369"/>
                  <a:gd name="T55" fmla="*/ 3651527 h 1253"/>
                  <a:gd name="T56" fmla="*/ 28145 w 1369"/>
                  <a:gd name="T57" fmla="*/ 4172319 h 1253"/>
                  <a:gd name="T58" fmla="*/ 27483 w 1369"/>
                  <a:gd name="T59" fmla="*/ 4261365 h 1253"/>
                  <a:gd name="T60" fmla="*/ 26548 w 1369"/>
                  <a:gd name="T61" fmla="*/ 4431159 h 1253"/>
                  <a:gd name="T62" fmla="*/ 25241 w 1369"/>
                  <a:gd name="T63" fmla="*/ 4950913 h 1253"/>
                  <a:gd name="T64" fmla="*/ 25241 w 1369"/>
                  <a:gd name="T65" fmla="*/ 5648339 h 1253"/>
                  <a:gd name="T66" fmla="*/ 23674 w 1369"/>
                  <a:gd name="T67" fmla="*/ 6777391 h 1253"/>
                  <a:gd name="T68" fmla="*/ 24084 w 1369"/>
                  <a:gd name="T69" fmla="*/ 7725701 h 1253"/>
                  <a:gd name="T70" fmla="*/ 23461 w 1369"/>
                  <a:gd name="T71" fmla="*/ 7033344 h 1253"/>
                  <a:gd name="T72" fmla="*/ 21863 w 1369"/>
                  <a:gd name="T73" fmla="*/ 6777391 h 1253"/>
                  <a:gd name="T74" fmla="*/ 20766 w 1369"/>
                  <a:gd name="T75" fmla="*/ 6950123 h 1253"/>
                  <a:gd name="T76" fmla="*/ 18775 w 1369"/>
                  <a:gd name="T77" fmla="*/ 7033344 h 1253"/>
                  <a:gd name="T78" fmla="*/ 17660 w 1369"/>
                  <a:gd name="T79" fmla="*/ 7725701 h 1253"/>
                  <a:gd name="T80" fmla="*/ 19887 w 1369"/>
                  <a:gd name="T81" fmla="*/ 8687539 h 1253"/>
                  <a:gd name="T82" fmla="*/ 20298 w 1369"/>
                  <a:gd name="T83" fmla="*/ 8178474 h 1253"/>
                  <a:gd name="T84" fmla="*/ 21666 w 1369"/>
                  <a:gd name="T85" fmla="*/ 8514247 h 1253"/>
                  <a:gd name="T86" fmla="*/ 22314 w 1369"/>
                  <a:gd name="T87" fmla="*/ 9041848 h 1253"/>
                  <a:gd name="T88" fmla="*/ 22985 w 1369"/>
                  <a:gd name="T89" fmla="*/ 9555598 h 1253"/>
                  <a:gd name="T90" fmla="*/ 24304 w 1369"/>
                  <a:gd name="T91" fmla="*/ 10255620 h 1253"/>
                  <a:gd name="T92" fmla="*/ 26330 w 1369"/>
                  <a:gd name="T93" fmla="*/ 10255620 h 1253"/>
                  <a:gd name="T94" fmla="*/ 25241 w 1369"/>
                  <a:gd name="T95" fmla="*/ 10343979 h 1253"/>
                  <a:gd name="T96" fmla="*/ 22770 w 1369"/>
                  <a:gd name="T97" fmla="*/ 10172963 h 1253"/>
                  <a:gd name="T98" fmla="*/ 21002 w 1369"/>
                  <a:gd name="T99" fmla="*/ 9555598 h 1253"/>
                  <a:gd name="T100" fmla="*/ 19887 w 1369"/>
                  <a:gd name="T101" fmla="*/ 9297366 h 1253"/>
                  <a:gd name="T102" fmla="*/ 17858 w 1369"/>
                  <a:gd name="T103" fmla="*/ 9041848 h 1253"/>
                  <a:gd name="T104" fmla="*/ 14539 w 1369"/>
                  <a:gd name="T105" fmla="*/ 7997292 h 1253"/>
                  <a:gd name="T106" fmla="*/ 11604 w 1369"/>
                  <a:gd name="T107" fmla="*/ 6514900 h 1253"/>
                  <a:gd name="T108" fmla="*/ 12515 w 1369"/>
                  <a:gd name="T109" fmla="*/ 7908761 h 1253"/>
                  <a:gd name="T110" fmla="*/ 10710 w 1369"/>
                  <a:gd name="T111" fmla="*/ 6950123 h 1253"/>
                  <a:gd name="T112" fmla="*/ 9143 w 1369"/>
                  <a:gd name="T113" fmla="*/ 5219867 h 1253"/>
                  <a:gd name="T114" fmla="*/ 9374 w 1369"/>
                  <a:gd name="T115" fmla="*/ 3826450 h 1253"/>
                  <a:gd name="T116" fmla="*/ 8690 w 1369"/>
                  <a:gd name="T117" fmla="*/ 2872538 h 1253"/>
                  <a:gd name="T118" fmla="*/ 8281 w 1369"/>
                  <a:gd name="T119" fmla="*/ 2270489 h 1253"/>
                  <a:gd name="T120" fmla="*/ 7160 w 1369"/>
                  <a:gd name="T121" fmla="*/ 1914315 h 1253"/>
                  <a:gd name="T122" fmla="*/ 4716 w 1369"/>
                  <a:gd name="T123" fmla="*/ 1996911 h 1253"/>
                  <a:gd name="T124" fmla="*/ 2895 w 1369"/>
                  <a:gd name="T125" fmla="*/ 2348864 h 12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69" h="1253">
                    <a:moveTo>
                      <a:pt x="0" y="324"/>
                    </a:moveTo>
                    <a:lnTo>
                      <a:pt x="63" y="282"/>
                    </a:lnTo>
                    <a:lnTo>
                      <a:pt x="105" y="261"/>
                    </a:lnTo>
                    <a:lnTo>
                      <a:pt x="115" y="240"/>
                    </a:lnTo>
                    <a:lnTo>
                      <a:pt x="84" y="220"/>
                    </a:lnTo>
                    <a:lnTo>
                      <a:pt x="84" y="188"/>
                    </a:lnTo>
                    <a:lnTo>
                      <a:pt x="94" y="188"/>
                    </a:lnTo>
                    <a:lnTo>
                      <a:pt x="94" y="167"/>
                    </a:lnTo>
                    <a:lnTo>
                      <a:pt x="147" y="167"/>
                    </a:lnTo>
                    <a:lnTo>
                      <a:pt x="157" y="146"/>
                    </a:lnTo>
                    <a:lnTo>
                      <a:pt x="157" y="115"/>
                    </a:lnTo>
                    <a:lnTo>
                      <a:pt x="199" y="115"/>
                    </a:lnTo>
                    <a:lnTo>
                      <a:pt x="199" y="94"/>
                    </a:lnTo>
                    <a:lnTo>
                      <a:pt x="167" y="84"/>
                    </a:lnTo>
                    <a:lnTo>
                      <a:pt x="178" y="63"/>
                    </a:lnTo>
                    <a:lnTo>
                      <a:pt x="251" y="63"/>
                    </a:lnTo>
                    <a:lnTo>
                      <a:pt x="262" y="52"/>
                    </a:lnTo>
                    <a:lnTo>
                      <a:pt x="293" y="42"/>
                    </a:lnTo>
                    <a:lnTo>
                      <a:pt x="314" y="32"/>
                    </a:lnTo>
                    <a:lnTo>
                      <a:pt x="335" y="63"/>
                    </a:lnTo>
                    <a:lnTo>
                      <a:pt x="418" y="52"/>
                    </a:lnTo>
                    <a:lnTo>
                      <a:pt x="450" y="84"/>
                    </a:lnTo>
                    <a:lnTo>
                      <a:pt x="575" y="73"/>
                    </a:lnTo>
                    <a:lnTo>
                      <a:pt x="596" y="63"/>
                    </a:lnTo>
                    <a:lnTo>
                      <a:pt x="638" y="84"/>
                    </a:lnTo>
                    <a:lnTo>
                      <a:pt x="690" y="105"/>
                    </a:lnTo>
                    <a:lnTo>
                      <a:pt x="711" y="94"/>
                    </a:lnTo>
                    <a:lnTo>
                      <a:pt x="721" y="84"/>
                    </a:lnTo>
                    <a:lnTo>
                      <a:pt x="763" y="94"/>
                    </a:lnTo>
                    <a:lnTo>
                      <a:pt x="742" y="73"/>
                    </a:lnTo>
                    <a:lnTo>
                      <a:pt x="711" y="73"/>
                    </a:lnTo>
                    <a:lnTo>
                      <a:pt x="669" y="84"/>
                    </a:lnTo>
                    <a:lnTo>
                      <a:pt x="659" y="63"/>
                    </a:lnTo>
                    <a:lnTo>
                      <a:pt x="638" y="42"/>
                    </a:lnTo>
                    <a:lnTo>
                      <a:pt x="638" y="32"/>
                    </a:lnTo>
                    <a:lnTo>
                      <a:pt x="638" y="11"/>
                    </a:lnTo>
                    <a:lnTo>
                      <a:pt x="659" y="0"/>
                    </a:lnTo>
                    <a:lnTo>
                      <a:pt x="680" y="21"/>
                    </a:lnTo>
                    <a:lnTo>
                      <a:pt x="690" y="11"/>
                    </a:lnTo>
                    <a:lnTo>
                      <a:pt x="700" y="0"/>
                    </a:lnTo>
                    <a:lnTo>
                      <a:pt x="732" y="21"/>
                    </a:lnTo>
                    <a:lnTo>
                      <a:pt x="742" y="11"/>
                    </a:lnTo>
                    <a:lnTo>
                      <a:pt x="753" y="21"/>
                    </a:lnTo>
                    <a:lnTo>
                      <a:pt x="753" y="42"/>
                    </a:lnTo>
                    <a:lnTo>
                      <a:pt x="795" y="52"/>
                    </a:lnTo>
                    <a:lnTo>
                      <a:pt x="774" y="63"/>
                    </a:lnTo>
                    <a:lnTo>
                      <a:pt x="774" y="84"/>
                    </a:lnTo>
                    <a:lnTo>
                      <a:pt x="836" y="94"/>
                    </a:lnTo>
                    <a:lnTo>
                      <a:pt x="847" y="63"/>
                    </a:lnTo>
                    <a:lnTo>
                      <a:pt x="836" y="52"/>
                    </a:lnTo>
                    <a:lnTo>
                      <a:pt x="815" y="63"/>
                    </a:lnTo>
                    <a:lnTo>
                      <a:pt x="815" y="32"/>
                    </a:lnTo>
                    <a:lnTo>
                      <a:pt x="868" y="42"/>
                    </a:lnTo>
                    <a:lnTo>
                      <a:pt x="878" y="63"/>
                    </a:lnTo>
                    <a:lnTo>
                      <a:pt x="920" y="63"/>
                    </a:lnTo>
                    <a:lnTo>
                      <a:pt x="962" y="84"/>
                    </a:lnTo>
                    <a:lnTo>
                      <a:pt x="983" y="84"/>
                    </a:lnTo>
                    <a:lnTo>
                      <a:pt x="1014" y="105"/>
                    </a:lnTo>
                    <a:lnTo>
                      <a:pt x="983" y="126"/>
                    </a:lnTo>
                    <a:lnTo>
                      <a:pt x="962" y="105"/>
                    </a:lnTo>
                    <a:lnTo>
                      <a:pt x="951" y="115"/>
                    </a:lnTo>
                    <a:lnTo>
                      <a:pt x="930" y="136"/>
                    </a:lnTo>
                    <a:lnTo>
                      <a:pt x="909" y="146"/>
                    </a:lnTo>
                    <a:lnTo>
                      <a:pt x="920" y="167"/>
                    </a:lnTo>
                    <a:lnTo>
                      <a:pt x="899" y="167"/>
                    </a:lnTo>
                    <a:lnTo>
                      <a:pt x="878" y="199"/>
                    </a:lnTo>
                    <a:lnTo>
                      <a:pt x="857" y="230"/>
                    </a:lnTo>
                    <a:lnTo>
                      <a:pt x="889" y="261"/>
                    </a:lnTo>
                    <a:lnTo>
                      <a:pt x="909" y="293"/>
                    </a:lnTo>
                    <a:lnTo>
                      <a:pt x="962" y="293"/>
                    </a:lnTo>
                    <a:lnTo>
                      <a:pt x="1004" y="293"/>
                    </a:lnTo>
                    <a:lnTo>
                      <a:pt x="1014" y="303"/>
                    </a:lnTo>
                    <a:lnTo>
                      <a:pt x="1014" y="313"/>
                    </a:lnTo>
                    <a:lnTo>
                      <a:pt x="993" y="334"/>
                    </a:lnTo>
                    <a:lnTo>
                      <a:pt x="1014" y="366"/>
                    </a:lnTo>
                    <a:lnTo>
                      <a:pt x="1024" y="387"/>
                    </a:lnTo>
                    <a:lnTo>
                      <a:pt x="1045" y="397"/>
                    </a:lnTo>
                    <a:lnTo>
                      <a:pt x="1077" y="376"/>
                    </a:lnTo>
                    <a:lnTo>
                      <a:pt x="1066" y="345"/>
                    </a:lnTo>
                    <a:lnTo>
                      <a:pt x="1045" y="324"/>
                    </a:lnTo>
                    <a:lnTo>
                      <a:pt x="1077" y="293"/>
                    </a:lnTo>
                    <a:lnTo>
                      <a:pt x="1045" y="251"/>
                    </a:lnTo>
                    <a:lnTo>
                      <a:pt x="1024" y="230"/>
                    </a:lnTo>
                    <a:lnTo>
                      <a:pt x="1045" y="209"/>
                    </a:lnTo>
                    <a:lnTo>
                      <a:pt x="1035" y="188"/>
                    </a:lnTo>
                    <a:lnTo>
                      <a:pt x="1056" y="167"/>
                    </a:lnTo>
                    <a:lnTo>
                      <a:pt x="1077" y="188"/>
                    </a:lnTo>
                    <a:lnTo>
                      <a:pt x="1139" y="240"/>
                    </a:lnTo>
                    <a:lnTo>
                      <a:pt x="1171" y="251"/>
                    </a:lnTo>
                    <a:lnTo>
                      <a:pt x="1181" y="230"/>
                    </a:lnTo>
                    <a:lnTo>
                      <a:pt x="1171" y="199"/>
                    </a:lnTo>
                    <a:lnTo>
                      <a:pt x="1192" y="209"/>
                    </a:lnTo>
                    <a:lnTo>
                      <a:pt x="1233" y="240"/>
                    </a:lnTo>
                    <a:lnTo>
                      <a:pt x="1233" y="261"/>
                    </a:lnTo>
                    <a:lnTo>
                      <a:pt x="1254" y="282"/>
                    </a:lnTo>
                    <a:lnTo>
                      <a:pt x="1296" y="293"/>
                    </a:lnTo>
                    <a:lnTo>
                      <a:pt x="1317" y="324"/>
                    </a:lnTo>
                    <a:lnTo>
                      <a:pt x="1348" y="345"/>
                    </a:lnTo>
                    <a:lnTo>
                      <a:pt x="1369" y="345"/>
                    </a:lnTo>
                    <a:lnTo>
                      <a:pt x="1369" y="366"/>
                    </a:lnTo>
                    <a:lnTo>
                      <a:pt x="1348" y="376"/>
                    </a:lnTo>
                    <a:lnTo>
                      <a:pt x="1328" y="366"/>
                    </a:lnTo>
                    <a:lnTo>
                      <a:pt x="1317" y="366"/>
                    </a:lnTo>
                    <a:lnTo>
                      <a:pt x="1317" y="397"/>
                    </a:lnTo>
                    <a:lnTo>
                      <a:pt x="1296" y="397"/>
                    </a:lnTo>
                    <a:lnTo>
                      <a:pt x="1275" y="387"/>
                    </a:lnTo>
                    <a:lnTo>
                      <a:pt x="1223" y="387"/>
                    </a:lnTo>
                    <a:lnTo>
                      <a:pt x="1213" y="418"/>
                    </a:lnTo>
                    <a:lnTo>
                      <a:pt x="1233" y="439"/>
                    </a:lnTo>
                    <a:lnTo>
                      <a:pt x="1244" y="428"/>
                    </a:lnTo>
                    <a:lnTo>
                      <a:pt x="1265" y="428"/>
                    </a:lnTo>
                    <a:lnTo>
                      <a:pt x="1286" y="439"/>
                    </a:lnTo>
                    <a:lnTo>
                      <a:pt x="1265" y="460"/>
                    </a:lnTo>
                    <a:lnTo>
                      <a:pt x="1286" y="480"/>
                    </a:lnTo>
                    <a:lnTo>
                      <a:pt x="1317" y="491"/>
                    </a:lnTo>
                    <a:lnTo>
                      <a:pt x="1317" y="501"/>
                    </a:lnTo>
                    <a:lnTo>
                      <a:pt x="1307" y="501"/>
                    </a:lnTo>
                    <a:lnTo>
                      <a:pt x="1275" y="574"/>
                    </a:lnTo>
                    <a:lnTo>
                      <a:pt x="1275" y="533"/>
                    </a:lnTo>
                    <a:lnTo>
                      <a:pt x="1286" y="512"/>
                    </a:lnTo>
                    <a:lnTo>
                      <a:pt x="1275" y="491"/>
                    </a:lnTo>
                    <a:lnTo>
                      <a:pt x="1254" y="512"/>
                    </a:lnTo>
                    <a:lnTo>
                      <a:pt x="1265" y="522"/>
                    </a:lnTo>
                    <a:lnTo>
                      <a:pt x="1244" y="533"/>
                    </a:lnTo>
                    <a:lnTo>
                      <a:pt x="1233" y="543"/>
                    </a:lnTo>
                    <a:lnTo>
                      <a:pt x="1233" y="574"/>
                    </a:lnTo>
                    <a:lnTo>
                      <a:pt x="1213" y="595"/>
                    </a:lnTo>
                    <a:lnTo>
                      <a:pt x="1181" y="595"/>
                    </a:lnTo>
                    <a:lnTo>
                      <a:pt x="1192" y="616"/>
                    </a:lnTo>
                    <a:lnTo>
                      <a:pt x="1181" y="637"/>
                    </a:lnTo>
                    <a:lnTo>
                      <a:pt x="1192" y="648"/>
                    </a:lnTo>
                    <a:lnTo>
                      <a:pt x="1181" y="679"/>
                    </a:lnTo>
                    <a:lnTo>
                      <a:pt x="1171" y="710"/>
                    </a:lnTo>
                    <a:lnTo>
                      <a:pt x="1150" y="731"/>
                    </a:lnTo>
                    <a:lnTo>
                      <a:pt x="1119" y="783"/>
                    </a:lnTo>
                    <a:lnTo>
                      <a:pt x="1108" y="815"/>
                    </a:lnTo>
                    <a:lnTo>
                      <a:pt x="1119" y="835"/>
                    </a:lnTo>
                    <a:lnTo>
                      <a:pt x="1139" y="877"/>
                    </a:lnTo>
                    <a:lnTo>
                      <a:pt x="1150" y="908"/>
                    </a:lnTo>
                    <a:lnTo>
                      <a:pt x="1129" y="929"/>
                    </a:lnTo>
                    <a:lnTo>
                      <a:pt x="1108" y="908"/>
                    </a:lnTo>
                    <a:lnTo>
                      <a:pt x="1119" y="898"/>
                    </a:lnTo>
                    <a:lnTo>
                      <a:pt x="1108" y="856"/>
                    </a:lnTo>
                    <a:lnTo>
                      <a:pt x="1098" y="846"/>
                    </a:lnTo>
                    <a:lnTo>
                      <a:pt x="1087" y="825"/>
                    </a:lnTo>
                    <a:lnTo>
                      <a:pt x="1066" y="825"/>
                    </a:lnTo>
                    <a:lnTo>
                      <a:pt x="1045" y="815"/>
                    </a:lnTo>
                    <a:lnTo>
                      <a:pt x="1024" y="815"/>
                    </a:lnTo>
                    <a:lnTo>
                      <a:pt x="1014" y="804"/>
                    </a:lnTo>
                    <a:lnTo>
                      <a:pt x="983" y="815"/>
                    </a:lnTo>
                    <a:lnTo>
                      <a:pt x="941" y="804"/>
                    </a:lnTo>
                    <a:lnTo>
                      <a:pt x="972" y="835"/>
                    </a:lnTo>
                    <a:lnTo>
                      <a:pt x="930" y="835"/>
                    </a:lnTo>
                    <a:lnTo>
                      <a:pt x="909" y="815"/>
                    </a:lnTo>
                    <a:lnTo>
                      <a:pt x="868" y="815"/>
                    </a:lnTo>
                    <a:lnTo>
                      <a:pt x="878" y="846"/>
                    </a:lnTo>
                    <a:lnTo>
                      <a:pt x="847" y="835"/>
                    </a:lnTo>
                    <a:lnTo>
                      <a:pt x="826" y="877"/>
                    </a:lnTo>
                    <a:lnTo>
                      <a:pt x="836" y="888"/>
                    </a:lnTo>
                    <a:lnTo>
                      <a:pt x="826" y="929"/>
                    </a:lnTo>
                    <a:lnTo>
                      <a:pt x="836" y="982"/>
                    </a:lnTo>
                    <a:lnTo>
                      <a:pt x="857" y="1013"/>
                    </a:lnTo>
                    <a:lnTo>
                      <a:pt x="878" y="1044"/>
                    </a:lnTo>
                    <a:lnTo>
                      <a:pt x="930" y="1044"/>
                    </a:lnTo>
                    <a:lnTo>
                      <a:pt x="962" y="1034"/>
                    </a:lnTo>
                    <a:lnTo>
                      <a:pt x="962" y="1013"/>
                    </a:lnTo>
                    <a:lnTo>
                      <a:pt x="951" y="992"/>
                    </a:lnTo>
                    <a:lnTo>
                      <a:pt x="951" y="982"/>
                    </a:lnTo>
                    <a:lnTo>
                      <a:pt x="993" y="982"/>
                    </a:lnTo>
                    <a:lnTo>
                      <a:pt x="1024" y="982"/>
                    </a:lnTo>
                    <a:lnTo>
                      <a:pt x="1024" y="992"/>
                    </a:lnTo>
                    <a:lnTo>
                      <a:pt x="1014" y="1023"/>
                    </a:lnTo>
                    <a:lnTo>
                      <a:pt x="993" y="1044"/>
                    </a:lnTo>
                    <a:lnTo>
                      <a:pt x="993" y="1076"/>
                    </a:lnTo>
                    <a:lnTo>
                      <a:pt x="1014" y="1096"/>
                    </a:lnTo>
                    <a:lnTo>
                      <a:pt x="1045" y="1086"/>
                    </a:lnTo>
                    <a:lnTo>
                      <a:pt x="1066" y="1096"/>
                    </a:lnTo>
                    <a:lnTo>
                      <a:pt x="1087" y="1096"/>
                    </a:lnTo>
                    <a:lnTo>
                      <a:pt x="1087" y="1117"/>
                    </a:lnTo>
                    <a:lnTo>
                      <a:pt x="1077" y="1149"/>
                    </a:lnTo>
                    <a:lnTo>
                      <a:pt x="1087" y="1159"/>
                    </a:lnTo>
                    <a:lnTo>
                      <a:pt x="1087" y="1201"/>
                    </a:lnTo>
                    <a:lnTo>
                      <a:pt x="1108" y="1222"/>
                    </a:lnTo>
                    <a:lnTo>
                      <a:pt x="1139" y="1232"/>
                    </a:lnTo>
                    <a:lnTo>
                      <a:pt x="1160" y="1222"/>
                    </a:lnTo>
                    <a:lnTo>
                      <a:pt x="1171" y="1222"/>
                    </a:lnTo>
                    <a:lnTo>
                      <a:pt x="1202" y="1222"/>
                    </a:lnTo>
                    <a:lnTo>
                      <a:pt x="1233" y="1232"/>
                    </a:lnTo>
                    <a:lnTo>
                      <a:pt x="1244" y="1211"/>
                    </a:lnTo>
                    <a:lnTo>
                      <a:pt x="1213" y="1243"/>
                    </a:lnTo>
                    <a:lnTo>
                      <a:pt x="1192" y="1232"/>
                    </a:lnTo>
                    <a:lnTo>
                      <a:pt x="1181" y="1243"/>
                    </a:lnTo>
                    <a:lnTo>
                      <a:pt x="1139" y="1253"/>
                    </a:lnTo>
                    <a:lnTo>
                      <a:pt x="1108" y="1232"/>
                    </a:lnTo>
                    <a:lnTo>
                      <a:pt x="1077" y="1222"/>
                    </a:lnTo>
                    <a:lnTo>
                      <a:pt x="1066" y="1222"/>
                    </a:lnTo>
                    <a:lnTo>
                      <a:pt x="1066" y="1211"/>
                    </a:lnTo>
                    <a:lnTo>
                      <a:pt x="1066" y="1190"/>
                    </a:lnTo>
                    <a:lnTo>
                      <a:pt x="1045" y="1159"/>
                    </a:lnTo>
                    <a:lnTo>
                      <a:pt x="983" y="1149"/>
                    </a:lnTo>
                    <a:lnTo>
                      <a:pt x="983" y="1138"/>
                    </a:lnTo>
                    <a:lnTo>
                      <a:pt x="962" y="1138"/>
                    </a:lnTo>
                    <a:lnTo>
                      <a:pt x="951" y="1128"/>
                    </a:lnTo>
                    <a:lnTo>
                      <a:pt x="930" y="1117"/>
                    </a:lnTo>
                    <a:lnTo>
                      <a:pt x="899" y="1086"/>
                    </a:lnTo>
                    <a:lnTo>
                      <a:pt x="868" y="1076"/>
                    </a:lnTo>
                    <a:lnTo>
                      <a:pt x="857" y="1096"/>
                    </a:lnTo>
                    <a:lnTo>
                      <a:pt x="836" y="1086"/>
                    </a:lnTo>
                    <a:lnTo>
                      <a:pt x="815" y="1086"/>
                    </a:lnTo>
                    <a:lnTo>
                      <a:pt x="763" y="1076"/>
                    </a:lnTo>
                    <a:lnTo>
                      <a:pt x="680" y="1013"/>
                    </a:lnTo>
                    <a:lnTo>
                      <a:pt x="680" y="961"/>
                    </a:lnTo>
                    <a:lnTo>
                      <a:pt x="669" y="940"/>
                    </a:lnTo>
                    <a:lnTo>
                      <a:pt x="648" y="929"/>
                    </a:lnTo>
                    <a:lnTo>
                      <a:pt x="638" y="898"/>
                    </a:lnTo>
                    <a:lnTo>
                      <a:pt x="544" y="783"/>
                    </a:lnTo>
                    <a:lnTo>
                      <a:pt x="544" y="825"/>
                    </a:lnTo>
                    <a:lnTo>
                      <a:pt x="596" y="898"/>
                    </a:lnTo>
                    <a:lnTo>
                      <a:pt x="627" y="961"/>
                    </a:lnTo>
                    <a:lnTo>
                      <a:pt x="586" y="950"/>
                    </a:lnTo>
                    <a:lnTo>
                      <a:pt x="586" y="908"/>
                    </a:lnTo>
                    <a:lnTo>
                      <a:pt x="544" y="888"/>
                    </a:lnTo>
                    <a:lnTo>
                      <a:pt x="565" y="877"/>
                    </a:lnTo>
                    <a:lnTo>
                      <a:pt x="502" y="835"/>
                    </a:lnTo>
                    <a:lnTo>
                      <a:pt x="533" y="815"/>
                    </a:lnTo>
                    <a:lnTo>
                      <a:pt x="512" y="773"/>
                    </a:lnTo>
                    <a:lnTo>
                      <a:pt x="439" y="679"/>
                    </a:lnTo>
                    <a:lnTo>
                      <a:pt x="429" y="627"/>
                    </a:lnTo>
                    <a:lnTo>
                      <a:pt x="429" y="574"/>
                    </a:lnTo>
                    <a:lnTo>
                      <a:pt x="450" y="533"/>
                    </a:lnTo>
                    <a:lnTo>
                      <a:pt x="450" y="491"/>
                    </a:lnTo>
                    <a:lnTo>
                      <a:pt x="439" y="460"/>
                    </a:lnTo>
                    <a:lnTo>
                      <a:pt x="481" y="449"/>
                    </a:lnTo>
                    <a:lnTo>
                      <a:pt x="429" y="397"/>
                    </a:lnTo>
                    <a:lnTo>
                      <a:pt x="429" y="376"/>
                    </a:lnTo>
                    <a:lnTo>
                      <a:pt x="408" y="345"/>
                    </a:lnTo>
                    <a:lnTo>
                      <a:pt x="418" y="324"/>
                    </a:lnTo>
                    <a:lnTo>
                      <a:pt x="397" y="313"/>
                    </a:lnTo>
                    <a:lnTo>
                      <a:pt x="397" y="293"/>
                    </a:lnTo>
                    <a:lnTo>
                      <a:pt x="387" y="272"/>
                    </a:lnTo>
                    <a:lnTo>
                      <a:pt x="397" y="251"/>
                    </a:lnTo>
                    <a:lnTo>
                      <a:pt x="376" y="240"/>
                    </a:lnTo>
                    <a:lnTo>
                      <a:pt x="366" y="261"/>
                    </a:lnTo>
                    <a:lnTo>
                      <a:pt x="335" y="230"/>
                    </a:lnTo>
                    <a:lnTo>
                      <a:pt x="303" y="220"/>
                    </a:lnTo>
                    <a:lnTo>
                      <a:pt x="262" y="220"/>
                    </a:lnTo>
                    <a:lnTo>
                      <a:pt x="230" y="251"/>
                    </a:lnTo>
                    <a:lnTo>
                      <a:pt x="220" y="240"/>
                    </a:lnTo>
                    <a:lnTo>
                      <a:pt x="241" y="199"/>
                    </a:lnTo>
                    <a:lnTo>
                      <a:pt x="220" y="209"/>
                    </a:lnTo>
                    <a:lnTo>
                      <a:pt x="178" y="251"/>
                    </a:lnTo>
                    <a:lnTo>
                      <a:pt x="136" y="282"/>
                    </a:lnTo>
                    <a:lnTo>
                      <a:pt x="94" y="293"/>
                    </a:lnTo>
                    <a:lnTo>
                      <a:pt x="32" y="324"/>
                    </a:lnTo>
                    <a:lnTo>
                      <a:pt x="0" y="324"/>
                    </a:lnTo>
                    <a:close/>
                  </a:path>
                </a:pathLst>
              </a:custGeom>
              <a:solidFill>
                <a:srgbClr val="FF9933">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4205" name="Freeform 5"/>
              <p:cNvSpPr>
                <a:spLocks/>
              </p:cNvSpPr>
              <p:nvPr/>
            </p:nvSpPr>
            <p:spPr bwMode="auto">
              <a:xfrm>
                <a:off x="4628" y="672"/>
                <a:ext cx="504" cy="437"/>
              </a:xfrm>
              <a:custGeom>
                <a:avLst/>
                <a:gdLst>
                  <a:gd name="T0" fmla="*/ 0 w 460"/>
                  <a:gd name="T1" fmla="*/ 629019 h 335"/>
                  <a:gd name="T2" fmla="*/ 213 w 460"/>
                  <a:gd name="T3" fmla="*/ 356368 h 335"/>
                  <a:gd name="T4" fmla="*/ 213 w 460"/>
                  <a:gd name="T5" fmla="*/ 273188 h 335"/>
                  <a:gd name="T6" fmla="*/ 695 w 460"/>
                  <a:gd name="T7" fmla="*/ 0 h 335"/>
                  <a:gd name="T8" fmla="*/ 2561 w 460"/>
                  <a:gd name="T9" fmla="*/ 173822 h 335"/>
                  <a:gd name="T10" fmla="*/ 5827 w 460"/>
                  <a:gd name="T11" fmla="*/ 356368 h 335"/>
                  <a:gd name="T12" fmla="*/ 6995 w 460"/>
                  <a:gd name="T13" fmla="*/ 629019 h 335"/>
                  <a:gd name="T14" fmla="*/ 8604 w 460"/>
                  <a:gd name="T15" fmla="*/ 791059 h 335"/>
                  <a:gd name="T16" fmla="*/ 9567 w 460"/>
                  <a:gd name="T17" fmla="*/ 1142546 h 335"/>
                  <a:gd name="T18" fmla="*/ 10262 w 460"/>
                  <a:gd name="T19" fmla="*/ 1318150 h 335"/>
                  <a:gd name="T20" fmla="*/ 10032 w 460"/>
                  <a:gd name="T21" fmla="*/ 1496455 h 335"/>
                  <a:gd name="T22" fmla="*/ 10032 w 460"/>
                  <a:gd name="T23" fmla="*/ 1676633 h 335"/>
                  <a:gd name="T24" fmla="*/ 9768 w 460"/>
                  <a:gd name="T25" fmla="*/ 1676633 h 335"/>
                  <a:gd name="T26" fmla="*/ 9348 w 460"/>
                  <a:gd name="T27" fmla="*/ 1850942 h 335"/>
                  <a:gd name="T28" fmla="*/ 9768 w 460"/>
                  <a:gd name="T29" fmla="*/ 1929890 h 335"/>
                  <a:gd name="T30" fmla="*/ 9567 w 460"/>
                  <a:gd name="T31" fmla="*/ 2111645 h 335"/>
                  <a:gd name="T32" fmla="*/ 9348 w 460"/>
                  <a:gd name="T33" fmla="*/ 2193313 h 335"/>
                  <a:gd name="T34" fmla="*/ 9348 w 460"/>
                  <a:gd name="T35" fmla="*/ 2375705 h 335"/>
                  <a:gd name="T36" fmla="*/ 10032 w 460"/>
                  <a:gd name="T37" fmla="*/ 2546460 h 335"/>
                  <a:gd name="T38" fmla="*/ 10032 w 460"/>
                  <a:gd name="T39" fmla="*/ 2728105 h 335"/>
                  <a:gd name="T40" fmla="*/ 9768 w 460"/>
                  <a:gd name="T41" fmla="*/ 2728105 h 335"/>
                  <a:gd name="T42" fmla="*/ 9348 w 460"/>
                  <a:gd name="T43" fmla="*/ 2820762 h 335"/>
                  <a:gd name="T44" fmla="*/ 8887 w 460"/>
                  <a:gd name="T45" fmla="*/ 2728105 h 335"/>
                  <a:gd name="T46" fmla="*/ 8397 w 460"/>
                  <a:gd name="T47" fmla="*/ 2546460 h 335"/>
                  <a:gd name="T48" fmla="*/ 8128 w 460"/>
                  <a:gd name="T49" fmla="*/ 2546460 h 335"/>
                  <a:gd name="T50" fmla="*/ 7943 w 460"/>
                  <a:gd name="T51" fmla="*/ 2462389 h 335"/>
                  <a:gd name="T52" fmla="*/ 7708 w 460"/>
                  <a:gd name="T53" fmla="*/ 2193313 h 335"/>
                  <a:gd name="T54" fmla="*/ 7427 w 460"/>
                  <a:gd name="T55" fmla="*/ 2111645 h 335"/>
                  <a:gd name="T56" fmla="*/ 6765 w 460"/>
                  <a:gd name="T57" fmla="*/ 2028647 h 335"/>
                  <a:gd name="T58" fmla="*/ 6297 w 460"/>
                  <a:gd name="T59" fmla="*/ 1929890 h 335"/>
                  <a:gd name="T60" fmla="*/ 5564 w 460"/>
                  <a:gd name="T61" fmla="*/ 1755977 h 335"/>
                  <a:gd name="T62" fmla="*/ 5363 w 460"/>
                  <a:gd name="T63" fmla="*/ 1581216 h 335"/>
                  <a:gd name="T64" fmla="*/ 5363 w 460"/>
                  <a:gd name="T65" fmla="*/ 1496455 h 335"/>
                  <a:gd name="T66" fmla="*/ 5564 w 460"/>
                  <a:gd name="T67" fmla="*/ 1402423 h 335"/>
                  <a:gd name="T68" fmla="*/ 5363 w 460"/>
                  <a:gd name="T69" fmla="*/ 1234798 h 335"/>
                  <a:gd name="T70" fmla="*/ 5139 w 460"/>
                  <a:gd name="T71" fmla="*/ 1318150 h 335"/>
                  <a:gd name="T72" fmla="*/ 4689 w 460"/>
                  <a:gd name="T73" fmla="*/ 1142546 h 335"/>
                  <a:gd name="T74" fmla="*/ 4430 w 460"/>
                  <a:gd name="T75" fmla="*/ 1234798 h 335"/>
                  <a:gd name="T76" fmla="*/ 4206 w 460"/>
                  <a:gd name="T77" fmla="*/ 1234798 h 335"/>
                  <a:gd name="T78" fmla="*/ 3943 w 460"/>
                  <a:gd name="T79" fmla="*/ 1142546 h 335"/>
                  <a:gd name="T80" fmla="*/ 3943 w 460"/>
                  <a:gd name="T81" fmla="*/ 1058220 h 335"/>
                  <a:gd name="T82" fmla="*/ 3730 w 460"/>
                  <a:gd name="T83" fmla="*/ 971657 h 335"/>
                  <a:gd name="T84" fmla="*/ 3501 w 460"/>
                  <a:gd name="T85" fmla="*/ 971657 h 335"/>
                  <a:gd name="T86" fmla="*/ 3255 w 460"/>
                  <a:gd name="T87" fmla="*/ 791059 h 335"/>
                  <a:gd name="T88" fmla="*/ 2803 w 460"/>
                  <a:gd name="T89" fmla="*/ 791059 h 335"/>
                  <a:gd name="T90" fmla="*/ 2561 w 460"/>
                  <a:gd name="T91" fmla="*/ 708037 h 335"/>
                  <a:gd name="T92" fmla="*/ 1622 w 460"/>
                  <a:gd name="T93" fmla="*/ 708037 h 335"/>
                  <a:gd name="T94" fmla="*/ 695 w 460"/>
                  <a:gd name="T95" fmla="*/ 708037 h 335"/>
                  <a:gd name="T96" fmla="*/ 0 w 460"/>
                  <a:gd name="T97" fmla="*/ 629019 h 3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60" h="335">
                    <a:moveTo>
                      <a:pt x="0" y="74"/>
                    </a:moveTo>
                    <a:lnTo>
                      <a:pt x="10" y="42"/>
                    </a:lnTo>
                    <a:lnTo>
                      <a:pt x="10" y="32"/>
                    </a:lnTo>
                    <a:lnTo>
                      <a:pt x="31" y="0"/>
                    </a:lnTo>
                    <a:lnTo>
                      <a:pt x="115" y="21"/>
                    </a:lnTo>
                    <a:lnTo>
                      <a:pt x="261" y="42"/>
                    </a:lnTo>
                    <a:lnTo>
                      <a:pt x="313" y="74"/>
                    </a:lnTo>
                    <a:lnTo>
                      <a:pt x="386" y="94"/>
                    </a:lnTo>
                    <a:lnTo>
                      <a:pt x="428" y="136"/>
                    </a:lnTo>
                    <a:lnTo>
                      <a:pt x="460" y="157"/>
                    </a:lnTo>
                    <a:lnTo>
                      <a:pt x="449" y="178"/>
                    </a:lnTo>
                    <a:lnTo>
                      <a:pt x="449" y="199"/>
                    </a:lnTo>
                    <a:lnTo>
                      <a:pt x="439" y="199"/>
                    </a:lnTo>
                    <a:lnTo>
                      <a:pt x="418" y="220"/>
                    </a:lnTo>
                    <a:lnTo>
                      <a:pt x="439" y="230"/>
                    </a:lnTo>
                    <a:lnTo>
                      <a:pt x="428" y="251"/>
                    </a:lnTo>
                    <a:lnTo>
                      <a:pt x="418" y="261"/>
                    </a:lnTo>
                    <a:lnTo>
                      <a:pt x="418" y="282"/>
                    </a:lnTo>
                    <a:lnTo>
                      <a:pt x="449" y="303"/>
                    </a:lnTo>
                    <a:lnTo>
                      <a:pt x="449" y="324"/>
                    </a:lnTo>
                    <a:lnTo>
                      <a:pt x="439" y="324"/>
                    </a:lnTo>
                    <a:lnTo>
                      <a:pt x="418" y="335"/>
                    </a:lnTo>
                    <a:lnTo>
                      <a:pt x="397" y="324"/>
                    </a:lnTo>
                    <a:lnTo>
                      <a:pt x="376" y="303"/>
                    </a:lnTo>
                    <a:lnTo>
                      <a:pt x="365" y="303"/>
                    </a:lnTo>
                    <a:lnTo>
                      <a:pt x="355" y="293"/>
                    </a:lnTo>
                    <a:lnTo>
                      <a:pt x="345" y="261"/>
                    </a:lnTo>
                    <a:lnTo>
                      <a:pt x="334" y="251"/>
                    </a:lnTo>
                    <a:lnTo>
                      <a:pt x="303" y="241"/>
                    </a:lnTo>
                    <a:lnTo>
                      <a:pt x="282" y="230"/>
                    </a:lnTo>
                    <a:lnTo>
                      <a:pt x="250" y="209"/>
                    </a:lnTo>
                    <a:lnTo>
                      <a:pt x="240" y="188"/>
                    </a:lnTo>
                    <a:lnTo>
                      <a:pt x="240" y="178"/>
                    </a:lnTo>
                    <a:lnTo>
                      <a:pt x="250" y="167"/>
                    </a:lnTo>
                    <a:lnTo>
                      <a:pt x="240" y="147"/>
                    </a:lnTo>
                    <a:lnTo>
                      <a:pt x="230" y="157"/>
                    </a:lnTo>
                    <a:lnTo>
                      <a:pt x="209" y="136"/>
                    </a:lnTo>
                    <a:lnTo>
                      <a:pt x="198" y="147"/>
                    </a:lnTo>
                    <a:lnTo>
                      <a:pt x="188" y="147"/>
                    </a:lnTo>
                    <a:lnTo>
                      <a:pt x="177" y="136"/>
                    </a:lnTo>
                    <a:lnTo>
                      <a:pt x="177" y="126"/>
                    </a:lnTo>
                    <a:lnTo>
                      <a:pt x="167" y="115"/>
                    </a:lnTo>
                    <a:lnTo>
                      <a:pt x="156" y="115"/>
                    </a:lnTo>
                    <a:lnTo>
                      <a:pt x="146" y="94"/>
                    </a:lnTo>
                    <a:lnTo>
                      <a:pt x="125" y="94"/>
                    </a:lnTo>
                    <a:lnTo>
                      <a:pt x="115" y="84"/>
                    </a:lnTo>
                    <a:lnTo>
                      <a:pt x="73" y="84"/>
                    </a:lnTo>
                    <a:lnTo>
                      <a:pt x="31" y="84"/>
                    </a:lnTo>
                    <a:lnTo>
                      <a:pt x="0" y="74"/>
                    </a:lnTo>
                    <a:close/>
                  </a:path>
                </a:pathLst>
              </a:custGeom>
              <a:solidFill>
                <a:srgbClr val="FF9933">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4206" name="Freeform 6"/>
              <p:cNvSpPr>
                <a:spLocks/>
              </p:cNvSpPr>
              <p:nvPr/>
            </p:nvSpPr>
            <p:spPr bwMode="auto">
              <a:xfrm>
                <a:off x="4525" y="822"/>
                <a:ext cx="320" cy="232"/>
              </a:xfrm>
              <a:custGeom>
                <a:avLst/>
                <a:gdLst>
                  <a:gd name="T0" fmla="*/ 214 w 292"/>
                  <a:gd name="T1" fmla="*/ 0 h 178"/>
                  <a:gd name="T2" fmla="*/ 0 w 292"/>
                  <a:gd name="T3" fmla="*/ 84358 h 178"/>
                  <a:gd name="T4" fmla="*/ 0 w 292"/>
                  <a:gd name="T5" fmla="*/ 267246 h 178"/>
                  <a:gd name="T6" fmla="*/ 448 w 292"/>
                  <a:gd name="T7" fmla="*/ 429075 h 178"/>
                  <a:gd name="T8" fmla="*/ 709 w 292"/>
                  <a:gd name="T9" fmla="*/ 348321 h 178"/>
                  <a:gd name="T10" fmla="*/ 709 w 292"/>
                  <a:gd name="T11" fmla="*/ 429075 h 178"/>
                  <a:gd name="T12" fmla="*/ 1164 w 292"/>
                  <a:gd name="T13" fmla="*/ 429075 h 178"/>
                  <a:gd name="T14" fmla="*/ 1398 w 292"/>
                  <a:gd name="T15" fmla="*/ 348321 h 178"/>
                  <a:gd name="T16" fmla="*/ 1883 w 292"/>
                  <a:gd name="T17" fmla="*/ 348321 h 178"/>
                  <a:gd name="T18" fmla="*/ 2132 w 292"/>
                  <a:gd name="T19" fmla="*/ 429075 h 178"/>
                  <a:gd name="T20" fmla="*/ 2338 w 292"/>
                  <a:gd name="T21" fmla="*/ 513439 h 178"/>
                  <a:gd name="T22" fmla="*/ 2808 w 292"/>
                  <a:gd name="T23" fmla="*/ 513439 h 178"/>
                  <a:gd name="T24" fmla="*/ 3072 w 292"/>
                  <a:gd name="T25" fmla="*/ 513439 h 178"/>
                  <a:gd name="T26" fmla="*/ 3264 w 292"/>
                  <a:gd name="T27" fmla="*/ 597663 h 178"/>
                  <a:gd name="T28" fmla="*/ 3509 w 292"/>
                  <a:gd name="T29" fmla="*/ 682281 h 178"/>
                  <a:gd name="T30" fmla="*/ 3509 w 292"/>
                  <a:gd name="T31" fmla="*/ 860536 h 178"/>
                  <a:gd name="T32" fmla="*/ 3509 w 292"/>
                  <a:gd name="T33" fmla="*/ 860536 h 178"/>
                  <a:gd name="T34" fmla="*/ 3509 w 292"/>
                  <a:gd name="T35" fmla="*/ 940578 h 178"/>
                  <a:gd name="T36" fmla="*/ 3264 w 292"/>
                  <a:gd name="T37" fmla="*/ 1029639 h 178"/>
                  <a:gd name="T38" fmla="*/ 3264 w 292"/>
                  <a:gd name="T39" fmla="*/ 1193461 h 178"/>
                  <a:gd name="T40" fmla="*/ 3509 w 292"/>
                  <a:gd name="T41" fmla="*/ 1193461 h 178"/>
                  <a:gd name="T42" fmla="*/ 3970 w 292"/>
                  <a:gd name="T43" fmla="*/ 1109707 h 178"/>
                  <a:gd name="T44" fmla="*/ 3970 w 292"/>
                  <a:gd name="T45" fmla="*/ 1109707 h 178"/>
                  <a:gd name="T46" fmla="*/ 3970 w 292"/>
                  <a:gd name="T47" fmla="*/ 1109707 h 178"/>
                  <a:gd name="T48" fmla="*/ 4236 w 292"/>
                  <a:gd name="T49" fmla="*/ 1109707 h 178"/>
                  <a:gd name="T50" fmla="*/ 4927 w 292"/>
                  <a:gd name="T51" fmla="*/ 1193461 h 178"/>
                  <a:gd name="T52" fmla="*/ 5159 w 292"/>
                  <a:gd name="T53" fmla="*/ 1286636 h 178"/>
                  <a:gd name="T54" fmla="*/ 5399 w 292"/>
                  <a:gd name="T55" fmla="*/ 1286636 h 178"/>
                  <a:gd name="T56" fmla="*/ 5399 w 292"/>
                  <a:gd name="T57" fmla="*/ 1364814 h 178"/>
                  <a:gd name="T58" fmla="*/ 5642 w 292"/>
                  <a:gd name="T59" fmla="*/ 1454842 h 178"/>
                  <a:gd name="T60" fmla="*/ 6078 w 292"/>
                  <a:gd name="T61" fmla="*/ 1454842 h 178"/>
                  <a:gd name="T62" fmla="*/ 5856 w 292"/>
                  <a:gd name="T63" fmla="*/ 1364814 h 178"/>
                  <a:gd name="T64" fmla="*/ 5856 w 292"/>
                  <a:gd name="T65" fmla="*/ 1286636 h 178"/>
                  <a:gd name="T66" fmla="*/ 6078 w 292"/>
                  <a:gd name="T67" fmla="*/ 1364814 h 178"/>
                  <a:gd name="T68" fmla="*/ 6575 w 292"/>
                  <a:gd name="T69" fmla="*/ 1364814 h 178"/>
                  <a:gd name="T70" fmla="*/ 6575 w 292"/>
                  <a:gd name="T71" fmla="*/ 1286636 h 178"/>
                  <a:gd name="T72" fmla="*/ 6352 w 292"/>
                  <a:gd name="T73" fmla="*/ 1193461 h 178"/>
                  <a:gd name="T74" fmla="*/ 5856 w 292"/>
                  <a:gd name="T75" fmla="*/ 1193461 h 178"/>
                  <a:gd name="T76" fmla="*/ 5642 w 292"/>
                  <a:gd name="T77" fmla="*/ 1029639 h 178"/>
                  <a:gd name="T78" fmla="*/ 5856 w 292"/>
                  <a:gd name="T79" fmla="*/ 1029639 h 178"/>
                  <a:gd name="T80" fmla="*/ 6352 w 292"/>
                  <a:gd name="T81" fmla="*/ 1109707 h 178"/>
                  <a:gd name="T82" fmla="*/ 6575 w 292"/>
                  <a:gd name="T83" fmla="*/ 1109707 h 178"/>
                  <a:gd name="T84" fmla="*/ 6575 w 292"/>
                  <a:gd name="T85" fmla="*/ 1029639 h 178"/>
                  <a:gd name="T86" fmla="*/ 6078 w 292"/>
                  <a:gd name="T87" fmla="*/ 860536 h 178"/>
                  <a:gd name="T88" fmla="*/ 5856 w 292"/>
                  <a:gd name="T89" fmla="*/ 860536 h 178"/>
                  <a:gd name="T90" fmla="*/ 5399 w 292"/>
                  <a:gd name="T91" fmla="*/ 771229 h 178"/>
                  <a:gd name="T92" fmla="*/ 4927 w 292"/>
                  <a:gd name="T93" fmla="*/ 682281 h 178"/>
                  <a:gd name="T94" fmla="*/ 4449 w 292"/>
                  <a:gd name="T95" fmla="*/ 682281 h 178"/>
                  <a:gd name="T96" fmla="*/ 4236 w 292"/>
                  <a:gd name="T97" fmla="*/ 513439 h 178"/>
                  <a:gd name="T98" fmla="*/ 3970 w 292"/>
                  <a:gd name="T99" fmla="*/ 267246 h 178"/>
                  <a:gd name="T100" fmla="*/ 3509 w 292"/>
                  <a:gd name="T101" fmla="*/ 267246 h 178"/>
                  <a:gd name="T102" fmla="*/ 3509 w 292"/>
                  <a:gd name="T103" fmla="*/ 267246 h 178"/>
                  <a:gd name="T104" fmla="*/ 3264 w 292"/>
                  <a:gd name="T105" fmla="*/ 267246 h 178"/>
                  <a:gd name="T106" fmla="*/ 3072 w 292"/>
                  <a:gd name="T107" fmla="*/ 169440 h 178"/>
                  <a:gd name="T108" fmla="*/ 2338 w 292"/>
                  <a:gd name="T109" fmla="*/ 84358 h 178"/>
                  <a:gd name="T110" fmla="*/ 2132 w 292"/>
                  <a:gd name="T111" fmla="*/ 169440 h 178"/>
                  <a:gd name="T112" fmla="*/ 1625 w 292"/>
                  <a:gd name="T113" fmla="*/ 84358 h 178"/>
                  <a:gd name="T114" fmla="*/ 1398 w 292"/>
                  <a:gd name="T115" fmla="*/ 84358 h 178"/>
                  <a:gd name="T116" fmla="*/ 1164 w 292"/>
                  <a:gd name="T117" fmla="*/ 0 h 178"/>
                  <a:gd name="T118" fmla="*/ 934 w 292"/>
                  <a:gd name="T119" fmla="*/ 0 h 178"/>
                  <a:gd name="T120" fmla="*/ 709 w 292"/>
                  <a:gd name="T121" fmla="*/ 0 h 178"/>
                  <a:gd name="T122" fmla="*/ 214 w 292"/>
                  <a:gd name="T123" fmla="*/ 0 h 17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92" h="178">
                    <a:moveTo>
                      <a:pt x="10" y="0"/>
                    </a:moveTo>
                    <a:lnTo>
                      <a:pt x="0" y="11"/>
                    </a:lnTo>
                    <a:lnTo>
                      <a:pt x="0" y="32"/>
                    </a:lnTo>
                    <a:lnTo>
                      <a:pt x="20" y="52"/>
                    </a:lnTo>
                    <a:lnTo>
                      <a:pt x="31" y="42"/>
                    </a:lnTo>
                    <a:lnTo>
                      <a:pt x="31" y="52"/>
                    </a:lnTo>
                    <a:lnTo>
                      <a:pt x="52" y="52"/>
                    </a:lnTo>
                    <a:lnTo>
                      <a:pt x="62" y="42"/>
                    </a:lnTo>
                    <a:lnTo>
                      <a:pt x="83" y="42"/>
                    </a:lnTo>
                    <a:lnTo>
                      <a:pt x="94" y="52"/>
                    </a:lnTo>
                    <a:lnTo>
                      <a:pt x="104" y="63"/>
                    </a:lnTo>
                    <a:lnTo>
                      <a:pt x="125" y="63"/>
                    </a:lnTo>
                    <a:lnTo>
                      <a:pt x="135" y="63"/>
                    </a:lnTo>
                    <a:lnTo>
                      <a:pt x="146" y="73"/>
                    </a:lnTo>
                    <a:lnTo>
                      <a:pt x="156" y="84"/>
                    </a:lnTo>
                    <a:lnTo>
                      <a:pt x="156" y="105"/>
                    </a:lnTo>
                    <a:lnTo>
                      <a:pt x="156" y="115"/>
                    </a:lnTo>
                    <a:lnTo>
                      <a:pt x="146" y="126"/>
                    </a:lnTo>
                    <a:lnTo>
                      <a:pt x="146" y="146"/>
                    </a:lnTo>
                    <a:lnTo>
                      <a:pt x="156" y="146"/>
                    </a:lnTo>
                    <a:lnTo>
                      <a:pt x="177" y="136"/>
                    </a:lnTo>
                    <a:lnTo>
                      <a:pt x="188" y="136"/>
                    </a:lnTo>
                    <a:lnTo>
                      <a:pt x="219" y="146"/>
                    </a:lnTo>
                    <a:lnTo>
                      <a:pt x="230" y="157"/>
                    </a:lnTo>
                    <a:lnTo>
                      <a:pt x="240" y="157"/>
                    </a:lnTo>
                    <a:lnTo>
                      <a:pt x="240" y="167"/>
                    </a:lnTo>
                    <a:lnTo>
                      <a:pt x="250" y="178"/>
                    </a:lnTo>
                    <a:lnTo>
                      <a:pt x="271" y="178"/>
                    </a:lnTo>
                    <a:lnTo>
                      <a:pt x="261" y="167"/>
                    </a:lnTo>
                    <a:lnTo>
                      <a:pt x="261" y="157"/>
                    </a:lnTo>
                    <a:lnTo>
                      <a:pt x="271" y="167"/>
                    </a:lnTo>
                    <a:lnTo>
                      <a:pt x="292" y="167"/>
                    </a:lnTo>
                    <a:lnTo>
                      <a:pt x="292" y="157"/>
                    </a:lnTo>
                    <a:lnTo>
                      <a:pt x="282" y="146"/>
                    </a:lnTo>
                    <a:lnTo>
                      <a:pt x="261" y="146"/>
                    </a:lnTo>
                    <a:lnTo>
                      <a:pt x="250" y="126"/>
                    </a:lnTo>
                    <a:lnTo>
                      <a:pt x="261" y="126"/>
                    </a:lnTo>
                    <a:lnTo>
                      <a:pt x="282" y="136"/>
                    </a:lnTo>
                    <a:lnTo>
                      <a:pt x="292" y="136"/>
                    </a:lnTo>
                    <a:lnTo>
                      <a:pt x="292" y="126"/>
                    </a:lnTo>
                    <a:lnTo>
                      <a:pt x="271" y="105"/>
                    </a:lnTo>
                    <a:lnTo>
                      <a:pt x="261" y="105"/>
                    </a:lnTo>
                    <a:lnTo>
                      <a:pt x="240" y="94"/>
                    </a:lnTo>
                    <a:lnTo>
                      <a:pt x="219" y="84"/>
                    </a:lnTo>
                    <a:lnTo>
                      <a:pt x="198" y="84"/>
                    </a:lnTo>
                    <a:lnTo>
                      <a:pt x="188" y="63"/>
                    </a:lnTo>
                    <a:lnTo>
                      <a:pt x="177" y="32"/>
                    </a:lnTo>
                    <a:lnTo>
                      <a:pt x="156" y="32"/>
                    </a:lnTo>
                    <a:lnTo>
                      <a:pt x="146" y="32"/>
                    </a:lnTo>
                    <a:lnTo>
                      <a:pt x="135" y="21"/>
                    </a:lnTo>
                    <a:lnTo>
                      <a:pt x="104" y="11"/>
                    </a:lnTo>
                    <a:lnTo>
                      <a:pt x="94" y="21"/>
                    </a:lnTo>
                    <a:lnTo>
                      <a:pt x="73" y="11"/>
                    </a:lnTo>
                    <a:lnTo>
                      <a:pt x="62" y="11"/>
                    </a:lnTo>
                    <a:lnTo>
                      <a:pt x="52" y="0"/>
                    </a:lnTo>
                    <a:lnTo>
                      <a:pt x="41" y="0"/>
                    </a:lnTo>
                    <a:lnTo>
                      <a:pt x="31" y="0"/>
                    </a:lnTo>
                    <a:lnTo>
                      <a:pt x="10" y="0"/>
                    </a:lnTo>
                    <a:close/>
                  </a:path>
                </a:pathLst>
              </a:custGeom>
              <a:solidFill>
                <a:srgbClr val="FF9933">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4207" name="Freeform 7"/>
              <p:cNvSpPr>
                <a:spLocks/>
              </p:cNvSpPr>
              <p:nvPr/>
            </p:nvSpPr>
            <p:spPr bwMode="auto">
              <a:xfrm>
                <a:off x="4708" y="2048"/>
                <a:ext cx="229" cy="95"/>
              </a:xfrm>
              <a:custGeom>
                <a:avLst/>
                <a:gdLst>
                  <a:gd name="T0" fmla="*/ 0 w 209"/>
                  <a:gd name="T1" fmla="*/ 329271 h 73"/>
                  <a:gd name="T2" fmla="*/ 451 w 209"/>
                  <a:gd name="T3" fmla="*/ 162831 h 73"/>
                  <a:gd name="T4" fmla="*/ 698 w 209"/>
                  <a:gd name="T5" fmla="*/ 162831 h 73"/>
                  <a:gd name="T6" fmla="*/ 936 w 209"/>
                  <a:gd name="T7" fmla="*/ 78214 h 73"/>
                  <a:gd name="T8" fmla="*/ 1431 w 209"/>
                  <a:gd name="T9" fmla="*/ 78214 h 73"/>
                  <a:gd name="T10" fmla="*/ 1431 w 209"/>
                  <a:gd name="T11" fmla="*/ 78214 h 73"/>
                  <a:gd name="T12" fmla="*/ 1622 w 209"/>
                  <a:gd name="T13" fmla="*/ 0 h 73"/>
                  <a:gd name="T14" fmla="*/ 2126 w 209"/>
                  <a:gd name="T15" fmla="*/ 162831 h 73"/>
                  <a:gd name="T16" fmla="*/ 2126 w 209"/>
                  <a:gd name="T17" fmla="*/ 162831 h 73"/>
                  <a:gd name="T18" fmla="*/ 2336 w 209"/>
                  <a:gd name="T19" fmla="*/ 162831 h 73"/>
                  <a:gd name="T20" fmla="*/ 2561 w 209"/>
                  <a:gd name="T21" fmla="*/ 239861 h 73"/>
                  <a:gd name="T22" fmla="*/ 2805 w 209"/>
                  <a:gd name="T23" fmla="*/ 239861 h 73"/>
                  <a:gd name="T24" fmla="*/ 3064 w 209"/>
                  <a:gd name="T25" fmla="*/ 239861 h 73"/>
                  <a:gd name="T26" fmla="*/ 3511 w 209"/>
                  <a:gd name="T27" fmla="*/ 329271 h 73"/>
                  <a:gd name="T28" fmla="*/ 3511 w 209"/>
                  <a:gd name="T29" fmla="*/ 406220 h 73"/>
                  <a:gd name="T30" fmla="*/ 3947 w 209"/>
                  <a:gd name="T31" fmla="*/ 406220 h 73"/>
                  <a:gd name="T32" fmla="*/ 4215 w 209"/>
                  <a:gd name="T33" fmla="*/ 481698 h 73"/>
                  <a:gd name="T34" fmla="*/ 4431 w 209"/>
                  <a:gd name="T35" fmla="*/ 481698 h 73"/>
                  <a:gd name="T36" fmla="*/ 4690 w 209"/>
                  <a:gd name="T37" fmla="*/ 566700 h 73"/>
                  <a:gd name="T38" fmla="*/ 4690 w 209"/>
                  <a:gd name="T39" fmla="*/ 566700 h 73"/>
                  <a:gd name="T40" fmla="*/ 4431 w 209"/>
                  <a:gd name="T41" fmla="*/ 566700 h 73"/>
                  <a:gd name="T42" fmla="*/ 4431 w 209"/>
                  <a:gd name="T43" fmla="*/ 566700 h 73"/>
                  <a:gd name="T44" fmla="*/ 4215 w 209"/>
                  <a:gd name="T45" fmla="*/ 566700 h 73"/>
                  <a:gd name="T46" fmla="*/ 3947 w 209"/>
                  <a:gd name="T47" fmla="*/ 566700 h 73"/>
                  <a:gd name="T48" fmla="*/ 3731 w 209"/>
                  <a:gd name="T49" fmla="*/ 566700 h 73"/>
                  <a:gd name="T50" fmla="*/ 3256 w 209"/>
                  <a:gd name="T51" fmla="*/ 566700 h 73"/>
                  <a:gd name="T52" fmla="*/ 3064 w 209"/>
                  <a:gd name="T53" fmla="*/ 566700 h 73"/>
                  <a:gd name="T54" fmla="*/ 3064 w 209"/>
                  <a:gd name="T55" fmla="*/ 566700 h 73"/>
                  <a:gd name="T56" fmla="*/ 2561 w 209"/>
                  <a:gd name="T57" fmla="*/ 406220 h 73"/>
                  <a:gd name="T58" fmla="*/ 2561 w 209"/>
                  <a:gd name="T59" fmla="*/ 329271 h 73"/>
                  <a:gd name="T60" fmla="*/ 2126 w 209"/>
                  <a:gd name="T61" fmla="*/ 329271 h 73"/>
                  <a:gd name="T62" fmla="*/ 2126 w 209"/>
                  <a:gd name="T63" fmla="*/ 239861 h 73"/>
                  <a:gd name="T64" fmla="*/ 1882 w 209"/>
                  <a:gd name="T65" fmla="*/ 329271 h 73"/>
                  <a:gd name="T66" fmla="*/ 1622 w 209"/>
                  <a:gd name="T67" fmla="*/ 239861 h 73"/>
                  <a:gd name="T68" fmla="*/ 1622 w 209"/>
                  <a:gd name="T69" fmla="*/ 239861 h 73"/>
                  <a:gd name="T70" fmla="*/ 1622 w 209"/>
                  <a:gd name="T71" fmla="*/ 162831 h 73"/>
                  <a:gd name="T72" fmla="*/ 1431 w 209"/>
                  <a:gd name="T73" fmla="*/ 162831 h 73"/>
                  <a:gd name="T74" fmla="*/ 936 w 209"/>
                  <a:gd name="T75" fmla="*/ 162831 h 73"/>
                  <a:gd name="T76" fmla="*/ 698 w 209"/>
                  <a:gd name="T77" fmla="*/ 239861 h 73"/>
                  <a:gd name="T78" fmla="*/ 451 w 209"/>
                  <a:gd name="T79" fmla="*/ 239861 h 73"/>
                  <a:gd name="T80" fmla="*/ 0 w 209"/>
                  <a:gd name="T81" fmla="*/ 329271 h 7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09" h="73">
                    <a:moveTo>
                      <a:pt x="0" y="42"/>
                    </a:moveTo>
                    <a:lnTo>
                      <a:pt x="21" y="21"/>
                    </a:lnTo>
                    <a:lnTo>
                      <a:pt x="31" y="21"/>
                    </a:lnTo>
                    <a:lnTo>
                      <a:pt x="42" y="10"/>
                    </a:lnTo>
                    <a:lnTo>
                      <a:pt x="63" y="10"/>
                    </a:lnTo>
                    <a:lnTo>
                      <a:pt x="73" y="0"/>
                    </a:lnTo>
                    <a:lnTo>
                      <a:pt x="94" y="21"/>
                    </a:lnTo>
                    <a:lnTo>
                      <a:pt x="104" y="21"/>
                    </a:lnTo>
                    <a:lnTo>
                      <a:pt x="115" y="31"/>
                    </a:lnTo>
                    <a:lnTo>
                      <a:pt x="125" y="31"/>
                    </a:lnTo>
                    <a:lnTo>
                      <a:pt x="136" y="31"/>
                    </a:lnTo>
                    <a:lnTo>
                      <a:pt x="157" y="42"/>
                    </a:lnTo>
                    <a:lnTo>
                      <a:pt x="157" y="52"/>
                    </a:lnTo>
                    <a:lnTo>
                      <a:pt x="177" y="52"/>
                    </a:lnTo>
                    <a:lnTo>
                      <a:pt x="188" y="62"/>
                    </a:lnTo>
                    <a:lnTo>
                      <a:pt x="198" y="62"/>
                    </a:lnTo>
                    <a:lnTo>
                      <a:pt x="209" y="73"/>
                    </a:lnTo>
                    <a:lnTo>
                      <a:pt x="198" y="73"/>
                    </a:lnTo>
                    <a:lnTo>
                      <a:pt x="188" y="73"/>
                    </a:lnTo>
                    <a:lnTo>
                      <a:pt x="177" y="73"/>
                    </a:lnTo>
                    <a:lnTo>
                      <a:pt x="167" y="73"/>
                    </a:lnTo>
                    <a:lnTo>
                      <a:pt x="146" y="73"/>
                    </a:lnTo>
                    <a:lnTo>
                      <a:pt x="136" y="73"/>
                    </a:lnTo>
                    <a:lnTo>
                      <a:pt x="115" y="52"/>
                    </a:lnTo>
                    <a:lnTo>
                      <a:pt x="115" y="42"/>
                    </a:lnTo>
                    <a:lnTo>
                      <a:pt x="94" y="42"/>
                    </a:lnTo>
                    <a:lnTo>
                      <a:pt x="94" y="31"/>
                    </a:lnTo>
                    <a:lnTo>
                      <a:pt x="83" y="42"/>
                    </a:lnTo>
                    <a:lnTo>
                      <a:pt x="73" y="31"/>
                    </a:lnTo>
                    <a:lnTo>
                      <a:pt x="73" y="21"/>
                    </a:lnTo>
                    <a:lnTo>
                      <a:pt x="63" y="21"/>
                    </a:lnTo>
                    <a:lnTo>
                      <a:pt x="42" y="21"/>
                    </a:lnTo>
                    <a:lnTo>
                      <a:pt x="31" y="31"/>
                    </a:lnTo>
                    <a:lnTo>
                      <a:pt x="21" y="31"/>
                    </a:lnTo>
                    <a:lnTo>
                      <a:pt x="0" y="42"/>
                    </a:lnTo>
                    <a:close/>
                  </a:path>
                </a:pathLst>
              </a:custGeom>
              <a:solidFill>
                <a:srgbClr val="FF9933">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4208" name="Freeform 8"/>
              <p:cNvSpPr>
                <a:spLocks/>
              </p:cNvSpPr>
              <p:nvPr/>
            </p:nvSpPr>
            <p:spPr bwMode="auto">
              <a:xfrm>
                <a:off x="4914" y="2115"/>
                <a:ext cx="149" cy="96"/>
              </a:xfrm>
              <a:custGeom>
                <a:avLst/>
                <a:gdLst>
                  <a:gd name="T0" fmla="*/ 0 w 136"/>
                  <a:gd name="T1" fmla="*/ 572411 h 73"/>
                  <a:gd name="T2" fmla="*/ 213 w 136"/>
                  <a:gd name="T3" fmla="*/ 572411 h 73"/>
                  <a:gd name="T4" fmla="*/ 935 w 136"/>
                  <a:gd name="T5" fmla="*/ 572411 h 73"/>
                  <a:gd name="T6" fmla="*/ 1144 w 136"/>
                  <a:gd name="T7" fmla="*/ 806809 h 73"/>
                  <a:gd name="T8" fmla="*/ 1621 w 136"/>
                  <a:gd name="T9" fmla="*/ 806809 h 73"/>
                  <a:gd name="T10" fmla="*/ 1883 w 136"/>
                  <a:gd name="T11" fmla="*/ 572411 h 73"/>
                  <a:gd name="T12" fmla="*/ 1621 w 136"/>
                  <a:gd name="T13" fmla="*/ 572411 h 73"/>
                  <a:gd name="T14" fmla="*/ 1883 w 136"/>
                  <a:gd name="T15" fmla="*/ 462524 h 73"/>
                  <a:gd name="T16" fmla="*/ 2327 w 136"/>
                  <a:gd name="T17" fmla="*/ 572411 h 73"/>
                  <a:gd name="T18" fmla="*/ 2559 w 136"/>
                  <a:gd name="T19" fmla="*/ 572411 h 73"/>
                  <a:gd name="T20" fmla="*/ 2559 w 136"/>
                  <a:gd name="T21" fmla="*/ 572411 h 73"/>
                  <a:gd name="T22" fmla="*/ 2793 w 136"/>
                  <a:gd name="T23" fmla="*/ 572411 h 73"/>
                  <a:gd name="T24" fmla="*/ 3055 w 136"/>
                  <a:gd name="T25" fmla="*/ 462524 h 73"/>
                  <a:gd name="T26" fmla="*/ 2793 w 136"/>
                  <a:gd name="T27" fmla="*/ 341586 h 73"/>
                  <a:gd name="T28" fmla="*/ 2793 w 136"/>
                  <a:gd name="T29" fmla="*/ 236403 h 73"/>
                  <a:gd name="T30" fmla="*/ 2793 w 136"/>
                  <a:gd name="T31" fmla="*/ 107185 h 73"/>
                  <a:gd name="T32" fmla="*/ 2327 w 136"/>
                  <a:gd name="T33" fmla="*/ 107185 h 73"/>
                  <a:gd name="T34" fmla="*/ 2120 w 136"/>
                  <a:gd name="T35" fmla="*/ 107185 h 73"/>
                  <a:gd name="T36" fmla="*/ 1883 w 136"/>
                  <a:gd name="T37" fmla="*/ 107185 h 73"/>
                  <a:gd name="T38" fmla="*/ 1431 w 136"/>
                  <a:gd name="T39" fmla="*/ 107185 h 73"/>
                  <a:gd name="T40" fmla="*/ 935 w 136"/>
                  <a:gd name="T41" fmla="*/ 0 h 73"/>
                  <a:gd name="T42" fmla="*/ 935 w 136"/>
                  <a:gd name="T43" fmla="*/ 107185 h 73"/>
                  <a:gd name="T44" fmla="*/ 935 w 136"/>
                  <a:gd name="T45" fmla="*/ 236403 h 73"/>
                  <a:gd name="T46" fmla="*/ 451 w 136"/>
                  <a:gd name="T47" fmla="*/ 236403 h 73"/>
                  <a:gd name="T48" fmla="*/ 451 w 136"/>
                  <a:gd name="T49" fmla="*/ 462524 h 73"/>
                  <a:gd name="T50" fmla="*/ 213 w 136"/>
                  <a:gd name="T51" fmla="*/ 462524 h 73"/>
                  <a:gd name="T52" fmla="*/ 0 w 136"/>
                  <a:gd name="T53" fmla="*/ 572411 h 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36" h="73">
                    <a:moveTo>
                      <a:pt x="0" y="52"/>
                    </a:moveTo>
                    <a:lnTo>
                      <a:pt x="10" y="52"/>
                    </a:lnTo>
                    <a:lnTo>
                      <a:pt x="42" y="52"/>
                    </a:lnTo>
                    <a:lnTo>
                      <a:pt x="52" y="73"/>
                    </a:lnTo>
                    <a:lnTo>
                      <a:pt x="73" y="73"/>
                    </a:lnTo>
                    <a:lnTo>
                      <a:pt x="84" y="52"/>
                    </a:lnTo>
                    <a:lnTo>
                      <a:pt x="73" y="52"/>
                    </a:lnTo>
                    <a:lnTo>
                      <a:pt x="84" y="42"/>
                    </a:lnTo>
                    <a:lnTo>
                      <a:pt x="104" y="52"/>
                    </a:lnTo>
                    <a:lnTo>
                      <a:pt x="115" y="52"/>
                    </a:lnTo>
                    <a:lnTo>
                      <a:pt x="125" y="52"/>
                    </a:lnTo>
                    <a:lnTo>
                      <a:pt x="136" y="42"/>
                    </a:lnTo>
                    <a:lnTo>
                      <a:pt x="125" y="31"/>
                    </a:lnTo>
                    <a:lnTo>
                      <a:pt x="125" y="21"/>
                    </a:lnTo>
                    <a:lnTo>
                      <a:pt x="125" y="10"/>
                    </a:lnTo>
                    <a:lnTo>
                      <a:pt x="104" y="10"/>
                    </a:lnTo>
                    <a:lnTo>
                      <a:pt x="94" y="10"/>
                    </a:lnTo>
                    <a:lnTo>
                      <a:pt x="84" y="10"/>
                    </a:lnTo>
                    <a:lnTo>
                      <a:pt x="63" y="10"/>
                    </a:lnTo>
                    <a:lnTo>
                      <a:pt x="42" y="0"/>
                    </a:lnTo>
                    <a:lnTo>
                      <a:pt x="42" y="10"/>
                    </a:lnTo>
                    <a:lnTo>
                      <a:pt x="42" y="21"/>
                    </a:lnTo>
                    <a:lnTo>
                      <a:pt x="21" y="21"/>
                    </a:lnTo>
                    <a:lnTo>
                      <a:pt x="21" y="42"/>
                    </a:lnTo>
                    <a:lnTo>
                      <a:pt x="10" y="42"/>
                    </a:lnTo>
                    <a:lnTo>
                      <a:pt x="0" y="52"/>
                    </a:lnTo>
                    <a:close/>
                  </a:path>
                </a:pathLst>
              </a:custGeom>
              <a:solidFill>
                <a:srgbClr val="FF9933">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nvGrpSpPr>
            <p:cNvPr id="134175" name="Group 9"/>
            <p:cNvGrpSpPr>
              <a:grpSpLocks/>
            </p:cNvGrpSpPr>
            <p:nvPr/>
          </p:nvGrpSpPr>
          <p:grpSpPr bwMode="auto">
            <a:xfrm rot="-139833">
              <a:off x="2592" y="2404"/>
              <a:ext cx="832" cy="1269"/>
              <a:chOff x="4498" y="2374"/>
              <a:chExt cx="1262" cy="1769"/>
            </a:xfrm>
          </p:grpSpPr>
          <p:sp>
            <p:nvSpPr>
              <p:cNvPr id="134202" name="Freeform 10"/>
              <p:cNvSpPr>
                <a:spLocks/>
              </p:cNvSpPr>
              <p:nvPr/>
            </p:nvSpPr>
            <p:spPr bwMode="auto">
              <a:xfrm>
                <a:off x="4822" y="2374"/>
                <a:ext cx="938" cy="1769"/>
              </a:xfrm>
              <a:custGeom>
                <a:avLst/>
                <a:gdLst>
                  <a:gd name="T0" fmla="*/ 2031 w 857"/>
                  <a:gd name="T1" fmla="*/ 171379 h 1357"/>
                  <a:gd name="T2" fmla="*/ 3369 w 857"/>
                  <a:gd name="T3" fmla="*/ 0 h 1357"/>
                  <a:gd name="T4" fmla="*/ 2915 w 857"/>
                  <a:gd name="T5" fmla="*/ 350275 h 1357"/>
                  <a:gd name="T6" fmla="*/ 3369 w 857"/>
                  <a:gd name="T7" fmla="*/ 350275 h 1357"/>
                  <a:gd name="T8" fmla="*/ 4035 w 857"/>
                  <a:gd name="T9" fmla="*/ 350275 h 1357"/>
                  <a:gd name="T10" fmla="*/ 4960 w 857"/>
                  <a:gd name="T11" fmla="*/ 435364 h 1357"/>
                  <a:gd name="T12" fmla="*/ 7458 w 857"/>
                  <a:gd name="T13" fmla="*/ 689282 h 1357"/>
                  <a:gd name="T14" fmla="*/ 8581 w 857"/>
                  <a:gd name="T15" fmla="*/ 864359 h 1357"/>
                  <a:gd name="T16" fmla="*/ 10160 w 857"/>
                  <a:gd name="T17" fmla="*/ 949492 h 1357"/>
                  <a:gd name="T18" fmla="*/ 12171 w 857"/>
                  <a:gd name="T19" fmla="*/ 1545028 h 1357"/>
                  <a:gd name="T20" fmla="*/ 13518 w 857"/>
                  <a:gd name="T21" fmla="*/ 2241014 h 1357"/>
                  <a:gd name="T22" fmla="*/ 18026 w 857"/>
                  <a:gd name="T23" fmla="*/ 2742100 h 1357"/>
                  <a:gd name="T24" fmla="*/ 18026 w 857"/>
                  <a:gd name="T25" fmla="*/ 3692337 h 1357"/>
                  <a:gd name="T26" fmla="*/ 16885 w 857"/>
                  <a:gd name="T27" fmla="*/ 4209448 h 1357"/>
                  <a:gd name="T28" fmla="*/ 16700 w 857"/>
                  <a:gd name="T29" fmla="*/ 4894347 h 1357"/>
                  <a:gd name="T30" fmla="*/ 16005 w 857"/>
                  <a:gd name="T31" fmla="*/ 5235721 h 1357"/>
                  <a:gd name="T32" fmla="*/ 15094 w 857"/>
                  <a:gd name="T33" fmla="*/ 5757319 h 1357"/>
                  <a:gd name="T34" fmla="*/ 13292 w 857"/>
                  <a:gd name="T35" fmla="*/ 5926863 h 1357"/>
                  <a:gd name="T36" fmla="*/ 12630 w 857"/>
                  <a:gd name="T37" fmla="*/ 6439930 h 1357"/>
                  <a:gd name="T38" fmla="*/ 12369 w 857"/>
                  <a:gd name="T39" fmla="*/ 6959296 h 1357"/>
                  <a:gd name="T40" fmla="*/ 11022 w 857"/>
                  <a:gd name="T41" fmla="*/ 7388026 h 1357"/>
                  <a:gd name="T42" fmla="*/ 10346 w 857"/>
                  <a:gd name="T43" fmla="*/ 7726323 h 1357"/>
                  <a:gd name="T44" fmla="*/ 9915 w 857"/>
                  <a:gd name="T45" fmla="*/ 7901831 h 1357"/>
                  <a:gd name="T46" fmla="*/ 9717 w 857"/>
                  <a:gd name="T47" fmla="*/ 8335210 h 1357"/>
                  <a:gd name="T48" fmla="*/ 8379 w 857"/>
                  <a:gd name="T49" fmla="*/ 8497663 h 1357"/>
                  <a:gd name="T50" fmla="*/ 7458 w 857"/>
                  <a:gd name="T51" fmla="*/ 8669355 h 1357"/>
                  <a:gd name="T52" fmla="*/ 7256 w 857"/>
                  <a:gd name="T53" fmla="*/ 9099960 h 1357"/>
                  <a:gd name="T54" fmla="*/ 6312 w 857"/>
                  <a:gd name="T55" fmla="*/ 9452811 h 1357"/>
                  <a:gd name="T56" fmla="*/ 7004 w 857"/>
                  <a:gd name="T57" fmla="*/ 9783996 h 1357"/>
                  <a:gd name="T58" fmla="*/ 5857 w 857"/>
                  <a:gd name="T59" fmla="*/ 10051259 h 1357"/>
                  <a:gd name="T60" fmla="*/ 5415 w 857"/>
                  <a:gd name="T61" fmla="*/ 10475072 h 1357"/>
                  <a:gd name="T62" fmla="*/ 6778 w 857"/>
                  <a:gd name="T63" fmla="*/ 11157999 h 1357"/>
                  <a:gd name="T64" fmla="*/ 5201 w 857"/>
                  <a:gd name="T65" fmla="*/ 10821419 h 1357"/>
                  <a:gd name="T66" fmla="*/ 4315 w 857"/>
                  <a:gd name="T67" fmla="*/ 10220014 h 1357"/>
                  <a:gd name="T68" fmla="*/ 4315 w 857"/>
                  <a:gd name="T69" fmla="*/ 8669355 h 1357"/>
                  <a:gd name="T70" fmla="*/ 4035 w 857"/>
                  <a:gd name="T71" fmla="*/ 7984161 h 1357"/>
                  <a:gd name="T72" fmla="*/ 4035 w 857"/>
                  <a:gd name="T73" fmla="*/ 7306800 h 1357"/>
                  <a:gd name="T74" fmla="*/ 4315 w 857"/>
                  <a:gd name="T75" fmla="*/ 6696918 h 1357"/>
                  <a:gd name="T76" fmla="*/ 4315 w 857"/>
                  <a:gd name="T77" fmla="*/ 5841201 h 1357"/>
                  <a:gd name="T78" fmla="*/ 4315 w 857"/>
                  <a:gd name="T79" fmla="*/ 5065859 h 1357"/>
                  <a:gd name="T80" fmla="*/ 3369 w 857"/>
                  <a:gd name="T81" fmla="*/ 4555983 h 1357"/>
                  <a:gd name="T82" fmla="*/ 1582 w 857"/>
                  <a:gd name="T83" fmla="*/ 4116322 h 1357"/>
                  <a:gd name="T84" fmla="*/ 1130 w 857"/>
                  <a:gd name="T85" fmla="*/ 3519404 h 1357"/>
                  <a:gd name="T86" fmla="*/ 223 w 857"/>
                  <a:gd name="T87" fmla="*/ 3178495 h 1357"/>
                  <a:gd name="T88" fmla="*/ 223 w 857"/>
                  <a:gd name="T89" fmla="*/ 2581421 h 1357"/>
                  <a:gd name="T90" fmla="*/ 223 w 857"/>
                  <a:gd name="T91" fmla="*/ 1977543 h 1357"/>
                  <a:gd name="T92" fmla="*/ 1354 w 857"/>
                  <a:gd name="T93" fmla="*/ 864359 h 135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857" h="1357">
                    <a:moveTo>
                      <a:pt x="63" y="53"/>
                    </a:moveTo>
                    <a:lnTo>
                      <a:pt x="73" y="42"/>
                    </a:lnTo>
                    <a:lnTo>
                      <a:pt x="94" y="21"/>
                    </a:lnTo>
                    <a:lnTo>
                      <a:pt x="126" y="11"/>
                    </a:lnTo>
                    <a:lnTo>
                      <a:pt x="147" y="0"/>
                    </a:lnTo>
                    <a:lnTo>
                      <a:pt x="157" y="0"/>
                    </a:lnTo>
                    <a:lnTo>
                      <a:pt x="157" y="11"/>
                    </a:lnTo>
                    <a:lnTo>
                      <a:pt x="136" y="21"/>
                    </a:lnTo>
                    <a:lnTo>
                      <a:pt x="136" y="42"/>
                    </a:lnTo>
                    <a:lnTo>
                      <a:pt x="136" y="63"/>
                    </a:lnTo>
                    <a:lnTo>
                      <a:pt x="157" y="63"/>
                    </a:lnTo>
                    <a:lnTo>
                      <a:pt x="157" y="42"/>
                    </a:lnTo>
                    <a:lnTo>
                      <a:pt x="168" y="21"/>
                    </a:lnTo>
                    <a:lnTo>
                      <a:pt x="178" y="32"/>
                    </a:lnTo>
                    <a:lnTo>
                      <a:pt x="188" y="42"/>
                    </a:lnTo>
                    <a:lnTo>
                      <a:pt x="209" y="32"/>
                    </a:lnTo>
                    <a:lnTo>
                      <a:pt x="220" y="42"/>
                    </a:lnTo>
                    <a:lnTo>
                      <a:pt x="230" y="53"/>
                    </a:lnTo>
                    <a:lnTo>
                      <a:pt x="262" y="53"/>
                    </a:lnTo>
                    <a:lnTo>
                      <a:pt x="324" y="42"/>
                    </a:lnTo>
                    <a:lnTo>
                      <a:pt x="345" y="84"/>
                    </a:lnTo>
                    <a:lnTo>
                      <a:pt x="387" y="94"/>
                    </a:lnTo>
                    <a:lnTo>
                      <a:pt x="377" y="115"/>
                    </a:lnTo>
                    <a:lnTo>
                      <a:pt x="397" y="105"/>
                    </a:lnTo>
                    <a:lnTo>
                      <a:pt x="418" y="105"/>
                    </a:lnTo>
                    <a:lnTo>
                      <a:pt x="439" y="115"/>
                    </a:lnTo>
                    <a:lnTo>
                      <a:pt x="471" y="115"/>
                    </a:lnTo>
                    <a:lnTo>
                      <a:pt x="492" y="115"/>
                    </a:lnTo>
                    <a:lnTo>
                      <a:pt x="533" y="146"/>
                    </a:lnTo>
                    <a:lnTo>
                      <a:pt x="565" y="188"/>
                    </a:lnTo>
                    <a:lnTo>
                      <a:pt x="586" y="220"/>
                    </a:lnTo>
                    <a:lnTo>
                      <a:pt x="575" y="251"/>
                    </a:lnTo>
                    <a:lnTo>
                      <a:pt x="627" y="272"/>
                    </a:lnTo>
                    <a:lnTo>
                      <a:pt x="701" y="282"/>
                    </a:lnTo>
                    <a:lnTo>
                      <a:pt x="784" y="303"/>
                    </a:lnTo>
                    <a:lnTo>
                      <a:pt x="836" y="334"/>
                    </a:lnTo>
                    <a:lnTo>
                      <a:pt x="857" y="366"/>
                    </a:lnTo>
                    <a:lnTo>
                      <a:pt x="857" y="407"/>
                    </a:lnTo>
                    <a:lnTo>
                      <a:pt x="836" y="449"/>
                    </a:lnTo>
                    <a:lnTo>
                      <a:pt x="816" y="470"/>
                    </a:lnTo>
                    <a:lnTo>
                      <a:pt x="805" y="481"/>
                    </a:lnTo>
                    <a:lnTo>
                      <a:pt x="784" y="512"/>
                    </a:lnTo>
                    <a:lnTo>
                      <a:pt x="784" y="533"/>
                    </a:lnTo>
                    <a:lnTo>
                      <a:pt x="784" y="564"/>
                    </a:lnTo>
                    <a:lnTo>
                      <a:pt x="774" y="595"/>
                    </a:lnTo>
                    <a:lnTo>
                      <a:pt x="763" y="606"/>
                    </a:lnTo>
                    <a:lnTo>
                      <a:pt x="763" y="627"/>
                    </a:lnTo>
                    <a:lnTo>
                      <a:pt x="742" y="637"/>
                    </a:lnTo>
                    <a:lnTo>
                      <a:pt x="742" y="648"/>
                    </a:lnTo>
                    <a:lnTo>
                      <a:pt x="721" y="668"/>
                    </a:lnTo>
                    <a:lnTo>
                      <a:pt x="701" y="700"/>
                    </a:lnTo>
                    <a:lnTo>
                      <a:pt x="669" y="710"/>
                    </a:lnTo>
                    <a:lnTo>
                      <a:pt x="648" y="710"/>
                    </a:lnTo>
                    <a:lnTo>
                      <a:pt x="617" y="721"/>
                    </a:lnTo>
                    <a:lnTo>
                      <a:pt x="586" y="762"/>
                    </a:lnTo>
                    <a:lnTo>
                      <a:pt x="586" y="773"/>
                    </a:lnTo>
                    <a:lnTo>
                      <a:pt x="586" y="783"/>
                    </a:lnTo>
                    <a:lnTo>
                      <a:pt x="586" y="804"/>
                    </a:lnTo>
                    <a:lnTo>
                      <a:pt x="575" y="825"/>
                    </a:lnTo>
                    <a:lnTo>
                      <a:pt x="575" y="846"/>
                    </a:lnTo>
                    <a:lnTo>
                      <a:pt x="554" y="867"/>
                    </a:lnTo>
                    <a:lnTo>
                      <a:pt x="533" y="877"/>
                    </a:lnTo>
                    <a:lnTo>
                      <a:pt x="512" y="898"/>
                    </a:lnTo>
                    <a:lnTo>
                      <a:pt x="512" y="919"/>
                    </a:lnTo>
                    <a:lnTo>
                      <a:pt x="492" y="940"/>
                    </a:lnTo>
                    <a:lnTo>
                      <a:pt x="481" y="940"/>
                    </a:lnTo>
                    <a:lnTo>
                      <a:pt x="460" y="940"/>
                    </a:lnTo>
                    <a:lnTo>
                      <a:pt x="439" y="950"/>
                    </a:lnTo>
                    <a:lnTo>
                      <a:pt x="460" y="961"/>
                    </a:lnTo>
                    <a:lnTo>
                      <a:pt x="460" y="982"/>
                    </a:lnTo>
                    <a:lnTo>
                      <a:pt x="460" y="992"/>
                    </a:lnTo>
                    <a:lnTo>
                      <a:pt x="450" y="1013"/>
                    </a:lnTo>
                    <a:lnTo>
                      <a:pt x="418" y="1013"/>
                    </a:lnTo>
                    <a:lnTo>
                      <a:pt x="397" y="1023"/>
                    </a:lnTo>
                    <a:lnTo>
                      <a:pt x="387" y="1034"/>
                    </a:lnTo>
                    <a:lnTo>
                      <a:pt x="387" y="1055"/>
                    </a:lnTo>
                    <a:lnTo>
                      <a:pt x="366" y="1065"/>
                    </a:lnTo>
                    <a:lnTo>
                      <a:pt x="345" y="1055"/>
                    </a:lnTo>
                    <a:lnTo>
                      <a:pt x="335" y="1065"/>
                    </a:lnTo>
                    <a:lnTo>
                      <a:pt x="345" y="1076"/>
                    </a:lnTo>
                    <a:lnTo>
                      <a:pt x="335" y="1107"/>
                    </a:lnTo>
                    <a:lnTo>
                      <a:pt x="324" y="1138"/>
                    </a:lnTo>
                    <a:lnTo>
                      <a:pt x="303" y="1138"/>
                    </a:lnTo>
                    <a:lnTo>
                      <a:pt x="293" y="1149"/>
                    </a:lnTo>
                    <a:lnTo>
                      <a:pt x="293" y="1170"/>
                    </a:lnTo>
                    <a:lnTo>
                      <a:pt x="314" y="1170"/>
                    </a:lnTo>
                    <a:lnTo>
                      <a:pt x="324" y="1190"/>
                    </a:lnTo>
                    <a:lnTo>
                      <a:pt x="314" y="1211"/>
                    </a:lnTo>
                    <a:lnTo>
                      <a:pt x="303" y="1211"/>
                    </a:lnTo>
                    <a:lnTo>
                      <a:pt x="272" y="1222"/>
                    </a:lnTo>
                    <a:lnTo>
                      <a:pt x="272" y="1232"/>
                    </a:lnTo>
                    <a:lnTo>
                      <a:pt x="272" y="1263"/>
                    </a:lnTo>
                    <a:lnTo>
                      <a:pt x="251" y="1274"/>
                    </a:lnTo>
                    <a:lnTo>
                      <a:pt x="303" y="1326"/>
                    </a:lnTo>
                    <a:lnTo>
                      <a:pt x="324" y="1347"/>
                    </a:lnTo>
                    <a:lnTo>
                      <a:pt x="314" y="1357"/>
                    </a:lnTo>
                    <a:lnTo>
                      <a:pt x="293" y="1347"/>
                    </a:lnTo>
                    <a:lnTo>
                      <a:pt x="272" y="1326"/>
                    </a:lnTo>
                    <a:lnTo>
                      <a:pt x="241" y="1316"/>
                    </a:lnTo>
                    <a:lnTo>
                      <a:pt x="220" y="1295"/>
                    </a:lnTo>
                    <a:lnTo>
                      <a:pt x="199" y="1263"/>
                    </a:lnTo>
                    <a:lnTo>
                      <a:pt x="199" y="1243"/>
                    </a:lnTo>
                    <a:lnTo>
                      <a:pt x="199" y="1232"/>
                    </a:lnTo>
                    <a:lnTo>
                      <a:pt x="199" y="1086"/>
                    </a:lnTo>
                    <a:lnTo>
                      <a:pt x="199" y="1055"/>
                    </a:lnTo>
                    <a:lnTo>
                      <a:pt x="178" y="1023"/>
                    </a:lnTo>
                    <a:lnTo>
                      <a:pt x="178" y="1002"/>
                    </a:lnTo>
                    <a:lnTo>
                      <a:pt x="188" y="971"/>
                    </a:lnTo>
                    <a:lnTo>
                      <a:pt x="199" y="940"/>
                    </a:lnTo>
                    <a:lnTo>
                      <a:pt x="199" y="898"/>
                    </a:lnTo>
                    <a:lnTo>
                      <a:pt x="188" y="888"/>
                    </a:lnTo>
                    <a:lnTo>
                      <a:pt x="188" y="867"/>
                    </a:lnTo>
                    <a:lnTo>
                      <a:pt x="199" y="856"/>
                    </a:lnTo>
                    <a:lnTo>
                      <a:pt x="199" y="815"/>
                    </a:lnTo>
                    <a:lnTo>
                      <a:pt x="199" y="794"/>
                    </a:lnTo>
                    <a:lnTo>
                      <a:pt x="209" y="752"/>
                    </a:lnTo>
                    <a:lnTo>
                      <a:pt x="199" y="710"/>
                    </a:lnTo>
                    <a:lnTo>
                      <a:pt x="199" y="689"/>
                    </a:lnTo>
                    <a:lnTo>
                      <a:pt x="209" y="648"/>
                    </a:lnTo>
                    <a:lnTo>
                      <a:pt x="199" y="616"/>
                    </a:lnTo>
                    <a:lnTo>
                      <a:pt x="178" y="595"/>
                    </a:lnTo>
                    <a:lnTo>
                      <a:pt x="178" y="574"/>
                    </a:lnTo>
                    <a:lnTo>
                      <a:pt x="157" y="554"/>
                    </a:lnTo>
                    <a:lnTo>
                      <a:pt x="126" y="543"/>
                    </a:lnTo>
                    <a:lnTo>
                      <a:pt x="94" y="533"/>
                    </a:lnTo>
                    <a:lnTo>
                      <a:pt x="73" y="501"/>
                    </a:lnTo>
                    <a:lnTo>
                      <a:pt x="53" y="470"/>
                    </a:lnTo>
                    <a:lnTo>
                      <a:pt x="53" y="449"/>
                    </a:lnTo>
                    <a:lnTo>
                      <a:pt x="53" y="428"/>
                    </a:lnTo>
                    <a:lnTo>
                      <a:pt x="42" y="407"/>
                    </a:lnTo>
                    <a:lnTo>
                      <a:pt x="32" y="397"/>
                    </a:lnTo>
                    <a:lnTo>
                      <a:pt x="11" y="387"/>
                    </a:lnTo>
                    <a:lnTo>
                      <a:pt x="0" y="366"/>
                    </a:lnTo>
                    <a:lnTo>
                      <a:pt x="11" y="355"/>
                    </a:lnTo>
                    <a:lnTo>
                      <a:pt x="11" y="314"/>
                    </a:lnTo>
                    <a:lnTo>
                      <a:pt x="11" y="293"/>
                    </a:lnTo>
                    <a:lnTo>
                      <a:pt x="0" y="272"/>
                    </a:lnTo>
                    <a:lnTo>
                      <a:pt x="11" y="240"/>
                    </a:lnTo>
                    <a:lnTo>
                      <a:pt x="42" y="167"/>
                    </a:lnTo>
                    <a:lnTo>
                      <a:pt x="42" y="136"/>
                    </a:lnTo>
                    <a:lnTo>
                      <a:pt x="63" y="105"/>
                    </a:lnTo>
                    <a:lnTo>
                      <a:pt x="63" y="94"/>
                    </a:lnTo>
                    <a:lnTo>
                      <a:pt x="63" y="53"/>
                    </a:lnTo>
                    <a:close/>
                  </a:path>
                </a:pathLst>
              </a:custGeom>
              <a:solidFill>
                <a:srgbClr val="FF9933">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4203" name="Freeform 11"/>
              <p:cNvSpPr>
                <a:spLocks/>
              </p:cNvSpPr>
              <p:nvPr/>
            </p:nvSpPr>
            <p:spPr bwMode="auto">
              <a:xfrm>
                <a:off x="4498" y="3550"/>
                <a:ext cx="170" cy="177"/>
              </a:xfrm>
              <a:custGeom>
                <a:avLst/>
                <a:gdLst>
                  <a:gd name="T0" fmla="*/ 2112 w 156"/>
                  <a:gd name="T1" fmla="*/ 0 h 136"/>
                  <a:gd name="T2" fmla="*/ 2509 w 156"/>
                  <a:gd name="T3" fmla="*/ 0 h 136"/>
                  <a:gd name="T4" fmla="*/ 2916 w 156"/>
                  <a:gd name="T5" fmla="*/ 241649 h 136"/>
                  <a:gd name="T6" fmla="*/ 2302 w 156"/>
                  <a:gd name="T7" fmla="*/ 482368 h 136"/>
                  <a:gd name="T8" fmla="*/ 2302 w 156"/>
                  <a:gd name="T9" fmla="*/ 647951 h 136"/>
                  <a:gd name="T10" fmla="*/ 2302 w 156"/>
                  <a:gd name="T11" fmla="*/ 647951 h 136"/>
                  <a:gd name="T12" fmla="*/ 1929 w 156"/>
                  <a:gd name="T13" fmla="*/ 647951 h 136"/>
                  <a:gd name="T14" fmla="*/ 1528 w 156"/>
                  <a:gd name="T15" fmla="*/ 808480 h 136"/>
                  <a:gd name="T16" fmla="*/ 1154 w 156"/>
                  <a:gd name="T17" fmla="*/ 897378 h 136"/>
                  <a:gd name="T18" fmla="*/ 972 w 156"/>
                  <a:gd name="T19" fmla="*/ 1054916 h 136"/>
                  <a:gd name="T20" fmla="*/ 972 w 156"/>
                  <a:gd name="T21" fmla="*/ 971958 h 136"/>
                  <a:gd name="T22" fmla="*/ 581 w 156"/>
                  <a:gd name="T23" fmla="*/ 971958 h 136"/>
                  <a:gd name="T24" fmla="*/ 384 w 156"/>
                  <a:gd name="T25" fmla="*/ 971958 h 136"/>
                  <a:gd name="T26" fmla="*/ 0 w 156"/>
                  <a:gd name="T27" fmla="*/ 971958 h 136"/>
                  <a:gd name="T28" fmla="*/ 581 w 156"/>
                  <a:gd name="T29" fmla="*/ 808480 h 136"/>
                  <a:gd name="T30" fmla="*/ 581 w 156"/>
                  <a:gd name="T31" fmla="*/ 729293 h 136"/>
                  <a:gd name="T32" fmla="*/ 769 w 156"/>
                  <a:gd name="T33" fmla="*/ 729293 h 136"/>
                  <a:gd name="T34" fmla="*/ 1154 w 156"/>
                  <a:gd name="T35" fmla="*/ 567881 h 136"/>
                  <a:gd name="T36" fmla="*/ 1154 w 156"/>
                  <a:gd name="T37" fmla="*/ 567881 h 136"/>
                  <a:gd name="T38" fmla="*/ 1154 w 156"/>
                  <a:gd name="T39" fmla="*/ 567881 h 136"/>
                  <a:gd name="T40" fmla="*/ 1367 w 156"/>
                  <a:gd name="T41" fmla="*/ 482368 h 136"/>
                  <a:gd name="T42" fmla="*/ 1528 w 156"/>
                  <a:gd name="T43" fmla="*/ 482368 h 136"/>
                  <a:gd name="T44" fmla="*/ 1528 w 156"/>
                  <a:gd name="T45" fmla="*/ 330826 h 136"/>
                  <a:gd name="T46" fmla="*/ 1528 w 156"/>
                  <a:gd name="T47" fmla="*/ 330826 h 136"/>
                  <a:gd name="T48" fmla="*/ 1746 w 156"/>
                  <a:gd name="T49" fmla="*/ 241649 h 136"/>
                  <a:gd name="T50" fmla="*/ 1746 w 156"/>
                  <a:gd name="T51" fmla="*/ 330826 h 136"/>
                  <a:gd name="T52" fmla="*/ 2112 w 156"/>
                  <a:gd name="T53" fmla="*/ 241649 h 136"/>
                  <a:gd name="T54" fmla="*/ 2112 w 156"/>
                  <a:gd name="T55" fmla="*/ 0 h 1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56" h="136">
                    <a:moveTo>
                      <a:pt x="115" y="0"/>
                    </a:moveTo>
                    <a:lnTo>
                      <a:pt x="136" y="0"/>
                    </a:lnTo>
                    <a:lnTo>
                      <a:pt x="156" y="31"/>
                    </a:lnTo>
                    <a:lnTo>
                      <a:pt x="125" y="62"/>
                    </a:lnTo>
                    <a:lnTo>
                      <a:pt x="125" y="83"/>
                    </a:lnTo>
                    <a:lnTo>
                      <a:pt x="104" y="83"/>
                    </a:lnTo>
                    <a:lnTo>
                      <a:pt x="83" y="104"/>
                    </a:lnTo>
                    <a:lnTo>
                      <a:pt x="62" y="115"/>
                    </a:lnTo>
                    <a:lnTo>
                      <a:pt x="52" y="136"/>
                    </a:lnTo>
                    <a:lnTo>
                      <a:pt x="52" y="125"/>
                    </a:lnTo>
                    <a:lnTo>
                      <a:pt x="31" y="125"/>
                    </a:lnTo>
                    <a:lnTo>
                      <a:pt x="21" y="125"/>
                    </a:lnTo>
                    <a:lnTo>
                      <a:pt x="0" y="125"/>
                    </a:lnTo>
                    <a:lnTo>
                      <a:pt x="31" y="104"/>
                    </a:lnTo>
                    <a:lnTo>
                      <a:pt x="31" y="94"/>
                    </a:lnTo>
                    <a:lnTo>
                      <a:pt x="42" y="94"/>
                    </a:lnTo>
                    <a:lnTo>
                      <a:pt x="62" y="73"/>
                    </a:lnTo>
                    <a:lnTo>
                      <a:pt x="73" y="62"/>
                    </a:lnTo>
                    <a:lnTo>
                      <a:pt x="83" y="62"/>
                    </a:lnTo>
                    <a:lnTo>
                      <a:pt x="83" y="42"/>
                    </a:lnTo>
                    <a:lnTo>
                      <a:pt x="94" y="31"/>
                    </a:lnTo>
                    <a:lnTo>
                      <a:pt x="94" y="42"/>
                    </a:lnTo>
                    <a:lnTo>
                      <a:pt x="115" y="31"/>
                    </a:lnTo>
                    <a:lnTo>
                      <a:pt x="115" y="0"/>
                    </a:lnTo>
                    <a:close/>
                  </a:path>
                </a:pathLst>
              </a:custGeom>
              <a:solidFill>
                <a:srgbClr val="FF9933">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134176" name="Freeform 12"/>
            <p:cNvSpPr>
              <a:spLocks/>
            </p:cNvSpPr>
            <p:nvPr/>
          </p:nvSpPr>
          <p:spPr bwMode="auto">
            <a:xfrm rot="238633">
              <a:off x="495" y="1989"/>
              <a:ext cx="22" cy="29"/>
            </a:xfrm>
            <a:custGeom>
              <a:avLst/>
              <a:gdLst>
                <a:gd name="T0" fmla="*/ 1 w 31"/>
                <a:gd name="T1" fmla="*/ 0 h 31"/>
                <a:gd name="T2" fmla="*/ 1 w 31"/>
                <a:gd name="T3" fmla="*/ 7 h 31"/>
                <a:gd name="T4" fmla="*/ 1 w 31"/>
                <a:gd name="T5" fmla="*/ 7 h 31"/>
                <a:gd name="T6" fmla="*/ 0 w 31"/>
                <a:gd name="T7" fmla="*/ 7 h 31"/>
                <a:gd name="T8" fmla="*/ 1 w 31"/>
                <a:gd name="T9" fmla="*/ 0 h 31"/>
                <a:gd name="T10" fmla="*/ 1 w 31"/>
                <a:gd name="T11" fmla="*/ 0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31">
                  <a:moveTo>
                    <a:pt x="31" y="0"/>
                  </a:moveTo>
                  <a:lnTo>
                    <a:pt x="31" y="31"/>
                  </a:lnTo>
                  <a:lnTo>
                    <a:pt x="21" y="31"/>
                  </a:lnTo>
                  <a:lnTo>
                    <a:pt x="0" y="10"/>
                  </a:lnTo>
                  <a:lnTo>
                    <a:pt x="10" y="0"/>
                  </a:lnTo>
                  <a:lnTo>
                    <a:pt x="31" y="0"/>
                  </a:lnTo>
                  <a:close/>
                </a:path>
              </a:pathLst>
            </a:custGeom>
            <a:solidFill>
              <a:srgbClr val="FF9933">
                <a:alpha val="79999"/>
              </a:srgbClr>
            </a:solidFill>
            <a:ln>
              <a:noFill/>
            </a:ln>
            <a:extLst>
              <a:ext uri="{91240B29-F687-4F45-9708-019B960494DF}">
                <a14:hiddenLine xmlns:a14="http://schemas.microsoft.com/office/drawing/2010/main" w="25400">
                  <a:solidFill>
                    <a:srgbClr val="FFFF00"/>
                  </a:solidFill>
                  <a:round/>
                  <a:headEnd/>
                  <a:tailEnd/>
                </a14:hiddenLine>
              </a:ext>
            </a:extLst>
          </p:spPr>
          <p:txBody>
            <a:bodyPr/>
            <a:lstStyle/>
            <a:p>
              <a:endParaRPr lang="ja-JP" altLang="en-US"/>
            </a:p>
          </p:txBody>
        </p:sp>
        <p:sp>
          <p:nvSpPr>
            <p:cNvPr id="134177" name="Freeform 13"/>
            <p:cNvSpPr>
              <a:spLocks/>
            </p:cNvSpPr>
            <p:nvPr/>
          </p:nvSpPr>
          <p:spPr bwMode="auto">
            <a:xfrm rot="238633">
              <a:off x="461" y="1937"/>
              <a:ext cx="15" cy="39"/>
            </a:xfrm>
            <a:custGeom>
              <a:avLst/>
              <a:gdLst>
                <a:gd name="T0" fmla="*/ 1 w 21"/>
                <a:gd name="T1" fmla="*/ 0 h 42"/>
                <a:gd name="T2" fmla="*/ 0 w 21"/>
                <a:gd name="T3" fmla="*/ 7 h 42"/>
                <a:gd name="T4" fmla="*/ 0 w 21"/>
                <a:gd name="T5" fmla="*/ 7 h 42"/>
                <a:gd name="T6" fmla="*/ 1 w 21"/>
                <a:gd name="T7" fmla="*/ 7 h 42"/>
                <a:gd name="T8" fmla="*/ 1 w 21"/>
                <a:gd name="T9" fmla="*/ 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42">
                  <a:moveTo>
                    <a:pt x="21" y="0"/>
                  </a:moveTo>
                  <a:lnTo>
                    <a:pt x="0" y="11"/>
                  </a:lnTo>
                  <a:lnTo>
                    <a:pt x="0" y="42"/>
                  </a:lnTo>
                  <a:lnTo>
                    <a:pt x="21" y="42"/>
                  </a:lnTo>
                  <a:lnTo>
                    <a:pt x="21" y="0"/>
                  </a:lnTo>
                  <a:close/>
                </a:path>
              </a:pathLst>
            </a:custGeom>
            <a:solidFill>
              <a:srgbClr val="FF9933">
                <a:alpha val="79999"/>
              </a:srgbClr>
            </a:solidFill>
            <a:ln>
              <a:noFill/>
            </a:ln>
            <a:extLst>
              <a:ext uri="{91240B29-F687-4F45-9708-019B960494DF}">
                <a14:hiddenLine xmlns:a14="http://schemas.microsoft.com/office/drawing/2010/main" w="25400">
                  <a:solidFill>
                    <a:srgbClr val="FFFF00"/>
                  </a:solidFill>
                  <a:round/>
                  <a:headEnd/>
                  <a:tailEnd/>
                </a14:hiddenLine>
              </a:ext>
            </a:extLst>
          </p:spPr>
          <p:txBody>
            <a:bodyPr/>
            <a:lstStyle/>
            <a:p>
              <a:endParaRPr lang="ja-JP" altLang="en-US"/>
            </a:p>
          </p:txBody>
        </p:sp>
        <p:sp>
          <p:nvSpPr>
            <p:cNvPr id="134178" name="Freeform 14"/>
            <p:cNvSpPr>
              <a:spLocks/>
            </p:cNvSpPr>
            <p:nvPr/>
          </p:nvSpPr>
          <p:spPr bwMode="auto">
            <a:xfrm rot="238633">
              <a:off x="2505" y="3518"/>
              <a:ext cx="61" cy="156"/>
            </a:xfrm>
            <a:custGeom>
              <a:avLst/>
              <a:gdLst>
                <a:gd name="T0" fmla="*/ 1 w 84"/>
                <a:gd name="T1" fmla="*/ 0 h 167"/>
                <a:gd name="T2" fmla="*/ 1 w 84"/>
                <a:gd name="T3" fmla="*/ 0 h 167"/>
                <a:gd name="T4" fmla="*/ 1 w 84"/>
                <a:gd name="T5" fmla="*/ 7 h 167"/>
                <a:gd name="T6" fmla="*/ 1 w 84"/>
                <a:gd name="T7" fmla="*/ 7 h 167"/>
                <a:gd name="T8" fmla="*/ 1 w 84"/>
                <a:gd name="T9" fmla="*/ 7 h 167"/>
                <a:gd name="T10" fmla="*/ 1 w 84"/>
                <a:gd name="T11" fmla="*/ 7 h 167"/>
                <a:gd name="T12" fmla="*/ 1 w 84"/>
                <a:gd name="T13" fmla="*/ 7 h 167"/>
                <a:gd name="T14" fmla="*/ 1 w 84"/>
                <a:gd name="T15" fmla="*/ 9 h 167"/>
                <a:gd name="T16" fmla="*/ 1 w 84"/>
                <a:gd name="T17" fmla="*/ 9 h 167"/>
                <a:gd name="T18" fmla="*/ 1 w 84"/>
                <a:gd name="T19" fmla="*/ 7 h 167"/>
                <a:gd name="T20" fmla="*/ 1 w 84"/>
                <a:gd name="T21" fmla="*/ 7 h 167"/>
                <a:gd name="T22" fmla="*/ 1 w 84"/>
                <a:gd name="T23" fmla="*/ 9 h 167"/>
                <a:gd name="T24" fmla="*/ 1 w 84"/>
                <a:gd name="T25" fmla="*/ 10 h 167"/>
                <a:gd name="T26" fmla="*/ 1 w 84"/>
                <a:gd name="T27" fmla="*/ 11 h 167"/>
                <a:gd name="T28" fmla="*/ 1 w 84"/>
                <a:gd name="T29" fmla="*/ 13 h 167"/>
                <a:gd name="T30" fmla="*/ 1 w 84"/>
                <a:gd name="T31" fmla="*/ 13 h 167"/>
                <a:gd name="T32" fmla="*/ 1 w 84"/>
                <a:gd name="T33" fmla="*/ 14 h 167"/>
                <a:gd name="T34" fmla="*/ 1 w 84"/>
                <a:gd name="T35" fmla="*/ 14 h 167"/>
                <a:gd name="T36" fmla="*/ 1 w 84"/>
                <a:gd name="T37" fmla="*/ 15 h 167"/>
                <a:gd name="T38" fmla="*/ 1 w 84"/>
                <a:gd name="T39" fmla="*/ 16 h 167"/>
                <a:gd name="T40" fmla="*/ 1 w 84"/>
                <a:gd name="T41" fmla="*/ 16 h 167"/>
                <a:gd name="T42" fmla="*/ 1 w 84"/>
                <a:gd name="T43" fmla="*/ 17 h 167"/>
                <a:gd name="T44" fmla="*/ 1 w 84"/>
                <a:gd name="T45" fmla="*/ 17 h 167"/>
                <a:gd name="T46" fmla="*/ 1 w 84"/>
                <a:gd name="T47" fmla="*/ 17 h 167"/>
                <a:gd name="T48" fmla="*/ 1 w 84"/>
                <a:gd name="T49" fmla="*/ 16 h 167"/>
                <a:gd name="T50" fmla="*/ 1 w 84"/>
                <a:gd name="T51" fmla="*/ 16 h 167"/>
                <a:gd name="T52" fmla="*/ 1 w 84"/>
                <a:gd name="T53" fmla="*/ 15 h 167"/>
                <a:gd name="T54" fmla="*/ 1 w 84"/>
                <a:gd name="T55" fmla="*/ 15 h 167"/>
                <a:gd name="T56" fmla="*/ 1 w 84"/>
                <a:gd name="T57" fmla="*/ 14 h 167"/>
                <a:gd name="T58" fmla="*/ 1 w 84"/>
                <a:gd name="T59" fmla="*/ 14 h 167"/>
                <a:gd name="T60" fmla="*/ 1 w 84"/>
                <a:gd name="T61" fmla="*/ 13 h 167"/>
                <a:gd name="T62" fmla="*/ 1 w 84"/>
                <a:gd name="T63" fmla="*/ 11 h 167"/>
                <a:gd name="T64" fmla="*/ 0 w 84"/>
                <a:gd name="T65" fmla="*/ 11 h 167"/>
                <a:gd name="T66" fmla="*/ 0 w 84"/>
                <a:gd name="T67" fmla="*/ 11 h 167"/>
                <a:gd name="T68" fmla="*/ 0 w 84"/>
                <a:gd name="T69" fmla="*/ 11 h 167"/>
                <a:gd name="T70" fmla="*/ 0 w 84"/>
                <a:gd name="T71" fmla="*/ 10 h 167"/>
                <a:gd name="T72" fmla="*/ 0 w 84"/>
                <a:gd name="T73" fmla="*/ 10 h 167"/>
                <a:gd name="T74" fmla="*/ 1 w 84"/>
                <a:gd name="T75" fmla="*/ 10 h 167"/>
                <a:gd name="T76" fmla="*/ 1 w 84"/>
                <a:gd name="T77" fmla="*/ 9 h 167"/>
                <a:gd name="T78" fmla="*/ 1 w 84"/>
                <a:gd name="T79" fmla="*/ 9 h 167"/>
                <a:gd name="T80" fmla="*/ 1 w 84"/>
                <a:gd name="T81" fmla="*/ 7 h 167"/>
                <a:gd name="T82" fmla="*/ 1 w 84"/>
                <a:gd name="T83" fmla="*/ 7 h 167"/>
                <a:gd name="T84" fmla="*/ 1 w 84"/>
                <a:gd name="T85" fmla="*/ 7 h 167"/>
                <a:gd name="T86" fmla="*/ 1 w 84"/>
                <a:gd name="T87" fmla="*/ 7 h 167"/>
                <a:gd name="T88" fmla="*/ 1 w 84"/>
                <a:gd name="T89" fmla="*/ 7 h 167"/>
                <a:gd name="T90" fmla="*/ 1 w 84"/>
                <a:gd name="T91" fmla="*/ 7 h 167"/>
                <a:gd name="T92" fmla="*/ 1 w 84"/>
                <a:gd name="T93" fmla="*/ 0 h 16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84" h="167">
                  <a:moveTo>
                    <a:pt x="21" y="0"/>
                  </a:moveTo>
                  <a:lnTo>
                    <a:pt x="31" y="0"/>
                  </a:lnTo>
                  <a:lnTo>
                    <a:pt x="52" y="21"/>
                  </a:lnTo>
                  <a:lnTo>
                    <a:pt x="42" y="73"/>
                  </a:lnTo>
                  <a:lnTo>
                    <a:pt x="52" y="73"/>
                  </a:lnTo>
                  <a:lnTo>
                    <a:pt x="63" y="73"/>
                  </a:lnTo>
                  <a:lnTo>
                    <a:pt x="63" y="84"/>
                  </a:lnTo>
                  <a:lnTo>
                    <a:pt x="63" y="94"/>
                  </a:lnTo>
                  <a:lnTo>
                    <a:pt x="73" y="94"/>
                  </a:lnTo>
                  <a:lnTo>
                    <a:pt x="84" y="84"/>
                  </a:lnTo>
                  <a:lnTo>
                    <a:pt x="73" y="94"/>
                  </a:lnTo>
                  <a:lnTo>
                    <a:pt x="73" y="105"/>
                  </a:lnTo>
                  <a:lnTo>
                    <a:pt x="73" y="115"/>
                  </a:lnTo>
                  <a:lnTo>
                    <a:pt x="63" y="125"/>
                  </a:lnTo>
                  <a:lnTo>
                    <a:pt x="52" y="125"/>
                  </a:lnTo>
                  <a:lnTo>
                    <a:pt x="42" y="136"/>
                  </a:lnTo>
                  <a:lnTo>
                    <a:pt x="42" y="146"/>
                  </a:lnTo>
                  <a:lnTo>
                    <a:pt x="52" y="157"/>
                  </a:lnTo>
                  <a:lnTo>
                    <a:pt x="42" y="157"/>
                  </a:lnTo>
                  <a:lnTo>
                    <a:pt x="31" y="167"/>
                  </a:lnTo>
                  <a:lnTo>
                    <a:pt x="21" y="167"/>
                  </a:lnTo>
                  <a:lnTo>
                    <a:pt x="10" y="157"/>
                  </a:lnTo>
                  <a:lnTo>
                    <a:pt x="10" y="146"/>
                  </a:lnTo>
                  <a:lnTo>
                    <a:pt x="21" y="146"/>
                  </a:lnTo>
                  <a:lnTo>
                    <a:pt x="21" y="136"/>
                  </a:lnTo>
                  <a:lnTo>
                    <a:pt x="21" y="125"/>
                  </a:lnTo>
                  <a:lnTo>
                    <a:pt x="10" y="115"/>
                  </a:lnTo>
                  <a:lnTo>
                    <a:pt x="0" y="115"/>
                  </a:lnTo>
                  <a:lnTo>
                    <a:pt x="0" y="105"/>
                  </a:lnTo>
                  <a:lnTo>
                    <a:pt x="10" y="105"/>
                  </a:lnTo>
                  <a:lnTo>
                    <a:pt x="21" y="94"/>
                  </a:lnTo>
                  <a:lnTo>
                    <a:pt x="31" y="73"/>
                  </a:lnTo>
                  <a:lnTo>
                    <a:pt x="21" y="63"/>
                  </a:lnTo>
                  <a:lnTo>
                    <a:pt x="10" y="42"/>
                  </a:lnTo>
                  <a:lnTo>
                    <a:pt x="21" y="31"/>
                  </a:lnTo>
                  <a:lnTo>
                    <a:pt x="21" y="21"/>
                  </a:lnTo>
                  <a:lnTo>
                    <a:pt x="21" y="0"/>
                  </a:lnTo>
                  <a:close/>
                </a:path>
              </a:pathLst>
            </a:custGeom>
            <a:solidFill>
              <a:srgbClr val="FF9933">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4179" name="Freeform 15"/>
            <p:cNvSpPr>
              <a:spLocks/>
            </p:cNvSpPr>
            <p:nvPr/>
          </p:nvSpPr>
          <p:spPr bwMode="auto">
            <a:xfrm rot="238633">
              <a:off x="2378" y="3638"/>
              <a:ext cx="113" cy="127"/>
            </a:xfrm>
            <a:custGeom>
              <a:avLst/>
              <a:gdLst>
                <a:gd name="T0" fmla="*/ 1 w 156"/>
                <a:gd name="T1" fmla="*/ 0 h 136"/>
                <a:gd name="T2" fmla="*/ 1 w 156"/>
                <a:gd name="T3" fmla="*/ 0 h 136"/>
                <a:gd name="T4" fmla="*/ 1 w 156"/>
                <a:gd name="T5" fmla="*/ 7 h 136"/>
                <a:gd name="T6" fmla="*/ 1 w 156"/>
                <a:gd name="T7" fmla="*/ 7 h 136"/>
                <a:gd name="T8" fmla="*/ 1 w 156"/>
                <a:gd name="T9" fmla="*/ 7 h 136"/>
                <a:gd name="T10" fmla="*/ 1 w 156"/>
                <a:gd name="T11" fmla="*/ 7 h 136"/>
                <a:gd name="T12" fmla="*/ 1 w 156"/>
                <a:gd name="T13" fmla="*/ 7 h 136"/>
                <a:gd name="T14" fmla="*/ 1 w 156"/>
                <a:gd name="T15" fmla="*/ 10 h 136"/>
                <a:gd name="T16" fmla="*/ 1 w 156"/>
                <a:gd name="T17" fmla="*/ 11 h 136"/>
                <a:gd name="T18" fmla="*/ 1 w 156"/>
                <a:gd name="T19" fmla="*/ 14 h 136"/>
                <a:gd name="T20" fmla="*/ 1 w 156"/>
                <a:gd name="T21" fmla="*/ 13 h 136"/>
                <a:gd name="T22" fmla="*/ 1 w 156"/>
                <a:gd name="T23" fmla="*/ 13 h 136"/>
                <a:gd name="T24" fmla="*/ 1 w 156"/>
                <a:gd name="T25" fmla="*/ 13 h 136"/>
                <a:gd name="T26" fmla="*/ 0 w 156"/>
                <a:gd name="T27" fmla="*/ 13 h 136"/>
                <a:gd name="T28" fmla="*/ 1 w 156"/>
                <a:gd name="T29" fmla="*/ 10 h 136"/>
                <a:gd name="T30" fmla="*/ 1 w 156"/>
                <a:gd name="T31" fmla="*/ 9 h 136"/>
                <a:gd name="T32" fmla="*/ 1 w 156"/>
                <a:gd name="T33" fmla="*/ 9 h 136"/>
                <a:gd name="T34" fmla="*/ 1 w 156"/>
                <a:gd name="T35" fmla="*/ 7 h 136"/>
                <a:gd name="T36" fmla="*/ 1 w 156"/>
                <a:gd name="T37" fmla="*/ 7 h 136"/>
                <a:gd name="T38" fmla="*/ 1 w 156"/>
                <a:gd name="T39" fmla="*/ 7 h 136"/>
                <a:gd name="T40" fmla="*/ 1 w 156"/>
                <a:gd name="T41" fmla="*/ 7 h 136"/>
                <a:gd name="T42" fmla="*/ 1 w 156"/>
                <a:gd name="T43" fmla="*/ 7 h 136"/>
                <a:gd name="T44" fmla="*/ 1 w 156"/>
                <a:gd name="T45" fmla="*/ 7 h 136"/>
                <a:gd name="T46" fmla="*/ 1 w 156"/>
                <a:gd name="T47" fmla="*/ 7 h 136"/>
                <a:gd name="T48" fmla="*/ 1 w 156"/>
                <a:gd name="T49" fmla="*/ 7 h 136"/>
                <a:gd name="T50" fmla="*/ 1 w 156"/>
                <a:gd name="T51" fmla="*/ 7 h 136"/>
                <a:gd name="T52" fmla="*/ 1 w 156"/>
                <a:gd name="T53" fmla="*/ 7 h 136"/>
                <a:gd name="T54" fmla="*/ 1 w 156"/>
                <a:gd name="T55" fmla="*/ 0 h 1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56" h="136">
                  <a:moveTo>
                    <a:pt x="115" y="0"/>
                  </a:moveTo>
                  <a:lnTo>
                    <a:pt x="136" y="0"/>
                  </a:lnTo>
                  <a:lnTo>
                    <a:pt x="156" y="31"/>
                  </a:lnTo>
                  <a:lnTo>
                    <a:pt x="125" y="62"/>
                  </a:lnTo>
                  <a:lnTo>
                    <a:pt x="125" y="83"/>
                  </a:lnTo>
                  <a:lnTo>
                    <a:pt x="104" y="83"/>
                  </a:lnTo>
                  <a:lnTo>
                    <a:pt x="83" y="104"/>
                  </a:lnTo>
                  <a:lnTo>
                    <a:pt x="62" y="115"/>
                  </a:lnTo>
                  <a:lnTo>
                    <a:pt x="52" y="136"/>
                  </a:lnTo>
                  <a:lnTo>
                    <a:pt x="52" y="125"/>
                  </a:lnTo>
                  <a:lnTo>
                    <a:pt x="31" y="125"/>
                  </a:lnTo>
                  <a:lnTo>
                    <a:pt x="21" y="125"/>
                  </a:lnTo>
                  <a:lnTo>
                    <a:pt x="0" y="125"/>
                  </a:lnTo>
                  <a:lnTo>
                    <a:pt x="31" y="104"/>
                  </a:lnTo>
                  <a:lnTo>
                    <a:pt x="31" y="94"/>
                  </a:lnTo>
                  <a:lnTo>
                    <a:pt x="42" y="94"/>
                  </a:lnTo>
                  <a:lnTo>
                    <a:pt x="62" y="73"/>
                  </a:lnTo>
                  <a:lnTo>
                    <a:pt x="73" y="62"/>
                  </a:lnTo>
                  <a:lnTo>
                    <a:pt x="83" y="62"/>
                  </a:lnTo>
                  <a:lnTo>
                    <a:pt x="83" y="42"/>
                  </a:lnTo>
                  <a:lnTo>
                    <a:pt x="94" y="31"/>
                  </a:lnTo>
                  <a:lnTo>
                    <a:pt x="94" y="42"/>
                  </a:lnTo>
                  <a:lnTo>
                    <a:pt x="115" y="31"/>
                  </a:lnTo>
                  <a:lnTo>
                    <a:pt x="115" y="0"/>
                  </a:lnTo>
                  <a:close/>
                </a:path>
              </a:pathLst>
            </a:custGeom>
            <a:solidFill>
              <a:srgbClr val="FF9933">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4180" name="Freeform 16"/>
            <p:cNvSpPr>
              <a:spLocks/>
            </p:cNvSpPr>
            <p:nvPr/>
          </p:nvSpPr>
          <p:spPr bwMode="auto">
            <a:xfrm rot="238633">
              <a:off x="2177" y="3620"/>
              <a:ext cx="45" cy="78"/>
            </a:xfrm>
            <a:custGeom>
              <a:avLst/>
              <a:gdLst>
                <a:gd name="T0" fmla="*/ 0 w 62"/>
                <a:gd name="T1" fmla="*/ 0 h 83"/>
                <a:gd name="T2" fmla="*/ 1 w 62"/>
                <a:gd name="T3" fmla="*/ 0 h 83"/>
                <a:gd name="T4" fmla="*/ 1 w 62"/>
                <a:gd name="T5" fmla="*/ 8 h 83"/>
                <a:gd name="T6" fmla="*/ 1 w 62"/>
                <a:gd name="T7" fmla="*/ 8 h 83"/>
                <a:gd name="T8" fmla="*/ 1 w 62"/>
                <a:gd name="T9" fmla="*/ 8 h 83"/>
                <a:gd name="T10" fmla="*/ 1 w 62"/>
                <a:gd name="T11" fmla="*/ 8 h 83"/>
                <a:gd name="T12" fmla="*/ 1 w 62"/>
                <a:gd name="T13" fmla="*/ 8 h 83"/>
                <a:gd name="T14" fmla="*/ 1 w 62"/>
                <a:gd name="T15" fmla="*/ 8 h 83"/>
                <a:gd name="T16" fmla="*/ 1 w 62"/>
                <a:gd name="T17" fmla="*/ 8 h 83"/>
                <a:gd name="T18" fmla="*/ 1 w 62"/>
                <a:gd name="T19" fmla="*/ 9 h 83"/>
                <a:gd name="T20" fmla="*/ 1 w 62"/>
                <a:gd name="T21" fmla="*/ 8 h 83"/>
                <a:gd name="T22" fmla="*/ 1 w 62"/>
                <a:gd name="T23" fmla="*/ 8 h 83"/>
                <a:gd name="T24" fmla="*/ 1 w 62"/>
                <a:gd name="T25" fmla="*/ 8 h 83"/>
                <a:gd name="T26" fmla="*/ 1 w 62"/>
                <a:gd name="T27" fmla="*/ 8 h 83"/>
                <a:gd name="T28" fmla="*/ 0 w 62"/>
                <a:gd name="T29" fmla="*/ 8 h 83"/>
                <a:gd name="T30" fmla="*/ 0 w 62"/>
                <a:gd name="T31" fmla="*/ 0 h 8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 h="83">
                  <a:moveTo>
                    <a:pt x="0" y="0"/>
                  </a:moveTo>
                  <a:lnTo>
                    <a:pt x="10" y="0"/>
                  </a:lnTo>
                  <a:lnTo>
                    <a:pt x="20" y="10"/>
                  </a:lnTo>
                  <a:lnTo>
                    <a:pt x="62" y="10"/>
                  </a:lnTo>
                  <a:lnTo>
                    <a:pt x="52" y="31"/>
                  </a:lnTo>
                  <a:lnTo>
                    <a:pt x="62" y="42"/>
                  </a:lnTo>
                  <a:lnTo>
                    <a:pt x="52" y="42"/>
                  </a:lnTo>
                  <a:lnTo>
                    <a:pt x="41" y="42"/>
                  </a:lnTo>
                  <a:lnTo>
                    <a:pt x="41" y="83"/>
                  </a:lnTo>
                  <a:lnTo>
                    <a:pt x="20" y="73"/>
                  </a:lnTo>
                  <a:lnTo>
                    <a:pt x="10" y="62"/>
                  </a:lnTo>
                  <a:lnTo>
                    <a:pt x="10" y="42"/>
                  </a:lnTo>
                  <a:lnTo>
                    <a:pt x="10" y="31"/>
                  </a:lnTo>
                  <a:lnTo>
                    <a:pt x="0" y="31"/>
                  </a:lnTo>
                  <a:lnTo>
                    <a:pt x="0" y="0"/>
                  </a:lnTo>
                  <a:close/>
                </a:path>
              </a:pathLst>
            </a:custGeom>
            <a:solidFill>
              <a:srgbClr val="FF9933">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4181" name="Freeform 17"/>
            <p:cNvSpPr>
              <a:spLocks/>
            </p:cNvSpPr>
            <p:nvPr/>
          </p:nvSpPr>
          <p:spPr bwMode="auto">
            <a:xfrm rot="238633">
              <a:off x="2296" y="2916"/>
              <a:ext cx="76" cy="68"/>
            </a:xfrm>
            <a:custGeom>
              <a:avLst/>
              <a:gdLst>
                <a:gd name="T0" fmla="*/ 1 w 105"/>
                <a:gd name="T1" fmla="*/ 7 h 73"/>
                <a:gd name="T2" fmla="*/ 0 w 105"/>
                <a:gd name="T3" fmla="*/ 7 h 73"/>
                <a:gd name="T4" fmla="*/ 1 w 105"/>
                <a:gd name="T5" fmla="*/ 7 h 73"/>
                <a:gd name="T6" fmla="*/ 1 w 105"/>
                <a:gd name="T7" fmla="*/ 7 h 73"/>
                <a:gd name="T8" fmla="*/ 1 w 105"/>
                <a:gd name="T9" fmla="*/ 7 h 73"/>
                <a:gd name="T10" fmla="*/ 1 w 105"/>
                <a:gd name="T11" fmla="*/ 7 h 73"/>
                <a:gd name="T12" fmla="*/ 1 w 105"/>
                <a:gd name="T13" fmla="*/ 7 h 73"/>
                <a:gd name="T14" fmla="*/ 1 w 105"/>
                <a:gd name="T15" fmla="*/ 7 h 73"/>
                <a:gd name="T16" fmla="*/ 1 w 105"/>
                <a:gd name="T17" fmla="*/ 7 h 73"/>
                <a:gd name="T18" fmla="*/ 1 w 105"/>
                <a:gd name="T19" fmla="*/ 7 h 73"/>
                <a:gd name="T20" fmla="*/ 1 w 105"/>
                <a:gd name="T21" fmla="*/ 0 h 73"/>
                <a:gd name="T22" fmla="*/ 1 w 105"/>
                <a:gd name="T23" fmla="*/ 7 h 73"/>
                <a:gd name="T24" fmla="*/ 1 w 105"/>
                <a:gd name="T25" fmla="*/ 7 h 73"/>
                <a:gd name="T26" fmla="*/ 1 w 105"/>
                <a:gd name="T27" fmla="*/ 7 h 73"/>
                <a:gd name="T28" fmla="*/ 1 w 105"/>
                <a:gd name="T29" fmla="*/ 7 h 73"/>
                <a:gd name="T30" fmla="*/ 1 w 105"/>
                <a:gd name="T31" fmla="*/ 7 h 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73">
                  <a:moveTo>
                    <a:pt x="21" y="21"/>
                  </a:moveTo>
                  <a:lnTo>
                    <a:pt x="0" y="62"/>
                  </a:lnTo>
                  <a:lnTo>
                    <a:pt x="10" y="73"/>
                  </a:lnTo>
                  <a:lnTo>
                    <a:pt x="31" y="73"/>
                  </a:lnTo>
                  <a:lnTo>
                    <a:pt x="63" y="73"/>
                  </a:lnTo>
                  <a:lnTo>
                    <a:pt x="73" y="62"/>
                  </a:lnTo>
                  <a:lnTo>
                    <a:pt x="73" y="42"/>
                  </a:lnTo>
                  <a:lnTo>
                    <a:pt x="105" y="42"/>
                  </a:lnTo>
                  <a:lnTo>
                    <a:pt x="94" y="31"/>
                  </a:lnTo>
                  <a:lnTo>
                    <a:pt x="94" y="10"/>
                  </a:lnTo>
                  <a:lnTo>
                    <a:pt x="73" y="0"/>
                  </a:lnTo>
                  <a:lnTo>
                    <a:pt x="63" y="21"/>
                  </a:lnTo>
                  <a:lnTo>
                    <a:pt x="84" y="31"/>
                  </a:lnTo>
                  <a:lnTo>
                    <a:pt x="52" y="31"/>
                  </a:lnTo>
                  <a:lnTo>
                    <a:pt x="52" y="42"/>
                  </a:lnTo>
                  <a:lnTo>
                    <a:pt x="21" y="21"/>
                  </a:lnTo>
                  <a:close/>
                </a:path>
              </a:pathLst>
            </a:custGeom>
            <a:solidFill>
              <a:srgbClr val="FF9933">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4182" name="Freeform 18"/>
            <p:cNvSpPr>
              <a:spLocks/>
            </p:cNvSpPr>
            <p:nvPr/>
          </p:nvSpPr>
          <p:spPr bwMode="auto">
            <a:xfrm rot="238633">
              <a:off x="0" y="2026"/>
              <a:ext cx="927" cy="1339"/>
            </a:xfrm>
            <a:custGeom>
              <a:avLst/>
              <a:gdLst>
                <a:gd name="T0" fmla="*/ 1 w 1285"/>
                <a:gd name="T1" fmla="*/ 24 h 1431"/>
                <a:gd name="T2" fmla="*/ 1 w 1285"/>
                <a:gd name="T3" fmla="*/ 49 h 1431"/>
                <a:gd name="T4" fmla="*/ 1 w 1285"/>
                <a:gd name="T5" fmla="*/ 56 h 1431"/>
                <a:gd name="T6" fmla="*/ 1 w 1285"/>
                <a:gd name="T7" fmla="*/ 53 h 1431"/>
                <a:gd name="T8" fmla="*/ 1 w 1285"/>
                <a:gd name="T9" fmla="*/ 60 h 1431"/>
                <a:gd name="T10" fmla="*/ 1 w 1285"/>
                <a:gd name="T11" fmla="*/ 77 h 1431"/>
                <a:gd name="T12" fmla="*/ 1 w 1285"/>
                <a:gd name="T13" fmla="*/ 95 h 1431"/>
                <a:gd name="T14" fmla="*/ 1 w 1285"/>
                <a:gd name="T15" fmla="*/ 102 h 1431"/>
                <a:gd name="T16" fmla="*/ 1 w 1285"/>
                <a:gd name="T17" fmla="*/ 109 h 1431"/>
                <a:gd name="T18" fmla="*/ 1 w 1285"/>
                <a:gd name="T19" fmla="*/ 112 h 1431"/>
                <a:gd name="T20" fmla="*/ 1 w 1285"/>
                <a:gd name="T21" fmla="*/ 123 h 1431"/>
                <a:gd name="T22" fmla="*/ 1 w 1285"/>
                <a:gd name="T23" fmla="*/ 130 h 1431"/>
                <a:gd name="T24" fmla="*/ 1 w 1285"/>
                <a:gd name="T25" fmla="*/ 141 h 1431"/>
                <a:gd name="T26" fmla="*/ 1 w 1285"/>
                <a:gd name="T27" fmla="*/ 143 h 1431"/>
                <a:gd name="T28" fmla="*/ 1 w 1285"/>
                <a:gd name="T29" fmla="*/ 150 h 1431"/>
                <a:gd name="T30" fmla="*/ 1 w 1285"/>
                <a:gd name="T31" fmla="*/ 148 h 1431"/>
                <a:gd name="T32" fmla="*/ 1 w 1285"/>
                <a:gd name="T33" fmla="*/ 141 h 1431"/>
                <a:gd name="T34" fmla="*/ 1 w 1285"/>
                <a:gd name="T35" fmla="*/ 134 h 1431"/>
                <a:gd name="T36" fmla="*/ 1 w 1285"/>
                <a:gd name="T37" fmla="*/ 129 h 1431"/>
                <a:gd name="T38" fmla="*/ 1 w 1285"/>
                <a:gd name="T39" fmla="*/ 124 h 1431"/>
                <a:gd name="T40" fmla="*/ 1 w 1285"/>
                <a:gd name="T41" fmla="*/ 120 h 1431"/>
                <a:gd name="T42" fmla="*/ 1 w 1285"/>
                <a:gd name="T43" fmla="*/ 114 h 1431"/>
                <a:gd name="T44" fmla="*/ 1 w 1285"/>
                <a:gd name="T45" fmla="*/ 102 h 1431"/>
                <a:gd name="T46" fmla="*/ 1 w 1285"/>
                <a:gd name="T47" fmla="*/ 89 h 1431"/>
                <a:gd name="T48" fmla="*/ 1 w 1285"/>
                <a:gd name="T49" fmla="*/ 82 h 1431"/>
                <a:gd name="T50" fmla="*/ 1 w 1285"/>
                <a:gd name="T51" fmla="*/ 70 h 1431"/>
                <a:gd name="T52" fmla="*/ 1 w 1285"/>
                <a:gd name="T53" fmla="*/ 65 h 1431"/>
                <a:gd name="T54" fmla="*/ 1 w 1285"/>
                <a:gd name="T55" fmla="*/ 68 h 1431"/>
                <a:gd name="T56" fmla="*/ 1 w 1285"/>
                <a:gd name="T57" fmla="*/ 58 h 1431"/>
                <a:gd name="T58" fmla="*/ 1 w 1285"/>
                <a:gd name="T59" fmla="*/ 43 h 1431"/>
                <a:gd name="T60" fmla="*/ 1 w 1285"/>
                <a:gd name="T61" fmla="*/ 33 h 1431"/>
                <a:gd name="T62" fmla="*/ 1 w 1285"/>
                <a:gd name="T63" fmla="*/ 21 h 1431"/>
                <a:gd name="T64" fmla="*/ 1 w 1285"/>
                <a:gd name="T65" fmla="*/ 14 h 1431"/>
                <a:gd name="T66" fmla="*/ 1 w 1285"/>
                <a:gd name="T67" fmla="*/ 7 h 1431"/>
                <a:gd name="T68" fmla="*/ 1 w 1285"/>
                <a:gd name="T69" fmla="*/ 7 h 1431"/>
                <a:gd name="T70" fmla="*/ 1 w 1285"/>
                <a:gd name="T71" fmla="*/ 7 h 1431"/>
                <a:gd name="T72" fmla="*/ 1 w 1285"/>
                <a:gd name="T73" fmla="*/ 0 h 1431"/>
                <a:gd name="T74" fmla="*/ 1 w 1285"/>
                <a:gd name="T75" fmla="*/ 7 h 1431"/>
                <a:gd name="T76" fmla="*/ 1 w 1285"/>
                <a:gd name="T77" fmla="*/ 13 h 1431"/>
                <a:gd name="T78" fmla="*/ 1 w 1285"/>
                <a:gd name="T79" fmla="*/ 8 h 1431"/>
                <a:gd name="T80" fmla="*/ 1 w 1285"/>
                <a:gd name="T81" fmla="*/ 11 h 1431"/>
                <a:gd name="T82" fmla="*/ 1 w 1285"/>
                <a:gd name="T83" fmla="*/ 11 h 143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85" h="1431">
                  <a:moveTo>
                    <a:pt x="961" y="167"/>
                  </a:moveTo>
                  <a:lnTo>
                    <a:pt x="982" y="230"/>
                  </a:lnTo>
                  <a:lnTo>
                    <a:pt x="1024" y="324"/>
                  </a:lnTo>
                  <a:lnTo>
                    <a:pt x="1097" y="470"/>
                  </a:lnTo>
                  <a:lnTo>
                    <a:pt x="1129" y="491"/>
                  </a:lnTo>
                  <a:lnTo>
                    <a:pt x="1150" y="533"/>
                  </a:lnTo>
                  <a:lnTo>
                    <a:pt x="1212" y="522"/>
                  </a:lnTo>
                  <a:lnTo>
                    <a:pt x="1254" y="512"/>
                  </a:lnTo>
                  <a:lnTo>
                    <a:pt x="1285" y="512"/>
                  </a:lnTo>
                  <a:lnTo>
                    <a:pt x="1285" y="575"/>
                  </a:lnTo>
                  <a:lnTo>
                    <a:pt x="1275" y="606"/>
                  </a:lnTo>
                  <a:lnTo>
                    <a:pt x="1160" y="731"/>
                  </a:lnTo>
                  <a:lnTo>
                    <a:pt x="1056" y="867"/>
                  </a:lnTo>
                  <a:lnTo>
                    <a:pt x="1056" y="919"/>
                  </a:lnTo>
                  <a:lnTo>
                    <a:pt x="1087" y="950"/>
                  </a:lnTo>
                  <a:lnTo>
                    <a:pt x="1066" y="982"/>
                  </a:lnTo>
                  <a:lnTo>
                    <a:pt x="1076" y="1023"/>
                  </a:lnTo>
                  <a:lnTo>
                    <a:pt x="1066" y="1055"/>
                  </a:lnTo>
                  <a:lnTo>
                    <a:pt x="1045" y="1076"/>
                  </a:lnTo>
                  <a:lnTo>
                    <a:pt x="1024" y="1076"/>
                  </a:lnTo>
                  <a:lnTo>
                    <a:pt x="982" y="1117"/>
                  </a:lnTo>
                  <a:lnTo>
                    <a:pt x="951" y="1170"/>
                  </a:lnTo>
                  <a:lnTo>
                    <a:pt x="961" y="1222"/>
                  </a:lnTo>
                  <a:lnTo>
                    <a:pt x="930" y="1243"/>
                  </a:lnTo>
                  <a:lnTo>
                    <a:pt x="899" y="1305"/>
                  </a:lnTo>
                  <a:lnTo>
                    <a:pt x="867" y="1347"/>
                  </a:lnTo>
                  <a:lnTo>
                    <a:pt x="847" y="1368"/>
                  </a:lnTo>
                  <a:lnTo>
                    <a:pt x="826" y="1378"/>
                  </a:lnTo>
                  <a:lnTo>
                    <a:pt x="794" y="1410"/>
                  </a:lnTo>
                  <a:lnTo>
                    <a:pt x="752" y="1431"/>
                  </a:lnTo>
                  <a:lnTo>
                    <a:pt x="690" y="1431"/>
                  </a:lnTo>
                  <a:lnTo>
                    <a:pt x="658" y="1410"/>
                  </a:lnTo>
                  <a:lnTo>
                    <a:pt x="648" y="1389"/>
                  </a:lnTo>
                  <a:lnTo>
                    <a:pt x="648" y="1357"/>
                  </a:lnTo>
                  <a:lnTo>
                    <a:pt x="617" y="1347"/>
                  </a:lnTo>
                  <a:lnTo>
                    <a:pt x="606" y="1295"/>
                  </a:lnTo>
                  <a:lnTo>
                    <a:pt x="596" y="1264"/>
                  </a:lnTo>
                  <a:lnTo>
                    <a:pt x="596" y="1232"/>
                  </a:lnTo>
                  <a:lnTo>
                    <a:pt x="585" y="1201"/>
                  </a:lnTo>
                  <a:lnTo>
                    <a:pt x="585" y="1190"/>
                  </a:lnTo>
                  <a:lnTo>
                    <a:pt x="564" y="1170"/>
                  </a:lnTo>
                  <a:lnTo>
                    <a:pt x="543" y="1149"/>
                  </a:lnTo>
                  <a:lnTo>
                    <a:pt x="523" y="1107"/>
                  </a:lnTo>
                  <a:lnTo>
                    <a:pt x="512" y="1086"/>
                  </a:lnTo>
                  <a:lnTo>
                    <a:pt x="523" y="1044"/>
                  </a:lnTo>
                  <a:lnTo>
                    <a:pt x="554" y="982"/>
                  </a:lnTo>
                  <a:lnTo>
                    <a:pt x="564" y="919"/>
                  </a:lnTo>
                  <a:lnTo>
                    <a:pt x="533" y="846"/>
                  </a:lnTo>
                  <a:lnTo>
                    <a:pt x="502" y="825"/>
                  </a:lnTo>
                  <a:lnTo>
                    <a:pt x="481" y="783"/>
                  </a:lnTo>
                  <a:lnTo>
                    <a:pt x="491" y="721"/>
                  </a:lnTo>
                  <a:lnTo>
                    <a:pt x="470" y="669"/>
                  </a:lnTo>
                  <a:lnTo>
                    <a:pt x="428" y="669"/>
                  </a:lnTo>
                  <a:lnTo>
                    <a:pt x="387" y="627"/>
                  </a:lnTo>
                  <a:lnTo>
                    <a:pt x="334" y="606"/>
                  </a:lnTo>
                  <a:lnTo>
                    <a:pt x="282" y="648"/>
                  </a:lnTo>
                  <a:lnTo>
                    <a:pt x="136" y="637"/>
                  </a:lnTo>
                  <a:lnTo>
                    <a:pt x="63" y="554"/>
                  </a:lnTo>
                  <a:lnTo>
                    <a:pt x="0" y="449"/>
                  </a:lnTo>
                  <a:lnTo>
                    <a:pt x="10" y="408"/>
                  </a:lnTo>
                  <a:lnTo>
                    <a:pt x="42" y="387"/>
                  </a:lnTo>
                  <a:lnTo>
                    <a:pt x="52" y="314"/>
                  </a:lnTo>
                  <a:lnTo>
                    <a:pt x="73" y="261"/>
                  </a:lnTo>
                  <a:lnTo>
                    <a:pt x="125" y="199"/>
                  </a:lnTo>
                  <a:lnTo>
                    <a:pt x="178" y="178"/>
                  </a:lnTo>
                  <a:lnTo>
                    <a:pt x="230" y="126"/>
                  </a:lnTo>
                  <a:lnTo>
                    <a:pt x="240" y="94"/>
                  </a:lnTo>
                  <a:lnTo>
                    <a:pt x="313" y="32"/>
                  </a:lnTo>
                  <a:lnTo>
                    <a:pt x="355" y="63"/>
                  </a:lnTo>
                  <a:lnTo>
                    <a:pt x="387" y="53"/>
                  </a:lnTo>
                  <a:lnTo>
                    <a:pt x="428" y="21"/>
                  </a:lnTo>
                  <a:lnTo>
                    <a:pt x="470" y="21"/>
                  </a:lnTo>
                  <a:lnTo>
                    <a:pt x="502" y="32"/>
                  </a:lnTo>
                  <a:lnTo>
                    <a:pt x="533" y="0"/>
                  </a:lnTo>
                  <a:lnTo>
                    <a:pt x="564" y="0"/>
                  </a:lnTo>
                  <a:lnTo>
                    <a:pt x="575" y="42"/>
                  </a:lnTo>
                  <a:lnTo>
                    <a:pt x="596" y="84"/>
                  </a:lnTo>
                  <a:lnTo>
                    <a:pt x="658" y="115"/>
                  </a:lnTo>
                  <a:lnTo>
                    <a:pt x="721" y="126"/>
                  </a:lnTo>
                  <a:lnTo>
                    <a:pt x="721" y="84"/>
                  </a:lnTo>
                  <a:lnTo>
                    <a:pt x="763" y="84"/>
                  </a:lnTo>
                  <a:lnTo>
                    <a:pt x="815" y="105"/>
                  </a:lnTo>
                  <a:lnTo>
                    <a:pt x="867" y="126"/>
                  </a:lnTo>
                  <a:lnTo>
                    <a:pt x="920" y="105"/>
                  </a:lnTo>
                  <a:lnTo>
                    <a:pt x="961" y="167"/>
                  </a:lnTo>
                  <a:close/>
                </a:path>
              </a:pathLst>
            </a:custGeom>
            <a:solidFill>
              <a:srgbClr val="FF9933">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nvGrpSpPr>
            <p:cNvPr id="134183" name="Group 19" descr="大理石 (緑)"/>
            <p:cNvGrpSpPr>
              <a:grpSpLocks/>
            </p:cNvGrpSpPr>
            <p:nvPr/>
          </p:nvGrpSpPr>
          <p:grpSpPr bwMode="auto">
            <a:xfrm rot="238633">
              <a:off x="301" y="1553"/>
              <a:ext cx="117" cy="189"/>
              <a:chOff x="627" y="1775"/>
              <a:chExt cx="178" cy="177"/>
            </a:xfrm>
          </p:grpSpPr>
          <p:sp>
            <p:nvSpPr>
              <p:cNvPr id="134200" name="Freeform 20"/>
              <p:cNvSpPr>
                <a:spLocks/>
              </p:cNvSpPr>
              <p:nvPr/>
            </p:nvSpPr>
            <p:spPr bwMode="auto">
              <a:xfrm>
                <a:off x="627" y="1837"/>
                <a:ext cx="84" cy="105"/>
              </a:xfrm>
              <a:custGeom>
                <a:avLst/>
                <a:gdLst>
                  <a:gd name="T0" fmla="*/ 21 w 84"/>
                  <a:gd name="T1" fmla="*/ 32 h 105"/>
                  <a:gd name="T2" fmla="*/ 21 w 84"/>
                  <a:gd name="T3" fmla="*/ 21 h 105"/>
                  <a:gd name="T4" fmla="*/ 42 w 84"/>
                  <a:gd name="T5" fmla="*/ 21 h 105"/>
                  <a:gd name="T6" fmla="*/ 63 w 84"/>
                  <a:gd name="T7" fmla="*/ 0 h 105"/>
                  <a:gd name="T8" fmla="*/ 63 w 84"/>
                  <a:gd name="T9" fmla="*/ 21 h 105"/>
                  <a:gd name="T10" fmla="*/ 74 w 84"/>
                  <a:gd name="T11" fmla="*/ 21 h 105"/>
                  <a:gd name="T12" fmla="*/ 84 w 84"/>
                  <a:gd name="T13" fmla="*/ 21 h 105"/>
                  <a:gd name="T14" fmla="*/ 74 w 84"/>
                  <a:gd name="T15" fmla="*/ 32 h 105"/>
                  <a:gd name="T16" fmla="*/ 63 w 84"/>
                  <a:gd name="T17" fmla="*/ 42 h 105"/>
                  <a:gd name="T18" fmla="*/ 63 w 84"/>
                  <a:gd name="T19" fmla="*/ 52 h 105"/>
                  <a:gd name="T20" fmla="*/ 63 w 84"/>
                  <a:gd name="T21" fmla="*/ 52 h 105"/>
                  <a:gd name="T22" fmla="*/ 63 w 84"/>
                  <a:gd name="T23" fmla="*/ 63 h 105"/>
                  <a:gd name="T24" fmla="*/ 63 w 84"/>
                  <a:gd name="T25" fmla="*/ 73 h 105"/>
                  <a:gd name="T26" fmla="*/ 63 w 84"/>
                  <a:gd name="T27" fmla="*/ 73 h 105"/>
                  <a:gd name="T28" fmla="*/ 53 w 84"/>
                  <a:gd name="T29" fmla="*/ 84 h 105"/>
                  <a:gd name="T30" fmla="*/ 53 w 84"/>
                  <a:gd name="T31" fmla="*/ 84 h 105"/>
                  <a:gd name="T32" fmla="*/ 42 w 84"/>
                  <a:gd name="T33" fmla="*/ 84 h 105"/>
                  <a:gd name="T34" fmla="*/ 42 w 84"/>
                  <a:gd name="T35" fmla="*/ 94 h 105"/>
                  <a:gd name="T36" fmla="*/ 32 w 84"/>
                  <a:gd name="T37" fmla="*/ 94 h 105"/>
                  <a:gd name="T38" fmla="*/ 32 w 84"/>
                  <a:gd name="T39" fmla="*/ 94 h 105"/>
                  <a:gd name="T40" fmla="*/ 21 w 84"/>
                  <a:gd name="T41" fmla="*/ 94 h 105"/>
                  <a:gd name="T42" fmla="*/ 21 w 84"/>
                  <a:gd name="T43" fmla="*/ 105 h 105"/>
                  <a:gd name="T44" fmla="*/ 11 w 84"/>
                  <a:gd name="T45" fmla="*/ 105 h 105"/>
                  <a:gd name="T46" fmla="*/ 11 w 84"/>
                  <a:gd name="T47" fmla="*/ 105 h 105"/>
                  <a:gd name="T48" fmla="*/ 0 w 84"/>
                  <a:gd name="T49" fmla="*/ 105 h 105"/>
                  <a:gd name="T50" fmla="*/ 0 w 84"/>
                  <a:gd name="T51" fmla="*/ 94 h 105"/>
                  <a:gd name="T52" fmla="*/ 0 w 84"/>
                  <a:gd name="T53" fmla="*/ 84 h 105"/>
                  <a:gd name="T54" fmla="*/ 0 w 84"/>
                  <a:gd name="T55" fmla="*/ 84 h 105"/>
                  <a:gd name="T56" fmla="*/ 11 w 84"/>
                  <a:gd name="T57" fmla="*/ 73 h 105"/>
                  <a:gd name="T58" fmla="*/ 11 w 84"/>
                  <a:gd name="T59" fmla="*/ 73 h 105"/>
                  <a:gd name="T60" fmla="*/ 21 w 84"/>
                  <a:gd name="T61" fmla="*/ 63 h 105"/>
                  <a:gd name="T62" fmla="*/ 21 w 84"/>
                  <a:gd name="T63" fmla="*/ 63 h 105"/>
                  <a:gd name="T64" fmla="*/ 32 w 84"/>
                  <a:gd name="T65" fmla="*/ 63 h 105"/>
                  <a:gd name="T66" fmla="*/ 32 w 84"/>
                  <a:gd name="T67" fmla="*/ 63 h 105"/>
                  <a:gd name="T68" fmla="*/ 32 w 84"/>
                  <a:gd name="T69" fmla="*/ 63 h 105"/>
                  <a:gd name="T70" fmla="*/ 21 w 84"/>
                  <a:gd name="T71" fmla="*/ 32 h 10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4" h="105">
                    <a:moveTo>
                      <a:pt x="21" y="32"/>
                    </a:moveTo>
                    <a:lnTo>
                      <a:pt x="21" y="21"/>
                    </a:lnTo>
                    <a:lnTo>
                      <a:pt x="42" y="21"/>
                    </a:lnTo>
                    <a:lnTo>
                      <a:pt x="63" y="0"/>
                    </a:lnTo>
                    <a:lnTo>
                      <a:pt x="63" y="21"/>
                    </a:lnTo>
                    <a:lnTo>
                      <a:pt x="74" y="21"/>
                    </a:lnTo>
                    <a:lnTo>
                      <a:pt x="84" y="21"/>
                    </a:lnTo>
                    <a:lnTo>
                      <a:pt x="74" y="32"/>
                    </a:lnTo>
                    <a:lnTo>
                      <a:pt x="63" y="42"/>
                    </a:lnTo>
                    <a:lnTo>
                      <a:pt x="63" y="52"/>
                    </a:lnTo>
                    <a:lnTo>
                      <a:pt x="63" y="63"/>
                    </a:lnTo>
                    <a:lnTo>
                      <a:pt x="63" y="73"/>
                    </a:lnTo>
                    <a:lnTo>
                      <a:pt x="53" y="84"/>
                    </a:lnTo>
                    <a:lnTo>
                      <a:pt x="42" y="84"/>
                    </a:lnTo>
                    <a:lnTo>
                      <a:pt x="42" y="94"/>
                    </a:lnTo>
                    <a:lnTo>
                      <a:pt x="32" y="94"/>
                    </a:lnTo>
                    <a:lnTo>
                      <a:pt x="21" y="94"/>
                    </a:lnTo>
                    <a:lnTo>
                      <a:pt x="21" y="105"/>
                    </a:lnTo>
                    <a:lnTo>
                      <a:pt x="11" y="105"/>
                    </a:lnTo>
                    <a:lnTo>
                      <a:pt x="0" y="105"/>
                    </a:lnTo>
                    <a:lnTo>
                      <a:pt x="0" y="94"/>
                    </a:lnTo>
                    <a:lnTo>
                      <a:pt x="0" y="84"/>
                    </a:lnTo>
                    <a:lnTo>
                      <a:pt x="11" y="73"/>
                    </a:lnTo>
                    <a:lnTo>
                      <a:pt x="21" y="63"/>
                    </a:lnTo>
                    <a:lnTo>
                      <a:pt x="32" y="63"/>
                    </a:lnTo>
                    <a:lnTo>
                      <a:pt x="21" y="32"/>
                    </a:lnTo>
                    <a:close/>
                  </a:path>
                </a:pathLst>
              </a:custGeom>
              <a:solidFill>
                <a:srgbClr val="FF9933">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4201" name="Freeform 21"/>
              <p:cNvSpPr>
                <a:spLocks/>
              </p:cNvSpPr>
              <p:nvPr/>
            </p:nvSpPr>
            <p:spPr bwMode="auto">
              <a:xfrm>
                <a:off x="701" y="1775"/>
                <a:ext cx="104" cy="177"/>
              </a:xfrm>
              <a:custGeom>
                <a:avLst/>
                <a:gdLst>
                  <a:gd name="T0" fmla="*/ 41 w 104"/>
                  <a:gd name="T1" fmla="*/ 21 h 177"/>
                  <a:gd name="T2" fmla="*/ 62 w 104"/>
                  <a:gd name="T3" fmla="*/ 10 h 177"/>
                  <a:gd name="T4" fmla="*/ 73 w 104"/>
                  <a:gd name="T5" fmla="*/ 10 h 177"/>
                  <a:gd name="T6" fmla="*/ 83 w 104"/>
                  <a:gd name="T7" fmla="*/ 0 h 177"/>
                  <a:gd name="T8" fmla="*/ 104 w 104"/>
                  <a:gd name="T9" fmla="*/ 0 h 177"/>
                  <a:gd name="T10" fmla="*/ 94 w 104"/>
                  <a:gd name="T11" fmla="*/ 10 h 177"/>
                  <a:gd name="T12" fmla="*/ 83 w 104"/>
                  <a:gd name="T13" fmla="*/ 21 h 177"/>
                  <a:gd name="T14" fmla="*/ 73 w 104"/>
                  <a:gd name="T15" fmla="*/ 31 h 177"/>
                  <a:gd name="T16" fmla="*/ 83 w 104"/>
                  <a:gd name="T17" fmla="*/ 31 h 177"/>
                  <a:gd name="T18" fmla="*/ 104 w 104"/>
                  <a:gd name="T19" fmla="*/ 31 h 177"/>
                  <a:gd name="T20" fmla="*/ 94 w 104"/>
                  <a:gd name="T21" fmla="*/ 52 h 177"/>
                  <a:gd name="T22" fmla="*/ 73 w 104"/>
                  <a:gd name="T23" fmla="*/ 52 h 177"/>
                  <a:gd name="T24" fmla="*/ 73 w 104"/>
                  <a:gd name="T25" fmla="*/ 62 h 177"/>
                  <a:gd name="T26" fmla="*/ 83 w 104"/>
                  <a:gd name="T27" fmla="*/ 83 h 177"/>
                  <a:gd name="T28" fmla="*/ 94 w 104"/>
                  <a:gd name="T29" fmla="*/ 94 h 177"/>
                  <a:gd name="T30" fmla="*/ 104 w 104"/>
                  <a:gd name="T31" fmla="*/ 114 h 177"/>
                  <a:gd name="T32" fmla="*/ 94 w 104"/>
                  <a:gd name="T33" fmla="*/ 146 h 177"/>
                  <a:gd name="T34" fmla="*/ 83 w 104"/>
                  <a:gd name="T35" fmla="*/ 156 h 177"/>
                  <a:gd name="T36" fmla="*/ 94 w 104"/>
                  <a:gd name="T37" fmla="*/ 167 h 177"/>
                  <a:gd name="T38" fmla="*/ 73 w 104"/>
                  <a:gd name="T39" fmla="*/ 167 h 177"/>
                  <a:gd name="T40" fmla="*/ 62 w 104"/>
                  <a:gd name="T41" fmla="*/ 167 h 177"/>
                  <a:gd name="T42" fmla="*/ 41 w 104"/>
                  <a:gd name="T43" fmla="*/ 177 h 177"/>
                  <a:gd name="T44" fmla="*/ 31 w 104"/>
                  <a:gd name="T45" fmla="*/ 177 h 177"/>
                  <a:gd name="T46" fmla="*/ 21 w 104"/>
                  <a:gd name="T47" fmla="*/ 177 h 177"/>
                  <a:gd name="T48" fmla="*/ 10 w 104"/>
                  <a:gd name="T49" fmla="*/ 167 h 177"/>
                  <a:gd name="T50" fmla="*/ 0 w 104"/>
                  <a:gd name="T51" fmla="*/ 156 h 177"/>
                  <a:gd name="T52" fmla="*/ 10 w 104"/>
                  <a:gd name="T53" fmla="*/ 146 h 177"/>
                  <a:gd name="T54" fmla="*/ 31 w 104"/>
                  <a:gd name="T55" fmla="*/ 146 h 177"/>
                  <a:gd name="T56" fmla="*/ 21 w 104"/>
                  <a:gd name="T57" fmla="*/ 146 h 177"/>
                  <a:gd name="T58" fmla="*/ 21 w 104"/>
                  <a:gd name="T59" fmla="*/ 135 h 177"/>
                  <a:gd name="T60" fmla="*/ 31 w 104"/>
                  <a:gd name="T61" fmla="*/ 125 h 177"/>
                  <a:gd name="T62" fmla="*/ 41 w 104"/>
                  <a:gd name="T63" fmla="*/ 125 h 177"/>
                  <a:gd name="T64" fmla="*/ 52 w 104"/>
                  <a:gd name="T65" fmla="*/ 104 h 177"/>
                  <a:gd name="T66" fmla="*/ 52 w 104"/>
                  <a:gd name="T67" fmla="*/ 83 h 177"/>
                  <a:gd name="T68" fmla="*/ 41 w 104"/>
                  <a:gd name="T69" fmla="*/ 73 h 177"/>
                  <a:gd name="T70" fmla="*/ 21 w 104"/>
                  <a:gd name="T71" fmla="*/ 62 h 177"/>
                  <a:gd name="T72" fmla="*/ 31 w 104"/>
                  <a:gd name="T73" fmla="*/ 21 h 17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4" h="177">
                    <a:moveTo>
                      <a:pt x="31" y="21"/>
                    </a:moveTo>
                    <a:lnTo>
                      <a:pt x="41" y="21"/>
                    </a:lnTo>
                    <a:lnTo>
                      <a:pt x="62" y="21"/>
                    </a:lnTo>
                    <a:lnTo>
                      <a:pt x="62" y="10"/>
                    </a:lnTo>
                    <a:lnTo>
                      <a:pt x="73" y="10"/>
                    </a:lnTo>
                    <a:lnTo>
                      <a:pt x="83" y="0"/>
                    </a:lnTo>
                    <a:lnTo>
                      <a:pt x="94" y="0"/>
                    </a:lnTo>
                    <a:lnTo>
                      <a:pt x="104" y="0"/>
                    </a:lnTo>
                    <a:lnTo>
                      <a:pt x="104" y="10"/>
                    </a:lnTo>
                    <a:lnTo>
                      <a:pt x="94" y="10"/>
                    </a:lnTo>
                    <a:lnTo>
                      <a:pt x="94" y="21"/>
                    </a:lnTo>
                    <a:lnTo>
                      <a:pt x="83" y="21"/>
                    </a:lnTo>
                    <a:lnTo>
                      <a:pt x="73" y="21"/>
                    </a:lnTo>
                    <a:lnTo>
                      <a:pt x="73" y="31"/>
                    </a:lnTo>
                    <a:lnTo>
                      <a:pt x="73" y="41"/>
                    </a:lnTo>
                    <a:lnTo>
                      <a:pt x="83" y="31"/>
                    </a:lnTo>
                    <a:lnTo>
                      <a:pt x="104" y="31"/>
                    </a:lnTo>
                    <a:lnTo>
                      <a:pt x="104" y="41"/>
                    </a:lnTo>
                    <a:lnTo>
                      <a:pt x="94" y="52"/>
                    </a:lnTo>
                    <a:lnTo>
                      <a:pt x="83" y="52"/>
                    </a:lnTo>
                    <a:lnTo>
                      <a:pt x="73" y="52"/>
                    </a:lnTo>
                    <a:lnTo>
                      <a:pt x="73" y="62"/>
                    </a:lnTo>
                    <a:lnTo>
                      <a:pt x="83" y="73"/>
                    </a:lnTo>
                    <a:lnTo>
                      <a:pt x="83" y="83"/>
                    </a:lnTo>
                    <a:lnTo>
                      <a:pt x="94" y="83"/>
                    </a:lnTo>
                    <a:lnTo>
                      <a:pt x="94" y="94"/>
                    </a:lnTo>
                    <a:lnTo>
                      <a:pt x="94" y="104"/>
                    </a:lnTo>
                    <a:lnTo>
                      <a:pt x="104" y="114"/>
                    </a:lnTo>
                    <a:lnTo>
                      <a:pt x="104" y="135"/>
                    </a:lnTo>
                    <a:lnTo>
                      <a:pt x="94" y="146"/>
                    </a:lnTo>
                    <a:lnTo>
                      <a:pt x="83" y="146"/>
                    </a:lnTo>
                    <a:lnTo>
                      <a:pt x="83" y="156"/>
                    </a:lnTo>
                    <a:lnTo>
                      <a:pt x="94" y="156"/>
                    </a:lnTo>
                    <a:lnTo>
                      <a:pt x="94" y="167"/>
                    </a:lnTo>
                    <a:lnTo>
                      <a:pt x="83" y="167"/>
                    </a:lnTo>
                    <a:lnTo>
                      <a:pt x="73" y="167"/>
                    </a:lnTo>
                    <a:lnTo>
                      <a:pt x="62" y="167"/>
                    </a:lnTo>
                    <a:lnTo>
                      <a:pt x="52" y="167"/>
                    </a:lnTo>
                    <a:lnTo>
                      <a:pt x="41" y="177"/>
                    </a:lnTo>
                    <a:lnTo>
                      <a:pt x="31" y="177"/>
                    </a:lnTo>
                    <a:lnTo>
                      <a:pt x="21" y="177"/>
                    </a:lnTo>
                    <a:lnTo>
                      <a:pt x="10" y="177"/>
                    </a:lnTo>
                    <a:lnTo>
                      <a:pt x="10" y="167"/>
                    </a:lnTo>
                    <a:lnTo>
                      <a:pt x="0" y="167"/>
                    </a:lnTo>
                    <a:lnTo>
                      <a:pt x="0" y="156"/>
                    </a:lnTo>
                    <a:lnTo>
                      <a:pt x="10" y="146"/>
                    </a:lnTo>
                    <a:lnTo>
                      <a:pt x="21" y="146"/>
                    </a:lnTo>
                    <a:lnTo>
                      <a:pt x="31" y="146"/>
                    </a:lnTo>
                    <a:lnTo>
                      <a:pt x="21" y="146"/>
                    </a:lnTo>
                    <a:lnTo>
                      <a:pt x="21" y="135"/>
                    </a:lnTo>
                    <a:lnTo>
                      <a:pt x="31" y="125"/>
                    </a:lnTo>
                    <a:lnTo>
                      <a:pt x="41" y="125"/>
                    </a:lnTo>
                    <a:lnTo>
                      <a:pt x="41" y="114"/>
                    </a:lnTo>
                    <a:lnTo>
                      <a:pt x="52" y="104"/>
                    </a:lnTo>
                    <a:lnTo>
                      <a:pt x="52" y="83"/>
                    </a:lnTo>
                    <a:lnTo>
                      <a:pt x="41" y="83"/>
                    </a:lnTo>
                    <a:lnTo>
                      <a:pt x="41" y="73"/>
                    </a:lnTo>
                    <a:lnTo>
                      <a:pt x="31" y="62"/>
                    </a:lnTo>
                    <a:lnTo>
                      <a:pt x="21" y="62"/>
                    </a:lnTo>
                    <a:lnTo>
                      <a:pt x="31" y="52"/>
                    </a:lnTo>
                    <a:lnTo>
                      <a:pt x="31" y="21"/>
                    </a:lnTo>
                    <a:close/>
                  </a:path>
                </a:pathLst>
              </a:custGeom>
              <a:solidFill>
                <a:srgbClr val="FF9933">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134184" name="Freeform 22"/>
            <p:cNvSpPr>
              <a:spLocks/>
            </p:cNvSpPr>
            <p:nvPr/>
          </p:nvSpPr>
          <p:spPr bwMode="auto">
            <a:xfrm rot="238633">
              <a:off x="139" y="1282"/>
              <a:ext cx="413" cy="294"/>
            </a:xfrm>
            <a:custGeom>
              <a:avLst/>
              <a:gdLst>
                <a:gd name="T0" fmla="*/ 1 w 574"/>
                <a:gd name="T1" fmla="*/ 33 h 314"/>
                <a:gd name="T2" fmla="*/ 1 w 574"/>
                <a:gd name="T3" fmla="*/ 31 h 314"/>
                <a:gd name="T4" fmla="*/ 1 w 574"/>
                <a:gd name="T5" fmla="*/ 30 h 314"/>
                <a:gd name="T6" fmla="*/ 1 w 574"/>
                <a:gd name="T7" fmla="*/ 30 h 314"/>
                <a:gd name="T8" fmla="*/ 1 w 574"/>
                <a:gd name="T9" fmla="*/ 30 h 314"/>
                <a:gd name="T10" fmla="*/ 1 w 574"/>
                <a:gd name="T11" fmla="*/ 28 h 314"/>
                <a:gd name="T12" fmla="*/ 1 w 574"/>
                <a:gd name="T13" fmla="*/ 27 h 314"/>
                <a:gd name="T14" fmla="*/ 1 w 574"/>
                <a:gd name="T15" fmla="*/ 26 h 314"/>
                <a:gd name="T16" fmla="*/ 1 w 574"/>
                <a:gd name="T17" fmla="*/ 24 h 314"/>
                <a:gd name="T18" fmla="*/ 1 w 574"/>
                <a:gd name="T19" fmla="*/ 24 h 314"/>
                <a:gd name="T20" fmla="*/ 1 w 574"/>
                <a:gd name="T21" fmla="*/ 23 h 314"/>
                <a:gd name="T22" fmla="*/ 1 w 574"/>
                <a:gd name="T23" fmla="*/ 24 h 314"/>
                <a:gd name="T24" fmla="*/ 1 w 574"/>
                <a:gd name="T25" fmla="*/ 23 h 314"/>
                <a:gd name="T26" fmla="*/ 1 w 574"/>
                <a:gd name="T27" fmla="*/ 21 h 314"/>
                <a:gd name="T28" fmla="*/ 1 w 574"/>
                <a:gd name="T29" fmla="*/ 20 h 314"/>
                <a:gd name="T30" fmla="*/ 1 w 574"/>
                <a:gd name="T31" fmla="*/ 18 h 314"/>
                <a:gd name="T32" fmla="*/ 1 w 574"/>
                <a:gd name="T33" fmla="*/ 17 h 314"/>
                <a:gd name="T34" fmla="*/ 1 w 574"/>
                <a:gd name="T35" fmla="*/ 16 h 314"/>
                <a:gd name="T36" fmla="*/ 1 w 574"/>
                <a:gd name="T37" fmla="*/ 18 h 314"/>
                <a:gd name="T38" fmla="*/ 1 w 574"/>
                <a:gd name="T39" fmla="*/ 18 h 314"/>
                <a:gd name="T40" fmla="*/ 1 w 574"/>
                <a:gd name="T41" fmla="*/ 18 h 314"/>
                <a:gd name="T42" fmla="*/ 1 w 574"/>
                <a:gd name="T43" fmla="*/ 16 h 314"/>
                <a:gd name="T44" fmla="*/ 1 w 574"/>
                <a:gd name="T45" fmla="*/ 14 h 314"/>
                <a:gd name="T46" fmla="*/ 1 w 574"/>
                <a:gd name="T47" fmla="*/ 13 h 314"/>
                <a:gd name="T48" fmla="*/ 1 w 574"/>
                <a:gd name="T49" fmla="*/ 13 h 314"/>
                <a:gd name="T50" fmla="*/ 1 w 574"/>
                <a:gd name="T51" fmla="*/ 10 h 314"/>
                <a:gd name="T52" fmla="*/ 1 w 574"/>
                <a:gd name="T53" fmla="*/ 7 h 314"/>
                <a:gd name="T54" fmla="*/ 1 w 574"/>
                <a:gd name="T55" fmla="*/ 7 h 314"/>
                <a:gd name="T56" fmla="*/ 1 w 574"/>
                <a:gd name="T57" fmla="*/ 7 h 314"/>
                <a:gd name="T58" fmla="*/ 1 w 574"/>
                <a:gd name="T59" fmla="*/ 0 h 314"/>
                <a:gd name="T60" fmla="*/ 1 w 574"/>
                <a:gd name="T61" fmla="*/ 7 h 314"/>
                <a:gd name="T62" fmla="*/ 1 w 574"/>
                <a:gd name="T63" fmla="*/ 7 h 314"/>
                <a:gd name="T64" fmla="*/ 1 w 574"/>
                <a:gd name="T65" fmla="*/ 7 h 314"/>
                <a:gd name="T66" fmla="*/ 1 w 574"/>
                <a:gd name="T67" fmla="*/ 7 h 314"/>
                <a:gd name="T68" fmla="*/ 1 w 574"/>
                <a:gd name="T69" fmla="*/ 7 h 314"/>
                <a:gd name="T70" fmla="*/ 1 w 574"/>
                <a:gd name="T71" fmla="*/ 7 h 314"/>
                <a:gd name="T72" fmla="*/ 1 w 574"/>
                <a:gd name="T73" fmla="*/ 10 h 314"/>
                <a:gd name="T74" fmla="*/ 1 w 574"/>
                <a:gd name="T75" fmla="*/ 13 h 314"/>
                <a:gd name="T76" fmla="*/ 1 w 574"/>
                <a:gd name="T77" fmla="*/ 16 h 314"/>
                <a:gd name="T78" fmla="*/ 1 w 574"/>
                <a:gd name="T79" fmla="*/ 20 h 314"/>
                <a:gd name="T80" fmla="*/ 1 w 574"/>
                <a:gd name="T81" fmla="*/ 21 h 314"/>
                <a:gd name="T82" fmla="*/ 1 w 574"/>
                <a:gd name="T83" fmla="*/ 24 h 314"/>
                <a:gd name="T84" fmla="*/ 1 w 574"/>
                <a:gd name="T85" fmla="*/ 27 h 314"/>
                <a:gd name="T86" fmla="*/ 0 w 574"/>
                <a:gd name="T87" fmla="*/ 34 h 31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74" h="314">
                  <a:moveTo>
                    <a:pt x="0" y="314"/>
                  </a:moveTo>
                  <a:lnTo>
                    <a:pt x="41" y="303"/>
                  </a:lnTo>
                  <a:lnTo>
                    <a:pt x="52" y="293"/>
                  </a:lnTo>
                  <a:lnTo>
                    <a:pt x="62" y="282"/>
                  </a:lnTo>
                  <a:lnTo>
                    <a:pt x="62" y="272"/>
                  </a:lnTo>
                  <a:lnTo>
                    <a:pt x="73" y="272"/>
                  </a:lnTo>
                  <a:lnTo>
                    <a:pt x="83" y="272"/>
                  </a:lnTo>
                  <a:lnTo>
                    <a:pt x="94" y="272"/>
                  </a:lnTo>
                  <a:lnTo>
                    <a:pt x="104" y="272"/>
                  </a:lnTo>
                  <a:lnTo>
                    <a:pt x="115" y="261"/>
                  </a:lnTo>
                  <a:lnTo>
                    <a:pt x="125" y="251"/>
                  </a:lnTo>
                  <a:lnTo>
                    <a:pt x="135" y="251"/>
                  </a:lnTo>
                  <a:lnTo>
                    <a:pt x="135" y="241"/>
                  </a:lnTo>
                  <a:lnTo>
                    <a:pt x="146" y="241"/>
                  </a:lnTo>
                  <a:lnTo>
                    <a:pt x="156" y="241"/>
                  </a:lnTo>
                  <a:lnTo>
                    <a:pt x="167" y="230"/>
                  </a:lnTo>
                  <a:lnTo>
                    <a:pt x="177" y="230"/>
                  </a:lnTo>
                  <a:lnTo>
                    <a:pt x="188" y="220"/>
                  </a:lnTo>
                  <a:lnTo>
                    <a:pt x="198" y="220"/>
                  </a:lnTo>
                  <a:lnTo>
                    <a:pt x="219" y="230"/>
                  </a:lnTo>
                  <a:lnTo>
                    <a:pt x="229" y="230"/>
                  </a:lnTo>
                  <a:lnTo>
                    <a:pt x="250" y="220"/>
                  </a:lnTo>
                  <a:lnTo>
                    <a:pt x="261" y="220"/>
                  </a:lnTo>
                  <a:lnTo>
                    <a:pt x="271" y="199"/>
                  </a:lnTo>
                  <a:lnTo>
                    <a:pt x="292" y="178"/>
                  </a:lnTo>
                  <a:lnTo>
                    <a:pt x="292" y="168"/>
                  </a:lnTo>
                  <a:lnTo>
                    <a:pt x="303" y="157"/>
                  </a:lnTo>
                  <a:lnTo>
                    <a:pt x="313" y="157"/>
                  </a:lnTo>
                  <a:lnTo>
                    <a:pt x="324" y="147"/>
                  </a:lnTo>
                  <a:lnTo>
                    <a:pt x="344" y="136"/>
                  </a:lnTo>
                  <a:lnTo>
                    <a:pt x="344" y="147"/>
                  </a:lnTo>
                  <a:lnTo>
                    <a:pt x="334" y="157"/>
                  </a:lnTo>
                  <a:lnTo>
                    <a:pt x="344" y="157"/>
                  </a:lnTo>
                  <a:lnTo>
                    <a:pt x="355" y="157"/>
                  </a:lnTo>
                  <a:lnTo>
                    <a:pt x="365" y="157"/>
                  </a:lnTo>
                  <a:lnTo>
                    <a:pt x="376" y="157"/>
                  </a:lnTo>
                  <a:lnTo>
                    <a:pt x="376" y="147"/>
                  </a:lnTo>
                  <a:lnTo>
                    <a:pt x="376" y="136"/>
                  </a:lnTo>
                  <a:lnTo>
                    <a:pt x="386" y="136"/>
                  </a:lnTo>
                  <a:lnTo>
                    <a:pt x="386" y="126"/>
                  </a:lnTo>
                  <a:lnTo>
                    <a:pt x="397" y="115"/>
                  </a:lnTo>
                  <a:lnTo>
                    <a:pt x="407" y="115"/>
                  </a:lnTo>
                  <a:lnTo>
                    <a:pt x="428" y="115"/>
                  </a:lnTo>
                  <a:lnTo>
                    <a:pt x="449" y="105"/>
                  </a:lnTo>
                  <a:lnTo>
                    <a:pt x="459" y="94"/>
                  </a:lnTo>
                  <a:lnTo>
                    <a:pt x="480" y="84"/>
                  </a:lnTo>
                  <a:lnTo>
                    <a:pt x="491" y="74"/>
                  </a:lnTo>
                  <a:lnTo>
                    <a:pt x="501" y="53"/>
                  </a:lnTo>
                  <a:lnTo>
                    <a:pt x="522" y="32"/>
                  </a:lnTo>
                  <a:lnTo>
                    <a:pt x="543" y="32"/>
                  </a:lnTo>
                  <a:lnTo>
                    <a:pt x="553" y="21"/>
                  </a:lnTo>
                  <a:lnTo>
                    <a:pt x="574" y="11"/>
                  </a:lnTo>
                  <a:lnTo>
                    <a:pt x="543" y="0"/>
                  </a:lnTo>
                  <a:lnTo>
                    <a:pt x="522" y="0"/>
                  </a:lnTo>
                  <a:lnTo>
                    <a:pt x="491" y="11"/>
                  </a:lnTo>
                  <a:lnTo>
                    <a:pt x="480" y="21"/>
                  </a:lnTo>
                  <a:lnTo>
                    <a:pt x="459" y="21"/>
                  </a:lnTo>
                  <a:lnTo>
                    <a:pt x="439" y="21"/>
                  </a:lnTo>
                  <a:lnTo>
                    <a:pt x="428" y="32"/>
                  </a:lnTo>
                  <a:lnTo>
                    <a:pt x="397" y="42"/>
                  </a:lnTo>
                  <a:lnTo>
                    <a:pt x="376" y="53"/>
                  </a:lnTo>
                  <a:lnTo>
                    <a:pt x="365" y="53"/>
                  </a:lnTo>
                  <a:lnTo>
                    <a:pt x="344" y="63"/>
                  </a:lnTo>
                  <a:lnTo>
                    <a:pt x="324" y="63"/>
                  </a:lnTo>
                  <a:lnTo>
                    <a:pt x="303" y="74"/>
                  </a:lnTo>
                  <a:lnTo>
                    <a:pt x="292" y="84"/>
                  </a:lnTo>
                  <a:lnTo>
                    <a:pt x="271" y="94"/>
                  </a:lnTo>
                  <a:lnTo>
                    <a:pt x="261" y="105"/>
                  </a:lnTo>
                  <a:lnTo>
                    <a:pt x="250" y="115"/>
                  </a:lnTo>
                  <a:lnTo>
                    <a:pt x="229" y="126"/>
                  </a:lnTo>
                  <a:lnTo>
                    <a:pt x="209" y="136"/>
                  </a:lnTo>
                  <a:lnTo>
                    <a:pt x="177" y="157"/>
                  </a:lnTo>
                  <a:lnTo>
                    <a:pt x="156" y="178"/>
                  </a:lnTo>
                  <a:lnTo>
                    <a:pt x="135" y="188"/>
                  </a:lnTo>
                  <a:lnTo>
                    <a:pt x="125" y="199"/>
                  </a:lnTo>
                  <a:lnTo>
                    <a:pt x="104" y="220"/>
                  </a:lnTo>
                  <a:lnTo>
                    <a:pt x="83" y="230"/>
                  </a:lnTo>
                  <a:lnTo>
                    <a:pt x="73" y="241"/>
                  </a:lnTo>
                  <a:lnTo>
                    <a:pt x="52" y="251"/>
                  </a:lnTo>
                  <a:lnTo>
                    <a:pt x="41" y="261"/>
                  </a:lnTo>
                  <a:lnTo>
                    <a:pt x="0" y="314"/>
                  </a:lnTo>
                  <a:close/>
                </a:path>
              </a:pathLst>
            </a:custGeom>
            <a:solidFill>
              <a:srgbClr val="FF9933">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4185" name="Freeform 23"/>
            <p:cNvSpPr>
              <a:spLocks/>
            </p:cNvSpPr>
            <p:nvPr/>
          </p:nvSpPr>
          <p:spPr bwMode="auto">
            <a:xfrm rot="238633">
              <a:off x="767" y="2974"/>
              <a:ext cx="121" cy="283"/>
            </a:xfrm>
            <a:custGeom>
              <a:avLst/>
              <a:gdLst>
                <a:gd name="T0" fmla="*/ 1 w 168"/>
                <a:gd name="T1" fmla="*/ 10 h 302"/>
                <a:gd name="T2" fmla="*/ 1 w 168"/>
                <a:gd name="T3" fmla="*/ 18 h 302"/>
                <a:gd name="T4" fmla="*/ 1 w 168"/>
                <a:gd name="T5" fmla="*/ 21 h 302"/>
                <a:gd name="T6" fmla="*/ 0 w 168"/>
                <a:gd name="T7" fmla="*/ 25 h 302"/>
                <a:gd name="T8" fmla="*/ 0 w 168"/>
                <a:gd name="T9" fmla="*/ 27 h 302"/>
                <a:gd name="T10" fmla="*/ 0 w 168"/>
                <a:gd name="T11" fmla="*/ 31 h 302"/>
                <a:gd name="T12" fmla="*/ 1 w 168"/>
                <a:gd name="T13" fmla="*/ 33 h 302"/>
                <a:gd name="T14" fmla="*/ 1 w 168"/>
                <a:gd name="T15" fmla="*/ 33 h 302"/>
                <a:gd name="T16" fmla="*/ 1 w 168"/>
                <a:gd name="T17" fmla="*/ 33 h 302"/>
                <a:gd name="T18" fmla="*/ 1 w 168"/>
                <a:gd name="T19" fmla="*/ 33 h 302"/>
                <a:gd name="T20" fmla="*/ 1 w 168"/>
                <a:gd name="T21" fmla="*/ 31 h 302"/>
                <a:gd name="T22" fmla="*/ 1 w 168"/>
                <a:gd name="T23" fmla="*/ 27 h 302"/>
                <a:gd name="T24" fmla="*/ 1 w 168"/>
                <a:gd name="T25" fmla="*/ 23 h 302"/>
                <a:gd name="T26" fmla="*/ 1 w 168"/>
                <a:gd name="T27" fmla="*/ 20 h 302"/>
                <a:gd name="T28" fmla="*/ 1 w 168"/>
                <a:gd name="T29" fmla="*/ 19 h 302"/>
                <a:gd name="T30" fmla="*/ 1 w 168"/>
                <a:gd name="T31" fmla="*/ 18 h 302"/>
                <a:gd name="T32" fmla="*/ 1 w 168"/>
                <a:gd name="T33" fmla="*/ 15 h 302"/>
                <a:gd name="T34" fmla="*/ 1 w 168"/>
                <a:gd name="T35" fmla="*/ 12 h 302"/>
                <a:gd name="T36" fmla="*/ 1 w 168"/>
                <a:gd name="T37" fmla="*/ 10 h 302"/>
                <a:gd name="T38" fmla="*/ 1 w 168"/>
                <a:gd name="T39" fmla="*/ 8 h 302"/>
                <a:gd name="T40" fmla="*/ 1 w 168"/>
                <a:gd name="T41" fmla="*/ 7 h 302"/>
                <a:gd name="T42" fmla="*/ 1 w 168"/>
                <a:gd name="T43" fmla="*/ 7 h 302"/>
                <a:gd name="T44" fmla="*/ 1 w 168"/>
                <a:gd name="T45" fmla="*/ 7 h 302"/>
                <a:gd name="T46" fmla="*/ 1 w 168"/>
                <a:gd name="T47" fmla="*/ 7 h 302"/>
                <a:gd name="T48" fmla="*/ 1 w 168"/>
                <a:gd name="T49" fmla="*/ 7 h 302"/>
                <a:gd name="T50" fmla="*/ 1 w 168"/>
                <a:gd name="T51" fmla="*/ 0 h 302"/>
                <a:gd name="T52" fmla="*/ 1 w 168"/>
                <a:gd name="T53" fmla="*/ 7 h 302"/>
                <a:gd name="T54" fmla="*/ 1 w 168"/>
                <a:gd name="T55" fmla="*/ 7 h 302"/>
                <a:gd name="T56" fmla="*/ 1 w 168"/>
                <a:gd name="T57" fmla="*/ 7 h 302"/>
                <a:gd name="T58" fmla="*/ 1 w 168"/>
                <a:gd name="T59" fmla="*/ 7 h 302"/>
                <a:gd name="T60" fmla="*/ 1 w 168"/>
                <a:gd name="T61" fmla="*/ 7 h 302"/>
                <a:gd name="T62" fmla="*/ 1 w 168"/>
                <a:gd name="T63" fmla="*/ 8 h 302"/>
                <a:gd name="T64" fmla="*/ 1 w 168"/>
                <a:gd name="T65" fmla="*/ 10 h 302"/>
                <a:gd name="T66" fmla="*/ 1 w 168"/>
                <a:gd name="T67" fmla="*/ 10 h 3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8" h="302">
                  <a:moveTo>
                    <a:pt x="32" y="94"/>
                  </a:moveTo>
                  <a:lnTo>
                    <a:pt x="21" y="156"/>
                  </a:lnTo>
                  <a:lnTo>
                    <a:pt x="11" y="188"/>
                  </a:lnTo>
                  <a:lnTo>
                    <a:pt x="0" y="229"/>
                  </a:lnTo>
                  <a:lnTo>
                    <a:pt x="0" y="250"/>
                  </a:lnTo>
                  <a:lnTo>
                    <a:pt x="0" y="282"/>
                  </a:lnTo>
                  <a:lnTo>
                    <a:pt x="21" y="292"/>
                  </a:lnTo>
                  <a:lnTo>
                    <a:pt x="32" y="302"/>
                  </a:lnTo>
                  <a:lnTo>
                    <a:pt x="42" y="302"/>
                  </a:lnTo>
                  <a:lnTo>
                    <a:pt x="53" y="302"/>
                  </a:lnTo>
                  <a:lnTo>
                    <a:pt x="63" y="282"/>
                  </a:lnTo>
                  <a:lnTo>
                    <a:pt x="63" y="250"/>
                  </a:lnTo>
                  <a:lnTo>
                    <a:pt x="84" y="219"/>
                  </a:lnTo>
                  <a:lnTo>
                    <a:pt x="94" y="177"/>
                  </a:lnTo>
                  <a:lnTo>
                    <a:pt x="94" y="167"/>
                  </a:lnTo>
                  <a:lnTo>
                    <a:pt x="105" y="156"/>
                  </a:lnTo>
                  <a:lnTo>
                    <a:pt x="115" y="125"/>
                  </a:lnTo>
                  <a:lnTo>
                    <a:pt x="126" y="104"/>
                  </a:lnTo>
                  <a:lnTo>
                    <a:pt x="136" y="94"/>
                  </a:lnTo>
                  <a:lnTo>
                    <a:pt x="147" y="83"/>
                  </a:lnTo>
                  <a:lnTo>
                    <a:pt x="147" y="73"/>
                  </a:lnTo>
                  <a:lnTo>
                    <a:pt x="157" y="62"/>
                  </a:lnTo>
                  <a:lnTo>
                    <a:pt x="157" y="31"/>
                  </a:lnTo>
                  <a:lnTo>
                    <a:pt x="168" y="21"/>
                  </a:lnTo>
                  <a:lnTo>
                    <a:pt x="147" y="10"/>
                  </a:lnTo>
                  <a:lnTo>
                    <a:pt x="136" y="0"/>
                  </a:lnTo>
                  <a:lnTo>
                    <a:pt x="126" y="10"/>
                  </a:lnTo>
                  <a:lnTo>
                    <a:pt x="115" y="41"/>
                  </a:lnTo>
                  <a:lnTo>
                    <a:pt x="94" y="62"/>
                  </a:lnTo>
                  <a:lnTo>
                    <a:pt x="84" y="73"/>
                  </a:lnTo>
                  <a:lnTo>
                    <a:pt x="73" y="73"/>
                  </a:lnTo>
                  <a:lnTo>
                    <a:pt x="63" y="83"/>
                  </a:lnTo>
                  <a:lnTo>
                    <a:pt x="63" y="94"/>
                  </a:lnTo>
                  <a:lnTo>
                    <a:pt x="32" y="94"/>
                  </a:lnTo>
                  <a:close/>
                </a:path>
              </a:pathLst>
            </a:custGeom>
            <a:solidFill>
              <a:srgbClr val="FF9933">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4186" name="Freeform 24"/>
            <p:cNvSpPr>
              <a:spLocks/>
            </p:cNvSpPr>
            <p:nvPr/>
          </p:nvSpPr>
          <p:spPr bwMode="auto">
            <a:xfrm rot="238633">
              <a:off x="249" y="1389"/>
              <a:ext cx="1657" cy="1338"/>
            </a:xfrm>
            <a:custGeom>
              <a:avLst/>
              <a:gdLst>
                <a:gd name="T0" fmla="*/ 1 w 2299"/>
                <a:gd name="T1" fmla="*/ 62 h 1430"/>
                <a:gd name="T2" fmla="*/ 1 w 2299"/>
                <a:gd name="T3" fmla="*/ 51 h 1430"/>
                <a:gd name="T4" fmla="*/ 1 w 2299"/>
                <a:gd name="T5" fmla="*/ 46 h 1430"/>
                <a:gd name="T6" fmla="*/ 1 w 2299"/>
                <a:gd name="T7" fmla="*/ 43 h 1430"/>
                <a:gd name="T8" fmla="*/ 1 w 2299"/>
                <a:gd name="T9" fmla="*/ 36 h 1430"/>
                <a:gd name="T10" fmla="*/ 1 w 2299"/>
                <a:gd name="T11" fmla="*/ 31 h 1430"/>
                <a:gd name="T12" fmla="*/ 1 w 2299"/>
                <a:gd name="T13" fmla="*/ 22 h 1430"/>
                <a:gd name="T14" fmla="*/ 1 w 2299"/>
                <a:gd name="T15" fmla="*/ 19 h 1430"/>
                <a:gd name="T16" fmla="*/ 1 w 2299"/>
                <a:gd name="T17" fmla="*/ 16 h 1430"/>
                <a:gd name="T18" fmla="*/ 1 w 2299"/>
                <a:gd name="T19" fmla="*/ 21 h 1430"/>
                <a:gd name="T20" fmla="*/ 1 w 2299"/>
                <a:gd name="T21" fmla="*/ 31 h 1430"/>
                <a:gd name="T22" fmla="*/ 1 w 2299"/>
                <a:gd name="T23" fmla="*/ 34 h 1430"/>
                <a:gd name="T24" fmla="*/ 1 w 2299"/>
                <a:gd name="T25" fmla="*/ 29 h 1430"/>
                <a:gd name="T26" fmla="*/ 1 w 2299"/>
                <a:gd name="T27" fmla="*/ 32 h 1430"/>
                <a:gd name="T28" fmla="*/ 1 w 2299"/>
                <a:gd name="T29" fmla="*/ 27 h 1430"/>
                <a:gd name="T30" fmla="*/ 1 w 2299"/>
                <a:gd name="T31" fmla="*/ 22 h 1430"/>
                <a:gd name="T32" fmla="*/ 1 w 2299"/>
                <a:gd name="T33" fmla="*/ 20 h 1430"/>
                <a:gd name="T34" fmla="*/ 1 w 2299"/>
                <a:gd name="T35" fmla="*/ 14 h 1430"/>
                <a:gd name="T36" fmla="*/ 1 w 2299"/>
                <a:gd name="T37" fmla="*/ 7 h 1430"/>
                <a:gd name="T38" fmla="*/ 1 w 2299"/>
                <a:gd name="T39" fmla="*/ 7 h 1430"/>
                <a:gd name="T40" fmla="*/ 1 w 2299"/>
                <a:gd name="T41" fmla="*/ 8 h 1430"/>
                <a:gd name="T42" fmla="*/ 1 w 2299"/>
                <a:gd name="T43" fmla="*/ 19 h 1430"/>
                <a:gd name="T44" fmla="*/ 1 w 2299"/>
                <a:gd name="T45" fmla="*/ 23 h 1430"/>
                <a:gd name="T46" fmla="*/ 1 w 2299"/>
                <a:gd name="T47" fmla="*/ 18 h 1430"/>
                <a:gd name="T48" fmla="*/ 1 w 2299"/>
                <a:gd name="T49" fmla="*/ 16 h 1430"/>
                <a:gd name="T50" fmla="*/ 1 w 2299"/>
                <a:gd name="T51" fmla="*/ 7 h 1430"/>
                <a:gd name="T52" fmla="*/ 1 w 2299"/>
                <a:gd name="T53" fmla="*/ 8 h 1430"/>
                <a:gd name="T54" fmla="*/ 1 w 2299"/>
                <a:gd name="T55" fmla="*/ 19 h 1430"/>
                <a:gd name="T56" fmla="*/ 1 w 2299"/>
                <a:gd name="T57" fmla="*/ 25 h 1430"/>
                <a:gd name="T58" fmla="*/ 1 w 2299"/>
                <a:gd name="T59" fmla="*/ 45 h 1430"/>
                <a:gd name="T60" fmla="*/ 1 w 2299"/>
                <a:gd name="T61" fmla="*/ 29 h 1430"/>
                <a:gd name="T62" fmla="*/ 1 w 2299"/>
                <a:gd name="T63" fmla="*/ 36 h 1430"/>
                <a:gd name="T64" fmla="*/ 1 w 2299"/>
                <a:gd name="T65" fmla="*/ 64 h 1430"/>
                <a:gd name="T66" fmla="*/ 1 w 2299"/>
                <a:gd name="T67" fmla="*/ 78 h 1430"/>
                <a:gd name="T68" fmla="*/ 1 w 2299"/>
                <a:gd name="T69" fmla="*/ 105 h 1430"/>
                <a:gd name="T70" fmla="*/ 1 w 2299"/>
                <a:gd name="T71" fmla="*/ 119 h 1430"/>
                <a:gd name="T72" fmla="*/ 1 w 2299"/>
                <a:gd name="T73" fmla="*/ 130 h 1430"/>
                <a:gd name="T74" fmla="*/ 1 w 2299"/>
                <a:gd name="T75" fmla="*/ 141 h 1430"/>
                <a:gd name="T76" fmla="*/ 1 w 2299"/>
                <a:gd name="T77" fmla="*/ 140 h 1430"/>
                <a:gd name="T78" fmla="*/ 1 w 2299"/>
                <a:gd name="T79" fmla="*/ 117 h 1430"/>
                <a:gd name="T80" fmla="*/ 1 w 2299"/>
                <a:gd name="T81" fmla="*/ 117 h 1430"/>
                <a:gd name="T82" fmla="*/ 1 w 2299"/>
                <a:gd name="T83" fmla="*/ 130 h 1430"/>
                <a:gd name="T84" fmla="*/ 1 w 2299"/>
                <a:gd name="T85" fmla="*/ 102 h 1430"/>
                <a:gd name="T86" fmla="*/ 1 w 2299"/>
                <a:gd name="T87" fmla="*/ 92 h 1430"/>
                <a:gd name="T88" fmla="*/ 1 w 2299"/>
                <a:gd name="T89" fmla="*/ 109 h 1430"/>
                <a:gd name="T90" fmla="*/ 1 w 2299"/>
                <a:gd name="T91" fmla="*/ 124 h 1430"/>
                <a:gd name="T92" fmla="*/ 1 w 2299"/>
                <a:gd name="T93" fmla="*/ 109 h 1430"/>
                <a:gd name="T94" fmla="*/ 1 w 2299"/>
                <a:gd name="T95" fmla="*/ 93 h 1430"/>
                <a:gd name="T96" fmla="*/ 1 w 2299"/>
                <a:gd name="T97" fmla="*/ 78 h 1430"/>
                <a:gd name="T98" fmla="*/ 1 w 2299"/>
                <a:gd name="T99" fmla="*/ 73 h 1430"/>
                <a:gd name="T100" fmla="*/ 1 w 2299"/>
                <a:gd name="T101" fmla="*/ 69 h 1430"/>
                <a:gd name="T102" fmla="*/ 1 w 2299"/>
                <a:gd name="T103" fmla="*/ 77 h 1430"/>
                <a:gd name="T104" fmla="*/ 1 w 2299"/>
                <a:gd name="T105" fmla="*/ 65 h 1430"/>
                <a:gd name="T106" fmla="*/ 1 w 2299"/>
                <a:gd name="T107" fmla="*/ 62 h 1430"/>
                <a:gd name="T108" fmla="*/ 1 w 2299"/>
                <a:gd name="T109" fmla="*/ 71 h 1430"/>
                <a:gd name="T110" fmla="*/ 1 w 2299"/>
                <a:gd name="T111" fmla="*/ 73 h 1430"/>
                <a:gd name="T112" fmla="*/ 1 w 2299"/>
                <a:gd name="T113" fmla="*/ 66 h 1430"/>
                <a:gd name="T114" fmla="*/ 1 w 2299"/>
                <a:gd name="T115" fmla="*/ 64 h 1430"/>
                <a:gd name="T116" fmla="*/ 1 w 2299"/>
                <a:gd name="T117" fmla="*/ 68 h 1430"/>
                <a:gd name="T118" fmla="*/ 1 w 2299"/>
                <a:gd name="T119" fmla="*/ 73 h 1430"/>
                <a:gd name="T120" fmla="*/ 1 w 2299"/>
                <a:gd name="T121" fmla="*/ 78 h 1430"/>
                <a:gd name="T122" fmla="*/ 1 w 2299"/>
                <a:gd name="T123" fmla="*/ 77 h 14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299" h="1430">
                  <a:moveTo>
                    <a:pt x="0" y="637"/>
                  </a:moveTo>
                  <a:lnTo>
                    <a:pt x="21" y="626"/>
                  </a:lnTo>
                  <a:lnTo>
                    <a:pt x="31" y="605"/>
                  </a:lnTo>
                  <a:lnTo>
                    <a:pt x="63" y="605"/>
                  </a:lnTo>
                  <a:lnTo>
                    <a:pt x="94" y="605"/>
                  </a:lnTo>
                  <a:lnTo>
                    <a:pt x="115" y="605"/>
                  </a:lnTo>
                  <a:lnTo>
                    <a:pt x="136" y="595"/>
                  </a:lnTo>
                  <a:lnTo>
                    <a:pt x="136" y="574"/>
                  </a:lnTo>
                  <a:lnTo>
                    <a:pt x="146" y="553"/>
                  </a:lnTo>
                  <a:lnTo>
                    <a:pt x="115" y="532"/>
                  </a:lnTo>
                  <a:lnTo>
                    <a:pt x="115" y="522"/>
                  </a:lnTo>
                  <a:lnTo>
                    <a:pt x="115" y="501"/>
                  </a:lnTo>
                  <a:lnTo>
                    <a:pt x="136" y="501"/>
                  </a:lnTo>
                  <a:lnTo>
                    <a:pt x="157" y="490"/>
                  </a:lnTo>
                  <a:lnTo>
                    <a:pt x="157" y="501"/>
                  </a:lnTo>
                  <a:lnTo>
                    <a:pt x="167" y="480"/>
                  </a:lnTo>
                  <a:lnTo>
                    <a:pt x="188" y="480"/>
                  </a:lnTo>
                  <a:lnTo>
                    <a:pt x="199" y="480"/>
                  </a:lnTo>
                  <a:lnTo>
                    <a:pt x="209" y="459"/>
                  </a:lnTo>
                  <a:lnTo>
                    <a:pt x="220" y="459"/>
                  </a:lnTo>
                  <a:lnTo>
                    <a:pt x="230" y="438"/>
                  </a:lnTo>
                  <a:lnTo>
                    <a:pt x="241" y="438"/>
                  </a:lnTo>
                  <a:lnTo>
                    <a:pt x="251" y="428"/>
                  </a:lnTo>
                  <a:lnTo>
                    <a:pt x="261" y="428"/>
                  </a:lnTo>
                  <a:lnTo>
                    <a:pt x="282" y="407"/>
                  </a:lnTo>
                  <a:lnTo>
                    <a:pt x="293" y="407"/>
                  </a:lnTo>
                  <a:lnTo>
                    <a:pt x="303" y="407"/>
                  </a:lnTo>
                  <a:lnTo>
                    <a:pt x="314" y="407"/>
                  </a:lnTo>
                  <a:lnTo>
                    <a:pt x="314" y="386"/>
                  </a:lnTo>
                  <a:lnTo>
                    <a:pt x="303" y="365"/>
                  </a:lnTo>
                  <a:lnTo>
                    <a:pt x="303" y="323"/>
                  </a:lnTo>
                  <a:lnTo>
                    <a:pt x="324" y="323"/>
                  </a:lnTo>
                  <a:lnTo>
                    <a:pt x="335" y="323"/>
                  </a:lnTo>
                  <a:lnTo>
                    <a:pt x="335" y="334"/>
                  </a:lnTo>
                  <a:lnTo>
                    <a:pt x="345" y="344"/>
                  </a:lnTo>
                  <a:lnTo>
                    <a:pt x="355" y="355"/>
                  </a:lnTo>
                  <a:lnTo>
                    <a:pt x="366" y="365"/>
                  </a:lnTo>
                  <a:lnTo>
                    <a:pt x="387" y="365"/>
                  </a:lnTo>
                  <a:lnTo>
                    <a:pt x="418" y="334"/>
                  </a:lnTo>
                  <a:lnTo>
                    <a:pt x="439" y="313"/>
                  </a:lnTo>
                  <a:lnTo>
                    <a:pt x="450" y="303"/>
                  </a:lnTo>
                  <a:lnTo>
                    <a:pt x="460" y="292"/>
                  </a:lnTo>
                  <a:lnTo>
                    <a:pt x="470" y="271"/>
                  </a:lnTo>
                  <a:lnTo>
                    <a:pt x="481" y="282"/>
                  </a:lnTo>
                  <a:lnTo>
                    <a:pt x="481" y="271"/>
                  </a:lnTo>
                  <a:lnTo>
                    <a:pt x="491" y="261"/>
                  </a:lnTo>
                  <a:lnTo>
                    <a:pt x="502" y="271"/>
                  </a:lnTo>
                  <a:lnTo>
                    <a:pt x="533" y="292"/>
                  </a:lnTo>
                  <a:lnTo>
                    <a:pt x="533" y="219"/>
                  </a:lnTo>
                  <a:lnTo>
                    <a:pt x="502" y="250"/>
                  </a:lnTo>
                  <a:lnTo>
                    <a:pt x="481" y="250"/>
                  </a:lnTo>
                  <a:lnTo>
                    <a:pt x="481" y="229"/>
                  </a:lnTo>
                  <a:lnTo>
                    <a:pt x="481" y="219"/>
                  </a:lnTo>
                  <a:lnTo>
                    <a:pt x="470" y="209"/>
                  </a:lnTo>
                  <a:lnTo>
                    <a:pt x="491" y="188"/>
                  </a:lnTo>
                  <a:lnTo>
                    <a:pt x="502" y="177"/>
                  </a:lnTo>
                  <a:lnTo>
                    <a:pt x="512" y="177"/>
                  </a:lnTo>
                  <a:lnTo>
                    <a:pt x="512" y="167"/>
                  </a:lnTo>
                  <a:lnTo>
                    <a:pt x="523" y="167"/>
                  </a:lnTo>
                  <a:lnTo>
                    <a:pt x="533" y="156"/>
                  </a:lnTo>
                  <a:lnTo>
                    <a:pt x="544" y="156"/>
                  </a:lnTo>
                  <a:lnTo>
                    <a:pt x="523" y="136"/>
                  </a:lnTo>
                  <a:lnTo>
                    <a:pt x="502" y="146"/>
                  </a:lnTo>
                  <a:lnTo>
                    <a:pt x="491" y="146"/>
                  </a:lnTo>
                  <a:lnTo>
                    <a:pt x="481" y="136"/>
                  </a:lnTo>
                  <a:lnTo>
                    <a:pt x="481" y="146"/>
                  </a:lnTo>
                  <a:lnTo>
                    <a:pt x="470" y="167"/>
                  </a:lnTo>
                  <a:lnTo>
                    <a:pt x="460" y="188"/>
                  </a:lnTo>
                  <a:lnTo>
                    <a:pt x="439" y="198"/>
                  </a:lnTo>
                  <a:lnTo>
                    <a:pt x="429" y="198"/>
                  </a:lnTo>
                  <a:lnTo>
                    <a:pt x="429" y="209"/>
                  </a:lnTo>
                  <a:lnTo>
                    <a:pt x="429" y="219"/>
                  </a:lnTo>
                  <a:lnTo>
                    <a:pt x="418" y="219"/>
                  </a:lnTo>
                  <a:lnTo>
                    <a:pt x="429" y="250"/>
                  </a:lnTo>
                  <a:lnTo>
                    <a:pt x="439" y="261"/>
                  </a:lnTo>
                  <a:lnTo>
                    <a:pt x="418" y="282"/>
                  </a:lnTo>
                  <a:lnTo>
                    <a:pt x="408" y="292"/>
                  </a:lnTo>
                  <a:lnTo>
                    <a:pt x="408" y="313"/>
                  </a:lnTo>
                  <a:lnTo>
                    <a:pt x="397" y="334"/>
                  </a:lnTo>
                  <a:lnTo>
                    <a:pt x="387" y="334"/>
                  </a:lnTo>
                  <a:lnTo>
                    <a:pt x="376" y="334"/>
                  </a:lnTo>
                  <a:lnTo>
                    <a:pt x="366" y="344"/>
                  </a:lnTo>
                  <a:lnTo>
                    <a:pt x="355" y="334"/>
                  </a:lnTo>
                  <a:lnTo>
                    <a:pt x="355" y="323"/>
                  </a:lnTo>
                  <a:lnTo>
                    <a:pt x="355" y="313"/>
                  </a:lnTo>
                  <a:lnTo>
                    <a:pt x="345" y="313"/>
                  </a:lnTo>
                  <a:lnTo>
                    <a:pt x="335" y="303"/>
                  </a:lnTo>
                  <a:lnTo>
                    <a:pt x="335" y="282"/>
                  </a:lnTo>
                  <a:lnTo>
                    <a:pt x="345" y="271"/>
                  </a:lnTo>
                  <a:lnTo>
                    <a:pt x="335" y="271"/>
                  </a:lnTo>
                  <a:lnTo>
                    <a:pt x="324" y="271"/>
                  </a:lnTo>
                  <a:lnTo>
                    <a:pt x="314" y="271"/>
                  </a:lnTo>
                  <a:lnTo>
                    <a:pt x="303" y="282"/>
                  </a:lnTo>
                  <a:lnTo>
                    <a:pt x="293" y="292"/>
                  </a:lnTo>
                  <a:lnTo>
                    <a:pt x="282" y="303"/>
                  </a:lnTo>
                  <a:lnTo>
                    <a:pt x="261" y="303"/>
                  </a:lnTo>
                  <a:lnTo>
                    <a:pt x="251" y="292"/>
                  </a:lnTo>
                  <a:lnTo>
                    <a:pt x="241" y="282"/>
                  </a:lnTo>
                  <a:lnTo>
                    <a:pt x="241" y="271"/>
                  </a:lnTo>
                  <a:lnTo>
                    <a:pt x="251" y="261"/>
                  </a:lnTo>
                  <a:lnTo>
                    <a:pt x="261" y="250"/>
                  </a:lnTo>
                  <a:lnTo>
                    <a:pt x="241" y="261"/>
                  </a:lnTo>
                  <a:lnTo>
                    <a:pt x="241" y="250"/>
                  </a:lnTo>
                  <a:lnTo>
                    <a:pt x="241" y="240"/>
                  </a:lnTo>
                  <a:lnTo>
                    <a:pt x="261" y="240"/>
                  </a:lnTo>
                  <a:lnTo>
                    <a:pt x="282" y="240"/>
                  </a:lnTo>
                  <a:lnTo>
                    <a:pt x="261" y="229"/>
                  </a:lnTo>
                  <a:lnTo>
                    <a:pt x="241" y="229"/>
                  </a:lnTo>
                  <a:lnTo>
                    <a:pt x="241" y="219"/>
                  </a:lnTo>
                  <a:lnTo>
                    <a:pt x="251" y="209"/>
                  </a:lnTo>
                  <a:lnTo>
                    <a:pt x="272" y="198"/>
                  </a:lnTo>
                  <a:lnTo>
                    <a:pt x="282" y="188"/>
                  </a:lnTo>
                  <a:lnTo>
                    <a:pt x="303" y="188"/>
                  </a:lnTo>
                  <a:lnTo>
                    <a:pt x="314" y="188"/>
                  </a:lnTo>
                  <a:lnTo>
                    <a:pt x="335" y="188"/>
                  </a:lnTo>
                  <a:lnTo>
                    <a:pt x="314" y="177"/>
                  </a:lnTo>
                  <a:lnTo>
                    <a:pt x="314" y="167"/>
                  </a:lnTo>
                  <a:lnTo>
                    <a:pt x="345" y="146"/>
                  </a:lnTo>
                  <a:lnTo>
                    <a:pt x="366" y="136"/>
                  </a:lnTo>
                  <a:lnTo>
                    <a:pt x="366" y="125"/>
                  </a:lnTo>
                  <a:lnTo>
                    <a:pt x="376" y="104"/>
                  </a:lnTo>
                  <a:lnTo>
                    <a:pt x="397" y="83"/>
                  </a:lnTo>
                  <a:lnTo>
                    <a:pt x="408" y="83"/>
                  </a:lnTo>
                  <a:lnTo>
                    <a:pt x="397" y="73"/>
                  </a:lnTo>
                  <a:lnTo>
                    <a:pt x="429" y="52"/>
                  </a:lnTo>
                  <a:lnTo>
                    <a:pt x="450" y="52"/>
                  </a:lnTo>
                  <a:lnTo>
                    <a:pt x="450" y="42"/>
                  </a:lnTo>
                  <a:lnTo>
                    <a:pt x="470" y="42"/>
                  </a:lnTo>
                  <a:lnTo>
                    <a:pt x="533" y="0"/>
                  </a:lnTo>
                  <a:lnTo>
                    <a:pt x="523" y="21"/>
                  </a:lnTo>
                  <a:lnTo>
                    <a:pt x="544" y="10"/>
                  </a:lnTo>
                  <a:lnTo>
                    <a:pt x="554" y="10"/>
                  </a:lnTo>
                  <a:lnTo>
                    <a:pt x="554" y="21"/>
                  </a:lnTo>
                  <a:lnTo>
                    <a:pt x="596" y="0"/>
                  </a:lnTo>
                  <a:lnTo>
                    <a:pt x="617" y="21"/>
                  </a:lnTo>
                  <a:lnTo>
                    <a:pt x="585" y="31"/>
                  </a:lnTo>
                  <a:lnTo>
                    <a:pt x="596" y="42"/>
                  </a:lnTo>
                  <a:lnTo>
                    <a:pt x="638" y="42"/>
                  </a:lnTo>
                  <a:lnTo>
                    <a:pt x="700" y="62"/>
                  </a:lnTo>
                  <a:lnTo>
                    <a:pt x="690" y="83"/>
                  </a:lnTo>
                  <a:lnTo>
                    <a:pt x="669" y="104"/>
                  </a:lnTo>
                  <a:lnTo>
                    <a:pt x="638" y="115"/>
                  </a:lnTo>
                  <a:lnTo>
                    <a:pt x="627" y="136"/>
                  </a:lnTo>
                  <a:lnTo>
                    <a:pt x="627" y="156"/>
                  </a:lnTo>
                  <a:lnTo>
                    <a:pt x="638" y="167"/>
                  </a:lnTo>
                  <a:lnTo>
                    <a:pt x="638" y="177"/>
                  </a:lnTo>
                  <a:lnTo>
                    <a:pt x="648" y="177"/>
                  </a:lnTo>
                  <a:lnTo>
                    <a:pt x="659" y="198"/>
                  </a:lnTo>
                  <a:lnTo>
                    <a:pt x="669" y="209"/>
                  </a:lnTo>
                  <a:lnTo>
                    <a:pt x="669" y="219"/>
                  </a:lnTo>
                  <a:lnTo>
                    <a:pt x="679" y="219"/>
                  </a:lnTo>
                  <a:lnTo>
                    <a:pt x="690" y="219"/>
                  </a:lnTo>
                  <a:lnTo>
                    <a:pt x="690" y="229"/>
                  </a:lnTo>
                  <a:lnTo>
                    <a:pt x="700" y="219"/>
                  </a:lnTo>
                  <a:lnTo>
                    <a:pt x="711" y="209"/>
                  </a:lnTo>
                  <a:lnTo>
                    <a:pt x="711" y="198"/>
                  </a:lnTo>
                  <a:lnTo>
                    <a:pt x="721" y="209"/>
                  </a:lnTo>
                  <a:lnTo>
                    <a:pt x="732" y="188"/>
                  </a:lnTo>
                  <a:lnTo>
                    <a:pt x="732" y="177"/>
                  </a:lnTo>
                  <a:lnTo>
                    <a:pt x="742" y="167"/>
                  </a:lnTo>
                  <a:lnTo>
                    <a:pt x="763" y="156"/>
                  </a:lnTo>
                  <a:lnTo>
                    <a:pt x="784" y="156"/>
                  </a:lnTo>
                  <a:lnTo>
                    <a:pt x="815" y="146"/>
                  </a:lnTo>
                  <a:lnTo>
                    <a:pt x="847" y="146"/>
                  </a:lnTo>
                  <a:lnTo>
                    <a:pt x="878" y="146"/>
                  </a:lnTo>
                  <a:lnTo>
                    <a:pt x="930" y="146"/>
                  </a:lnTo>
                  <a:lnTo>
                    <a:pt x="941" y="94"/>
                  </a:lnTo>
                  <a:lnTo>
                    <a:pt x="972" y="94"/>
                  </a:lnTo>
                  <a:lnTo>
                    <a:pt x="993" y="136"/>
                  </a:lnTo>
                  <a:lnTo>
                    <a:pt x="993" y="104"/>
                  </a:lnTo>
                  <a:lnTo>
                    <a:pt x="1087" y="0"/>
                  </a:lnTo>
                  <a:lnTo>
                    <a:pt x="1129" y="0"/>
                  </a:lnTo>
                  <a:lnTo>
                    <a:pt x="1160" y="21"/>
                  </a:lnTo>
                  <a:lnTo>
                    <a:pt x="1202" y="21"/>
                  </a:lnTo>
                  <a:lnTo>
                    <a:pt x="1265" y="62"/>
                  </a:lnTo>
                  <a:lnTo>
                    <a:pt x="1338" y="83"/>
                  </a:lnTo>
                  <a:lnTo>
                    <a:pt x="1380" y="73"/>
                  </a:lnTo>
                  <a:lnTo>
                    <a:pt x="1442" y="94"/>
                  </a:lnTo>
                  <a:lnTo>
                    <a:pt x="1495" y="94"/>
                  </a:lnTo>
                  <a:lnTo>
                    <a:pt x="1526" y="83"/>
                  </a:lnTo>
                  <a:lnTo>
                    <a:pt x="1578" y="83"/>
                  </a:lnTo>
                  <a:lnTo>
                    <a:pt x="1610" y="94"/>
                  </a:lnTo>
                  <a:lnTo>
                    <a:pt x="1693" y="94"/>
                  </a:lnTo>
                  <a:lnTo>
                    <a:pt x="1756" y="125"/>
                  </a:lnTo>
                  <a:lnTo>
                    <a:pt x="1881" y="125"/>
                  </a:lnTo>
                  <a:lnTo>
                    <a:pt x="2080" y="136"/>
                  </a:lnTo>
                  <a:lnTo>
                    <a:pt x="2174" y="177"/>
                  </a:lnTo>
                  <a:lnTo>
                    <a:pt x="2258" y="209"/>
                  </a:lnTo>
                  <a:lnTo>
                    <a:pt x="2299" y="229"/>
                  </a:lnTo>
                  <a:lnTo>
                    <a:pt x="2289" y="240"/>
                  </a:lnTo>
                  <a:lnTo>
                    <a:pt x="2258" y="219"/>
                  </a:lnTo>
                  <a:lnTo>
                    <a:pt x="2174" y="209"/>
                  </a:lnTo>
                  <a:lnTo>
                    <a:pt x="2195" y="229"/>
                  </a:lnTo>
                  <a:lnTo>
                    <a:pt x="2226" y="240"/>
                  </a:lnTo>
                  <a:lnTo>
                    <a:pt x="2216" y="271"/>
                  </a:lnTo>
                  <a:lnTo>
                    <a:pt x="2184" y="282"/>
                  </a:lnTo>
                  <a:lnTo>
                    <a:pt x="2174" y="313"/>
                  </a:lnTo>
                  <a:lnTo>
                    <a:pt x="2216" y="344"/>
                  </a:lnTo>
                  <a:lnTo>
                    <a:pt x="2258" y="376"/>
                  </a:lnTo>
                  <a:lnTo>
                    <a:pt x="2279" y="428"/>
                  </a:lnTo>
                  <a:lnTo>
                    <a:pt x="2247" y="428"/>
                  </a:lnTo>
                  <a:lnTo>
                    <a:pt x="2205" y="417"/>
                  </a:lnTo>
                  <a:lnTo>
                    <a:pt x="2153" y="376"/>
                  </a:lnTo>
                  <a:lnTo>
                    <a:pt x="2132" y="355"/>
                  </a:lnTo>
                  <a:lnTo>
                    <a:pt x="2111" y="334"/>
                  </a:lnTo>
                  <a:lnTo>
                    <a:pt x="2101" y="292"/>
                  </a:lnTo>
                  <a:lnTo>
                    <a:pt x="2080" y="282"/>
                  </a:lnTo>
                  <a:lnTo>
                    <a:pt x="2059" y="271"/>
                  </a:lnTo>
                  <a:lnTo>
                    <a:pt x="2049" y="282"/>
                  </a:lnTo>
                  <a:lnTo>
                    <a:pt x="2069" y="313"/>
                  </a:lnTo>
                  <a:lnTo>
                    <a:pt x="2017" y="313"/>
                  </a:lnTo>
                  <a:lnTo>
                    <a:pt x="1986" y="303"/>
                  </a:lnTo>
                  <a:lnTo>
                    <a:pt x="1944" y="313"/>
                  </a:lnTo>
                  <a:lnTo>
                    <a:pt x="1913" y="334"/>
                  </a:lnTo>
                  <a:lnTo>
                    <a:pt x="1913" y="344"/>
                  </a:lnTo>
                  <a:lnTo>
                    <a:pt x="1923" y="365"/>
                  </a:lnTo>
                  <a:lnTo>
                    <a:pt x="1975" y="376"/>
                  </a:lnTo>
                  <a:lnTo>
                    <a:pt x="2017" y="407"/>
                  </a:lnTo>
                  <a:lnTo>
                    <a:pt x="2090" y="480"/>
                  </a:lnTo>
                  <a:lnTo>
                    <a:pt x="2122" y="522"/>
                  </a:lnTo>
                  <a:lnTo>
                    <a:pt x="2122" y="574"/>
                  </a:lnTo>
                  <a:lnTo>
                    <a:pt x="2122" y="616"/>
                  </a:lnTo>
                  <a:lnTo>
                    <a:pt x="2101" y="616"/>
                  </a:lnTo>
                  <a:lnTo>
                    <a:pt x="2080" y="605"/>
                  </a:lnTo>
                  <a:lnTo>
                    <a:pt x="2059" y="626"/>
                  </a:lnTo>
                  <a:lnTo>
                    <a:pt x="2028" y="637"/>
                  </a:lnTo>
                  <a:lnTo>
                    <a:pt x="2028" y="678"/>
                  </a:lnTo>
                  <a:lnTo>
                    <a:pt x="2059" y="710"/>
                  </a:lnTo>
                  <a:lnTo>
                    <a:pt x="2038" y="741"/>
                  </a:lnTo>
                  <a:lnTo>
                    <a:pt x="2028" y="793"/>
                  </a:lnTo>
                  <a:lnTo>
                    <a:pt x="2069" y="814"/>
                  </a:lnTo>
                  <a:lnTo>
                    <a:pt x="2101" y="824"/>
                  </a:lnTo>
                  <a:lnTo>
                    <a:pt x="2143" y="866"/>
                  </a:lnTo>
                  <a:lnTo>
                    <a:pt x="2184" y="908"/>
                  </a:lnTo>
                  <a:lnTo>
                    <a:pt x="2184" y="971"/>
                  </a:lnTo>
                  <a:lnTo>
                    <a:pt x="2174" y="1002"/>
                  </a:lnTo>
                  <a:lnTo>
                    <a:pt x="2132" y="1033"/>
                  </a:lnTo>
                  <a:lnTo>
                    <a:pt x="2090" y="1044"/>
                  </a:lnTo>
                  <a:lnTo>
                    <a:pt x="2059" y="1065"/>
                  </a:lnTo>
                  <a:lnTo>
                    <a:pt x="2038" y="1054"/>
                  </a:lnTo>
                  <a:lnTo>
                    <a:pt x="2028" y="1065"/>
                  </a:lnTo>
                  <a:lnTo>
                    <a:pt x="2017" y="1117"/>
                  </a:lnTo>
                  <a:lnTo>
                    <a:pt x="2038" y="1138"/>
                  </a:lnTo>
                  <a:lnTo>
                    <a:pt x="2080" y="1179"/>
                  </a:lnTo>
                  <a:lnTo>
                    <a:pt x="2101" y="1211"/>
                  </a:lnTo>
                  <a:lnTo>
                    <a:pt x="2111" y="1232"/>
                  </a:lnTo>
                  <a:lnTo>
                    <a:pt x="2111" y="1263"/>
                  </a:lnTo>
                  <a:lnTo>
                    <a:pt x="2080" y="1294"/>
                  </a:lnTo>
                  <a:lnTo>
                    <a:pt x="2049" y="1294"/>
                  </a:lnTo>
                  <a:lnTo>
                    <a:pt x="1996" y="1252"/>
                  </a:lnTo>
                  <a:lnTo>
                    <a:pt x="1965" y="1232"/>
                  </a:lnTo>
                  <a:lnTo>
                    <a:pt x="1944" y="1221"/>
                  </a:lnTo>
                  <a:lnTo>
                    <a:pt x="1934" y="1252"/>
                  </a:lnTo>
                  <a:lnTo>
                    <a:pt x="1934" y="1284"/>
                  </a:lnTo>
                  <a:lnTo>
                    <a:pt x="1944" y="1305"/>
                  </a:lnTo>
                  <a:lnTo>
                    <a:pt x="1955" y="1346"/>
                  </a:lnTo>
                  <a:lnTo>
                    <a:pt x="1986" y="1357"/>
                  </a:lnTo>
                  <a:lnTo>
                    <a:pt x="1975" y="1378"/>
                  </a:lnTo>
                  <a:lnTo>
                    <a:pt x="1986" y="1409"/>
                  </a:lnTo>
                  <a:lnTo>
                    <a:pt x="1986" y="1430"/>
                  </a:lnTo>
                  <a:lnTo>
                    <a:pt x="1965" y="1430"/>
                  </a:lnTo>
                  <a:lnTo>
                    <a:pt x="1944" y="1399"/>
                  </a:lnTo>
                  <a:lnTo>
                    <a:pt x="1944" y="1357"/>
                  </a:lnTo>
                  <a:lnTo>
                    <a:pt x="1944" y="1346"/>
                  </a:lnTo>
                  <a:lnTo>
                    <a:pt x="1934" y="1315"/>
                  </a:lnTo>
                  <a:lnTo>
                    <a:pt x="1923" y="1305"/>
                  </a:lnTo>
                  <a:lnTo>
                    <a:pt x="1913" y="1242"/>
                  </a:lnTo>
                  <a:lnTo>
                    <a:pt x="1902" y="1211"/>
                  </a:lnTo>
                  <a:lnTo>
                    <a:pt x="1881" y="1179"/>
                  </a:lnTo>
                  <a:lnTo>
                    <a:pt x="1829" y="1159"/>
                  </a:lnTo>
                  <a:lnTo>
                    <a:pt x="1798" y="1127"/>
                  </a:lnTo>
                  <a:lnTo>
                    <a:pt x="1787" y="1106"/>
                  </a:lnTo>
                  <a:lnTo>
                    <a:pt x="1756" y="1085"/>
                  </a:lnTo>
                  <a:lnTo>
                    <a:pt x="1725" y="1033"/>
                  </a:lnTo>
                  <a:lnTo>
                    <a:pt x="1693" y="1033"/>
                  </a:lnTo>
                  <a:lnTo>
                    <a:pt x="1651" y="1065"/>
                  </a:lnTo>
                  <a:lnTo>
                    <a:pt x="1631" y="1085"/>
                  </a:lnTo>
                  <a:lnTo>
                    <a:pt x="1589" y="1127"/>
                  </a:lnTo>
                  <a:lnTo>
                    <a:pt x="1568" y="1169"/>
                  </a:lnTo>
                  <a:lnTo>
                    <a:pt x="1557" y="1179"/>
                  </a:lnTo>
                  <a:lnTo>
                    <a:pt x="1568" y="1242"/>
                  </a:lnTo>
                  <a:lnTo>
                    <a:pt x="1568" y="1284"/>
                  </a:lnTo>
                  <a:lnTo>
                    <a:pt x="1526" y="1326"/>
                  </a:lnTo>
                  <a:lnTo>
                    <a:pt x="1516" y="1326"/>
                  </a:lnTo>
                  <a:lnTo>
                    <a:pt x="1474" y="1252"/>
                  </a:lnTo>
                  <a:lnTo>
                    <a:pt x="1442" y="1200"/>
                  </a:lnTo>
                  <a:lnTo>
                    <a:pt x="1380" y="1106"/>
                  </a:lnTo>
                  <a:lnTo>
                    <a:pt x="1369" y="1065"/>
                  </a:lnTo>
                  <a:lnTo>
                    <a:pt x="1359" y="1044"/>
                  </a:lnTo>
                  <a:lnTo>
                    <a:pt x="1348" y="1075"/>
                  </a:lnTo>
                  <a:lnTo>
                    <a:pt x="1296" y="1012"/>
                  </a:lnTo>
                  <a:lnTo>
                    <a:pt x="1223" y="971"/>
                  </a:lnTo>
                  <a:lnTo>
                    <a:pt x="1171" y="981"/>
                  </a:lnTo>
                  <a:lnTo>
                    <a:pt x="1108" y="981"/>
                  </a:lnTo>
                  <a:lnTo>
                    <a:pt x="1077" y="950"/>
                  </a:lnTo>
                  <a:lnTo>
                    <a:pt x="1035" y="950"/>
                  </a:lnTo>
                  <a:lnTo>
                    <a:pt x="993" y="939"/>
                  </a:lnTo>
                  <a:lnTo>
                    <a:pt x="888" y="835"/>
                  </a:lnTo>
                  <a:lnTo>
                    <a:pt x="888" y="877"/>
                  </a:lnTo>
                  <a:lnTo>
                    <a:pt x="920" y="939"/>
                  </a:lnTo>
                  <a:lnTo>
                    <a:pt x="962" y="981"/>
                  </a:lnTo>
                  <a:lnTo>
                    <a:pt x="993" y="1002"/>
                  </a:lnTo>
                  <a:lnTo>
                    <a:pt x="1035" y="981"/>
                  </a:lnTo>
                  <a:lnTo>
                    <a:pt x="1077" y="981"/>
                  </a:lnTo>
                  <a:lnTo>
                    <a:pt x="1118" y="1023"/>
                  </a:lnTo>
                  <a:lnTo>
                    <a:pt x="1139" y="1044"/>
                  </a:lnTo>
                  <a:lnTo>
                    <a:pt x="1139" y="1065"/>
                  </a:lnTo>
                  <a:lnTo>
                    <a:pt x="1066" y="1148"/>
                  </a:lnTo>
                  <a:lnTo>
                    <a:pt x="1014" y="1179"/>
                  </a:lnTo>
                  <a:lnTo>
                    <a:pt x="909" y="1221"/>
                  </a:lnTo>
                  <a:lnTo>
                    <a:pt x="878" y="1232"/>
                  </a:lnTo>
                  <a:lnTo>
                    <a:pt x="857" y="1221"/>
                  </a:lnTo>
                  <a:lnTo>
                    <a:pt x="847" y="1200"/>
                  </a:lnTo>
                  <a:lnTo>
                    <a:pt x="847" y="1179"/>
                  </a:lnTo>
                  <a:lnTo>
                    <a:pt x="836" y="1159"/>
                  </a:lnTo>
                  <a:lnTo>
                    <a:pt x="826" y="1138"/>
                  </a:lnTo>
                  <a:lnTo>
                    <a:pt x="815" y="1117"/>
                  </a:lnTo>
                  <a:lnTo>
                    <a:pt x="794" y="1096"/>
                  </a:lnTo>
                  <a:lnTo>
                    <a:pt x="784" y="1075"/>
                  </a:lnTo>
                  <a:lnTo>
                    <a:pt x="774" y="1054"/>
                  </a:lnTo>
                  <a:lnTo>
                    <a:pt x="753" y="1044"/>
                  </a:lnTo>
                  <a:lnTo>
                    <a:pt x="732" y="992"/>
                  </a:lnTo>
                  <a:lnTo>
                    <a:pt x="721" y="981"/>
                  </a:lnTo>
                  <a:lnTo>
                    <a:pt x="700" y="950"/>
                  </a:lnTo>
                  <a:lnTo>
                    <a:pt x="679" y="918"/>
                  </a:lnTo>
                  <a:lnTo>
                    <a:pt x="669" y="898"/>
                  </a:lnTo>
                  <a:lnTo>
                    <a:pt x="648" y="887"/>
                  </a:lnTo>
                  <a:lnTo>
                    <a:pt x="638" y="856"/>
                  </a:lnTo>
                  <a:lnTo>
                    <a:pt x="679" y="824"/>
                  </a:lnTo>
                  <a:lnTo>
                    <a:pt x="700" y="772"/>
                  </a:lnTo>
                  <a:lnTo>
                    <a:pt x="659" y="762"/>
                  </a:lnTo>
                  <a:lnTo>
                    <a:pt x="596" y="762"/>
                  </a:lnTo>
                  <a:lnTo>
                    <a:pt x="585" y="762"/>
                  </a:lnTo>
                  <a:lnTo>
                    <a:pt x="575" y="762"/>
                  </a:lnTo>
                  <a:lnTo>
                    <a:pt x="565" y="762"/>
                  </a:lnTo>
                  <a:lnTo>
                    <a:pt x="565" y="751"/>
                  </a:lnTo>
                  <a:lnTo>
                    <a:pt x="554" y="741"/>
                  </a:lnTo>
                  <a:lnTo>
                    <a:pt x="554" y="720"/>
                  </a:lnTo>
                  <a:lnTo>
                    <a:pt x="544" y="710"/>
                  </a:lnTo>
                  <a:lnTo>
                    <a:pt x="544" y="699"/>
                  </a:lnTo>
                  <a:lnTo>
                    <a:pt x="533" y="689"/>
                  </a:lnTo>
                  <a:lnTo>
                    <a:pt x="533" y="678"/>
                  </a:lnTo>
                  <a:lnTo>
                    <a:pt x="523" y="668"/>
                  </a:lnTo>
                  <a:lnTo>
                    <a:pt x="512" y="668"/>
                  </a:lnTo>
                  <a:lnTo>
                    <a:pt x="502" y="668"/>
                  </a:lnTo>
                  <a:lnTo>
                    <a:pt x="491" y="678"/>
                  </a:lnTo>
                  <a:lnTo>
                    <a:pt x="491" y="689"/>
                  </a:lnTo>
                  <a:lnTo>
                    <a:pt x="491" y="699"/>
                  </a:lnTo>
                  <a:lnTo>
                    <a:pt x="491" y="720"/>
                  </a:lnTo>
                  <a:lnTo>
                    <a:pt x="491" y="731"/>
                  </a:lnTo>
                  <a:lnTo>
                    <a:pt x="481" y="731"/>
                  </a:lnTo>
                  <a:lnTo>
                    <a:pt x="481" y="741"/>
                  </a:lnTo>
                  <a:lnTo>
                    <a:pt x="460" y="731"/>
                  </a:lnTo>
                  <a:lnTo>
                    <a:pt x="460" y="710"/>
                  </a:lnTo>
                  <a:lnTo>
                    <a:pt x="460" y="689"/>
                  </a:lnTo>
                  <a:lnTo>
                    <a:pt x="450" y="657"/>
                  </a:lnTo>
                  <a:lnTo>
                    <a:pt x="439" y="637"/>
                  </a:lnTo>
                  <a:lnTo>
                    <a:pt x="418" y="626"/>
                  </a:lnTo>
                  <a:lnTo>
                    <a:pt x="408" y="616"/>
                  </a:lnTo>
                  <a:lnTo>
                    <a:pt x="397" y="605"/>
                  </a:lnTo>
                  <a:lnTo>
                    <a:pt x="397" y="584"/>
                  </a:lnTo>
                  <a:lnTo>
                    <a:pt x="376" y="584"/>
                  </a:lnTo>
                  <a:lnTo>
                    <a:pt x="366" y="584"/>
                  </a:lnTo>
                  <a:lnTo>
                    <a:pt x="355" y="595"/>
                  </a:lnTo>
                  <a:lnTo>
                    <a:pt x="345" y="605"/>
                  </a:lnTo>
                  <a:lnTo>
                    <a:pt x="366" y="616"/>
                  </a:lnTo>
                  <a:lnTo>
                    <a:pt x="376" y="626"/>
                  </a:lnTo>
                  <a:lnTo>
                    <a:pt x="397" y="647"/>
                  </a:lnTo>
                  <a:lnTo>
                    <a:pt x="408" y="657"/>
                  </a:lnTo>
                  <a:lnTo>
                    <a:pt x="418" y="668"/>
                  </a:lnTo>
                  <a:lnTo>
                    <a:pt x="429" y="678"/>
                  </a:lnTo>
                  <a:lnTo>
                    <a:pt x="418" y="699"/>
                  </a:lnTo>
                  <a:lnTo>
                    <a:pt x="418" y="689"/>
                  </a:lnTo>
                  <a:lnTo>
                    <a:pt x="418" y="678"/>
                  </a:lnTo>
                  <a:lnTo>
                    <a:pt x="408" y="699"/>
                  </a:lnTo>
                  <a:lnTo>
                    <a:pt x="408" y="720"/>
                  </a:lnTo>
                  <a:lnTo>
                    <a:pt x="397" y="720"/>
                  </a:lnTo>
                  <a:lnTo>
                    <a:pt x="397" y="699"/>
                  </a:lnTo>
                  <a:lnTo>
                    <a:pt x="397" y="689"/>
                  </a:lnTo>
                  <a:lnTo>
                    <a:pt x="376" y="689"/>
                  </a:lnTo>
                  <a:lnTo>
                    <a:pt x="376" y="678"/>
                  </a:lnTo>
                  <a:lnTo>
                    <a:pt x="366" y="668"/>
                  </a:lnTo>
                  <a:lnTo>
                    <a:pt x="355" y="657"/>
                  </a:lnTo>
                  <a:lnTo>
                    <a:pt x="345" y="657"/>
                  </a:lnTo>
                  <a:lnTo>
                    <a:pt x="335" y="637"/>
                  </a:lnTo>
                  <a:lnTo>
                    <a:pt x="324" y="637"/>
                  </a:lnTo>
                  <a:lnTo>
                    <a:pt x="324" y="626"/>
                  </a:lnTo>
                  <a:lnTo>
                    <a:pt x="314" y="605"/>
                  </a:lnTo>
                  <a:lnTo>
                    <a:pt x="303" y="595"/>
                  </a:lnTo>
                  <a:lnTo>
                    <a:pt x="282" y="595"/>
                  </a:lnTo>
                  <a:lnTo>
                    <a:pt x="272" y="605"/>
                  </a:lnTo>
                  <a:lnTo>
                    <a:pt x="251" y="595"/>
                  </a:lnTo>
                  <a:lnTo>
                    <a:pt x="220" y="605"/>
                  </a:lnTo>
                  <a:lnTo>
                    <a:pt x="199" y="605"/>
                  </a:lnTo>
                  <a:lnTo>
                    <a:pt x="199" y="626"/>
                  </a:lnTo>
                  <a:lnTo>
                    <a:pt x="199" y="637"/>
                  </a:lnTo>
                  <a:lnTo>
                    <a:pt x="178" y="657"/>
                  </a:lnTo>
                  <a:lnTo>
                    <a:pt x="167" y="668"/>
                  </a:lnTo>
                  <a:lnTo>
                    <a:pt x="167" y="678"/>
                  </a:lnTo>
                  <a:lnTo>
                    <a:pt x="157" y="689"/>
                  </a:lnTo>
                  <a:lnTo>
                    <a:pt x="167" y="699"/>
                  </a:lnTo>
                  <a:lnTo>
                    <a:pt x="167" y="710"/>
                  </a:lnTo>
                  <a:lnTo>
                    <a:pt x="157" y="720"/>
                  </a:lnTo>
                  <a:lnTo>
                    <a:pt x="146" y="741"/>
                  </a:lnTo>
                  <a:lnTo>
                    <a:pt x="146" y="731"/>
                  </a:lnTo>
                  <a:lnTo>
                    <a:pt x="136" y="741"/>
                  </a:lnTo>
                  <a:lnTo>
                    <a:pt x="126" y="741"/>
                  </a:lnTo>
                  <a:lnTo>
                    <a:pt x="115" y="741"/>
                  </a:lnTo>
                  <a:lnTo>
                    <a:pt x="105" y="762"/>
                  </a:lnTo>
                  <a:lnTo>
                    <a:pt x="94" y="762"/>
                  </a:lnTo>
                  <a:lnTo>
                    <a:pt x="73" y="762"/>
                  </a:lnTo>
                  <a:lnTo>
                    <a:pt x="63" y="762"/>
                  </a:lnTo>
                  <a:lnTo>
                    <a:pt x="42" y="762"/>
                  </a:lnTo>
                  <a:lnTo>
                    <a:pt x="21" y="762"/>
                  </a:lnTo>
                  <a:lnTo>
                    <a:pt x="21" y="751"/>
                  </a:lnTo>
                  <a:lnTo>
                    <a:pt x="11" y="731"/>
                  </a:lnTo>
                  <a:lnTo>
                    <a:pt x="11" y="710"/>
                  </a:lnTo>
                  <a:lnTo>
                    <a:pt x="11" y="699"/>
                  </a:lnTo>
                  <a:lnTo>
                    <a:pt x="11" y="668"/>
                  </a:lnTo>
                  <a:lnTo>
                    <a:pt x="0" y="637"/>
                  </a:lnTo>
                  <a:close/>
                </a:path>
              </a:pathLst>
            </a:custGeom>
            <a:solidFill>
              <a:srgbClr val="FF9933">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4187" name="Freeform 25"/>
            <p:cNvSpPr>
              <a:spLocks/>
            </p:cNvSpPr>
            <p:nvPr/>
          </p:nvSpPr>
          <p:spPr bwMode="auto">
            <a:xfrm rot="238633">
              <a:off x="1700" y="2427"/>
              <a:ext cx="37" cy="48"/>
            </a:xfrm>
            <a:custGeom>
              <a:avLst/>
              <a:gdLst>
                <a:gd name="T0" fmla="*/ 0 w 52"/>
                <a:gd name="T1" fmla="*/ 6 h 52"/>
                <a:gd name="T2" fmla="*/ 1 w 52"/>
                <a:gd name="T3" fmla="*/ 6 h 52"/>
                <a:gd name="T4" fmla="*/ 1 w 52"/>
                <a:gd name="T5" fmla="*/ 6 h 52"/>
                <a:gd name="T6" fmla="*/ 1 w 52"/>
                <a:gd name="T7" fmla="*/ 6 h 52"/>
                <a:gd name="T8" fmla="*/ 1 w 52"/>
                <a:gd name="T9" fmla="*/ 6 h 52"/>
                <a:gd name="T10" fmla="*/ 1 w 52"/>
                <a:gd name="T11" fmla="*/ 6 h 52"/>
                <a:gd name="T12" fmla="*/ 1 w 52"/>
                <a:gd name="T13" fmla="*/ 6 h 52"/>
                <a:gd name="T14" fmla="*/ 1 w 52"/>
                <a:gd name="T15" fmla="*/ 6 h 52"/>
                <a:gd name="T16" fmla="*/ 1 w 52"/>
                <a:gd name="T17" fmla="*/ 6 h 52"/>
                <a:gd name="T18" fmla="*/ 1 w 52"/>
                <a:gd name="T19" fmla="*/ 0 h 52"/>
                <a:gd name="T20" fmla="*/ 1 w 52"/>
                <a:gd name="T21" fmla="*/ 0 h 52"/>
                <a:gd name="T22" fmla="*/ 1 w 52"/>
                <a:gd name="T23" fmla="*/ 6 h 52"/>
                <a:gd name="T24" fmla="*/ 0 w 52"/>
                <a:gd name="T25" fmla="*/ 6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 h="52">
                  <a:moveTo>
                    <a:pt x="0" y="42"/>
                  </a:moveTo>
                  <a:lnTo>
                    <a:pt x="10" y="52"/>
                  </a:lnTo>
                  <a:lnTo>
                    <a:pt x="20" y="52"/>
                  </a:lnTo>
                  <a:lnTo>
                    <a:pt x="41" y="52"/>
                  </a:lnTo>
                  <a:lnTo>
                    <a:pt x="52" y="52"/>
                  </a:lnTo>
                  <a:lnTo>
                    <a:pt x="52" y="31"/>
                  </a:lnTo>
                  <a:lnTo>
                    <a:pt x="52" y="21"/>
                  </a:lnTo>
                  <a:lnTo>
                    <a:pt x="41" y="10"/>
                  </a:lnTo>
                  <a:lnTo>
                    <a:pt x="31" y="10"/>
                  </a:lnTo>
                  <a:lnTo>
                    <a:pt x="31" y="0"/>
                  </a:lnTo>
                  <a:lnTo>
                    <a:pt x="10" y="0"/>
                  </a:lnTo>
                  <a:lnTo>
                    <a:pt x="10" y="21"/>
                  </a:lnTo>
                  <a:lnTo>
                    <a:pt x="0" y="42"/>
                  </a:lnTo>
                  <a:close/>
                </a:path>
              </a:pathLst>
            </a:custGeom>
            <a:solidFill>
              <a:srgbClr val="FF9933">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4188" name="Freeform 26"/>
            <p:cNvSpPr>
              <a:spLocks/>
            </p:cNvSpPr>
            <p:nvPr/>
          </p:nvSpPr>
          <p:spPr bwMode="auto">
            <a:xfrm rot="238633">
              <a:off x="1817" y="2338"/>
              <a:ext cx="38" cy="69"/>
            </a:xfrm>
            <a:custGeom>
              <a:avLst/>
              <a:gdLst>
                <a:gd name="T0" fmla="*/ 1 w 53"/>
                <a:gd name="T1" fmla="*/ 0 h 73"/>
                <a:gd name="T2" fmla="*/ 1 w 53"/>
                <a:gd name="T3" fmla="*/ 0 h 73"/>
                <a:gd name="T4" fmla="*/ 1 w 53"/>
                <a:gd name="T5" fmla="*/ 9 h 73"/>
                <a:gd name="T6" fmla="*/ 1 w 53"/>
                <a:gd name="T7" fmla="*/ 9 h 73"/>
                <a:gd name="T8" fmla="*/ 1 w 53"/>
                <a:gd name="T9" fmla="*/ 9 h 73"/>
                <a:gd name="T10" fmla="*/ 1 w 53"/>
                <a:gd name="T11" fmla="*/ 9 h 73"/>
                <a:gd name="T12" fmla="*/ 1 w 53"/>
                <a:gd name="T13" fmla="*/ 9 h 73"/>
                <a:gd name="T14" fmla="*/ 1 w 53"/>
                <a:gd name="T15" fmla="*/ 10 h 73"/>
                <a:gd name="T16" fmla="*/ 1 w 53"/>
                <a:gd name="T17" fmla="*/ 10 h 73"/>
                <a:gd name="T18" fmla="*/ 1 w 53"/>
                <a:gd name="T19" fmla="*/ 10 h 73"/>
                <a:gd name="T20" fmla="*/ 1 w 53"/>
                <a:gd name="T21" fmla="*/ 9 h 73"/>
                <a:gd name="T22" fmla="*/ 0 w 53"/>
                <a:gd name="T23" fmla="*/ 9 h 73"/>
                <a:gd name="T24" fmla="*/ 0 w 53"/>
                <a:gd name="T25" fmla="*/ 9 h 73"/>
                <a:gd name="T26" fmla="*/ 0 w 53"/>
                <a:gd name="T27" fmla="*/ 9 h 73"/>
                <a:gd name="T28" fmla="*/ 1 w 53"/>
                <a:gd name="T29" fmla="*/ 0 h 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3" h="73">
                  <a:moveTo>
                    <a:pt x="11" y="0"/>
                  </a:moveTo>
                  <a:lnTo>
                    <a:pt x="42" y="0"/>
                  </a:lnTo>
                  <a:lnTo>
                    <a:pt x="42" y="21"/>
                  </a:lnTo>
                  <a:lnTo>
                    <a:pt x="53" y="31"/>
                  </a:lnTo>
                  <a:lnTo>
                    <a:pt x="53" y="41"/>
                  </a:lnTo>
                  <a:lnTo>
                    <a:pt x="53" y="52"/>
                  </a:lnTo>
                  <a:lnTo>
                    <a:pt x="53" y="62"/>
                  </a:lnTo>
                  <a:lnTo>
                    <a:pt x="42" y="73"/>
                  </a:lnTo>
                  <a:lnTo>
                    <a:pt x="32" y="73"/>
                  </a:lnTo>
                  <a:lnTo>
                    <a:pt x="21" y="73"/>
                  </a:lnTo>
                  <a:lnTo>
                    <a:pt x="11" y="62"/>
                  </a:lnTo>
                  <a:lnTo>
                    <a:pt x="0" y="52"/>
                  </a:lnTo>
                  <a:lnTo>
                    <a:pt x="0" y="41"/>
                  </a:lnTo>
                  <a:lnTo>
                    <a:pt x="0" y="21"/>
                  </a:lnTo>
                  <a:lnTo>
                    <a:pt x="11" y="0"/>
                  </a:lnTo>
                  <a:close/>
                </a:path>
              </a:pathLst>
            </a:custGeom>
            <a:solidFill>
              <a:srgbClr val="FF9933">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4189" name="Freeform 27"/>
            <p:cNvSpPr>
              <a:spLocks/>
            </p:cNvSpPr>
            <p:nvPr/>
          </p:nvSpPr>
          <p:spPr bwMode="auto">
            <a:xfrm rot="238633">
              <a:off x="1834" y="1950"/>
              <a:ext cx="75" cy="68"/>
            </a:xfrm>
            <a:custGeom>
              <a:avLst/>
              <a:gdLst>
                <a:gd name="T0" fmla="*/ 1 w 104"/>
                <a:gd name="T1" fmla="*/ 0 h 73"/>
                <a:gd name="T2" fmla="*/ 1 w 104"/>
                <a:gd name="T3" fmla="*/ 7 h 73"/>
                <a:gd name="T4" fmla="*/ 1 w 104"/>
                <a:gd name="T5" fmla="*/ 7 h 73"/>
                <a:gd name="T6" fmla="*/ 1 w 104"/>
                <a:gd name="T7" fmla="*/ 7 h 73"/>
                <a:gd name="T8" fmla="*/ 1 w 104"/>
                <a:gd name="T9" fmla="*/ 7 h 73"/>
                <a:gd name="T10" fmla="*/ 1 w 104"/>
                <a:gd name="T11" fmla="*/ 7 h 73"/>
                <a:gd name="T12" fmla="*/ 1 w 104"/>
                <a:gd name="T13" fmla="*/ 7 h 73"/>
                <a:gd name="T14" fmla="*/ 1 w 104"/>
                <a:gd name="T15" fmla="*/ 7 h 73"/>
                <a:gd name="T16" fmla="*/ 1 w 104"/>
                <a:gd name="T17" fmla="*/ 7 h 73"/>
                <a:gd name="T18" fmla="*/ 1 w 104"/>
                <a:gd name="T19" fmla="*/ 7 h 73"/>
                <a:gd name="T20" fmla="*/ 1 w 104"/>
                <a:gd name="T21" fmla="*/ 7 h 73"/>
                <a:gd name="T22" fmla="*/ 1 w 104"/>
                <a:gd name="T23" fmla="*/ 7 h 73"/>
                <a:gd name="T24" fmla="*/ 1 w 104"/>
                <a:gd name="T25" fmla="*/ 7 h 73"/>
                <a:gd name="T26" fmla="*/ 1 w 104"/>
                <a:gd name="T27" fmla="*/ 7 h 73"/>
                <a:gd name="T28" fmla="*/ 1 w 104"/>
                <a:gd name="T29" fmla="*/ 7 h 73"/>
                <a:gd name="T30" fmla="*/ 1 w 104"/>
                <a:gd name="T31" fmla="*/ 7 h 73"/>
                <a:gd name="T32" fmla="*/ 1 w 104"/>
                <a:gd name="T33" fmla="*/ 7 h 73"/>
                <a:gd name="T34" fmla="*/ 1 w 104"/>
                <a:gd name="T35" fmla="*/ 7 h 73"/>
                <a:gd name="T36" fmla="*/ 1 w 104"/>
                <a:gd name="T37" fmla="*/ 7 h 73"/>
                <a:gd name="T38" fmla="*/ 0 w 104"/>
                <a:gd name="T39" fmla="*/ 7 h 73"/>
                <a:gd name="T40" fmla="*/ 1 w 104"/>
                <a:gd name="T41" fmla="*/ 7 h 73"/>
                <a:gd name="T42" fmla="*/ 1 w 104"/>
                <a:gd name="T43" fmla="*/ 7 h 73"/>
                <a:gd name="T44" fmla="*/ 1 w 104"/>
                <a:gd name="T45" fmla="*/ 0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4" h="73">
                  <a:moveTo>
                    <a:pt x="10" y="0"/>
                  </a:moveTo>
                  <a:lnTo>
                    <a:pt x="31" y="11"/>
                  </a:lnTo>
                  <a:lnTo>
                    <a:pt x="42" y="11"/>
                  </a:lnTo>
                  <a:lnTo>
                    <a:pt x="63" y="11"/>
                  </a:lnTo>
                  <a:lnTo>
                    <a:pt x="73" y="11"/>
                  </a:lnTo>
                  <a:lnTo>
                    <a:pt x="84" y="21"/>
                  </a:lnTo>
                  <a:lnTo>
                    <a:pt x="94" y="31"/>
                  </a:lnTo>
                  <a:lnTo>
                    <a:pt x="104" y="42"/>
                  </a:lnTo>
                  <a:lnTo>
                    <a:pt x="73" y="42"/>
                  </a:lnTo>
                  <a:lnTo>
                    <a:pt x="73" y="52"/>
                  </a:lnTo>
                  <a:lnTo>
                    <a:pt x="73" y="63"/>
                  </a:lnTo>
                  <a:lnTo>
                    <a:pt x="73" y="73"/>
                  </a:lnTo>
                  <a:lnTo>
                    <a:pt x="52" y="63"/>
                  </a:lnTo>
                  <a:lnTo>
                    <a:pt x="31" y="52"/>
                  </a:lnTo>
                  <a:lnTo>
                    <a:pt x="31" y="73"/>
                  </a:lnTo>
                  <a:lnTo>
                    <a:pt x="10" y="73"/>
                  </a:lnTo>
                  <a:lnTo>
                    <a:pt x="10" y="63"/>
                  </a:lnTo>
                  <a:lnTo>
                    <a:pt x="10" y="42"/>
                  </a:lnTo>
                  <a:lnTo>
                    <a:pt x="0" y="42"/>
                  </a:lnTo>
                  <a:lnTo>
                    <a:pt x="10" y="31"/>
                  </a:lnTo>
                  <a:lnTo>
                    <a:pt x="21" y="21"/>
                  </a:lnTo>
                  <a:lnTo>
                    <a:pt x="10" y="0"/>
                  </a:lnTo>
                  <a:close/>
                </a:path>
              </a:pathLst>
            </a:custGeom>
            <a:solidFill>
              <a:srgbClr val="FF9933">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4190" name="Freeform 28"/>
            <p:cNvSpPr>
              <a:spLocks/>
            </p:cNvSpPr>
            <p:nvPr/>
          </p:nvSpPr>
          <p:spPr bwMode="auto">
            <a:xfrm rot="238633">
              <a:off x="1812" y="3061"/>
              <a:ext cx="512" cy="519"/>
            </a:xfrm>
            <a:custGeom>
              <a:avLst/>
              <a:gdLst>
                <a:gd name="T0" fmla="*/ 1 w 710"/>
                <a:gd name="T1" fmla="*/ 7 h 554"/>
                <a:gd name="T2" fmla="*/ 1 w 710"/>
                <a:gd name="T3" fmla="*/ 7 h 554"/>
                <a:gd name="T4" fmla="*/ 1 w 710"/>
                <a:gd name="T5" fmla="*/ 17 h 554"/>
                <a:gd name="T6" fmla="*/ 1 w 710"/>
                <a:gd name="T7" fmla="*/ 25 h 554"/>
                <a:gd name="T8" fmla="*/ 1 w 710"/>
                <a:gd name="T9" fmla="*/ 35 h 554"/>
                <a:gd name="T10" fmla="*/ 1 w 710"/>
                <a:gd name="T11" fmla="*/ 43 h 554"/>
                <a:gd name="T12" fmla="*/ 1 w 710"/>
                <a:gd name="T13" fmla="*/ 49 h 554"/>
                <a:gd name="T14" fmla="*/ 1 w 710"/>
                <a:gd name="T15" fmla="*/ 54 h 554"/>
                <a:gd name="T16" fmla="*/ 1 w 710"/>
                <a:gd name="T17" fmla="*/ 57 h 554"/>
                <a:gd name="T18" fmla="*/ 1 w 710"/>
                <a:gd name="T19" fmla="*/ 59 h 554"/>
                <a:gd name="T20" fmla="*/ 1 w 710"/>
                <a:gd name="T21" fmla="*/ 59 h 554"/>
                <a:gd name="T22" fmla="*/ 1 w 710"/>
                <a:gd name="T23" fmla="*/ 57 h 554"/>
                <a:gd name="T24" fmla="*/ 1 w 710"/>
                <a:gd name="T25" fmla="*/ 53 h 554"/>
                <a:gd name="T26" fmla="*/ 1 w 710"/>
                <a:gd name="T27" fmla="*/ 49 h 554"/>
                <a:gd name="T28" fmla="*/ 1 w 710"/>
                <a:gd name="T29" fmla="*/ 48 h 554"/>
                <a:gd name="T30" fmla="*/ 1 w 710"/>
                <a:gd name="T31" fmla="*/ 48 h 554"/>
                <a:gd name="T32" fmla="*/ 1 w 710"/>
                <a:gd name="T33" fmla="*/ 45 h 554"/>
                <a:gd name="T34" fmla="*/ 1 w 710"/>
                <a:gd name="T35" fmla="*/ 45 h 554"/>
                <a:gd name="T36" fmla="*/ 1 w 710"/>
                <a:gd name="T37" fmla="*/ 45 h 554"/>
                <a:gd name="T38" fmla="*/ 1 w 710"/>
                <a:gd name="T39" fmla="*/ 45 h 554"/>
                <a:gd name="T40" fmla="*/ 1 w 710"/>
                <a:gd name="T41" fmla="*/ 47 h 554"/>
                <a:gd name="T42" fmla="*/ 1 w 710"/>
                <a:gd name="T43" fmla="*/ 48 h 554"/>
                <a:gd name="T44" fmla="*/ 1 w 710"/>
                <a:gd name="T45" fmla="*/ 50 h 554"/>
                <a:gd name="T46" fmla="*/ 1 w 710"/>
                <a:gd name="T47" fmla="*/ 51 h 554"/>
                <a:gd name="T48" fmla="*/ 1 w 710"/>
                <a:gd name="T49" fmla="*/ 51 h 554"/>
                <a:gd name="T50" fmla="*/ 1 w 710"/>
                <a:gd name="T51" fmla="*/ 50 h 554"/>
                <a:gd name="T52" fmla="*/ 1 w 710"/>
                <a:gd name="T53" fmla="*/ 43 h 554"/>
                <a:gd name="T54" fmla="*/ 1 w 710"/>
                <a:gd name="T55" fmla="*/ 40 h 554"/>
                <a:gd name="T56" fmla="*/ 1 w 710"/>
                <a:gd name="T57" fmla="*/ 37 h 554"/>
                <a:gd name="T58" fmla="*/ 1 w 710"/>
                <a:gd name="T59" fmla="*/ 25 h 554"/>
                <a:gd name="T60" fmla="*/ 1 w 710"/>
                <a:gd name="T61" fmla="*/ 22 h 554"/>
                <a:gd name="T62" fmla="*/ 1 w 710"/>
                <a:gd name="T63" fmla="*/ 20 h 554"/>
                <a:gd name="T64" fmla="*/ 1 w 710"/>
                <a:gd name="T65" fmla="*/ 20 h 554"/>
                <a:gd name="T66" fmla="*/ 1 w 710"/>
                <a:gd name="T67" fmla="*/ 19 h 554"/>
                <a:gd name="T68" fmla="*/ 1 w 710"/>
                <a:gd name="T69" fmla="*/ 16 h 554"/>
                <a:gd name="T70" fmla="*/ 1 w 710"/>
                <a:gd name="T71" fmla="*/ 15 h 554"/>
                <a:gd name="T72" fmla="*/ 1 w 710"/>
                <a:gd name="T73" fmla="*/ 8 h 554"/>
                <a:gd name="T74" fmla="*/ 1 w 710"/>
                <a:gd name="T75" fmla="*/ 7 h 554"/>
                <a:gd name="T76" fmla="*/ 1 w 710"/>
                <a:gd name="T77" fmla="*/ 7 h 554"/>
                <a:gd name="T78" fmla="*/ 1 w 710"/>
                <a:gd name="T79" fmla="*/ 7 h 554"/>
                <a:gd name="T80" fmla="*/ 1 w 710"/>
                <a:gd name="T81" fmla="*/ 7 h 554"/>
                <a:gd name="T82" fmla="*/ 1 w 710"/>
                <a:gd name="T83" fmla="*/ 0 h 554"/>
                <a:gd name="T84" fmla="*/ 1 w 710"/>
                <a:gd name="T85" fmla="*/ 7 h 554"/>
                <a:gd name="T86" fmla="*/ 1 w 710"/>
                <a:gd name="T87" fmla="*/ 7 h 554"/>
                <a:gd name="T88" fmla="*/ 1 w 710"/>
                <a:gd name="T89" fmla="*/ 7 h 554"/>
                <a:gd name="T90" fmla="*/ 1 w 710"/>
                <a:gd name="T91" fmla="*/ 12 h 554"/>
                <a:gd name="T92" fmla="*/ 1 w 710"/>
                <a:gd name="T93" fmla="*/ 13 h 554"/>
                <a:gd name="T94" fmla="*/ 1 w 710"/>
                <a:gd name="T95" fmla="*/ 7 h 554"/>
                <a:gd name="T96" fmla="*/ 1 w 710"/>
                <a:gd name="T97" fmla="*/ 0 h 55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0" h="554">
                  <a:moveTo>
                    <a:pt x="512" y="0"/>
                  </a:moveTo>
                  <a:lnTo>
                    <a:pt x="553" y="0"/>
                  </a:lnTo>
                  <a:lnTo>
                    <a:pt x="553" y="42"/>
                  </a:lnTo>
                  <a:lnTo>
                    <a:pt x="564" y="52"/>
                  </a:lnTo>
                  <a:lnTo>
                    <a:pt x="564" y="63"/>
                  </a:lnTo>
                  <a:lnTo>
                    <a:pt x="574" y="63"/>
                  </a:lnTo>
                  <a:lnTo>
                    <a:pt x="585" y="73"/>
                  </a:lnTo>
                  <a:lnTo>
                    <a:pt x="585" y="115"/>
                  </a:lnTo>
                  <a:lnTo>
                    <a:pt x="606" y="146"/>
                  </a:lnTo>
                  <a:lnTo>
                    <a:pt x="637" y="188"/>
                  </a:lnTo>
                  <a:lnTo>
                    <a:pt x="637" y="199"/>
                  </a:lnTo>
                  <a:lnTo>
                    <a:pt x="668" y="230"/>
                  </a:lnTo>
                  <a:lnTo>
                    <a:pt x="668" y="240"/>
                  </a:lnTo>
                  <a:lnTo>
                    <a:pt x="710" y="261"/>
                  </a:lnTo>
                  <a:lnTo>
                    <a:pt x="710" y="313"/>
                  </a:lnTo>
                  <a:lnTo>
                    <a:pt x="710" y="366"/>
                  </a:lnTo>
                  <a:lnTo>
                    <a:pt x="689" y="386"/>
                  </a:lnTo>
                  <a:lnTo>
                    <a:pt x="679" y="397"/>
                  </a:lnTo>
                  <a:lnTo>
                    <a:pt x="679" y="418"/>
                  </a:lnTo>
                  <a:lnTo>
                    <a:pt x="668" y="439"/>
                  </a:lnTo>
                  <a:lnTo>
                    <a:pt x="658" y="449"/>
                  </a:lnTo>
                  <a:lnTo>
                    <a:pt x="647" y="470"/>
                  </a:lnTo>
                  <a:lnTo>
                    <a:pt x="637" y="501"/>
                  </a:lnTo>
                  <a:lnTo>
                    <a:pt x="637" y="512"/>
                  </a:lnTo>
                  <a:lnTo>
                    <a:pt x="627" y="522"/>
                  </a:lnTo>
                  <a:lnTo>
                    <a:pt x="616" y="522"/>
                  </a:lnTo>
                  <a:lnTo>
                    <a:pt x="606" y="543"/>
                  </a:lnTo>
                  <a:lnTo>
                    <a:pt x="595" y="543"/>
                  </a:lnTo>
                  <a:lnTo>
                    <a:pt x="585" y="543"/>
                  </a:lnTo>
                  <a:lnTo>
                    <a:pt x="574" y="554"/>
                  </a:lnTo>
                  <a:lnTo>
                    <a:pt x="553" y="533"/>
                  </a:lnTo>
                  <a:lnTo>
                    <a:pt x="533" y="543"/>
                  </a:lnTo>
                  <a:lnTo>
                    <a:pt x="522" y="543"/>
                  </a:lnTo>
                  <a:lnTo>
                    <a:pt x="491" y="543"/>
                  </a:lnTo>
                  <a:lnTo>
                    <a:pt x="480" y="522"/>
                  </a:lnTo>
                  <a:lnTo>
                    <a:pt x="470" y="512"/>
                  </a:lnTo>
                  <a:lnTo>
                    <a:pt x="459" y="512"/>
                  </a:lnTo>
                  <a:lnTo>
                    <a:pt x="449" y="491"/>
                  </a:lnTo>
                  <a:lnTo>
                    <a:pt x="438" y="480"/>
                  </a:lnTo>
                  <a:lnTo>
                    <a:pt x="438" y="449"/>
                  </a:lnTo>
                  <a:lnTo>
                    <a:pt x="438" y="439"/>
                  </a:lnTo>
                  <a:lnTo>
                    <a:pt x="438" y="428"/>
                  </a:lnTo>
                  <a:lnTo>
                    <a:pt x="418" y="439"/>
                  </a:lnTo>
                  <a:lnTo>
                    <a:pt x="407" y="439"/>
                  </a:lnTo>
                  <a:lnTo>
                    <a:pt x="397" y="439"/>
                  </a:lnTo>
                  <a:lnTo>
                    <a:pt x="386" y="439"/>
                  </a:lnTo>
                  <a:lnTo>
                    <a:pt x="376" y="428"/>
                  </a:lnTo>
                  <a:lnTo>
                    <a:pt x="365" y="407"/>
                  </a:lnTo>
                  <a:lnTo>
                    <a:pt x="344" y="407"/>
                  </a:lnTo>
                  <a:lnTo>
                    <a:pt x="334" y="407"/>
                  </a:lnTo>
                  <a:lnTo>
                    <a:pt x="324" y="407"/>
                  </a:lnTo>
                  <a:lnTo>
                    <a:pt x="303" y="407"/>
                  </a:lnTo>
                  <a:lnTo>
                    <a:pt x="292" y="407"/>
                  </a:lnTo>
                  <a:lnTo>
                    <a:pt x="271" y="407"/>
                  </a:lnTo>
                  <a:lnTo>
                    <a:pt x="261" y="418"/>
                  </a:lnTo>
                  <a:lnTo>
                    <a:pt x="240" y="428"/>
                  </a:lnTo>
                  <a:lnTo>
                    <a:pt x="219" y="439"/>
                  </a:lnTo>
                  <a:lnTo>
                    <a:pt x="209" y="439"/>
                  </a:lnTo>
                  <a:lnTo>
                    <a:pt x="188" y="449"/>
                  </a:lnTo>
                  <a:lnTo>
                    <a:pt x="177" y="449"/>
                  </a:lnTo>
                  <a:lnTo>
                    <a:pt x="167" y="460"/>
                  </a:lnTo>
                  <a:lnTo>
                    <a:pt x="156" y="460"/>
                  </a:lnTo>
                  <a:lnTo>
                    <a:pt x="146" y="470"/>
                  </a:lnTo>
                  <a:lnTo>
                    <a:pt x="135" y="480"/>
                  </a:lnTo>
                  <a:lnTo>
                    <a:pt x="94" y="480"/>
                  </a:lnTo>
                  <a:lnTo>
                    <a:pt x="83" y="470"/>
                  </a:lnTo>
                  <a:lnTo>
                    <a:pt x="83" y="460"/>
                  </a:lnTo>
                  <a:lnTo>
                    <a:pt x="73" y="470"/>
                  </a:lnTo>
                  <a:lnTo>
                    <a:pt x="73" y="460"/>
                  </a:lnTo>
                  <a:lnTo>
                    <a:pt x="73" y="428"/>
                  </a:lnTo>
                  <a:lnTo>
                    <a:pt x="73" y="407"/>
                  </a:lnTo>
                  <a:lnTo>
                    <a:pt x="73" y="397"/>
                  </a:lnTo>
                  <a:lnTo>
                    <a:pt x="62" y="386"/>
                  </a:lnTo>
                  <a:lnTo>
                    <a:pt x="62" y="366"/>
                  </a:lnTo>
                  <a:lnTo>
                    <a:pt x="52" y="366"/>
                  </a:lnTo>
                  <a:lnTo>
                    <a:pt x="52" y="355"/>
                  </a:lnTo>
                  <a:lnTo>
                    <a:pt x="31" y="334"/>
                  </a:lnTo>
                  <a:lnTo>
                    <a:pt x="10" y="282"/>
                  </a:lnTo>
                  <a:lnTo>
                    <a:pt x="10" y="251"/>
                  </a:lnTo>
                  <a:lnTo>
                    <a:pt x="10" y="230"/>
                  </a:lnTo>
                  <a:lnTo>
                    <a:pt x="0" y="219"/>
                  </a:lnTo>
                  <a:lnTo>
                    <a:pt x="10" y="209"/>
                  </a:lnTo>
                  <a:lnTo>
                    <a:pt x="10" y="199"/>
                  </a:lnTo>
                  <a:lnTo>
                    <a:pt x="31" y="167"/>
                  </a:lnTo>
                  <a:lnTo>
                    <a:pt x="62" y="178"/>
                  </a:lnTo>
                  <a:lnTo>
                    <a:pt x="94" y="178"/>
                  </a:lnTo>
                  <a:lnTo>
                    <a:pt x="94" y="167"/>
                  </a:lnTo>
                  <a:lnTo>
                    <a:pt x="94" y="178"/>
                  </a:lnTo>
                  <a:lnTo>
                    <a:pt x="104" y="167"/>
                  </a:lnTo>
                  <a:lnTo>
                    <a:pt x="114" y="167"/>
                  </a:lnTo>
                  <a:lnTo>
                    <a:pt x="125" y="167"/>
                  </a:lnTo>
                  <a:lnTo>
                    <a:pt x="114" y="157"/>
                  </a:lnTo>
                  <a:lnTo>
                    <a:pt x="125" y="146"/>
                  </a:lnTo>
                  <a:lnTo>
                    <a:pt x="135" y="136"/>
                  </a:lnTo>
                  <a:lnTo>
                    <a:pt x="125" y="136"/>
                  </a:lnTo>
                  <a:lnTo>
                    <a:pt x="135" y="126"/>
                  </a:lnTo>
                  <a:lnTo>
                    <a:pt x="125" y="126"/>
                  </a:lnTo>
                  <a:lnTo>
                    <a:pt x="146" y="105"/>
                  </a:lnTo>
                  <a:lnTo>
                    <a:pt x="156" y="105"/>
                  </a:lnTo>
                  <a:lnTo>
                    <a:pt x="177" y="84"/>
                  </a:lnTo>
                  <a:lnTo>
                    <a:pt x="198" y="63"/>
                  </a:lnTo>
                  <a:lnTo>
                    <a:pt x="209" y="52"/>
                  </a:lnTo>
                  <a:lnTo>
                    <a:pt x="219" y="52"/>
                  </a:lnTo>
                  <a:lnTo>
                    <a:pt x="229" y="52"/>
                  </a:lnTo>
                  <a:lnTo>
                    <a:pt x="250" y="73"/>
                  </a:lnTo>
                  <a:lnTo>
                    <a:pt x="261" y="63"/>
                  </a:lnTo>
                  <a:lnTo>
                    <a:pt x="271" y="52"/>
                  </a:lnTo>
                  <a:lnTo>
                    <a:pt x="282" y="52"/>
                  </a:lnTo>
                  <a:lnTo>
                    <a:pt x="292" y="32"/>
                  </a:lnTo>
                  <a:lnTo>
                    <a:pt x="303" y="32"/>
                  </a:lnTo>
                  <a:lnTo>
                    <a:pt x="313" y="21"/>
                  </a:lnTo>
                  <a:lnTo>
                    <a:pt x="324" y="11"/>
                  </a:lnTo>
                  <a:lnTo>
                    <a:pt x="334" y="11"/>
                  </a:lnTo>
                  <a:lnTo>
                    <a:pt x="334" y="0"/>
                  </a:lnTo>
                  <a:lnTo>
                    <a:pt x="355" y="0"/>
                  </a:lnTo>
                  <a:lnTo>
                    <a:pt x="365" y="0"/>
                  </a:lnTo>
                  <a:lnTo>
                    <a:pt x="386" y="11"/>
                  </a:lnTo>
                  <a:lnTo>
                    <a:pt x="397" y="21"/>
                  </a:lnTo>
                  <a:lnTo>
                    <a:pt x="397" y="32"/>
                  </a:lnTo>
                  <a:lnTo>
                    <a:pt x="407" y="42"/>
                  </a:lnTo>
                  <a:lnTo>
                    <a:pt x="397" y="42"/>
                  </a:lnTo>
                  <a:lnTo>
                    <a:pt x="397" y="52"/>
                  </a:lnTo>
                  <a:lnTo>
                    <a:pt x="397" y="63"/>
                  </a:lnTo>
                  <a:lnTo>
                    <a:pt x="428" y="84"/>
                  </a:lnTo>
                  <a:lnTo>
                    <a:pt x="438" y="105"/>
                  </a:lnTo>
                  <a:lnTo>
                    <a:pt x="449" y="105"/>
                  </a:lnTo>
                  <a:lnTo>
                    <a:pt x="470" y="115"/>
                  </a:lnTo>
                  <a:lnTo>
                    <a:pt x="480" y="115"/>
                  </a:lnTo>
                  <a:lnTo>
                    <a:pt x="491" y="105"/>
                  </a:lnTo>
                  <a:lnTo>
                    <a:pt x="501" y="84"/>
                  </a:lnTo>
                  <a:lnTo>
                    <a:pt x="501" y="73"/>
                  </a:lnTo>
                  <a:lnTo>
                    <a:pt x="512" y="42"/>
                  </a:lnTo>
                  <a:lnTo>
                    <a:pt x="512" y="32"/>
                  </a:lnTo>
                  <a:lnTo>
                    <a:pt x="512" y="0"/>
                  </a:lnTo>
                  <a:close/>
                </a:path>
              </a:pathLst>
            </a:custGeom>
            <a:solidFill>
              <a:srgbClr val="FF9933">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4191" name="Freeform 29"/>
            <p:cNvSpPr>
              <a:spLocks/>
            </p:cNvSpPr>
            <p:nvPr/>
          </p:nvSpPr>
          <p:spPr bwMode="auto">
            <a:xfrm rot="238633">
              <a:off x="1713" y="2937"/>
              <a:ext cx="287" cy="68"/>
            </a:xfrm>
            <a:custGeom>
              <a:avLst/>
              <a:gdLst>
                <a:gd name="T0" fmla="*/ 1 w 397"/>
                <a:gd name="T1" fmla="*/ 7 h 73"/>
                <a:gd name="T2" fmla="*/ 1 w 397"/>
                <a:gd name="T3" fmla="*/ 7 h 73"/>
                <a:gd name="T4" fmla="*/ 1 w 397"/>
                <a:gd name="T5" fmla="*/ 7 h 73"/>
                <a:gd name="T6" fmla="*/ 1 w 397"/>
                <a:gd name="T7" fmla="*/ 7 h 73"/>
                <a:gd name="T8" fmla="*/ 1 w 397"/>
                <a:gd name="T9" fmla="*/ 7 h 73"/>
                <a:gd name="T10" fmla="*/ 1 w 397"/>
                <a:gd name="T11" fmla="*/ 7 h 73"/>
                <a:gd name="T12" fmla="*/ 1 w 397"/>
                <a:gd name="T13" fmla="*/ 7 h 73"/>
                <a:gd name="T14" fmla="*/ 1 w 397"/>
                <a:gd name="T15" fmla="*/ 7 h 73"/>
                <a:gd name="T16" fmla="*/ 1 w 397"/>
                <a:gd name="T17" fmla="*/ 7 h 73"/>
                <a:gd name="T18" fmla="*/ 1 w 397"/>
                <a:gd name="T19" fmla="*/ 7 h 73"/>
                <a:gd name="T20" fmla="*/ 1 w 397"/>
                <a:gd name="T21" fmla="*/ 7 h 73"/>
                <a:gd name="T22" fmla="*/ 1 w 397"/>
                <a:gd name="T23" fmla="*/ 7 h 73"/>
                <a:gd name="T24" fmla="*/ 1 w 397"/>
                <a:gd name="T25" fmla="*/ 7 h 73"/>
                <a:gd name="T26" fmla="*/ 1 w 397"/>
                <a:gd name="T27" fmla="*/ 7 h 73"/>
                <a:gd name="T28" fmla="*/ 1 w 397"/>
                <a:gd name="T29" fmla="*/ 7 h 73"/>
                <a:gd name="T30" fmla="*/ 1 w 397"/>
                <a:gd name="T31" fmla="*/ 7 h 73"/>
                <a:gd name="T32" fmla="*/ 1 w 397"/>
                <a:gd name="T33" fmla="*/ 7 h 73"/>
                <a:gd name="T34" fmla="*/ 1 w 397"/>
                <a:gd name="T35" fmla="*/ 7 h 73"/>
                <a:gd name="T36" fmla="*/ 1 w 397"/>
                <a:gd name="T37" fmla="*/ 7 h 73"/>
                <a:gd name="T38" fmla="*/ 1 w 397"/>
                <a:gd name="T39" fmla="*/ 7 h 73"/>
                <a:gd name="T40" fmla="*/ 1 w 397"/>
                <a:gd name="T41" fmla="*/ 7 h 73"/>
                <a:gd name="T42" fmla="*/ 1 w 397"/>
                <a:gd name="T43" fmla="*/ 7 h 73"/>
                <a:gd name="T44" fmla="*/ 1 w 397"/>
                <a:gd name="T45" fmla="*/ 7 h 73"/>
                <a:gd name="T46" fmla="*/ 1 w 397"/>
                <a:gd name="T47" fmla="*/ 7 h 73"/>
                <a:gd name="T48" fmla="*/ 1 w 397"/>
                <a:gd name="T49" fmla="*/ 7 h 73"/>
                <a:gd name="T50" fmla="*/ 1 w 397"/>
                <a:gd name="T51" fmla="*/ 7 h 73"/>
                <a:gd name="T52" fmla="*/ 1 w 397"/>
                <a:gd name="T53" fmla="*/ 7 h 73"/>
                <a:gd name="T54" fmla="*/ 1 w 397"/>
                <a:gd name="T55" fmla="*/ 7 h 73"/>
                <a:gd name="T56" fmla="*/ 1 w 397"/>
                <a:gd name="T57" fmla="*/ 7 h 73"/>
                <a:gd name="T58" fmla="*/ 1 w 397"/>
                <a:gd name="T59" fmla="*/ 7 h 73"/>
                <a:gd name="T60" fmla="*/ 1 w 397"/>
                <a:gd name="T61" fmla="*/ 7 h 73"/>
                <a:gd name="T62" fmla="*/ 1 w 397"/>
                <a:gd name="T63" fmla="*/ 7 h 73"/>
                <a:gd name="T64" fmla="*/ 1 w 397"/>
                <a:gd name="T65" fmla="*/ 7 h 73"/>
                <a:gd name="T66" fmla="*/ 1 w 397"/>
                <a:gd name="T67" fmla="*/ 7 h 73"/>
                <a:gd name="T68" fmla="*/ 0 w 397"/>
                <a:gd name="T69" fmla="*/ 0 h 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97" h="73">
                  <a:moveTo>
                    <a:pt x="0" y="0"/>
                  </a:moveTo>
                  <a:lnTo>
                    <a:pt x="32" y="11"/>
                  </a:lnTo>
                  <a:lnTo>
                    <a:pt x="63" y="11"/>
                  </a:lnTo>
                  <a:lnTo>
                    <a:pt x="84" y="11"/>
                  </a:lnTo>
                  <a:lnTo>
                    <a:pt x="94" y="11"/>
                  </a:lnTo>
                  <a:lnTo>
                    <a:pt x="115" y="11"/>
                  </a:lnTo>
                  <a:lnTo>
                    <a:pt x="126" y="11"/>
                  </a:lnTo>
                  <a:lnTo>
                    <a:pt x="136" y="32"/>
                  </a:lnTo>
                  <a:lnTo>
                    <a:pt x="147" y="42"/>
                  </a:lnTo>
                  <a:lnTo>
                    <a:pt x="157" y="32"/>
                  </a:lnTo>
                  <a:lnTo>
                    <a:pt x="178" y="32"/>
                  </a:lnTo>
                  <a:lnTo>
                    <a:pt x="199" y="42"/>
                  </a:lnTo>
                  <a:lnTo>
                    <a:pt x="209" y="53"/>
                  </a:lnTo>
                  <a:lnTo>
                    <a:pt x="220" y="53"/>
                  </a:lnTo>
                  <a:lnTo>
                    <a:pt x="220" y="42"/>
                  </a:lnTo>
                  <a:lnTo>
                    <a:pt x="230" y="32"/>
                  </a:lnTo>
                  <a:lnTo>
                    <a:pt x="251" y="32"/>
                  </a:lnTo>
                  <a:lnTo>
                    <a:pt x="272" y="32"/>
                  </a:lnTo>
                  <a:lnTo>
                    <a:pt x="293" y="32"/>
                  </a:lnTo>
                  <a:lnTo>
                    <a:pt x="303" y="42"/>
                  </a:lnTo>
                  <a:lnTo>
                    <a:pt x="314" y="42"/>
                  </a:lnTo>
                  <a:lnTo>
                    <a:pt x="324" y="42"/>
                  </a:lnTo>
                  <a:lnTo>
                    <a:pt x="335" y="42"/>
                  </a:lnTo>
                  <a:lnTo>
                    <a:pt x="345" y="32"/>
                  </a:lnTo>
                  <a:lnTo>
                    <a:pt x="366" y="32"/>
                  </a:lnTo>
                  <a:lnTo>
                    <a:pt x="377" y="32"/>
                  </a:lnTo>
                  <a:lnTo>
                    <a:pt x="387" y="32"/>
                  </a:lnTo>
                  <a:lnTo>
                    <a:pt x="397" y="32"/>
                  </a:lnTo>
                  <a:lnTo>
                    <a:pt x="397" y="42"/>
                  </a:lnTo>
                  <a:lnTo>
                    <a:pt x="387" y="53"/>
                  </a:lnTo>
                  <a:lnTo>
                    <a:pt x="377" y="53"/>
                  </a:lnTo>
                  <a:lnTo>
                    <a:pt x="366" y="53"/>
                  </a:lnTo>
                  <a:lnTo>
                    <a:pt x="356" y="63"/>
                  </a:lnTo>
                  <a:lnTo>
                    <a:pt x="345" y="63"/>
                  </a:lnTo>
                  <a:lnTo>
                    <a:pt x="335" y="63"/>
                  </a:lnTo>
                  <a:lnTo>
                    <a:pt x="324" y="63"/>
                  </a:lnTo>
                  <a:lnTo>
                    <a:pt x="314" y="63"/>
                  </a:lnTo>
                  <a:lnTo>
                    <a:pt x="303" y="73"/>
                  </a:lnTo>
                  <a:lnTo>
                    <a:pt x="293" y="73"/>
                  </a:lnTo>
                  <a:lnTo>
                    <a:pt x="282" y="63"/>
                  </a:lnTo>
                  <a:lnTo>
                    <a:pt x="272" y="53"/>
                  </a:lnTo>
                  <a:lnTo>
                    <a:pt x="262" y="63"/>
                  </a:lnTo>
                  <a:lnTo>
                    <a:pt x="262" y="73"/>
                  </a:lnTo>
                  <a:lnTo>
                    <a:pt x="251" y="73"/>
                  </a:lnTo>
                  <a:lnTo>
                    <a:pt x="230" y="53"/>
                  </a:lnTo>
                  <a:lnTo>
                    <a:pt x="230" y="63"/>
                  </a:lnTo>
                  <a:lnTo>
                    <a:pt x="220" y="63"/>
                  </a:lnTo>
                  <a:lnTo>
                    <a:pt x="209" y="63"/>
                  </a:lnTo>
                  <a:lnTo>
                    <a:pt x="199" y="63"/>
                  </a:lnTo>
                  <a:lnTo>
                    <a:pt x="188" y="63"/>
                  </a:lnTo>
                  <a:lnTo>
                    <a:pt x="178" y="63"/>
                  </a:lnTo>
                  <a:lnTo>
                    <a:pt x="178" y="53"/>
                  </a:lnTo>
                  <a:lnTo>
                    <a:pt x="157" y="63"/>
                  </a:lnTo>
                  <a:lnTo>
                    <a:pt x="147" y="63"/>
                  </a:lnTo>
                  <a:lnTo>
                    <a:pt x="136" y="63"/>
                  </a:lnTo>
                  <a:lnTo>
                    <a:pt x="126" y="63"/>
                  </a:lnTo>
                  <a:lnTo>
                    <a:pt x="115" y="53"/>
                  </a:lnTo>
                  <a:lnTo>
                    <a:pt x="105" y="53"/>
                  </a:lnTo>
                  <a:lnTo>
                    <a:pt x="73" y="42"/>
                  </a:lnTo>
                  <a:lnTo>
                    <a:pt x="63" y="42"/>
                  </a:lnTo>
                  <a:lnTo>
                    <a:pt x="53" y="42"/>
                  </a:lnTo>
                  <a:lnTo>
                    <a:pt x="32" y="42"/>
                  </a:lnTo>
                  <a:lnTo>
                    <a:pt x="21" y="32"/>
                  </a:lnTo>
                  <a:lnTo>
                    <a:pt x="11" y="32"/>
                  </a:lnTo>
                  <a:lnTo>
                    <a:pt x="11" y="21"/>
                  </a:lnTo>
                  <a:lnTo>
                    <a:pt x="0" y="21"/>
                  </a:lnTo>
                  <a:lnTo>
                    <a:pt x="0" y="0"/>
                  </a:lnTo>
                  <a:close/>
                </a:path>
              </a:pathLst>
            </a:custGeom>
            <a:solidFill>
              <a:srgbClr val="FF9933">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4192" name="Freeform 30"/>
            <p:cNvSpPr>
              <a:spLocks/>
            </p:cNvSpPr>
            <p:nvPr/>
          </p:nvSpPr>
          <p:spPr bwMode="auto">
            <a:xfrm rot="238633">
              <a:off x="1878" y="2797"/>
              <a:ext cx="128" cy="137"/>
            </a:xfrm>
            <a:custGeom>
              <a:avLst/>
              <a:gdLst>
                <a:gd name="T0" fmla="*/ 1 w 177"/>
                <a:gd name="T1" fmla="*/ 0 h 146"/>
                <a:gd name="T2" fmla="*/ 1 w 177"/>
                <a:gd name="T3" fmla="*/ 0 h 146"/>
                <a:gd name="T4" fmla="*/ 1 w 177"/>
                <a:gd name="T5" fmla="*/ 8 h 146"/>
                <a:gd name="T6" fmla="*/ 1 w 177"/>
                <a:gd name="T7" fmla="*/ 8 h 146"/>
                <a:gd name="T8" fmla="*/ 1 w 177"/>
                <a:gd name="T9" fmla="*/ 8 h 146"/>
                <a:gd name="T10" fmla="*/ 1 w 177"/>
                <a:gd name="T11" fmla="*/ 8 h 146"/>
                <a:gd name="T12" fmla="*/ 1 w 177"/>
                <a:gd name="T13" fmla="*/ 8 h 146"/>
                <a:gd name="T14" fmla="*/ 1 w 177"/>
                <a:gd name="T15" fmla="*/ 8 h 146"/>
                <a:gd name="T16" fmla="*/ 1 w 177"/>
                <a:gd name="T17" fmla="*/ 8 h 146"/>
                <a:gd name="T18" fmla="*/ 1 w 177"/>
                <a:gd name="T19" fmla="*/ 8 h 146"/>
                <a:gd name="T20" fmla="*/ 1 w 177"/>
                <a:gd name="T21" fmla="*/ 8 h 146"/>
                <a:gd name="T22" fmla="*/ 1 w 177"/>
                <a:gd name="T23" fmla="*/ 8 h 146"/>
                <a:gd name="T24" fmla="*/ 1 w 177"/>
                <a:gd name="T25" fmla="*/ 8 h 146"/>
                <a:gd name="T26" fmla="*/ 1 w 177"/>
                <a:gd name="T27" fmla="*/ 8 h 146"/>
                <a:gd name="T28" fmla="*/ 1 w 177"/>
                <a:gd name="T29" fmla="*/ 8 h 146"/>
                <a:gd name="T30" fmla="*/ 1 w 177"/>
                <a:gd name="T31" fmla="*/ 9 h 146"/>
                <a:gd name="T32" fmla="*/ 1 w 177"/>
                <a:gd name="T33" fmla="*/ 11 h 146"/>
                <a:gd name="T34" fmla="*/ 1 w 177"/>
                <a:gd name="T35" fmla="*/ 13 h 146"/>
                <a:gd name="T36" fmla="*/ 1 w 177"/>
                <a:gd name="T37" fmla="*/ 15 h 146"/>
                <a:gd name="T38" fmla="*/ 1 w 177"/>
                <a:gd name="T39" fmla="*/ 17 h 146"/>
                <a:gd name="T40" fmla="*/ 1 w 177"/>
                <a:gd name="T41" fmla="*/ 18 h 146"/>
                <a:gd name="T42" fmla="*/ 1 w 177"/>
                <a:gd name="T43" fmla="*/ 17 h 146"/>
                <a:gd name="T44" fmla="*/ 1 w 177"/>
                <a:gd name="T45" fmla="*/ 14 h 146"/>
                <a:gd name="T46" fmla="*/ 1 w 177"/>
                <a:gd name="T47" fmla="*/ 11 h 146"/>
                <a:gd name="T48" fmla="*/ 1 w 177"/>
                <a:gd name="T49" fmla="*/ 11 h 146"/>
                <a:gd name="T50" fmla="*/ 1 w 177"/>
                <a:gd name="T51" fmla="*/ 11 h 146"/>
                <a:gd name="T52" fmla="*/ 1 w 177"/>
                <a:gd name="T53" fmla="*/ 13 h 146"/>
                <a:gd name="T54" fmla="*/ 1 w 177"/>
                <a:gd name="T55" fmla="*/ 14 h 146"/>
                <a:gd name="T56" fmla="*/ 1 w 177"/>
                <a:gd name="T57" fmla="*/ 17 h 146"/>
                <a:gd name="T58" fmla="*/ 1 w 177"/>
                <a:gd name="T59" fmla="*/ 18 h 146"/>
                <a:gd name="T60" fmla="*/ 1 w 177"/>
                <a:gd name="T61" fmla="*/ 17 h 146"/>
                <a:gd name="T62" fmla="*/ 1 w 177"/>
                <a:gd name="T63" fmla="*/ 14 h 146"/>
                <a:gd name="T64" fmla="*/ 1 w 177"/>
                <a:gd name="T65" fmla="*/ 13 h 146"/>
                <a:gd name="T66" fmla="*/ 0 w 177"/>
                <a:gd name="T67" fmla="*/ 11 h 146"/>
                <a:gd name="T68" fmla="*/ 1 w 177"/>
                <a:gd name="T69" fmla="*/ 8 h 146"/>
                <a:gd name="T70" fmla="*/ 1 w 177"/>
                <a:gd name="T71" fmla="*/ 8 h 146"/>
                <a:gd name="T72" fmla="*/ 1 w 177"/>
                <a:gd name="T73" fmla="*/ 8 h 146"/>
                <a:gd name="T74" fmla="*/ 1 w 177"/>
                <a:gd name="T75" fmla="*/ 8 h 1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7" h="146">
                  <a:moveTo>
                    <a:pt x="42" y="0"/>
                  </a:moveTo>
                  <a:lnTo>
                    <a:pt x="83" y="0"/>
                  </a:lnTo>
                  <a:lnTo>
                    <a:pt x="125" y="0"/>
                  </a:lnTo>
                  <a:lnTo>
                    <a:pt x="146" y="0"/>
                  </a:lnTo>
                  <a:lnTo>
                    <a:pt x="177" y="10"/>
                  </a:lnTo>
                  <a:lnTo>
                    <a:pt x="157" y="21"/>
                  </a:lnTo>
                  <a:lnTo>
                    <a:pt x="146" y="31"/>
                  </a:lnTo>
                  <a:lnTo>
                    <a:pt x="136" y="31"/>
                  </a:lnTo>
                  <a:lnTo>
                    <a:pt x="136" y="42"/>
                  </a:lnTo>
                  <a:lnTo>
                    <a:pt x="125" y="52"/>
                  </a:lnTo>
                  <a:lnTo>
                    <a:pt x="115" y="52"/>
                  </a:lnTo>
                  <a:lnTo>
                    <a:pt x="104" y="52"/>
                  </a:lnTo>
                  <a:lnTo>
                    <a:pt x="94" y="52"/>
                  </a:lnTo>
                  <a:lnTo>
                    <a:pt x="94" y="42"/>
                  </a:lnTo>
                  <a:lnTo>
                    <a:pt x="83" y="42"/>
                  </a:lnTo>
                  <a:lnTo>
                    <a:pt x="73" y="31"/>
                  </a:lnTo>
                  <a:lnTo>
                    <a:pt x="62" y="31"/>
                  </a:lnTo>
                  <a:lnTo>
                    <a:pt x="52" y="31"/>
                  </a:lnTo>
                  <a:lnTo>
                    <a:pt x="52" y="42"/>
                  </a:lnTo>
                  <a:lnTo>
                    <a:pt x="52" y="52"/>
                  </a:lnTo>
                  <a:lnTo>
                    <a:pt x="52" y="62"/>
                  </a:lnTo>
                  <a:lnTo>
                    <a:pt x="62" y="62"/>
                  </a:lnTo>
                  <a:lnTo>
                    <a:pt x="73" y="62"/>
                  </a:lnTo>
                  <a:lnTo>
                    <a:pt x="83" y="62"/>
                  </a:lnTo>
                  <a:lnTo>
                    <a:pt x="94" y="62"/>
                  </a:lnTo>
                  <a:lnTo>
                    <a:pt x="83" y="73"/>
                  </a:lnTo>
                  <a:lnTo>
                    <a:pt x="83" y="83"/>
                  </a:lnTo>
                  <a:lnTo>
                    <a:pt x="83" y="94"/>
                  </a:lnTo>
                  <a:lnTo>
                    <a:pt x="94" y="104"/>
                  </a:lnTo>
                  <a:lnTo>
                    <a:pt x="94" y="115"/>
                  </a:lnTo>
                  <a:lnTo>
                    <a:pt x="94" y="125"/>
                  </a:lnTo>
                  <a:lnTo>
                    <a:pt x="83" y="136"/>
                  </a:lnTo>
                  <a:lnTo>
                    <a:pt x="73" y="146"/>
                  </a:lnTo>
                  <a:lnTo>
                    <a:pt x="62" y="146"/>
                  </a:lnTo>
                  <a:lnTo>
                    <a:pt x="62" y="136"/>
                  </a:lnTo>
                  <a:lnTo>
                    <a:pt x="62" y="115"/>
                  </a:lnTo>
                  <a:lnTo>
                    <a:pt x="52" y="104"/>
                  </a:lnTo>
                  <a:lnTo>
                    <a:pt x="62" y="94"/>
                  </a:lnTo>
                  <a:lnTo>
                    <a:pt x="52" y="94"/>
                  </a:lnTo>
                  <a:lnTo>
                    <a:pt x="42" y="94"/>
                  </a:lnTo>
                  <a:lnTo>
                    <a:pt x="31" y="94"/>
                  </a:lnTo>
                  <a:lnTo>
                    <a:pt x="21" y="94"/>
                  </a:lnTo>
                  <a:lnTo>
                    <a:pt x="31" y="104"/>
                  </a:lnTo>
                  <a:lnTo>
                    <a:pt x="42" y="104"/>
                  </a:lnTo>
                  <a:lnTo>
                    <a:pt x="52" y="115"/>
                  </a:lnTo>
                  <a:lnTo>
                    <a:pt x="52" y="125"/>
                  </a:lnTo>
                  <a:lnTo>
                    <a:pt x="42" y="136"/>
                  </a:lnTo>
                  <a:lnTo>
                    <a:pt x="31" y="146"/>
                  </a:lnTo>
                  <a:lnTo>
                    <a:pt x="31" y="136"/>
                  </a:lnTo>
                  <a:lnTo>
                    <a:pt x="31" y="125"/>
                  </a:lnTo>
                  <a:lnTo>
                    <a:pt x="21" y="115"/>
                  </a:lnTo>
                  <a:lnTo>
                    <a:pt x="10" y="115"/>
                  </a:lnTo>
                  <a:lnTo>
                    <a:pt x="10" y="104"/>
                  </a:lnTo>
                  <a:lnTo>
                    <a:pt x="0" y="104"/>
                  </a:lnTo>
                  <a:lnTo>
                    <a:pt x="0" y="94"/>
                  </a:lnTo>
                  <a:lnTo>
                    <a:pt x="10" y="83"/>
                  </a:lnTo>
                  <a:lnTo>
                    <a:pt x="21" y="73"/>
                  </a:lnTo>
                  <a:lnTo>
                    <a:pt x="21" y="62"/>
                  </a:lnTo>
                  <a:lnTo>
                    <a:pt x="21" y="52"/>
                  </a:lnTo>
                  <a:lnTo>
                    <a:pt x="21" y="42"/>
                  </a:lnTo>
                  <a:lnTo>
                    <a:pt x="21" y="31"/>
                  </a:lnTo>
                  <a:lnTo>
                    <a:pt x="31" y="31"/>
                  </a:lnTo>
                  <a:lnTo>
                    <a:pt x="21" y="21"/>
                  </a:lnTo>
                  <a:lnTo>
                    <a:pt x="42" y="0"/>
                  </a:lnTo>
                  <a:close/>
                </a:path>
              </a:pathLst>
            </a:custGeom>
            <a:solidFill>
              <a:srgbClr val="FF9933">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4193" name="Freeform 31"/>
            <p:cNvSpPr>
              <a:spLocks/>
            </p:cNvSpPr>
            <p:nvPr/>
          </p:nvSpPr>
          <p:spPr bwMode="auto">
            <a:xfrm rot="238633">
              <a:off x="1745" y="2728"/>
              <a:ext cx="143" cy="186"/>
            </a:xfrm>
            <a:custGeom>
              <a:avLst/>
              <a:gdLst>
                <a:gd name="T0" fmla="*/ 0 w 198"/>
                <a:gd name="T1" fmla="*/ 7 h 199"/>
                <a:gd name="T2" fmla="*/ 1 w 198"/>
                <a:gd name="T3" fmla="*/ 7 h 199"/>
                <a:gd name="T4" fmla="*/ 1 w 198"/>
                <a:gd name="T5" fmla="*/ 7 h 199"/>
                <a:gd name="T6" fmla="*/ 1 w 198"/>
                <a:gd name="T7" fmla="*/ 7 h 199"/>
                <a:gd name="T8" fmla="*/ 1 w 198"/>
                <a:gd name="T9" fmla="*/ 0 h 199"/>
                <a:gd name="T10" fmla="*/ 1 w 198"/>
                <a:gd name="T11" fmla="*/ 7 h 199"/>
                <a:gd name="T12" fmla="*/ 1 w 198"/>
                <a:gd name="T13" fmla="*/ 7 h 199"/>
                <a:gd name="T14" fmla="*/ 1 w 198"/>
                <a:gd name="T15" fmla="*/ 7 h 199"/>
                <a:gd name="T16" fmla="*/ 1 w 198"/>
                <a:gd name="T17" fmla="*/ 0 h 199"/>
                <a:gd name="T18" fmla="*/ 1 w 198"/>
                <a:gd name="T19" fmla="*/ 0 h 199"/>
                <a:gd name="T20" fmla="*/ 1 w 198"/>
                <a:gd name="T21" fmla="*/ 7 h 199"/>
                <a:gd name="T22" fmla="*/ 1 w 198"/>
                <a:gd name="T23" fmla="*/ 7 h 199"/>
                <a:gd name="T24" fmla="*/ 1 w 198"/>
                <a:gd name="T25" fmla="*/ 7 h 199"/>
                <a:gd name="T26" fmla="*/ 1 w 198"/>
                <a:gd name="T27" fmla="*/ 7 h 199"/>
                <a:gd name="T28" fmla="*/ 1 w 198"/>
                <a:gd name="T29" fmla="*/ 7 h 199"/>
                <a:gd name="T30" fmla="*/ 1 w 198"/>
                <a:gd name="T31" fmla="*/ 7 h 199"/>
                <a:gd name="T32" fmla="*/ 1 w 198"/>
                <a:gd name="T33" fmla="*/ 7 h 199"/>
                <a:gd name="T34" fmla="*/ 1 w 198"/>
                <a:gd name="T35" fmla="*/ 9 h 199"/>
                <a:gd name="T36" fmla="*/ 1 w 198"/>
                <a:gd name="T37" fmla="*/ 9 h 199"/>
                <a:gd name="T38" fmla="*/ 1 w 198"/>
                <a:gd name="T39" fmla="*/ 9 h 199"/>
                <a:gd name="T40" fmla="*/ 1 w 198"/>
                <a:gd name="T41" fmla="*/ 11 h 199"/>
                <a:gd name="T42" fmla="*/ 1 w 198"/>
                <a:gd name="T43" fmla="*/ 12 h 199"/>
                <a:gd name="T44" fmla="*/ 1 w 198"/>
                <a:gd name="T45" fmla="*/ 13 h 199"/>
                <a:gd name="T46" fmla="*/ 1 w 198"/>
                <a:gd name="T47" fmla="*/ 17 h 199"/>
                <a:gd name="T48" fmla="*/ 1 w 198"/>
                <a:gd name="T49" fmla="*/ 18 h 199"/>
                <a:gd name="T50" fmla="*/ 1 w 198"/>
                <a:gd name="T51" fmla="*/ 19 h 199"/>
                <a:gd name="T52" fmla="*/ 1 w 198"/>
                <a:gd name="T53" fmla="*/ 20 h 199"/>
                <a:gd name="T54" fmla="*/ 1 w 198"/>
                <a:gd name="T55" fmla="*/ 20 h 199"/>
                <a:gd name="T56" fmla="*/ 1 w 198"/>
                <a:gd name="T57" fmla="*/ 19 h 199"/>
                <a:gd name="T58" fmla="*/ 1 w 198"/>
                <a:gd name="T59" fmla="*/ 19 h 199"/>
                <a:gd name="T60" fmla="*/ 1 w 198"/>
                <a:gd name="T61" fmla="*/ 18 h 199"/>
                <a:gd name="T62" fmla="*/ 1 w 198"/>
                <a:gd name="T63" fmla="*/ 18 h 199"/>
                <a:gd name="T64" fmla="*/ 1 w 198"/>
                <a:gd name="T65" fmla="*/ 17 h 199"/>
                <a:gd name="T66" fmla="*/ 1 w 198"/>
                <a:gd name="T67" fmla="*/ 17 h 199"/>
                <a:gd name="T68" fmla="*/ 1 w 198"/>
                <a:gd name="T69" fmla="*/ 14 h 199"/>
                <a:gd name="T70" fmla="*/ 1 w 198"/>
                <a:gd name="T71" fmla="*/ 13 h 199"/>
                <a:gd name="T72" fmla="*/ 1 w 198"/>
                <a:gd name="T73" fmla="*/ 11 h 199"/>
                <a:gd name="T74" fmla="*/ 0 w 198"/>
                <a:gd name="T75" fmla="*/ 7 h 19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 h="199">
                  <a:moveTo>
                    <a:pt x="0" y="63"/>
                  </a:moveTo>
                  <a:lnTo>
                    <a:pt x="41" y="42"/>
                  </a:lnTo>
                  <a:lnTo>
                    <a:pt x="62" y="21"/>
                  </a:lnTo>
                  <a:lnTo>
                    <a:pt x="73" y="11"/>
                  </a:lnTo>
                  <a:lnTo>
                    <a:pt x="104" y="0"/>
                  </a:lnTo>
                  <a:lnTo>
                    <a:pt x="115" y="21"/>
                  </a:lnTo>
                  <a:lnTo>
                    <a:pt x="136" y="11"/>
                  </a:lnTo>
                  <a:lnTo>
                    <a:pt x="146" y="11"/>
                  </a:lnTo>
                  <a:lnTo>
                    <a:pt x="156" y="0"/>
                  </a:lnTo>
                  <a:lnTo>
                    <a:pt x="167" y="0"/>
                  </a:lnTo>
                  <a:lnTo>
                    <a:pt x="167" y="11"/>
                  </a:lnTo>
                  <a:lnTo>
                    <a:pt x="167" y="21"/>
                  </a:lnTo>
                  <a:lnTo>
                    <a:pt x="156" y="32"/>
                  </a:lnTo>
                  <a:lnTo>
                    <a:pt x="177" y="63"/>
                  </a:lnTo>
                  <a:lnTo>
                    <a:pt x="188" y="84"/>
                  </a:lnTo>
                  <a:lnTo>
                    <a:pt x="198" y="84"/>
                  </a:lnTo>
                  <a:lnTo>
                    <a:pt x="198" y="94"/>
                  </a:lnTo>
                  <a:lnTo>
                    <a:pt x="188" y="94"/>
                  </a:lnTo>
                  <a:lnTo>
                    <a:pt x="177" y="94"/>
                  </a:lnTo>
                  <a:lnTo>
                    <a:pt x="167" y="105"/>
                  </a:lnTo>
                  <a:lnTo>
                    <a:pt x="167" y="115"/>
                  </a:lnTo>
                  <a:lnTo>
                    <a:pt x="146" y="125"/>
                  </a:lnTo>
                  <a:lnTo>
                    <a:pt x="146" y="157"/>
                  </a:lnTo>
                  <a:lnTo>
                    <a:pt x="146" y="178"/>
                  </a:lnTo>
                  <a:lnTo>
                    <a:pt x="146" y="188"/>
                  </a:lnTo>
                  <a:lnTo>
                    <a:pt x="136" y="199"/>
                  </a:lnTo>
                  <a:lnTo>
                    <a:pt x="125" y="199"/>
                  </a:lnTo>
                  <a:lnTo>
                    <a:pt x="115" y="188"/>
                  </a:lnTo>
                  <a:lnTo>
                    <a:pt x="104" y="188"/>
                  </a:lnTo>
                  <a:lnTo>
                    <a:pt x="94" y="178"/>
                  </a:lnTo>
                  <a:lnTo>
                    <a:pt x="62" y="178"/>
                  </a:lnTo>
                  <a:lnTo>
                    <a:pt x="41" y="167"/>
                  </a:lnTo>
                  <a:lnTo>
                    <a:pt x="21" y="157"/>
                  </a:lnTo>
                  <a:lnTo>
                    <a:pt x="10" y="136"/>
                  </a:lnTo>
                  <a:lnTo>
                    <a:pt x="10" y="125"/>
                  </a:lnTo>
                  <a:lnTo>
                    <a:pt x="10" y="105"/>
                  </a:lnTo>
                  <a:lnTo>
                    <a:pt x="0" y="63"/>
                  </a:lnTo>
                  <a:close/>
                </a:path>
              </a:pathLst>
            </a:custGeom>
            <a:solidFill>
              <a:srgbClr val="FF9933">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4194" name="Freeform 32"/>
            <p:cNvSpPr>
              <a:spLocks/>
            </p:cNvSpPr>
            <p:nvPr/>
          </p:nvSpPr>
          <p:spPr bwMode="auto">
            <a:xfrm rot="238633">
              <a:off x="2040" y="2864"/>
              <a:ext cx="271" cy="176"/>
            </a:xfrm>
            <a:custGeom>
              <a:avLst/>
              <a:gdLst>
                <a:gd name="T0" fmla="*/ 1 w 376"/>
                <a:gd name="T1" fmla="*/ 0 h 188"/>
                <a:gd name="T2" fmla="*/ 1 w 376"/>
                <a:gd name="T3" fmla="*/ 7 h 188"/>
                <a:gd name="T4" fmla="*/ 1 w 376"/>
                <a:gd name="T5" fmla="*/ 7 h 188"/>
                <a:gd name="T6" fmla="*/ 1 w 376"/>
                <a:gd name="T7" fmla="*/ 7 h 188"/>
                <a:gd name="T8" fmla="*/ 1 w 376"/>
                <a:gd name="T9" fmla="*/ 7 h 188"/>
                <a:gd name="T10" fmla="*/ 1 w 376"/>
                <a:gd name="T11" fmla="*/ 7 h 188"/>
                <a:gd name="T12" fmla="*/ 1 w 376"/>
                <a:gd name="T13" fmla="*/ 7 h 188"/>
                <a:gd name="T14" fmla="*/ 1 w 376"/>
                <a:gd name="T15" fmla="*/ 7 h 188"/>
                <a:gd name="T16" fmla="*/ 1 w 376"/>
                <a:gd name="T17" fmla="*/ 7 h 188"/>
                <a:gd name="T18" fmla="*/ 1 w 376"/>
                <a:gd name="T19" fmla="*/ 7 h 188"/>
                <a:gd name="T20" fmla="*/ 1 w 376"/>
                <a:gd name="T21" fmla="*/ 8 h 188"/>
                <a:gd name="T22" fmla="*/ 1 w 376"/>
                <a:gd name="T23" fmla="*/ 12 h 188"/>
                <a:gd name="T24" fmla="*/ 1 w 376"/>
                <a:gd name="T25" fmla="*/ 13 h 188"/>
                <a:gd name="T26" fmla="*/ 1 w 376"/>
                <a:gd name="T27" fmla="*/ 13 h 188"/>
                <a:gd name="T28" fmla="*/ 1 w 376"/>
                <a:gd name="T29" fmla="*/ 16 h 188"/>
                <a:gd name="T30" fmla="*/ 1 w 376"/>
                <a:gd name="T31" fmla="*/ 18 h 188"/>
                <a:gd name="T32" fmla="*/ 1 w 376"/>
                <a:gd name="T33" fmla="*/ 20 h 188"/>
                <a:gd name="T34" fmla="*/ 1 w 376"/>
                <a:gd name="T35" fmla="*/ 20 h 188"/>
                <a:gd name="T36" fmla="*/ 1 w 376"/>
                <a:gd name="T37" fmla="*/ 20 h 188"/>
                <a:gd name="T38" fmla="*/ 1 w 376"/>
                <a:gd name="T39" fmla="*/ 17 h 188"/>
                <a:gd name="T40" fmla="*/ 1 w 376"/>
                <a:gd name="T41" fmla="*/ 17 h 188"/>
                <a:gd name="T42" fmla="*/ 1 w 376"/>
                <a:gd name="T43" fmla="*/ 18 h 188"/>
                <a:gd name="T44" fmla="*/ 1 w 376"/>
                <a:gd name="T45" fmla="*/ 19 h 188"/>
                <a:gd name="T46" fmla="*/ 1 w 376"/>
                <a:gd name="T47" fmla="*/ 20 h 188"/>
                <a:gd name="T48" fmla="*/ 1 w 376"/>
                <a:gd name="T49" fmla="*/ 19 h 188"/>
                <a:gd name="T50" fmla="*/ 1 w 376"/>
                <a:gd name="T51" fmla="*/ 19 h 188"/>
                <a:gd name="T52" fmla="*/ 1 w 376"/>
                <a:gd name="T53" fmla="*/ 14 h 188"/>
                <a:gd name="T54" fmla="*/ 1 w 376"/>
                <a:gd name="T55" fmla="*/ 8 h 188"/>
                <a:gd name="T56" fmla="*/ 1 w 376"/>
                <a:gd name="T57" fmla="*/ 7 h 188"/>
                <a:gd name="T58" fmla="*/ 1 w 376"/>
                <a:gd name="T59" fmla="*/ 7 h 188"/>
                <a:gd name="T60" fmla="*/ 1 w 376"/>
                <a:gd name="T61" fmla="*/ 7 h 188"/>
                <a:gd name="T62" fmla="*/ 1 w 376"/>
                <a:gd name="T63" fmla="*/ 7 h 1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76" h="188">
                  <a:moveTo>
                    <a:pt x="0" y="0"/>
                  </a:moveTo>
                  <a:lnTo>
                    <a:pt x="31" y="0"/>
                  </a:lnTo>
                  <a:lnTo>
                    <a:pt x="62" y="0"/>
                  </a:lnTo>
                  <a:lnTo>
                    <a:pt x="73" y="31"/>
                  </a:lnTo>
                  <a:lnTo>
                    <a:pt x="73" y="42"/>
                  </a:lnTo>
                  <a:lnTo>
                    <a:pt x="83" y="42"/>
                  </a:lnTo>
                  <a:lnTo>
                    <a:pt x="104" y="42"/>
                  </a:lnTo>
                  <a:lnTo>
                    <a:pt x="115" y="42"/>
                  </a:lnTo>
                  <a:lnTo>
                    <a:pt x="125" y="31"/>
                  </a:lnTo>
                  <a:lnTo>
                    <a:pt x="136" y="21"/>
                  </a:lnTo>
                  <a:lnTo>
                    <a:pt x="146" y="21"/>
                  </a:lnTo>
                  <a:lnTo>
                    <a:pt x="188" y="42"/>
                  </a:lnTo>
                  <a:lnTo>
                    <a:pt x="198" y="42"/>
                  </a:lnTo>
                  <a:lnTo>
                    <a:pt x="209" y="52"/>
                  </a:lnTo>
                  <a:lnTo>
                    <a:pt x="230" y="52"/>
                  </a:lnTo>
                  <a:lnTo>
                    <a:pt x="240" y="63"/>
                  </a:lnTo>
                  <a:lnTo>
                    <a:pt x="251" y="63"/>
                  </a:lnTo>
                  <a:lnTo>
                    <a:pt x="271" y="73"/>
                  </a:lnTo>
                  <a:lnTo>
                    <a:pt x="292" y="84"/>
                  </a:lnTo>
                  <a:lnTo>
                    <a:pt x="292" y="94"/>
                  </a:lnTo>
                  <a:lnTo>
                    <a:pt x="292" y="104"/>
                  </a:lnTo>
                  <a:lnTo>
                    <a:pt x="303" y="115"/>
                  </a:lnTo>
                  <a:lnTo>
                    <a:pt x="313" y="115"/>
                  </a:lnTo>
                  <a:lnTo>
                    <a:pt x="324" y="115"/>
                  </a:lnTo>
                  <a:lnTo>
                    <a:pt x="345" y="136"/>
                  </a:lnTo>
                  <a:lnTo>
                    <a:pt x="355" y="146"/>
                  </a:lnTo>
                  <a:lnTo>
                    <a:pt x="355" y="157"/>
                  </a:lnTo>
                  <a:lnTo>
                    <a:pt x="376" y="167"/>
                  </a:lnTo>
                  <a:lnTo>
                    <a:pt x="355" y="188"/>
                  </a:lnTo>
                  <a:lnTo>
                    <a:pt x="345" y="188"/>
                  </a:lnTo>
                  <a:lnTo>
                    <a:pt x="334" y="177"/>
                  </a:lnTo>
                  <a:lnTo>
                    <a:pt x="324" y="177"/>
                  </a:lnTo>
                  <a:lnTo>
                    <a:pt x="292" y="146"/>
                  </a:lnTo>
                  <a:lnTo>
                    <a:pt x="271" y="146"/>
                  </a:lnTo>
                  <a:lnTo>
                    <a:pt x="261" y="146"/>
                  </a:lnTo>
                  <a:lnTo>
                    <a:pt x="251" y="146"/>
                  </a:lnTo>
                  <a:lnTo>
                    <a:pt x="240" y="157"/>
                  </a:lnTo>
                  <a:lnTo>
                    <a:pt x="230" y="167"/>
                  </a:lnTo>
                  <a:lnTo>
                    <a:pt x="219" y="177"/>
                  </a:lnTo>
                  <a:lnTo>
                    <a:pt x="209" y="177"/>
                  </a:lnTo>
                  <a:lnTo>
                    <a:pt x="198" y="167"/>
                  </a:lnTo>
                  <a:lnTo>
                    <a:pt x="188" y="167"/>
                  </a:lnTo>
                  <a:lnTo>
                    <a:pt x="177" y="167"/>
                  </a:lnTo>
                  <a:lnTo>
                    <a:pt x="167" y="167"/>
                  </a:lnTo>
                  <a:lnTo>
                    <a:pt x="156" y="146"/>
                  </a:lnTo>
                  <a:lnTo>
                    <a:pt x="146" y="125"/>
                  </a:lnTo>
                  <a:lnTo>
                    <a:pt x="136" y="104"/>
                  </a:lnTo>
                  <a:lnTo>
                    <a:pt x="115" y="84"/>
                  </a:lnTo>
                  <a:lnTo>
                    <a:pt x="115" y="73"/>
                  </a:lnTo>
                  <a:lnTo>
                    <a:pt x="83" y="73"/>
                  </a:lnTo>
                  <a:lnTo>
                    <a:pt x="62" y="84"/>
                  </a:lnTo>
                  <a:lnTo>
                    <a:pt x="52" y="73"/>
                  </a:lnTo>
                  <a:lnTo>
                    <a:pt x="31" y="63"/>
                  </a:lnTo>
                  <a:lnTo>
                    <a:pt x="21" y="63"/>
                  </a:lnTo>
                  <a:lnTo>
                    <a:pt x="21" y="31"/>
                  </a:lnTo>
                  <a:lnTo>
                    <a:pt x="31" y="21"/>
                  </a:lnTo>
                  <a:lnTo>
                    <a:pt x="0" y="0"/>
                  </a:lnTo>
                  <a:close/>
                </a:path>
              </a:pathLst>
            </a:custGeom>
            <a:solidFill>
              <a:srgbClr val="FF9933">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4195" name="Freeform 33"/>
            <p:cNvSpPr>
              <a:spLocks/>
            </p:cNvSpPr>
            <p:nvPr/>
          </p:nvSpPr>
          <p:spPr bwMode="auto">
            <a:xfrm rot="238633">
              <a:off x="1541" y="2693"/>
              <a:ext cx="166" cy="235"/>
            </a:xfrm>
            <a:custGeom>
              <a:avLst/>
              <a:gdLst>
                <a:gd name="T0" fmla="*/ 0 w 230"/>
                <a:gd name="T1" fmla="*/ 7 h 251"/>
                <a:gd name="T2" fmla="*/ 1 w 230"/>
                <a:gd name="T3" fmla="*/ 0 h 251"/>
                <a:gd name="T4" fmla="*/ 1 w 230"/>
                <a:gd name="T5" fmla="*/ 7 h 251"/>
                <a:gd name="T6" fmla="*/ 1 w 230"/>
                <a:gd name="T7" fmla="*/ 7 h 251"/>
                <a:gd name="T8" fmla="*/ 1 w 230"/>
                <a:gd name="T9" fmla="*/ 7 h 251"/>
                <a:gd name="T10" fmla="*/ 1 w 230"/>
                <a:gd name="T11" fmla="*/ 7 h 251"/>
                <a:gd name="T12" fmla="*/ 1 w 230"/>
                <a:gd name="T13" fmla="*/ 7 h 251"/>
                <a:gd name="T14" fmla="*/ 1 w 230"/>
                <a:gd name="T15" fmla="*/ 7 h 251"/>
                <a:gd name="T16" fmla="*/ 1 w 230"/>
                <a:gd name="T17" fmla="*/ 7 h 251"/>
                <a:gd name="T18" fmla="*/ 1 w 230"/>
                <a:gd name="T19" fmla="*/ 7 h 251"/>
                <a:gd name="T20" fmla="*/ 1 w 230"/>
                <a:gd name="T21" fmla="*/ 7 h 251"/>
                <a:gd name="T22" fmla="*/ 1 w 230"/>
                <a:gd name="T23" fmla="*/ 8 h 251"/>
                <a:gd name="T24" fmla="*/ 1 w 230"/>
                <a:gd name="T25" fmla="*/ 8 h 251"/>
                <a:gd name="T26" fmla="*/ 1 w 230"/>
                <a:gd name="T27" fmla="*/ 8 h 251"/>
                <a:gd name="T28" fmla="*/ 1 w 230"/>
                <a:gd name="T29" fmla="*/ 10 h 251"/>
                <a:gd name="T30" fmla="*/ 1 w 230"/>
                <a:gd name="T31" fmla="*/ 10 h 251"/>
                <a:gd name="T32" fmla="*/ 1 w 230"/>
                <a:gd name="T33" fmla="*/ 14 h 251"/>
                <a:gd name="T34" fmla="*/ 1 w 230"/>
                <a:gd name="T35" fmla="*/ 16 h 251"/>
                <a:gd name="T36" fmla="*/ 1 w 230"/>
                <a:gd name="T37" fmla="*/ 17 h 251"/>
                <a:gd name="T38" fmla="*/ 1 w 230"/>
                <a:gd name="T39" fmla="*/ 18 h 251"/>
                <a:gd name="T40" fmla="*/ 1 w 230"/>
                <a:gd name="T41" fmla="*/ 19 h 251"/>
                <a:gd name="T42" fmla="*/ 1 w 230"/>
                <a:gd name="T43" fmla="*/ 23 h 251"/>
                <a:gd name="T44" fmla="*/ 1 w 230"/>
                <a:gd name="T45" fmla="*/ 26 h 251"/>
                <a:gd name="T46" fmla="*/ 1 w 230"/>
                <a:gd name="T47" fmla="*/ 27 h 251"/>
                <a:gd name="T48" fmla="*/ 1 w 230"/>
                <a:gd name="T49" fmla="*/ 27 h 251"/>
                <a:gd name="T50" fmla="*/ 1 w 230"/>
                <a:gd name="T51" fmla="*/ 24 h 251"/>
                <a:gd name="T52" fmla="*/ 1 w 230"/>
                <a:gd name="T53" fmla="*/ 27 h 251"/>
                <a:gd name="T54" fmla="*/ 1 w 230"/>
                <a:gd name="T55" fmla="*/ 23 h 251"/>
                <a:gd name="T56" fmla="*/ 1 w 230"/>
                <a:gd name="T57" fmla="*/ 22 h 251"/>
                <a:gd name="T58" fmla="*/ 1 w 230"/>
                <a:gd name="T59" fmla="*/ 20 h 251"/>
                <a:gd name="T60" fmla="*/ 1 w 230"/>
                <a:gd name="T61" fmla="*/ 20 h 251"/>
                <a:gd name="T62" fmla="*/ 1 w 230"/>
                <a:gd name="T63" fmla="*/ 19 h 251"/>
                <a:gd name="T64" fmla="*/ 1 w 230"/>
                <a:gd name="T65" fmla="*/ 18 h 251"/>
                <a:gd name="T66" fmla="*/ 1 w 230"/>
                <a:gd name="T67" fmla="*/ 17 h 251"/>
                <a:gd name="T68" fmla="*/ 1 w 230"/>
                <a:gd name="T69" fmla="*/ 12 h 251"/>
                <a:gd name="T70" fmla="*/ 1 w 230"/>
                <a:gd name="T71" fmla="*/ 8 h 251"/>
                <a:gd name="T72" fmla="*/ 1 w 230"/>
                <a:gd name="T73" fmla="*/ 7 h 251"/>
                <a:gd name="T74" fmla="*/ 1 w 230"/>
                <a:gd name="T75" fmla="*/ 7 h 251"/>
                <a:gd name="T76" fmla="*/ 0 w 230"/>
                <a:gd name="T77" fmla="*/ 7 h 2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30" h="251">
                  <a:moveTo>
                    <a:pt x="0" y="11"/>
                  </a:moveTo>
                  <a:lnTo>
                    <a:pt x="32" y="0"/>
                  </a:lnTo>
                  <a:lnTo>
                    <a:pt x="53" y="11"/>
                  </a:lnTo>
                  <a:lnTo>
                    <a:pt x="63" y="21"/>
                  </a:lnTo>
                  <a:lnTo>
                    <a:pt x="63" y="32"/>
                  </a:lnTo>
                  <a:lnTo>
                    <a:pt x="74" y="42"/>
                  </a:lnTo>
                  <a:lnTo>
                    <a:pt x="105" y="73"/>
                  </a:lnTo>
                  <a:lnTo>
                    <a:pt x="115" y="84"/>
                  </a:lnTo>
                  <a:lnTo>
                    <a:pt x="136" y="94"/>
                  </a:lnTo>
                  <a:lnTo>
                    <a:pt x="178" y="94"/>
                  </a:lnTo>
                  <a:lnTo>
                    <a:pt x="178" y="126"/>
                  </a:lnTo>
                  <a:lnTo>
                    <a:pt x="189" y="136"/>
                  </a:lnTo>
                  <a:lnTo>
                    <a:pt x="178" y="146"/>
                  </a:lnTo>
                  <a:lnTo>
                    <a:pt x="199" y="157"/>
                  </a:lnTo>
                  <a:lnTo>
                    <a:pt x="220" y="167"/>
                  </a:lnTo>
                  <a:lnTo>
                    <a:pt x="220" y="220"/>
                  </a:lnTo>
                  <a:lnTo>
                    <a:pt x="230" y="240"/>
                  </a:lnTo>
                  <a:lnTo>
                    <a:pt x="230" y="251"/>
                  </a:lnTo>
                  <a:lnTo>
                    <a:pt x="209" y="251"/>
                  </a:lnTo>
                  <a:lnTo>
                    <a:pt x="209" y="230"/>
                  </a:lnTo>
                  <a:lnTo>
                    <a:pt x="189" y="251"/>
                  </a:lnTo>
                  <a:lnTo>
                    <a:pt x="178" y="220"/>
                  </a:lnTo>
                  <a:lnTo>
                    <a:pt x="168" y="209"/>
                  </a:lnTo>
                  <a:lnTo>
                    <a:pt x="136" y="178"/>
                  </a:lnTo>
                  <a:lnTo>
                    <a:pt x="115" y="167"/>
                  </a:lnTo>
                  <a:lnTo>
                    <a:pt x="105" y="157"/>
                  </a:lnTo>
                  <a:lnTo>
                    <a:pt x="105" y="146"/>
                  </a:lnTo>
                  <a:lnTo>
                    <a:pt x="84" y="105"/>
                  </a:lnTo>
                  <a:lnTo>
                    <a:pt x="84" y="84"/>
                  </a:lnTo>
                  <a:lnTo>
                    <a:pt x="53" y="63"/>
                  </a:lnTo>
                  <a:lnTo>
                    <a:pt x="32" y="32"/>
                  </a:lnTo>
                  <a:lnTo>
                    <a:pt x="0" y="11"/>
                  </a:lnTo>
                  <a:close/>
                </a:path>
              </a:pathLst>
            </a:custGeom>
            <a:solidFill>
              <a:srgbClr val="FF9933">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4196" name="Freeform 34"/>
            <p:cNvSpPr>
              <a:spLocks/>
            </p:cNvSpPr>
            <p:nvPr/>
          </p:nvSpPr>
          <p:spPr bwMode="auto">
            <a:xfrm rot="238633">
              <a:off x="1849" y="2472"/>
              <a:ext cx="159" cy="254"/>
            </a:xfrm>
            <a:custGeom>
              <a:avLst/>
              <a:gdLst>
                <a:gd name="T0" fmla="*/ 1 w 220"/>
                <a:gd name="T1" fmla="*/ 0 h 272"/>
                <a:gd name="T2" fmla="*/ 1 w 220"/>
                <a:gd name="T3" fmla="*/ 0 h 272"/>
                <a:gd name="T4" fmla="*/ 1 w 220"/>
                <a:gd name="T5" fmla="*/ 7 h 272"/>
                <a:gd name="T6" fmla="*/ 1 w 220"/>
                <a:gd name="T7" fmla="*/ 7 h 272"/>
                <a:gd name="T8" fmla="*/ 1 w 220"/>
                <a:gd name="T9" fmla="*/ 7 h 272"/>
                <a:gd name="T10" fmla="*/ 1 w 220"/>
                <a:gd name="T11" fmla="*/ 7 h 272"/>
                <a:gd name="T12" fmla="*/ 1 w 220"/>
                <a:gd name="T13" fmla="*/ 7 h 272"/>
                <a:gd name="T14" fmla="*/ 1 w 220"/>
                <a:gd name="T15" fmla="*/ 7 h 272"/>
                <a:gd name="T16" fmla="*/ 1 w 220"/>
                <a:gd name="T17" fmla="*/ 10 h 272"/>
                <a:gd name="T18" fmla="*/ 1 w 220"/>
                <a:gd name="T19" fmla="*/ 13 h 272"/>
                <a:gd name="T20" fmla="*/ 1 w 220"/>
                <a:gd name="T21" fmla="*/ 13 h 272"/>
                <a:gd name="T22" fmla="*/ 1 w 220"/>
                <a:gd name="T23" fmla="*/ 14 h 272"/>
                <a:gd name="T24" fmla="*/ 1 w 220"/>
                <a:gd name="T25" fmla="*/ 17 h 272"/>
                <a:gd name="T26" fmla="*/ 1 w 220"/>
                <a:gd name="T27" fmla="*/ 18 h 272"/>
                <a:gd name="T28" fmla="*/ 1 w 220"/>
                <a:gd name="T29" fmla="*/ 19 h 272"/>
                <a:gd name="T30" fmla="*/ 1 w 220"/>
                <a:gd name="T31" fmla="*/ 19 h 272"/>
                <a:gd name="T32" fmla="*/ 1 w 220"/>
                <a:gd name="T33" fmla="*/ 20 h 272"/>
                <a:gd name="T34" fmla="*/ 1 w 220"/>
                <a:gd name="T35" fmla="*/ 23 h 272"/>
                <a:gd name="T36" fmla="*/ 1 w 220"/>
                <a:gd name="T37" fmla="*/ 23 h 272"/>
                <a:gd name="T38" fmla="*/ 1 w 220"/>
                <a:gd name="T39" fmla="*/ 25 h 272"/>
                <a:gd name="T40" fmla="*/ 1 w 220"/>
                <a:gd name="T41" fmla="*/ 25 h 272"/>
                <a:gd name="T42" fmla="*/ 1 w 220"/>
                <a:gd name="T43" fmla="*/ 23 h 272"/>
                <a:gd name="T44" fmla="*/ 1 w 220"/>
                <a:gd name="T45" fmla="*/ 23 h 272"/>
                <a:gd name="T46" fmla="*/ 1 w 220"/>
                <a:gd name="T47" fmla="*/ 27 h 272"/>
                <a:gd name="T48" fmla="*/ 1 w 220"/>
                <a:gd name="T49" fmla="*/ 27 h 272"/>
                <a:gd name="T50" fmla="*/ 1 w 220"/>
                <a:gd name="T51" fmla="*/ 25 h 272"/>
                <a:gd name="T52" fmla="*/ 1 w 220"/>
                <a:gd name="T53" fmla="*/ 25 h 272"/>
                <a:gd name="T54" fmla="*/ 1 w 220"/>
                <a:gd name="T55" fmla="*/ 23 h 272"/>
                <a:gd name="T56" fmla="*/ 1 w 220"/>
                <a:gd name="T57" fmla="*/ 23 h 272"/>
                <a:gd name="T58" fmla="*/ 1 w 220"/>
                <a:gd name="T59" fmla="*/ 25 h 272"/>
                <a:gd name="T60" fmla="*/ 1 w 220"/>
                <a:gd name="T61" fmla="*/ 23 h 272"/>
                <a:gd name="T62" fmla="*/ 1 w 220"/>
                <a:gd name="T63" fmla="*/ 21 h 272"/>
                <a:gd name="T64" fmla="*/ 1 w 220"/>
                <a:gd name="T65" fmla="*/ 20 h 272"/>
                <a:gd name="T66" fmla="*/ 1 w 220"/>
                <a:gd name="T67" fmla="*/ 21 h 272"/>
                <a:gd name="T68" fmla="*/ 1 w 220"/>
                <a:gd name="T69" fmla="*/ 19 h 272"/>
                <a:gd name="T70" fmla="*/ 1 w 220"/>
                <a:gd name="T71" fmla="*/ 18 h 272"/>
                <a:gd name="T72" fmla="*/ 1 w 220"/>
                <a:gd name="T73" fmla="*/ 16 h 272"/>
                <a:gd name="T74" fmla="*/ 1 w 220"/>
                <a:gd name="T75" fmla="*/ 14 h 272"/>
                <a:gd name="T76" fmla="*/ 1 w 220"/>
                <a:gd name="T77" fmla="*/ 13 h 272"/>
                <a:gd name="T78" fmla="*/ 1 w 220"/>
                <a:gd name="T79" fmla="*/ 10 h 272"/>
                <a:gd name="T80" fmla="*/ 1 w 220"/>
                <a:gd name="T81" fmla="*/ 10 h 272"/>
                <a:gd name="T82" fmla="*/ 1 w 220"/>
                <a:gd name="T83" fmla="*/ 13 h 272"/>
                <a:gd name="T84" fmla="*/ 1 w 220"/>
                <a:gd name="T85" fmla="*/ 14 h 272"/>
                <a:gd name="T86" fmla="*/ 1 w 220"/>
                <a:gd name="T87" fmla="*/ 11 h 272"/>
                <a:gd name="T88" fmla="*/ 1 w 220"/>
                <a:gd name="T89" fmla="*/ 10 h 272"/>
                <a:gd name="T90" fmla="*/ 1 w 220"/>
                <a:gd name="T91" fmla="*/ 7 h 272"/>
                <a:gd name="T92" fmla="*/ 1 w 220"/>
                <a:gd name="T93" fmla="*/ 7 h 272"/>
                <a:gd name="T94" fmla="*/ 1 w 220"/>
                <a:gd name="T95" fmla="*/ 7 h 272"/>
                <a:gd name="T96" fmla="*/ 0 w 220"/>
                <a:gd name="T97" fmla="*/ 7 h 272"/>
                <a:gd name="T98" fmla="*/ 0 w 220"/>
                <a:gd name="T99" fmla="*/ 7 h 272"/>
                <a:gd name="T100" fmla="*/ 1 w 220"/>
                <a:gd name="T101" fmla="*/ 7 h 272"/>
                <a:gd name="T102" fmla="*/ 1 w 220"/>
                <a:gd name="T103" fmla="*/ 7 h 272"/>
                <a:gd name="T104" fmla="*/ 1 w 220"/>
                <a:gd name="T105" fmla="*/ 7 h 272"/>
                <a:gd name="T106" fmla="*/ 1 w 220"/>
                <a:gd name="T107" fmla="*/ 0 h 27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20" h="272">
                  <a:moveTo>
                    <a:pt x="11" y="0"/>
                  </a:moveTo>
                  <a:lnTo>
                    <a:pt x="31" y="0"/>
                  </a:lnTo>
                  <a:lnTo>
                    <a:pt x="52" y="21"/>
                  </a:lnTo>
                  <a:lnTo>
                    <a:pt x="52" y="53"/>
                  </a:lnTo>
                  <a:lnTo>
                    <a:pt x="63" y="63"/>
                  </a:lnTo>
                  <a:lnTo>
                    <a:pt x="73" y="73"/>
                  </a:lnTo>
                  <a:lnTo>
                    <a:pt x="84" y="84"/>
                  </a:lnTo>
                  <a:lnTo>
                    <a:pt x="105" y="84"/>
                  </a:lnTo>
                  <a:lnTo>
                    <a:pt x="125" y="105"/>
                  </a:lnTo>
                  <a:lnTo>
                    <a:pt x="146" y="126"/>
                  </a:lnTo>
                  <a:lnTo>
                    <a:pt x="167" y="136"/>
                  </a:lnTo>
                  <a:lnTo>
                    <a:pt x="167" y="167"/>
                  </a:lnTo>
                  <a:lnTo>
                    <a:pt x="178" y="178"/>
                  </a:lnTo>
                  <a:lnTo>
                    <a:pt x="178" y="188"/>
                  </a:lnTo>
                  <a:lnTo>
                    <a:pt x="188" y="199"/>
                  </a:lnTo>
                  <a:lnTo>
                    <a:pt x="199" y="209"/>
                  </a:lnTo>
                  <a:lnTo>
                    <a:pt x="199" y="230"/>
                  </a:lnTo>
                  <a:lnTo>
                    <a:pt x="220" y="240"/>
                  </a:lnTo>
                  <a:lnTo>
                    <a:pt x="220" y="251"/>
                  </a:lnTo>
                  <a:lnTo>
                    <a:pt x="199" y="251"/>
                  </a:lnTo>
                  <a:lnTo>
                    <a:pt x="188" y="240"/>
                  </a:lnTo>
                  <a:lnTo>
                    <a:pt x="178" y="240"/>
                  </a:lnTo>
                  <a:lnTo>
                    <a:pt x="178" y="272"/>
                  </a:lnTo>
                  <a:lnTo>
                    <a:pt x="167" y="272"/>
                  </a:lnTo>
                  <a:lnTo>
                    <a:pt x="157" y="261"/>
                  </a:lnTo>
                  <a:lnTo>
                    <a:pt x="146" y="251"/>
                  </a:lnTo>
                  <a:lnTo>
                    <a:pt x="146" y="230"/>
                  </a:lnTo>
                  <a:lnTo>
                    <a:pt x="136" y="230"/>
                  </a:lnTo>
                  <a:lnTo>
                    <a:pt x="125" y="251"/>
                  </a:lnTo>
                  <a:lnTo>
                    <a:pt x="115" y="230"/>
                  </a:lnTo>
                  <a:lnTo>
                    <a:pt x="115" y="220"/>
                  </a:lnTo>
                  <a:lnTo>
                    <a:pt x="136" y="209"/>
                  </a:lnTo>
                  <a:lnTo>
                    <a:pt x="157" y="220"/>
                  </a:lnTo>
                  <a:lnTo>
                    <a:pt x="157" y="188"/>
                  </a:lnTo>
                  <a:lnTo>
                    <a:pt x="136" y="178"/>
                  </a:lnTo>
                  <a:lnTo>
                    <a:pt x="136" y="157"/>
                  </a:lnTo>
                  <a:lnTo>
                    <a:pt x="125" y="136"/>
                  </a:lnTo>
                  <a:lnTo>
                    <a:pt x="105" y="126"/>
                  </a:lnTo>
                  <a:lnTo>
                    <a:pt x="94" y="105"/>
                  </a:lnTo>
                  <a:lnTo>
                    <a:pt x="73" y="105"/>
                  </a:lnTo>
                  <a:lnTo>
                    <a:pt x="84" y="126"/>
                  </a:lnTo>
                  <a:lnTo>
                    <a:pt x="63" y="136"/>
                  </a:lnTo>
                  <a:lnTo>
                    <a:pt x="52" y="115"/>
                  </a:lnTo>
                  <a:lnTo>
                    <a:pt x="42" y="105"/>
                  </a:lnTo>
                  <a:lnTo>
                    <a:pt x="42" y="84"/>
                  </a:lnTo>
                  <a:lnTo>
                    <a:pt x="21" y="73"/>
                  </a:lnTo>
                  <a:lnTo>
                    <a:pt x="11" y="63"/>
                  </a:lnTo>
                  <a:lnTo>
                    <a:pt x="0" y="53"/>
                  </a:lnTo>
                  <a:lnTo>
                    <a:pt x="0" y="42"/>
                  </a:lnTo>
                  <a:lnTo>
                    <a:pt x="21" y="42"/>
                  </a:lnTo>
                  <a:lnTo>
                    <a:pt x="21" y="32"/>
                  </a:lnTo>
                  <a:lnTo>
                    <a:pt x="21" y="21"/>
                  </a:lnTo>
                  <a:lnTo>
                    <a:pt x="11" y="0"/>
                  </a:lnTo>
                  <a:close/>
                </a:path>
              </a:pathLst>
            </a:custGeom>
            <a:solidFill>
              <a:srgbClr val="FF9933">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4197" name="Freeform 35"/>
            <p:cNvSpPr>
              <a:spLocks/>
            </p:cNvSpPr>
            <p:nvPr/>
          </p:nvSpPr>
          <p:spPr bwMode="auto">
            <a:xfrm rot="238633">
              <a:off x="1851" y="2018"/>
              <a:ext cx="120" cy="214"/>
            </a:xfrm>
            <a:custGeom>
              <a:avLst/>
              <a:gdLst>
                <a:gd name="T0" fmla="*/ 1 w 167"/>
                <a:gd name="T1" fmla="*/ 0 h 229"/>
                <a:gd name="T2" fmla="*/ 1 w 167"/>
                <a:gd name="T3" fmla="*/ 7 h 229"/>
                <a:gd name="T4" fmla="*/ 1 w 167"/>
                <a:gd name="T5" fmla="*/ 7 h 229"/>
                <a:gd name="T6" fmla="*/ 1 w 167"/>
                <a:gd name="T7" fmla="*/ 7 h 229"/>
                <a:gd name="T8" fmla="*/ 1 w 167"/>
                <a:gd name="T9" fmla="*/ 7 h 229"/>
                <a:gd name="T10" fmla="*/ 1 w 167"/>
                <a:gd name="T11" fmla="*/ 7 h 229"/>
                <a:gd name="T12" fmla="*/ 1 w 167"/>
                <a:gd name="T13" fmla="*/ 7 h 229"/>
                <a:gd name="T14" fmla="*/ 1 w 167"/>
                <a:gd name="T15" fmla="*/ 9 h 229"/>
                <a:gd name="T16" fmla="*/ 1 w 167"/>
                <a:gd name="T17" fmla="*/ 12 h 229"/>
                <a:gd name="T18" fmla="*/ 1 w 167"/>
                <a:gd name="T19" fmla="*/ 15 h 229"/>
                <a:gd name="T20" fmla="*/ 1 w 167"/>
                <a:gd name="T21" fmla="*/ 15 h 229"/>
                <a:gd name="T22" fmla="*/ 1 w 167"/>
                <a:gd name="T23" fmla="*/ 15 h 229"/>
                <a:gd name="T24" fmla="*/ 1 w 167"/>
                <a:gd name="T25" fmla="*/ 17 h 229"/>
                <a:gd name="T26" fmla="*/ 1 w 167"/>
                <a:gd name="T27" fmla="*/ 18 h 229"/>
                <a:gd name="T28" fmla="*/ 1 w 167"/>
                <a:gd name="T29" fmla="*/ 19 h 229"/>
                <a:gd name="T30" fmla="*/ 1 w 167"/>
                <a:gd name="T31" fmla="*/ 19 h 229"/>
                <a:gd name="T32" fmla="*/ 1 w 167"/>
                <a:gd name="T33" fmla="*/ 18 h 229"/>
                <a:gd name="T34" fmla="*/ 1 w 167"/>
                <a:gd name="T35" fmla="*/ 16 h 229"/>
                <a:gd name="T36" fmla="*/ 1 w 167"/>
                <a:gd name="T37" fmla="*/ 16 h 229"/>
                <a:gd name="T38" fmla="*/ 1 w 167"/>
                <a:gd name="T39" fmla="*/ 16 h 229"/>
                <a:gd name="T40" fmla="*/ 1 w 167"/>
                <a:gd name="T41" fmla="*/ 17 h 229"/>
                <a:gd name="T42" fmla="*/ 1 w 167"/>
                <a:gd name="T43" fmla="*/ 18 h 229"/>
                <a:gd name="T44" fmla="*/ 1 w 167"/>
                <a:gd name="T45" fmla="*/ 19 h 229"/>
                <a:gd name="T46" fmla="*/ 1 w 167"/>
                <a:gd name="T47" fmla="*/ 19 h 229"/>
                <a:gd name="T48" fmla="*/ 1 w 167"/>
                <a:gd name="T49" fmla="*/ 21 h 229"/>
                <a:gd name="T50" fmla="*/ 1 w 167"/>
                <a:gd name="T51" fmla="*/ 23 h 229"/>
                <a:gd name="T52" fmla="*/ 1 w 167"/>
                <a:gd name="T53" fmla="*/ 23 h 229"/>
                <a:gd name="T54" fmla="*/ 1 w 167"/>
                <a:gd name="T55" fmla="*/ 23 h 229"/>
                <a:gd name="T56" fmla="*/ 1 w 167"/>
                <a:gd name="T57" fmla="*/ 23 h 229"/>
                <a:gd name="T58" fmla="*/ 1 w 167"/>
                <a:gd name="T59" fmla="*/ 23 h 229"/>
                <a:gd name="T60" fmla="*/ 1 w 167"/>
                <a:gd name="T61" fmla="*/ 21 h 229"/>
                <a:gd name="T62" fmla="*/ 1 w 167"/>
                <a:gd name="T63" fmla="*/ 23 h 229"/>
                <a:gd name="T64" fmla="*/ 1 w 167"/>
                <a:gd name="T65" fmla="*/ 23 h 229"/>
                <a:gd name="T66" fmla="*/ 1 w 167"/>
                <a:gd name="T67" fmla="*/ 23 h 229"/>
                <a:gd name="T68" fmla="*/ 1 w 167"/>
                <a:gd name="T69" fmla="*/ 21 h 229"/>
                <a:gd name="T70" fmla="*/ 1 w 167"/>
                <a:gd name="T71" fmla="*/ 20 h 229"/>
                <a:gd name="T72" fmla="*/ 1 w 167"/>
                <a:gd name="T73" fmla="*/ 19 h 229"/>
                <a:gd name="T74" fmla="*/ 1 w 167"/>
                <a:gd name="T75" fmla="*/ 20 h 229"/>
                <a:gd name="T76" fmla="*/ 1 w 167"/>
                <a:gd name="T77" fmla="*/ 20 h 229"/>
                <a:gd name="T78" fmla="*/ 0 w 167"/>
                <a:gd name="T79" fmla="*/ 19 h 229"/>
                <a:gd name="T80" fmla="*/ 1 w 167"/>
                <a:gd name="T81" fmla="*/ 17 h 229"/>
                <a:gd name="T82" fmla="*/ 1 w 167"/>
                <a:gd name="T83" fmla="*/ 16 h 229"/>
                <a:gd name="T84" fmla="*/ 1 w 167"/>
                <a:gd name="T85" fmla="*/ 12 h 229"/>
                <a:gd name="T86" fmla="*/ 1 w 167"/>
                <a:gd name="T87" fmla="*/ 10 h 229"/>
                <a:gd name="T88" fmla="*/ 1 w 167"/>
                <a:gd name="T89" fmla="*/ 10 h 229"/>
                <a:gd name="T90" fmla="*/ 1 w 167"/>
                <a:gd name="T91" fmla="*/ 12 h 229"/>
                <a:gd name="T92" fmla="*/ 1 w 167"/>
                <a:gd name="T93" fmla="*/ 13 h 229"/>
                <a:gd name="T94" fmla="*/ 1 w 167"/>
                <a:gd name="T95" fmla="*/ 10 h 229"/>
                <a:gd name="T96" fmla="*/ 1 w 167"/>
                <a:gd name="T97" fmla="*/ 9 h 229"/>
                <a:gd name="T98" fmla="*/ 1 w 167"/>
                <a:gd name="T99" fmla="*/ 9 h 229"/>
                <a:gd name="T100" fmla="*/ 1 w 167"/>
                <a:gd name="T101" fmla="*/ 9 h 229"/>
                <a:gd name="T102" fmla="*/ 1 w 167"/>
                <a:gd name="T103" fmla="*/ 9 h 229"/>
                <a:gd name="T104" fmla="*/ 1 w 167"/>
                <a:gd name="T105" fmla="*/ 9 h 229"/>
                <a:gd name="T106" fmla="*/ 1 w 167"/>
                <a:gd name="T107" fmla="*/ 9 h 229"/>
                <a:gd name="T108" fmla="*/ 1 w 167"/>
                <a:gd name="T109" fmla="*/ 7 h 229"/>
                <a:gd name="T110" fmla="*/ 1 w 167"/>
                <a:gd name="T111" fmla="*/ 7 h 229"/>
                <a:gd name="T112" fmla="*/ 1 w 167"/>
                <a:gd name="T113" fmla="*/ 7 h 229"/>
                <a:gd name="T114" fmla="*/ 1 w 167"/>
                <a:gd name="T115" fmla="*/ 7 h 229"/>
                <a:gd name="T116" fmla="*/ 1 w 167"/>
                <a:gd name="T117" fmla="*/ 7 h 229"/>
                <a:gd name="T118" fmla="*/ 1 w 167"/>
                <a:gd name="T119" fmla="*/ 7 h 229"/>
                <a:gd name="T120" fmla="*/ 1 w 167"/>
                <a:gd name="T121" fmla="*/ 0 h 22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 h="229">
                  <a:moveTo>
                    <a:pt x="31" y="0"/>
                  </a:moveTo>
                  <a:lnTo>
                    <a:pt x="73" y="20"/>
                  </a:lnTo>
                  <a:lnTo>
                    <a:pt x="83" y="31"/>
                  </a:lnTo>
                  <a:lnTo>
                    <a:pt x="94" y="52"/>
                  </a:lnTo>
                  <a:lnTo>
                    <a:pt x="104" y="52"/>
                  </a:lnTo>
                  <a:lnTo>
                    <a:pt x="104" y="62"/>
                  </a:lnTo>
                  <a:lnTo>
                    <a:pt x="125" y="73"/>
                  </a:lnTo>
                  <a:lnTo>
                    <a:pt x="125" y="94"/>
                  </a:lnTo>
                  <a:lnTo>
                    <a:pt x="146" y="114"/>
                  </a:lnTo>
                  <a:lnTo>
                    <a:pt x="167" y="146"/>
                  </a:lnTo>
                  <a:lnTo>
                    <a:pt x="136" y="146"/>
                  </a:lnTo>
                  <a:lnTo>
                    <a:pt x="115" y="146"/>
                  </a:lnTo>
                  <a:lnTo>
                    <a:pt x="125" y="167"/>
                  </a:lnTo>
                  <a:lnTo>
                    <a:pt x="125" y="177"/>
                  </a:lnTo>
                  <a:lnTo>
                    <a:pt x="125" y="187"/>
                  </a:lnTo>
                  <a:lnTo>
                    <a:pt x="115" y="177"/>
                  </a:lnTo>
                  <a:lnTo>
                    <a:pt x="94" y="156"/>
                  </a:lnTo>
                  <a:lnTo>
                    <a:pt x="83" y="156"/>
                  </a:lnTo>
                  <a:lnTo>
                    <a:pt x="63" y="156"/>
                  </a:lnTo>
                  <a:lnTo>
                    <a:pt x="52" y="167"/>
                  </a:lnTo>
                  <a:lnTo>
                    <a:pt x="63" y="177"/>
                  </a:lnTo>
                  <a:lnTo>
                    <a:pt x="73" y="187"/>
                  </a:lnTo>
                  <a:lnTo>
                    <a:pt x="94" y="187"/>
                  </a:lnTo>
                  <a:lnTo>
                    <a:pt x="104" y="208"/>
                  </a:lnTo>
                  <a:lnTo>
                    <a:pt x="94" y="229"/>
                  </a:lnTo>
                  <a:lnTo>
                    <a:pt x="83" y="229"/>
                  </a:lnTo>
                  <a:lnTo>
                    <a:pt x="73" y="229"/>
                  </a:lnTo>
                  <a:lnTo>
                    <a:pt x="73" y="219"/>
                  </a:lnTo>
                  <a:lnTo>
                    <a:pt x="63" y="229"/>
                  </a:lnTo>
                  <a:lnTo>
                    <a:pt x="52" y="229"/>
                  </a:lnTo>
                  <a:lnTo>
                    <a:pt x="42" y="229"/>
                  </a:lnTo>
                  <a:lnTo>
                    <a:pt x="42" y="208"/>
                  </a:lnTo>
                  <a:lnTo>
                    <a:pt x="42" y="198"/>
                  </a:lnTo>
                  <a:lnTo>
                    <a:pt x="31" y="187"/>
                  </a:lnTo>
                  <a:lnTo>
                    <a:pt x="21" y="198"/>
                  </a:lnTo>
                  <a:lnTo>
                    <a:pt x="10" y="198"/>
                  </a:lnTo>
                  <a:lnTo>
                    <a:pt x="0" y="187"/>
                  </a:lnTo>
                  <a:lnTo>
                    <a:pt x="10" y="167"/>
                  </a:lnTo>
                  <a:lnTo>
                    <a:pt x="21" y="156"/>
                  </a:lnTo>
                  <a:lnTo>
                    <a:pt x="21" y="114"/>
                  </a:lnTo>
                  <a:lnTo>
                    <a:pt x="21" y="104"/>
                  </a:lnTo>
                  <a:lnTo>
                    <a:pt x="31" y="104"/>
                  </a:lnTo>
                  <a:lnTo>
                    <a:pt x="42" y="114"/>
                  </a:lnTo>
                  <a:lnTo>
                    <a:pt x="63" y="125"/>
                  </a:lnTo>
                  <a:lnTo>
                    <a:pt x="63" y="104"/>
                  </a:lnTo>
                  <a:lnTo>
                    <a:pt x="52" y="94"/>
                  </a:lnTo>
                  <a:lnTo>
                    <a:pt x="42" y="94"/>
                  </a:lnTo>
                  <a:lnTo>
                    <a:pt x="52" y="94"/>
                  </a:lnTo>
                  <a:lnTo>
                    <a:pt x="63" y="94"/>
                  </a:lnTo>
                  <a:lnTo>
                    <a:pt x="73" y="83"/>
                  </a:lnTo>
                  <a:lnTo>
                    <a:pt x="73" y="73"/>
                  </a:lnTo>
                  <a:lnTo>
                    <a:pt x="63" y="62"/>
                  </a:lnTo>
                  <a:lnTo>
                    <a:pt x="52" y="41"/>
                  </a:lnTo>
                  <a:lnTo>
                    <a:pt x="31" y="31"/>
                  </a:lnTo>
                  <a:lnTo>
                    <a:pt x="31" y="20"/>
                  </a:lnTo>
                  <a:lnTo>
                    <a:pt x="31" y="0"/>
                  </a:lnTo>
                  <a:close/>
                </a:path>
              </a:pathLst>
            </a:custGeom>
            <a:solidFill>
              <a:srgbClr val="FF9933">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4198" name="Freeform 36"/>
            <p:cNvSpPr>
              <a:spLocks/>
            </p:cNvSpPr>
            <p:nvPr/>
          </p:nvSpPr>
          <p:spPr bwMode="auto">
            <a:xfrm rot="238633">
              <a:off x="1729" y="1757"/>
              <a:ext cx="121" cy="176"/>
            </a:xfrm>
            <a:custGeom>
              <a:avLst/>
              <a:gdLst>
                <a:gd name="T0" fmla="*/ 0 w 167"/>
                <a:gd name="T1" fmla="*/ 0 h 188"/>
                <a:gd name="T2" fmla="*/ 1 w 167"/>
                <a:gd name="T3" fmla="*/ 0 h 188"/>
                <a:gd name="T4" fmla="*/ 1 w 167"/>
                <a:gd name="T5" fmla="*/ 7 h 188"/>
                <a:gd name="T6" fmla="*/ 1 w 167"/>
                <a:gd name="T7" fmla="*/ 7 h 188"/>
                <a:gd name="T8" fmla="*/ 1 w 167"/>
                <a:gd name="T9" fmla="*/ 7 h 188"/>
                <a:gd name="T10" fmla="*/ 1 w 167"/>
                <a:gd name="T11" fmla="*/ 7 h 188"/>
                <a:gd name="T12" fmla="*/ 1 w 167"/>
                <a:gd name="T13" fmla="*/ 7 h 188"/>
                <a:gd name="T14" fmla="*/ 1 w 167"/>
                <a:gd name="T15" fmla="*/ 7 h 188"/>
                <a:gd name="T16" fmla="*/ 1 w 167"/>
                <a:gd name="T17" fmla="*/ 7 h 188"/>
                <a:gd name="T18" fmla="*/ 1 w 167"/>
                <a:gd name="T19" fmla="*/ 10 h 188"/>
                <a:gd name="T20" fmla="*/ 1 w 167"/>
                <a:gd name="T21" fmla="*/ 12 h 188"/>
                <a:gd name="T22" fmla="*/ 1 w 167"/>
                <a:gd name="T23" fmla="*/ 12 h 188"/>
                <a:gd name="T24" fmla="*/ 1 w 167"/>
                <a:gd name="T25" fmla="*/ 13 h 188"/>
                <a:gd name="T26" fmla="*/ 1 w 167"/>
                <a:gd name="T27" fmla="*/ 13 h 188"/>
                <a:gd name="T28" fmla="*/ 1 w 167"/>
                <a:gd name="T29" fmla="*/ 13 h 188"/>
                <a:gd name="T30" fmla="*/ 1 w 167"/>
                <a:gd name="T31" fmla="*/ 14 h 188"/>
                <a:gd name="T32" fmla="*/ 1 w 167"/>
                <a:gd name="T33" fmla="*/ 15 h 188"/>
                <a:gd name="T34" fmla="*/ 1 w 167"/>
                <a:gd name="T35" fmla="*/ 17 h 188"/>
                <a:gd name="T36" fmla="*/ 1 w 167"/>
                <a:gd name="T37" fmla="*/ 19 h 188"/>
                <a:gd name="T38" fmla="*/ 1 w 167"/>
                <a:gd name="T39" fmla="*/ 20 h 188"/>
                <a:gd name="T40" fmla="*/ 1 w 167"/>
                <a:gd name="T41" fmla="*/ 20 h 188"/>
                <a:gd name="T42" fmla="*/ 1 w 167"/>
                <a:gd name="T43" fmla="*/ 20 h 188"/>
                <a:gd name="T44" fmla="*/ 1 w 167"/>
                <a:gd name="T45" fmla="*/ 20 h 188"/>
                <a:gd name="T46" fmla="*/ 1 w 167"/>
                <a:gd name="T47" fmla="*/ 20 h 188"/>
                <a:gd name="T48" fmla="*/ 1 w 167"/>
                <a:gd name="T49" fmla="*/ 19 h 188"/>
                <a:gd name="T50" fmla="*/ 1 w 167"/>
                <a:gd name="T51" fmla="*/ 18 h 188"/>
                <a:gd name="T52" fmla="*/ 1 w 167"/>
                <a:gd name="T53" fmla="*/ 14 h 188"/>
                <a:gd name="T54" fmla="*/ 1 w 167"/>
                <a:gd name="T55" fmla="*/ 12 h 188"/>
                <a:gd name="T56" fmla="*/ 1 w 167"/>
                <a:gd name="T57" fmla="*/ 7 h 188"/>
                <a:gd name="T58" fmla="*/ 1 w 167"/>
                <a:gd name="T59" fmla="*/ 7 h 188"/>
                <a:gd name="T60" fmla="*/ 1 w 167"/>
                <a:gd name="T61" fmla="*/ 7 h 188"/>
                <a:gd name="T62" fmla="*/ 1 w 167"/>
                <a:gd name="T63" fmla="*/ 7 h 188"/>
                <a:gd name="T64" fmla="*/ 0 w 167"/>
                <a:gd name="T65" fmla="*/ 7 h 188"/>
                <a:gd name="T66" fmla="*/ 0 w 167"/>
                <a:gd name="T67" fmla="*/ 7 h 188"/>
                <a:gd name="T68" fmla="*/ 0 w 167"/>
                <a:gd name="T69" fmla="*/ 0 h 1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7" h="188">
                  <a:moveTo>
                    <a:pt x="0" y="0"/>
                  </a:moveTo>
                  <a:lnTo>
                    <a:pt x="11" y="0"/>
                  </a:lnTo>
                  <a:lnTo>
                    <a:pt x="21" y="21"/>
                  </a:lnTo>
                  <a:lnTo>
                    <a:pt x="42" y="41"/>
                  </a:lnTo>
                  <a:lnTo>
                    <a:pt x="52" y="62"/>
                  </a:lnTo>
                  <a:lnTo>
                    <a:pt x="63" y="62"/>
                  </a:lnTo>
                  <a:lnTo>
                    <a:pt x="84" y="62"/>
                  </a:lnTo>
                  <a:lnTo>
                    <a:pt x="94" y="73"/>
                  </a:lnTo>
                  <a:lnTo>
                    <a:pt x="105" y="73"/>
                  </a:lnTo>
                  <a:lnTo>
                    <a:pt x="115" y="94"/>
                  </a:lnTo>
                  <a:lnTo>
                    <a:pt x="136" y="104"/>
                  </a:lnTo>
                  <a:lnTo>
                    <a:pt x="146" y="104"/>
                  </a:lnTo>
                  <a:lnTo>
                    <a:pt x="146" y="115"/>
                  </a:lnTo>
                  <a:lnTo>
                    <a:pt x="136" y="115"/>
                  </a:lnTo>
                  <a:lnTo>
                    <a:pt x="126" y="115"/>
                  </a:lnTo>
                  <a:lnTo>
                    <a:pt x="126" y="125"/>
                  </a:lnTo>
                  <a:lnTo>
                    <a:pt x="136" y="135"/>
                  </a:lnTo>
                  <a:lnTo>
                    <a:pt x="157" y="146"/>
                  </a:lnTo>
                  <a:lnTo>
                    <a:pt x="167" y="167"/>
                  </a:lnTo>
                  <a:lnTo>
                    <a:pt x="157" y="177"/>
                  </a:lnTo>
                  <a:lnTo>
                    <a:pt x="146" y="188"/>
                  </a:lnTo>
                  <a:lnTo>
                    <a:pt x="136" y="188"/>
                  </a:lnTo>
                  <a:lnTo>
                    <a:pt x="126" y="188"/>
                  </a:lnTo>
                  <a:lnTo>
                    <a:pt x="115" y="167"/>
                  </a:lnTo>
                  <a:lnTo>
                    <a:pt x="105" y="156"/>
                  </a:lnTo>
                  <a:lnTo>
                    <a:pt x="84" y="125"/>
                  </a:lnTo>
                  <a:lnTo>
                    <a:pt x="63" y="104"/>
                  </a:lnTo>
                  <a:lnTo>
                    <a:pt x="42" y="73"/>
                  </a:lnTo>
                  <a:lnTo>
                    <a:pt x="31" y="73"/>
                  </a:lnTo>
                  <a:lnTo>
                    <a:pt x="21" y="62"/>
                  </a:lnTo>
                  <a:lnTo>
                    <a:pt x="11" y="41"/>
                  </a:lnTo>
                  <a:lnTo>
                    <a:pt x="0" y="31"/>
                  </a:lnTo>
                  <a:lnTo>
                    <a:pt x="0" y="21"/>
                  </a:lnTo>
                  <a:lnTo>
                    <a:pt x="0" y="0"/>
                  </a:lnTo>
                  <a:close/>
                </a:path>
              </a:pathLst>
            </a:custGeom>
            <a:solidFill>
              <a:srgbClr val="FF9933">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4199" name="Freeform 37"/>
            <p:cNvSpPr>
              <a:spLocks/>
            </p:cNvSpPr>
            <p:nvPr/>
          </p:nvSpPr>
          <p:spPr bwMode="auto">
            <a:xfrm rot="238633">
              <a:off x="1860" y="2241"/>
              <a:ext cx="34" cy="67"/>
            </a:xfrm>
            <a:custGeom>
              <a:avLst/>
              <a:gdLst>
                <a:gd name="T0" fmla="*/ 0 w 84"/>
                <a:gd name="T1" fmla="*/ 0 h 167"/>
                <a:gd name="T2" fmla="*/ 0 w 84"/>
                <a:gd name="T3" fmla="*/ 0 h 167"/>
                <a:gd name="T4" fmla="*/ 0 w 84"/>
                <a:gd name="T5" fmla="*/ 0 h 167"/>
                <a:gd name="T6" fmla="*/ 0 w 84"/>
                <a:gd name="T7" fmla="*/ 0 h 167"/>
                <a:gd name="T8" fmla="*/ 0 w 84"/>
                <a:gd name="T9" fmla="*/ 0 h 167"/>
                <a:gd name="T10" fmla="*/ 0 w 84"/>
                <a:gd name="T11" fmla="*/ 0 h 167"/>
                <a:gd name="T12" fmla="*/ 0 w 84"/>
                <a:gd name="T13" fmla="*/ 0 h 167"/>
                <a:gd name="T14" fmla="*/ 0 w 84"/>
                <a:gd name="T15" fmla="*/ 0 h 167"/>
                <a:gd name="T16" fmla="*/ 0 w 84"/>
                <a:gd name="T17" fmla="*/ 0 h 167"/>
                <a:gd name="T18" fmla="*/ 0 w 84"/>
                <a:gd name="T19" fmla="*/ 0 h 167"/>
                <a:gd name="T20" fmla="*/ 0 w 84"/>
                <a:gd name="T21" fmla="*/ 0 h 167"/>
                <a:gd name="T22" fmla="*/ 0 w 84"/>
                <a:gd name="T23" fmla="*/ 0 h 167"/>
                <a:gd name="T24" fmla="*/ 0 w 84"/>
                <a:gd name="T25" fmla="*/ 0 h 167"/>
                <a:gd name="T26" fmla="*/ 0 w 84"/>
                <a:gd name="T27" fmla="*/ 0 h 167"/>
                <a:gd name="T28" fmla="*/ 0 w 84"/>
                <a:gd name="T29" fmla="*/ 0 h 167"/>
                <a:gd name="T30" fmla="*/ 0 w 84"/>
                <a:gd name="T31" fmla="*/ 0 h 167"/>
                <a:gd name="T32" fmla="*/ 0 w 84"/>
                <a:gd name="T33" fmla="*/ 0 h 167"/>
                <a:gd name="T34" fmla="*/ 0 w 84"/>
                <a:gd name="T35" fmla="*/ 0 h 167"/>
                <a:gd name="T36" fmla="*/ 0 w 84"/>
                <a:gd name="T37" fmla="*/ 0 h 167"/>
                <a:gd name="T38" fmla="*/ 0 w 84"/>
                <a:gd name="T39" fmla="*/ 0 h 167"/>
                <a:gd name="T40" fmla="*/ 0 w 84"/>
                <a:gd name="T41" fmla="*/ 0 h 167"/>
                <a:gd name="T42" fmla="*/ 0 w 84"/>
                <a:gd name="T43" fmla="*/ 0 h 167"/>
                <a:gd name="T44" fmla="*/ 0 w 84"/>
                <a:gd name="T45" fmla="*/ 0 h 167"/>
                <a:gd name="T46" fmla="*/ 0 w 84"/>
                <a:gd name="T47" fmla="*/ 0 h 167"/>
                <a:gd name="T48" fmla="*/ 0 w 84"/>
                <a:gd name="T49" fmla="*/ 0 h 167"/>
                <a:gd name="T50" fmla="*/ 0 w 84"/>
                <a:gd name="T51" fmla="*/ 0 h 167"/>
                <a:gd name="T52" fmla="*/ 0 w 84"/>
                <a:gd name="T53" fmla="*/ 0 h 167"/>
                <a:gd name="T54" fmla="*/ 0 w 84"/>
                <a:gd name="T55" fmla="*/ 0 h 167"/>
                <a:gd name="T56" fmla="*/ 0 w 84"/>
                <a:gd name="T57" fmla="*/ 0 h 167"/>
                <a:gd name="T58" fmla="*/ 0 w 84"/>
                <a:gd name="T59" fmla="*/ 0 h 167"/>
                <a:gd name="T60" fmla="*/ 0 w 84"/>
                <a:gd name="T61" fmla="*/ 0 h 167"/>
                <a:gd name="T62" fmla="*/ 0 w 84"/>
                <a:gd name="T63" fmla="*/ 0 h 167"/>
                <a:gd name="T64" fmla="*/ 0 w 84"/>
                <a:gd name="T65" fmla="*/ 0 h 167"/>
                <a:gd name="T66" fmla="*/ 0 w 84"/>
                <a:gd name="T67" fmla="*/ 0 h 167"/>
                <a:gd name="T68" fmla="*/ 0 w 84"/>
                <a:gd name="T69" fmla="*/ 0 h 167"/>
                <a:gd name="T70" fmla="*/ 0 w 84"/>
                <a:gd name="T71" fmla="*/ 0 h 167"/>
                <a:gd name="T72" fmla="*/ 0 w 84"/>
                <a:gd name="T73" fmla="*/ 0 h 167"/>
                <a:gd name="T74" fmla="*/ 0 w 84"/>
                <a:gd name="T75" fmla="*/ 0 h 167"/>
                <a:gd name="T76" fmla="*/ 0 w 84"/>
                <a:gd name="T77" fmla="*/ 0 h 167"/>
                <a:gd name="T78" fmla="*/ 0 w 84"/>
                <a:gd name="T79" fmla="*/ 0 h 167"/>
                <a:gd name="T80" fmla="*/ 0 w 84"/>
                <a:gd name="T81" fmla="*/ 0 h 167"/>
                <a:gd name="T82" fmla="*/ 0 w 84"/>
                <a:gd name="T83" fmla="*/ 0 h 167"/>
                <a:gd name="T84" fmla="*/ 0 w 84"/>
                <a:gd name="T85" fmla="*/ 0 h 167"/>
                <a:gd name="T86" fmla="*/ 0 w 84"/>
                <a:gd name="T87" fmla="*/ 0 h 167"/>
                <a:gd name="T88" fmla="*/ 0 w 84"/>
                <a:gd name="T89" fmla="*/ 0 h 167"/>
                <a:gd name="T90" fmla="*/ 0 w 84"/>
                <a:gd name="T91" fmla="*/ 0 h 167"/>
                <a:gd name="T92" fmla="*/ 0 w 84"/>
                <a:gd name="T93" fmla="*/ 0 h 16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84" h="167">
                  <a:moveTo>
                    <a:pt x="21" y="0"/>
                  </a:moveTo>
                  <a:lnTo>
                    <a:pt x="31" y="0"/>
                  </a:lnTo>
                  <a:lnTo>
                    <a:pt x="52" y="21"/>
                  </a:lnTo>
                  <a:lnTo>
                    <a:pt x="42" y="73"/>
                  </a:lnTo>
                  <a:lnTo>
                    <a:pt x="52" y="73"/>
                  </a:lnTo>
                  <a:lnTo>
                    <a:pt x="63" y="73"/>
                  </a:lnTo>
                  <a:lnTo>
                    <a:pt x="63" y="84"/>
                  </a:lnTo>
                  <a:lnTo>
                    <a:pt x="63" y="94"/>
                  </a:lnTo>
                  <a:lnTo>
                    <a:pt x="73" y="94"/>
                  </a:lnTo>
                  <a:lnTo>
                    <a:pt x="84" y="84"/>
                  </a:lnTo>
                  <a:lnTo>
                    <a:pt x="73" y="94"/>
                  </a:lnTo>
                  <a:lnTo>
                    <a:pt x="73" y="105"/>
                  </a:lnTo>
                  <a:lnTo>
                    <a:pt x="73" y="115"/>
                  </a:lnTo>
                  <a:lnTo>
                    <a:pt x="63" y="125"/>
                  </a:lnTo>
                  <a:lnTo>
                    <a:pt x="52" y="125"/>
                  </a:lnTo>
                  <a:lnTo>
                    <a:pt x="42" y="136"/>
                  </a:lnTo>
                  <a:lnTo>
                    <a:pt x="42" y="146"/>
                  </a:lnTo>
                  <a:lnTo>
                    <a:pt x="52" y="157"/>
                  </a:lnTo>
                  <a:lnTo>
                    <a:pt x="42" y="157"/>
                  </a:lnTo>
                  <a:lnTo>
                    <a:pt x="31" y="167"/>
                  </a:lnTo>
                  <a:lnTo>
                    <a:pt x="21" y="167"/>
                  </a:lnTo>
                  <a:lnTo>
                    <a:pt x="10" y="157"/>
                  </a:lnTo>
                  <a:lnTo>
                    <a:pt x="10" y="146"/>
                  </a:lnTo>
                  <a:lnTo>
                    <a:pt x="21" y="146"/>
                  </a:lnTo>
                  <a:lnTo>
                    <a:pt x="21" y="136"/>
                  </a:lnTo>
                  <a:lnTo>
                    <a:pt x="21" y="125"/>
                  </a:lnTo>
                  <a:lnTo>
                    <a:pt x="10" y="115"/>
                  </a:lnTo>
                  <a:lnTo>
                    <a:pt x="0" y="115"/>
                  </a:lnTo>
                  <a:lnTo>
                    <a:pt x="0" y="105"/>
                  </a:lnTo>
                  <a:lnTo>
                    <a:pt x="10" y="105"/>
                  </a:lnTo>
                  <a:lnTo>
                    <a:pt x="21" y="94"/>
                  </a:lnTo>
                  <a:lnTo>
                    <a:pt x="31" y="73"/>
                  </a:lnTo>
                  <a:lnTo>
                    <a:pt x="21" y="63"/>
                  </a:lnTo>
                  <a:lnTo>
                    <a:pt x="10" y="42"/>
                  </a:lnTo>
                  <a:lnTo>
                    <a:pt x="21" y="31"/>
                  </a:lnTo>
                  <a:lnTo>
                    <a:pt x="21" y="21"/>
                  </a:lnTo>
                  <a:lnTo>
                    <a:pt x="21" y="0"/>
                  </a:lnTo>
                  <a:close/>
                </a:path>
              </a:pathLst>
            </a:custGeom>
            <a:solidFill>
              <a:srgbClr val="FF9933">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134147" name="Text Box 38"/>
          <p:cNvSpPr txBox="1">
            <a:spLocks noChangeArrowheads="1"/>
          </p:cNvSpPr>
          <p:nvPr/>
        </p:nvSpPr>
        <p:spPr bwMode="auto">
          <a:xfrm>
            <a:off x="-17463" y="-20638"/>
            <a:ext cx="9144001" cy="64135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3600">
                <a:solidFill>
                  <a:schemeClr val="bg1"/>
                </a:solidFill>
                <a:latin typeface="HGP創英角ｺﾞｼｯｸUB" panose="020B0900000000000000" pitchFamily="50" charset="-128"/>
                <a:ea typeface="HGP創英角ｺﾞｼｯｸUB" panose="020B0900000000000000" pitchFamily="50" charset="-128"/>
              </a:rPr>
              <a:t>世界の五大ウイスキー</a:t>
            </a:r>
            <a:endParaRPr lang="en-US" altLang="ja-JP" sz="360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34148" name="Oval 39"/>
          <p:cNvSpPr>
            <a:spLocks noChangeArrowheads="1"/>
          </p:cNvSpPr>
          <p:nvPr/>
        </p:nvSpPr>
        <p:spPr bwMode="auto">
          <a:xfrm>
            <a:off x="4859338" y="2997200"/>
            <a:ext cx="182562" cy="206375"/>
          </a:xfrm>
          <a:prstGeom prst="ellipse">
            <a:avLst/>
          </a:prstGeom>
          <a:solidFill>
            <a:srgbClr val="FF9933"/>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34149" name="Oval 40"/>
          <p:cNvSpPr>
            <a:spLocks noChangeArrowheads="1"/>
          </p:cNvSpPr>
          <p:nvPr/>
        </p:nvSpPr>
        <p:spPr bwMode="auto">
          <a:xfrm>
            <a:off x="1862138" y="1947863"/>
            <a:ext cx="138112" cy="153987"/>
          </a:xfrm>
          <a:prstGeom prst="ellipse">
            <a:avLst/>
          </a:prstGeom>
          <a:solidFill>
            <a:srgbClr val="FF9933"/>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34150" name="Oval 41"/>
          <p:cNvSpPr>
            <a:spLocks noChangeArrowheads="1"/>
          </p:cNvSpPr>
          <p:nvPr/>
        </p:nvSpPr>
        <p:spPr bwMode="auto">
          <a:xfrm>
            <a:off x="1727200" y="2051050"/>
            <a:ext cx="136525" cy="153988"/>
          </a:xfrm>
          <a:prstGeom prst="ellipse">
            <a:avLst/>
          </a:prstGeom>
          <a:solidFill>
            <a:srgbClr val="FF9933"/>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34151" name="Oval 42"/>
          <p:cNvSpPr>
            <a:spLocks noChangeArrowheads="1"/>
          </p:cNvSpPr>
          <p:nvPr/>
        </p:nvSpPr>
        <p:spPr bwMode="auto">
          <a:xfrm>
            <a:off x="6443663" y="2133600"/>
            <a:ext cx="184150" cy="206375"/>
          </a:xfrm>
          <a:prstGeom prst="ellipse">
            <a:avLst/>
          </a:prstGeom>
          <a:solidFill>
            <a:srgbClr val="FF9933"/>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34152" name="Oval 43"/>
          <p:cNvSpPr>
            <a:spLocks noChangeArrowheads="1"/>
          </p:cNvSpPr>
          <p:nvPr/>
        </p:nvSpPr>
        <p:spPr bwMode="auto">
          <a:xfrm>
            <a:off x="6443663" y="2390775"/>
            <a:ext cx="184150" cy="206375"/>
          </a:xfrm>
          <a:prstGeom prst="ellipse">
            <a:avLst/>
          </a:prstGeom>
          <a:solidFill>
            <a:srgbClr val="FF9933"/>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34153" name="AutoShape 44"/>
          <p:cNvSpPr>
            <a:spLocks noChangeArrowheads="1"/>
          </p:cNvSpPr>
          <p:nvPr/>
        </p:nvSpPr>
        <p:spPr bwMode="auto">
          <a:xfrm>
            <a:off x="250825" y="1125538"/>
            <a:ext cx="2160588" cy="541337"/>
          </a:xfrm>
          <a:prstGeom prst="wedgeRectCallout">
            <a:avLst>
              <a:gd name="adj1" fmla="val 16569"/>
              <a:gd name="adj2" fmla="val 132699"/>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a:solidFill>
                  <a:srgbClr val="000000"/>
                </a:solidFill>
                <a:latin typeface="HGP創英角ｺﾞｼｯｸUB" panose="020B0900000000000000" pitchFamily="50" charset="-128"/>
                <a:ea typeface="HGP創英角ｺﾞｼｯｸUB" panose="020B0900000000000000" pitchFamily="50" charset="-128"/>
              </a:rPr>
              <a:t>ｱｲﾘｯｼｭｳｲｽｷｰ</a:t>
            </a:r>
          </a:p>
        </p:txBody>
      </p:sp>
      <p:sp>
        <p:nvSpPr>
          <p:cNvPr id="134154" name="AutoShape 45"/>
          <p:cNvSpPr>
            <a:spLocks noChangeArrowheads="1"/>
          </p:cNvSpPr>
          <p:nvPr/>
        </p:nvSpPr>
        <p:spPr bwMode="auto">
          <a:xfrm>
            <a:off x="395288" y="3284538"/>
            <a:ext cx="2303462" cy="504825"/>
          </a:xfrm>
          <a:prstGeom prst="wedgeRectCallout">
            <a:avLst>
              <a:gd name="adj1" fmla="val 17264"/>
              <a:gd name="adj2" fmla="val -274843"/>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a:solidFill>
                  <a:srgbClr val="000000"/>
                </a:solidFill>
                <a:latin typeface="HGP創英角ｺﾞｼｯｸUB" panose="020B0900000000000000" pitchFamily="50" charset="-128"/>
                <a:ea typeface="HGP創英角ｺﾞｼｯｸUB" panose="020B0900000000000000" pitchFamily="50" charset="-128"/>
              </a:rPr>
              <a:t>ｽｺｯﾁｳｲｽｷｰ</a:t>
            </a:r>
          </a:p>
        </p:txBody>
      </p:sp>
      <p:sp>
        <p:nvSpPr>
          <p:cNvPr id="134155" name="AutoShape 46"/>
          <p:cNvSpPr>
            <a:spLocks noChangeArrowheads="1"/>
          </p:cNvSpPr>
          <p:nvPr/>
        </p:nvSpPr>
        <p:spPr bwMode="auto">
          <a:xfrm>
            <a:off x="5651500" y="2852738"/>
            <a:ext cx="2103438" cy="541337"/>
          </a:xfrm>
          <a:prstGeom prst="wedgeRectCallout">
            <a:avLst>
              <a:gd name="adj1" fmla="val -11963"/>
              <a:gd name="adj2" fmla="val -96630"/>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a:solidFill>
                  <a:srgbClr val="000000"/>
                </a:solidFill>
                <a:latin typeface="HGP創英角ｺﾞｼｯｸUB" panose="020B0900000000000000" pitchFamily="50" charset="-128"/>
                <a:ea typeface="HGP創英角ｺﾞｼｯｸUB" panose="020B0900000000000000" pitchFamily="50" charset="-128"/>
              </a:rPr>
              <a:t>ｱﾒﾘｶﾝｳｲｽｷｰ</a:t>
            </a:r>
          </a:p>
        </p:txBody>
      </p:sp>
      <p:sp>
        <p:nvSpPr>
          <p:cNvPr id="134156" name="AutoShape 47"/>
          <p:cNvSpPr>
            <a:spLocks noChangeArrowheads="1"/>
          </p:cNvSpPr>
          <p:nvPr/>
        </p:nvSpPr>
        <p:spPr bwMode="auto">
          <a:xfrm>
            <a:off x="6696075" y="1268413"/>
            <a:ext cx="2268538" cy="541337"/>
          </a:xfrm>
          <a:prstGeom prst="wedgeRectCallout">
            <a:avLst>
              <a:gd name="adj1" fmla="val -53991"/>
              <a:gd name="adj2" fmla="val 108065"/>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a:solidFill>
                  <a:srgbClr val="000000"/>
                </a:solidFill>
                <a:latin typeface="HGP創英角ｺﾞｼｯｸUB" panose="020B0900000000000000" pitchFamily="50" charset="-128"/>
                <a:ea typeface="HGP創英角ｺﾞｼｯｸUB" panose="020B0900000000000000" pitchFamily="50" charset="-128"/>
              </a:rPr>
              <a:t>ｶﾅﾃﾞｨｱﾝｳｲｽｷｰ</a:t>
            </a:r>
          </a:p>
        </p:txBody>
      </p:sp>
      <p:sp>
        <p:nvSpPr>
          <p:cNvPr id="134157" name="Text Box 48"/>
          <p:cNvSpPr txBox="1">
            <a:spLocks noChangeArrowheads="1"/>
          </p:cNvSpPr>
          <p:nvPr/>
        </p:nvSpPr>
        <p:spPr bwMode="auto">
          <a:xfrm>
            <a:off x="-31750" y="749300"/>
            <a:ext cx="37417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a:solidFill>
                  <a:srgbClr val="000000"/>
                </a:solidFill>
                <a:latin typeface="HGP創英角ｺﾞｼｯｸUB" panose="020B0900000000000000" pitchFamily="50" charset="-128"/>
                <a:ea typeface="HGP創英角ｺﾞｼｯｸUB" panose="020B0900000000000000" pitchFamily="50" charset="-128"/>
              </a:rPr>
              <a:t>12</a:t>
            </a:r>
            <a:r>
              <a:rPr lang="ja-JP" altLang="en-US" sz="1800">
                <a:solidFill>
                  <a:srgbClr val="000000"/>
                </a:solidFill>
                <a:latin typeface="HGP創英角ｺﾞｼｯｸUB" panose="020B0900000000000000" pitchFamily="50" charset="-128"/>
                <a:ea typeface="HGP創英角ｺﾞｼｯｸUB" panose="020B0900000000000000" pitchFamily="50" charset="-128"/>
              </a:rPr>
              <a:t>世紀大麦を蒸溜した記録</a:t>
            </a:r>
          </a:p>
        </p:txBody>
      </p:sp>
      <p:sp>
        <p:nvSpPr>
          <p:cNvPr id="134158" name="Text Box 49"/>
          <p:cNvSpPr txBox="1">
            <a:spLocks noChangeArrowheads="1"/>
          </p:cNvSpPr>
          <p:nvPr/>
        </p:nvSpPr>
        <p:spPr bwMode="auto">
          <a:xfrm>
            <a:off x="5651500" y="3429000"/>
            <a:ext cx="13684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a:solidFill>
                  <a:srgbClr val="000000"/>
                </a:solidFill>
                <a:latin typeface="HGP創英角ｺﾞｼｯｸUB" panose="020B0900000000000000" pitchFamily="50" charset="-128"/>
                <a:ea typeface="HGP創英角ｺﾞｼｯｸUB" panose="020B0900000000000000" pitchFamily="50" charset="-128"/>
              </a:rPr>
              <a:t>19</a:t>
            </a:r>
            <a:r>
              <a:rPr lang="ja-JP" altLang="en-US" sz="1800">
                <a:solidFill>
                  <a:srgbClr val="000000"/>
                </a:solidFill>
                <a:latin typeface="HGP創英角ｺﾞｼｯｸUB" panose="020B0900000000000000" pitchFamily="50" charset="-128"/>
                <a:ea typeface="HGP創英角ｺﾞｼｯｸUB" panose="020B0900000000000000" pitchFamily="50" charset="-128"/>
              </a:rPr>
              <a:t>世紀～</a:t>
            </a:r>
          </a:p>
        </p:txBody>
      </p:sp>
      <p:sp>
        <p:nvSpPr>
          <p:cNvPr id="134159" name="Text Box 50"/>
          <p:cNvSpPr txBox="1">
            <a:spLocks noChangeArrowheads="1"/>
          </p:cNvSpPr>
          <p:nvPr/>
        </p:nvSpPr>
        <p:spPr bwMode="auto">
          <a:xfrm>
            <a:off x="3348038" y="4508500"/>
            <a:ext cx="29178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a:solidFill>
                  <a:srgbClr val="FF0000"/>
                </a:solidFill>
                <a:latin typeface="HGP創英角ｺﾞｼｯｸUB" panose="020B0900000000000000" pitchFamily="50" charset="-128"/>
                <a:ea typeface="HGP創英角ｺﾞｼｯｸUB" panose="020B0900000000000000" pitchFamily="50" charset="-128"/>
              </a:rPr>
              <a:t>1924</a:t>
            </a:r>
            <a:r>
              <a:rPr lang="ja-JP" altLang="en-US" sz="1800">
                <a:solidFill>
                  <a:srgbClr val="FF0000"/>
                </a:solidFill>
                <a:latin typeface="HGP創英角ｺﾞｼｯｸUB" panose="020B0900000000000000" pitchFamily="50" charset="-128"/>
                <a:ea typeface="HGP創英角ｺﾞｼｯｸUB" panose="020B0900000000000000" pitchFamily="50" charset="-128"/>
              </a:rPr>
              <a:t>年山崎蒸溜所～</a:t>
            </a:r>
          </a:p>
        </p:txBody>
      </p:sp>
      <p:sp>
        <p:nvSpPr>
          <p:cNvPr id="134160" name="AutoShape 51"/>
          <p:cNvSpPr>
            <a:spLocks noChangeArrowheads="1"/>
          </p:cNvSpPr>
          <p:nvPr/>
        </p:nvSpPr>
        <p:spPr bwMode="auto">
          <a:xfrm rot="534691" flipV="1">
            <a:off x="1979613" y="3068638"/>
            <a:ext cx="3443287" cy="781050"/>
          </a:xfrm>
          <a:prstGeom prst="curvedDownArrow">
            <a:avLst>
              <a:gd name="adj1" fmla="val 47943"/>
              <a:gd name="adj2" fmla="val 172198"/>
              <a:gd name="adj3" fmla="val 33333"/>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34161" name="Line 52"/>
          <p:cNvSpPr>
            <a:spLocks noChangeShapeType="1"/>
          </p:cNvSpPr>
          <p:nvPr/>
        </p:nvSpPr>
        <p:spPr bwMode="auto">
          <a:xfrm rot="-7297732">
            <a:off x="1754982" y="1721644"/>
            <a:ext cx="0" cy="433387"/>
          </a:xfrm>
          <a:prstGeom prst="line">
            <a:avLst/>
          </a:prstGeom>
          <a:noFill/>
          <a:ln w="9207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4162" name="AutoShape 53"/>
          <p:cNvSpPr>
            <a:spLocks noChangeArrowheads="1"/>
          </p:cNvSpPr>
          <p:nvPr/>
        </p:nvSpPr>
        <p:spPr bwMode="auto">
          <a:xfrm rot="-182709">
            <a:off x="1978025" y="1412875"/>
            <a:ext cx="4827588" cy="719138"/>
          </a:xfrm>
          <a:prstGeom prst="curvedDownArrow">
            <a:avLst>
              <a:gd name="adj1" fmla="val 111511"/>
              <a:gd name="adj2" fmla="val 268521"/>
              <a:gd name="adj3" fmla="val 33333"/>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34163" name="Text Box 54"/>
          <p:cNvSpPr txBox="1">
            <a:spLocks noChangeArrowheads="1"/>
          </p:cNvSpPr>
          <p:nvPr/>
        </p:nvSpPr>
        <p:spPr bwMode="auto">
          <a:xfrm>
            <a:off x="7775575" y="908050"/>
            <a:ext cx="13684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a:solidFill>
                  <a:srgbClr val="000000"/>
                </a:solidFill>
                <a:latin typeface="HGP創英角ｺﾞｼｯｸUB" panose="020B0900000000000000" pitchFamily="50" charset="-128"/>
                <a:ea typeface="HGP創英角ｺﾞｼｯｸUB" panose="020B0900000000000000" pitchFamily="50" charset="-128"/>
              </a:rPr>
              <a:t>19</a:t>
            </a:r>
            <a:r>
              <a:rPr lang="ja-JP" altLang="en-US" sz="1800">
                <a:solidFill>
                  <a:srgbClr val="000000"/>
                </a:solidFill>
                <a:latin typeface="HGP創英角ｺﾞｼｯｸUB" panose="020B0900000000000000" pitchFamily="50" charset="-128"/>
                <a:ea typeface="HGP創英角ｺﾞｼｯｸUB" panose="020B0900000000000000" pitchFamily="50" charset="-128"/>
              </a:rPr>
              <a:t>世紀～</a:t>
            </a:r>
          </a:p>
        </p:txBody>
      </p:sp>
      <p:sp>
        <p:nvSpPr>
          <p:cNvPr id="134164" name="AutoShape 55"/>
          <p:cNvSpPr>
            <a:spLocks noChangeArrowheads="1"/>
          </p:cNvSpPr>
          <p:nvPr/>
        </p:nvSpPr>
        <p:spPr bwMode="auto">
          <a:xfrm>
            <a:off x="3563938" y="3933825"/>
            <a:ext cx="2230437" cy="574675"/>
          </a:xfrm>
          <a:prstGeom prst="wedgeRectCallout">
            <a:avLst>
              <a:gd name="adj1" fmla="val 11991"/>
              <a:gd name="adj2" fmla="val -138676"/>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a:solidFill>
                  <a:srgbClr val="000000"/>
                </a:solidFill>
                <a:latin typeface="HGP創英角ｺﾞｼｯｸUB" panose="020B0900000000000000" pitchFamily="50" charset="-128"/>
                <a:ea typeface="HGP創英角ｺﾞｼｯｸUB" panose="020B0900000000000000" pitchFamily="50" charset="-128"/>
              </a:rPr>
              <a:t>ｼﾞｬﾊﾟﾆｰｽﾞｳｲｽｷｰ</a:t>
            </a:r>
          </a:p>
        </p:txBody>
      </p:sp>
      <p:sp>
        <p:nvSpPr>
          <p:cNvPr id="134165" name="Text Box 56"/>
          <p:cNvSpPr txBox="1">
            <a:spLocks noChangeArrowheads="1"/>
          </p:cNvSpPr>
          <p:nvPr/>
        </p:nvSpPr>
        <p:spPr bwMode="auto">
          <a:xfrm>
            <a:off x="107950" y="3770313"/>
            <a:ext cx="4033838"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a:solidFill>
                  <a:srgbClr val="000000"/>
                </a:solidFill>
                <a:latin typeface="HGP創英角ｺﾞｼｯｸUB" panose="020B0900000000000000" pitchFamily="50" charset="-128"/>
                <a:ea typeface="HGP創英角ｺﾞｼｯｸUB" panose="020B0900000000000000" pitchFamily="50" charset="-128"/>
              </a:rPr>
              <a:t>15</a:t>
            </a:r>
            <a:r>
              <a:rPr lang="ja-JP" altLang="en-US" sz="1800">
                <a:solidFill>
                  <a:srgbClr val="000000"/>
                </a:solidFill>
                <a:latin typeface="HGP創英角ｺﾞｼｯｸUB" panose="020B0900000000000000" pitchFamily="50" charset="-128"/>
                <a:ea typeface="HGP創英角ｺﾞｼｯｸUB" panose="020B0900000000000000" pitchFamily="50" charset="-128"/>
              </a:rPr>
              <a:t>世紀　スコットランド王室に出納記録</a:t>
            </a:r>
            <a:r>
              <a:rPr lang="en-US" altLang="ja-JP" sz="1800">
                <a:solidFill>
                  <a:srgbClr val="000000"/>
                </a:solidFill>
                <a:latin typeface="HGP創英角ｺﾞｼｯｸUB" panose="020B0900000000000000" pitchFamily="50" charset="-128"/>
                <a:ea typeface="HGP創英角ｺﾞｼｯｸUB" panose="020B0900000000000000" pitchFamily="50" charset="-128"/>
              </a:rPr>
              <a:t>18</a:t>
            </a:r>
            <a:r>
              <a:rPr lang="ja-JP" altLang="en-US" sz="1800">
                <a:solidFill>
                  <a:srgbClr val="000000"/>
                </a:solidFill>
                <a:latin typeface="HGP創英角ｺﾞｼｯｸUB" panose="020B0900000000000000" pitchFamily="50" charset="-128"/>
                <a:ea typeface="HGP創英角ｺﾞｼｯｸUB" panose="020B0900000000000000" pitchFamily="50" charset="-128"/>
              </a:rPr>
              <a:t>世紀樽熟成発見</a:t>
            </a:r>
            <a:br>
              <a:rPr lang="ja-JP" altLang="en-US" sz="1800">
                <a:solidFill>
                  <a:srgbClr val="000000"/>
                </a:solidFill>
                <a:latin typeface="HGP創英角ｺﾞｼｯｸUB" panose="020B0900000000000000" pitchFamily="50" charset="-128"/>
                <a:ea typeface="HGP創英角ｺﾞｼｯｸUB" panose="020B0900000000000000" pitchFamily="50" charset="-128"/>
              </a:rPr>
            </a:br>
            <a:r>
              <a:rPr lang="en-US" altLang="ja-JP" sz="1800">
                <a:latin typeface="HGP創英角ｺﾞｼｯｸUB" panose="020B0900000000000000" pitchFamily="50" charset="-128"/>
                <a:ea typeface="HGP創英角ｺﾞｼｯｸUB" panose="020B0900000000000000" pitchFamily="50" charset="-128"/>
              </a:rPr>
              <a:t>19</a:t>
            </a:r>
            <a:r>
              <a:rPr lang="ja-JP" altLang="en-US" sz="1800">
                <a:latin typeface="HGP創英角ｺﾞｼｯｸUB" panose="020B0900000000000000" pitchFamily="50" charset="-128"/>
                <a:ea typeface="HGP創英角ｺﾞｼｯｸUB" panose="020B0900000000000000" pitchFamily="50" charset="-128"/>
              </a:rPr>
              <a:t>世紀後半ﾌﾞﾚﾝﾃﾞｯﾄﾞｳｲｽｷｰ</a:t>
            </a:r>
          </a:p>
        </p:txBody>
      </p:sp>
      <p:pic>
        <p:nvPicPr>
          <p:cNvPr id="134166" name="Picture 57" descr="XSYAS_S1_1204_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0" y="4892675"/>
            <a:ext cx="69532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67" name="Picture 58" descr="XSHAS_S1_1204_m"/>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9788" y="4905375"/>
            <a:ext cx="693737"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68" name="Picture 59" descr="YCCF_S1_1208_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5800" y="1844675"/>
            <a:ext cx="658813"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69" name="Picture 60" descr="XYJBWA_S1_1209_m"/>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27988" y="4149725"/>
            <a:ext cx="61277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70" name="Picture 61" descr="YTD40B_S1_1311_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188" y="1700213"/>
            <a:ext cx="539750"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71" name="Picture 62" descr="YBW12K_S1_1204a_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4113" y="4654550"/>
            <a:ext cx="544512"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72" name="Picture 63" descr="XYMMAA_S1_1310_m"/>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35825" y="4292600"/>
            <a:ext cx="731838"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73" name="Picture 64" descr="YBS1R_S1_1307_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3850" y="5013325"/>
            <a:ext cx="606425"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36"/>
          <p:cNvSpPr>
            <a:spLocks noGrp="1" noChangeArrowheads="1"/>
          </p:cNvSpPr>
          <p:nvPr>
            <p:ph type="title"/>
          </p:nvPr>
        </p:nvSpPr>
        <p:spPr>
          <a:xfrm>
            <a:off x="0" y="-11113"/>
            <a:ext cx="9144000" cy="646113"/>
          </a:xfrm>
          <a:solidFill>
            <a:schemeClr val="tx1"/>
          </a:solidFill>
        </p:spPr>
        <p:txBody>
          <a:bodyPr>
            <a:spAutoFit/>
          </a:bodyPr>
          <a:lstStyle/>
          <a:p>
            <a:pPr>
              <a:spcBef>
                <a:spcPct val="50000"/>
              </a:spcBef>
            </a:pPr>
            <a:r>
              <a:rPr lang="ja-JP" altLang="en-US" sz="3600">
                <a:solidFill>
                  <a:schemeClr val="bg1"/>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急増する外国人来場者（山崎蒸溜所）</a:t>
            </a:r>
          </a:p>
        </p:txBody>
      </p:sp>
      <p:sp>
        <p:nvSpPr>
          <p:cNvPr id="136195" name="正方形/長方形 39"/>
          <p:cNvSpPr>
            <a:spLocks noChangeArrowheads="1"/>
          </p:cNvSpPr>
          <p:nvPr/>
        </p:nvSpPr>
        <p:spPr bwMode="auto">
          <a:xfrm>
            <a:off x="252413" y="5445125"/>
            <a:ext cx="86391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000000"/>
                </a:solidFill>
                <a:latin typeface="Meiryo UI" panose="020B0604030504040204" pitchFamily="50" charset="-128"/>
                <a:ea typeface="Meiryo UI" panose="020B0604030504040204" pitchFamily="50" charset="-128"/>
                <a:cs typeface="Meiryo UI" panose="020B0604030504040204" pitchFamily="50" charset="-128"/>
              </a:rPr>
              <a:t>■国別実績</a:t>
            </a:r>
            <a:r>
              <a:rPr lang="en-US" altLang="ja-JP" sz="2400">
                <a:solidFill>
                  <a:srgbClr val="000000"/>
                </a:solidFill>
                <a:latin typeface="Meiryo UI" panose="020B0604030504040204" pitchFamily="50" charset="-128"/>
                <a:ea typeface="Meiryo UI" panose="020B0604030504040204" pitchFamily="50" charset="-128"/>
                <a:cs typeface="Meiryo UI" panose="020B0604030504040204" pitchFamily="50" charset="-128"/>
              </a:rPr>
              <a:t>TOP5</a:t>
            </a:r>
            <a:endParaRPr lang="en-US" altLang="ja-JP" sz="160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endParaRPr lang="en-US" altLang="ja-JP" sz="40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　 　　アメリカ</a:t>
            </a:r>
            <a:r>
              <a:rPr lang="en-US" altLang="ja-JP"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　香港</a:t>
            </a:r>
            <a:r>
              <a:rPr lang="en-US" altLang="ja-JP"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　オーストラリア</a:t>
            </a:r>
            <a:r>
              <a:rPr lang="en-US" altLang="ja-JP"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　シンガポール</a:t>
            </a:r>
            <a:r>
              <a:rPr lang="en-US" altLang="ja-JP"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　カナダ</a:t>
            </a:r>
            <a:r>
              <a:rPr lang="en-US" altLang="ja-JP"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200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36196" name="図 10"/>
          <p:cNvPicPr>
            <a:picLocks noChangeAspect="1" noChangeArrowheads="1"/>
          </p:cNvPicPr>
          <p:nvPr/>
        </p:nvPicPr>
        <p:blipFill>
          <a:blip r:embed="rId2">
            <a:extLst>
              <a:ext uri="{28A0092B-C50C-407E-A947-70E740481C1C}">
                <a14:useLocalDpi xmlns:a14="http://schemas.microsoft.com/office/drawing/2010/main" val="0"/>
              </a:ext>
            </a:extLst>
          </a:blip>
          <a:srcRect l="1981" t="19801" r="2971" b="2640"/>
          <a:stretch>
            <a:fillRect/>
          </a:stretch>
        </p:blipFill>
        <p:spPr bwMode="auto">
          <a:xfrm>
            <a:off x="684213" y="1557338"/>
            <a:ext cx="7416800" cy="363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7" name="Rectangle 4"/>
          <p:cNvSpPr>
            <a:spLocks noChangeArrowheads="1"/>
          </p:cNvSpPr>
          <p:nvPr/>
        </p:nvSpPr>
        <p:spPr bwMode="auto">
          <a:xfrm>
            <a:off x="252413" y="1020763"/>
            <a:ext cx="8075612"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a:solidFill>
                  <a:srgbClr val="000000"/>
                </a:solidFill>
                <a:latin typeface="Meiryo UI" panose="020B0604030504040204" pitchFamily="50" charset="-128"/>
                <a:ea typeface="Meiryo UI" panose="020B0604030504040204" pitchFamily="50" charset="-128"/>
                <a:cs typeface="Meiryo UI" panose="020B0604030504040204" pitchFamily="50" charset="-128"/>
              </a:rPr>
              <a:t>■ツアー参加率の推移</a:t>
            </a:r>
            <a:r>
              <a:rPr lang="ja-JP" altLang="en-US" sz="1800">
                <a:solidFill>
                  <a:srgbClr val="000000"/>
                </a:solidFill>
                <a:latin typeface="Meiryo UI" panose="020B0604030504040204" pitchFamily="50" charset="-128"/>
                <a:ea typeface="Meiryo UI" panose="020B0604030504040204" pitchFamily="50" charset="-128"/>
                <a:cs typeface="Meiryo UI" panose="020B0604030504040204" pitchFamily="50" charset="-128"/>
              </a:rPr>
              <a:t>（イヤホンガイド貸出数</a:t>
            </a:r>
            <a:r>
              <a:rPr lang="en-US" altLang="ja-JP" sz="180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a:solidFill>
                  <a:srgbClr val="000000"/>
                </a:solidFill>
                <a:latin typeface="Meiryo UI" panose="020B0604030504040204" pitchFamily="50" charset="-128"/>
                <a:ea typeface="Meiryo UI" panose="020B0604030504040204" pitchFamily="50" charset="-128"/>
                <a:cs typeface="Meiryo UI" panose="020B0604030504040204" pitchFamily="50" charset="-128"/>
              </a:rPr>
              <a:t>有料ツアー参加者にて試算）</a:t>
            </a:r>
            <a:endParaRPr lang="ja-JP" altLang="en-US" sz="240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6198" name="Rectangle 6"/>
          <p:cNvSpPr>
            <a:spLocks noChangeArrowheads="1"/>
          </p:cNvSpPr>
          <p:nvPr/>
        </p:nvSpPr>
        <p:spPr bwMode="auto">
          <a:xfrm>
            <a:off x="684213" y="1382713"/>
            <a:ext cx="72231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6199" name="Rectangle 6"/>
          <p:cNvSpPr>
            <a:spLocks noChangeArrowheads="1"/>
          </p:cNvSpPr>
          <p:nvPr/>
        </p:nvSpPr>
        <p:spPr bwMode="auto">
          <a:xfrm>
            <a:off x="7235825" y="5145088"/>
            <a:ext cx="65563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６月</a:t>
            </a:r>
            <a:endParaRPr lang="en-US" altLang="ja-JP" sz="120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173038" y="688975"/>
            <a:ext cx="5830887" cy="576263"/>
          </a:xfrm>
        </p:spPr>
        <p:txBody>
          <a:bodyPr>
            <a:normAutofit fontScale="90000"/>
          </a:bodyPr>
          <a:lstStyle/>
          <a:p>
            <a:pPr eaLnBrk="1" hangingPunct="1">
              <a:defRPr/>
            </a:pPr>
            <a:r>
              <a:rPr lang="ja-JP" altLang="en-US" sz="3600" dirty="0">
                <a:ea typeface="HGP創英角ｺﾞｼｯｸUB" panose="020B0900000000000000" pitchFamily="50" charset="-128"/>
              </a:rPr>
              <a:t>輿水精一　（こしみず　せいいち）</a:t>
            </a:r>
          </a:p>
        </p:txBody>
      </p:sp>
      <p:sp>
        <p:nvSpPr>
          <p:cNvPr id="113667" name="Text Box 4"/>
          <p:cNvSpPr txBox="1">
            <a:spLocks noChangeArrowheads="1"/>
          </p:cNvSpPr>
          <p:nvPr/>
        </p:nvSpPr>
        <p:spPr bwMode="auto">
          <a:xfrm>
            <a:off x="173038" y="1709738"/>
            <a:ext cx="8693150" cy="486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solidFill>
                  <a:srgbClr val="000000"/>
                </a:solidFill>
                <a:ea typeface="HGP創英角ｺﾞｼｯｸUB" panose="020B0900000000000000" pitchFamily="50" charset="-128"/>
              </a:rPr>
              <a:t>１９４９年生まれ　　山梨県出身</a:t>
            </a:r>
          </a:p>
          <a:p>
            <a:pPr eaLnBrk="1" hangingPunct="1">
              <a:spcBef>
                <a:spcPct val="0"/>
              </a:spcBef>
              <a:buFontTx/>
              <a:buNone/>
            </a:pPr>
            <a:r>
              <a:rPr lang="ja-JP" altLang="en-US" sz="2000">
                <a:solidFill>
                  <a:srgbClr val="000000"/>
                </a:solidFill>
                <a:ea typeface="HGP創英角ｺﾞｼｯｸUB" panose="020B0900000000000000" pitchFamily="50" charset="-128"/>
              </a:rPr>
              <a:t>１９７３年　　サントリー入社　多摩川工場配属</a:t>
            </a:r>
          </a:p>
          <a:p>
            <a:pPr eaLnBrk="1" hangingPunct="1">
              <a:spcBef>
                <a:spcPct val="0"/>
              </a:spcBef>
              <a:buFontTx/>
              <a:buNone/>
            </a:pPr>
            <a:r>
              <a:rPr lang="ja-JP" altLang="en-US" sz="2000">
                <a:solidFill>
                  <a:srgbClr val="000000"/>
                </a:solidFill>
                <a:ea typeface="HGP創英角ｺﾞｼｯｸUB" panose="020B0900000000000000" pitchFamily="50" charset="-128"/>
              </a:rPr>
              <a:t>１９７６年　　中央研究所、酒類食品研究所でｳｲｽｷｰの貯蔵、</a:t>
            </a:r>
            <a:endParaRPr lang="en-US" altLang="ja-JP" sz="2000">
              <a:solidFill>
                <a:srgbClr val="000000"/>
              </a:solidFill>
              <a:ea typeface="HGP創英角ｺﾞｼｯｸUB" panose="020B0900000000000000" pitchFamily="50" charset="-128"/>
            </a:endParaRPr>
          </a:p>
          <a:p>
            <a:pPr eaLnBrk="1" hangingPunct="1">
              <a:spcBef>
                <a:spcPct val="0"/>
              </a:spcBef>
              <a:buFontTx/>
              <a:buNone/>
            </a:pPr>
            <a:r>
              <a:rPr lang="ja-JP" altLang="en-US" sz="2000">
                <a:solidFill>
                  <a:srgbClr val="000000"/>
                </a:solidFill>
                <a:ea typeface="HGP創英角ｺﾞｼｯｸUB" panose="020B0900000000000000" pitchFamily="50" charset="-128"/>
              </a:rPr>
              <a:t>　　　　　　　　熟成の研究に従事</a:t>
            </a:r>
          </a:p>
          <a:p>
            <a:pPr eaLnBrk="1" hangingPunct="1">
              <a:spcBef>
                <a:spcPct val="0"/>
              </a:spcBef>
              <a:buFontTx/>
              <a:buNone/>
            </a:pPr>
            <a:r>
              <a:rPr lang="ja-JP" altLang="en-US" sz="2000">
                <a:solidFill>
                  <a:srgbClr val="000000"/>
                </a:solidFill>
                <a:ea typeface="HGP創英角ｺﾞｼｯｸUB" panose="020B0900000000000000" pitchFamily="50" charset="-128"/>
              </a:rPr>
              <a:t>１９８５年　　山崎ディスティラリー</a:t>
            </a:r>
            <a:r>
              <a:rPr lang="en-US" altLang="ja-JP" sz="2000">
                <a:solidFill>
                  <a:srgbClr val="000000"/>
                </a:solidFill>
                <a:ea typeface="HGP創英角ｺﾞｼｯｸUB" panose="020B0900000000000000" pitchFamily="50" charset="-128"/>
              </a:rPr>
              <a:t>(</a:t>
            </a:r>
            <a:r>
              <a:rPr lang="ja-JP" altLang="en-US" sz="2000">
                <a:solidFill>
                  <a:srgbClr val="000000"/>
                </a:solidFill>
                <a:ea typeface="HGP創英角ｺﾞｼｯｸUB" panose="020B0900000000000000" pitchFamily="50" charset="-128"/>
              </a:rPr>
              <a:t>現山崎蒸溜所</a:t>
            </a:r>
            <a:r>
              <a:rPr lang="en-US" altLang="ja-JP" sz="2000">
                <a:solidFill>
                  <a:srgbClr val="000000"/>
                </a:solidFill>
                <a:ea typeface="HGP創英角ｺﾞｼｯｸUB" panose="020B0900000000000000" pitchFamily="50" charset="-128"/>
              </a:rPr>
              <a:t>)</a:t>
            </a:r>
            <a:r>
              <a:rPr lang="ja-JP" altLang="en-US" sz="2000">
                <a:solidFill>
                  <a:srgbClr val="000000"/>
                </a:solidFill>
                <a:ea typeface="HGP創英角ｺﾞｼｯｸUB" panose="020B0900000000000000" pitchFamily="50" charset="-128"/>
              </a:rPr>
              <a:t>へ</a:t>
            </a:r>
            <a:r>
              <a:rPr lang="en-US" altLang="ja-JP" sz="2000">
                <a:solidFill>
                  <a:srgbClr val="000000"/>
                </a:solidFill>
                <a:ea typeface="HGP創英角ｺﾞｼｯｸUB" panose="020B0900000000000000" pitchFamily="50" charset="-128"/>
              </a:rPr>
              <a:t>(</a:t>
            </a:r>
            <a:r>
              <a:rPr lang="ja-JP" altLang="en-US" sz="2000">
                <a:solidFill>
                  <a:srgbClr val="000000"/>
                </a:solidFill>
                <a:ea typeface="HGP創英角ｺﾞｼｯｸUB" panose="020B0900000000000000" pitchFamily="50" charset="-128"/>
              </a:rPr>
              <a:t>貯蔵担当</a:t>
            </a:r>
            <a:r>
              <a:rPr lang="en-US" altLang="ja-JP" sz="2000">
                <a:solidFill>
                  <a:srgbClr val="000000"/>
                </a:solidFill>
                <a:ea typeface="HGP創英角ｺﾞｼｯｸUB" panose="020B0900000000000000" pitchFamily="50" charset="-128"/>
              </a:rPr>
              <a:t>)</a:t>
            </a:r>
            <a:endParaRPr lang="ja-JP" altLang="en-US" sz="2000">
              <a:solidFill>
                <a:srgbClr val="000000"/>
              </a:solidFill>
              <a:ea typeface="HGP創英角ｺﾞｼｯｸUB" panose="020B0900000000000000" pitchFamily="50" charset="-128"/>
            </a:endParaRPr>
          </a:p>
          <a:p>
            <a:pPr eaLnBrk="1" hangingPunct="1">
              <a:spcBef>
                <a:spcPct val="0"/>
              </a:spcBef>
              <a:buFontTx/>
              <a:buNone/>
            </a:pPr>
            <a:r>
              <a:rPr lang="ja-JP" altLang="en-US" sz="2000">
                <a:solidFill>
                  <a:srgbClr val="000000"/>
                </a:solidFill>
                <a:ea typeface="HGP創英角ｺﾞｼｯｸUB" panose="020B0900000000000000" pitchFamily="50" charset="-128"/>
              </a:rPr>
              <a:t>１９９１年　　洋酒研究所ブレンダー室へ</a:t>
            </a:r>
          </a:p>
          <a:p>
            <a:pPr eaLnBrk="1" hangingPunct="1">
              <a:spcBef>
                <a:spcPct val="0"/>
              </a:spcBef>
              <a:buFontTx/>
              <a:buNone/>
            </a:pPr>
            <a:r>
              <a:rPr lang="ja-JP" altLang="en-US" sz="2000">
                <a:solidFill>
                  <a:srgbClr val="000000"/>
                </a:solidFill>
                <a:ea typeface="HGP創英角ｺﾞｼｯｸUB" panose="020B0900000000000000" pitchFamily="50" charset="-128"/>
              </a:rPr>
              <a:t>１９９６年　　ブレンダー室主席ブレンダー</a:t>
            </a:r>
          </a:p>
          <a:p>
            <a:pPr eaLnBrk="1" hangingPunct="1">
              <a:spcBef>
                <a:spcPct val="0"/>
              </a:spcBef>
              <a:buFontTx/>
              <a:buNone/>
            </a:pPr>
            <a:r>
              <a:rPr lang="ja-JP" altLang="en-US" sz="2000">
                <a:solidFill>
                  <a:srgbClr val="000000"/>
                </a:solidFill>
                <a:ea typeface="HGP創英角ｺﾞｼｯｸUB" panose="020B0900000000000000" pitchFamily="50" charset="-128"/>
              </a:rPr>
              <a:t>１９９９年　　ブレンダー室チーフブレンダー</a:t>
            </a:r>
          </a:p>
          <a:p>
            <a:pPr eaLnBrk="1" hangingPunct="1">
              <a:spcBef>
                <a:spcPct val="0"/>
              </a:spcBef>
              <a:buFontTx/>
              <a:buNone/>
            </a:pPr>
            <a:r>
              <a:rPr lang="ja-JP" altLang="en-US" sz="2000">
                <a:solidFill>
                  <a:srgbClr val="000000"/>
                </a:solidFill>
                <a:ea typeface="HGP創英角ｺﾞｼｯｸUB" panose="020B0900000000000000" pitchFamily="50" charset="-128"/>
              </a:rPr>
              <a:t>２０１４年　　名誉チーフブレンダー</a:t>
            </a:r>
          </a:p>
          <a:p>
            <a:pPr eaLnBrk="1" hangingPunct="1">
              <a:spcBef>
                <a:spcPct val="0"/>
              </a:spcBef>
              <a:buFontTx/>
              <a:buNone/>
            </a:pPr>
            <a:r>
              <a:rPr lang="ja-JP" altLang="en-US" sz="2000">
                <a:solidFill>
                  <a:srgbClr val="000000"/>
                </a:solidFill>
                <a:ea typeface="HGP創英角ｺﾞｼｯｸUB" panose="020B0900000000000000" pitchFamily="50" charset="-128"/>
              </a:rPr>
              <a:t>２０１５年　　Ｗｈｉｓｋｙ Ｍａｇａｚｉｎｅ誌の</a:t>
            </a:r>
            <a:r>
              <a:rPr lang="en-US" altLang="ja-JP" sz="2000">
                <a:solidFill>
                  <a:srgbClr val="000000"/>
                </a:solidFill>
                <a:ea typeface="HGP創英角ｺﾞｼｯｸUB" panose="020B0900000000000000" pitchFamily="50" charset="-128"/>
              </a:rPr>
              <a:t>『</a:t>
            </a:r>
            <a:r>
              <a:rPr lang="ja-JP" altLang="en-US" sz="2000">
                <a:solidFill>
                  <a:srgbClr val="000000"/>
                </a:solidFill>
                <a:ea typeface="HGP創英角ｺﾞｼｯｸUB" panose="020B0900000000000000" pitchFamily="50" charset="-128"/>
              </a:rPr>
              <a:t>ＨＡＬＬ </a:t>
            </a:r>
            <a:r>
              <a:rPr lang="en-US" altLang="ja-JP" sz="2000">
                <a:solidFill>
                  <a:srgbClr val="000000"/>
                </a:solidFill>
                <a:ea typeface="HGP創英角ｺﾞｼｯｸUB" panose="020B0900000000000000" pitchFamily="50" charset="-128"/>
              </a:rPr>
              <a:t>of </a:t>
            </a:r>
            <a:r>
              <a:rPr lang="ja-JP" altLang="en-US" sz="2000">
                <a:solidFill>
                  <a:srgbClr val="000000"/>
                </a:solidFill>
                <a:ea typeface="HGP創英角ｺﾞｼｯｸUB" panose="020B0900000000000000" pitchFamily="50" charset="-128"/>
              </a:rPr>
              <a:t>ＦＡＭＥ</a:t>
            </a:r>
            <a:r>
              <a:rPr lang="en-US" altLang="ja-JP" sz="2000">
                <a:solidFill>
                  <a:srgbClr val="000000"/>
                </a:solidFill>
                <a:ea typeface="HGP創英角ｺﾞｼｯｸUB" panose="020B0900000000000000" pitchFamily="50" charset="-128"/>
              </a:rPr>
              <a:t>』</a:t>
            </a:r>
            <a:r>
              <a:rPr lang="ja-JP" altLang="en-US" sz="2000">
                <a:solidFill>
                  <a:srgbClr val="000000"/>
                </a:solidFill>
                <a:ea typeface="HGP創英角ｺﾞｼｯｸUB" panose="020B0900000000000000" pitchFamily="50" charset="-128"/>
              </a:rPr>
              <a:t>入り　　現在にいたる</a:t>
            </a:r>
          </a:p>
          <a:p>
            <a:pPr eaLnBrk="1" hangingPunct="1">
              <a:spcBef>
                <a:spcPct val="0"/>
              </a:spcBef>
              <a:buFontTx/>
              <a:buNone/>
            </a:pPr>
            <a:endParaRPr lang="ja-JP" altLang="en-US" sz="2000">
              <a:solidFill>
                <a:srgbClr val="000000"/>
              </a:solidFill>
              <a:ea typeface="HGP創英角ｺﾞｼｯｸUB" panose="020B0900000000000000" pitchFamily="50" charset="-128"/>
            </a:endParaRPr>
          </a:p>
          <a:p>
            <a:pPr eaLnBrk="1" hangingPunct="1">
              <a:spcBef>
                <a:spcPct val="0"/>
              </a:spcBef>
              <a:buFontTx/>
              <a:buNone/>
            </a:pPr>
            <a:r>
              <a:rPr lang="ja-JP" altLang="en-US" sz="1800">
                <a:solidFill>
                  <a:srgbClr val="000000"/>
                </a:solidFill>
                <a:latin typeface="HGP創英角ｺﾞｼｯｸUB" panose="020B0900000000000000" pitchFamily="50" charset="-128"/>
                <a:ea typeface="HGP創英角ｺﾞｼｯｸUB" panose="020B0900000000000000" pitchFamily="50" charset="-128"/>
              </a:rPr>
              <a:t>＜現在の活動＞</a:t>
            </a:r>
            <a:endParaRPr lang="en-US" altLang="ja-JP" sz="180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spcBef>
                <a:spcPct val="0"/>
              </a:spcBef>
              <a:buFontTx/>
              <a:buNone/>
            </a:pPr>
            <a:r>
              <a:rPr lang="ja-JP" altLang="en-US" sz="1800">
                <a:solidFill>
                  <a:srgbClr val="000000"/>
                </a:solidFill>
                <a:latin typeface="HGP創英角ｺﾞｼｯｸUB" panose="020B0900000000000000" pitchFamily="50" charset="-128"/>
                <a:ea typeface="HGP創英角ｺﾞｼｯｸUB" panose="020B0900000000000000" pitchFamily="50" charset="-128"/>
              </a:rPr>
              <a:t>・関西大学客員教授</a:t>
            </a:r>
            <a:endParaRPr lang="en-US" altLang="ja-JP" sz="180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spcBef>
                <a:spcPct val="0"/>
              </a:spcBef>
              <a:buFontTx/>
              <a:buNone/>
            </a:pPr>
            <a:r>
              <a:rPr lang="ja-JP" altLang="en-US" sz="1800">
                <a:solidFill>
                  <a:srgbClr val="000000"/>
                </a:solidFill>
                <a:latin typeface="HGP創英角ｺﾞｼｯｸUB" panose="020B0900000000000000" pitchFamily="50" charset="-128"/>
                <a:ea typeface="HGP創英角ｺﾞｼｯｸUB" panose="020B0900000000000000" pitchFamily="50" charset="-128"/>
              </a:rPr>
              <a:t>・山梨大学客員教授</a:t>
            </a:r>
            <a:endParaRPr lang="en-US" altLang="ja-JP" sz="180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spcBef>
                <a:spcPct val="0"/>
              </a:spcBef>
              <a:buFontTx/>
              <a:buNone/>
            </a:pPr>
            <a:r>
              <a:rPr lang="ja-JP" altLang="en-US" sz="1800">
                <a:solidFill>
                  <a:srgbClr val="000000"/>
                </a:solidFill>
                <a:latin typeface="HGP創英角ｺﾞｼｯｸUB" panose="020B0900000000000000" pitchFamily="50" charset="-128"/>
                <a:ea typeface="HGP創英角ｺﾞｼｯｸUB" panose="020B0900000000000000" pitchFamily="50" charset="-128"/>
              </a:rPr>
              <a:t>・やまなし大使</a:t>
            </a:r>
            <a:endParaRPr lang="en-US" altLang="ja-JP" sz="180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spcBef>
                <a:spcPct val="0"/>
              </a:spcBef>
              <a:buFontTx/>
              <a:buNone/>
            </a:pPr>
            <a:r>
              <a:rPr lang="ja-JP" altLang="en-US" sz="1800">
                <a:solidFill>
                  <a:srgbClr val="000000"/>
                </a:solidFill>
                <a:latin typeface="HGP創英角ｺﾞｼｯｸUB" panose="020B0900000000000000" pitchFamily="50" charset="-128"/>
                <a:ea typeface="HGP創英角ｺﾞｼｯｸUB" panose="020B0900000000000000" pitchFamily="50" charset="-128"/>
              </a:rPr>
              <a:t>・株式会社ハセラボ　代表取締役副社長</a:t>
            </a:r>
            <a:endParaRPr lang="en-US" altLang="ja-JP" sz="1800">
              <a:solidFill>
                <a:srgbClr val="000000"/>
              </a:solidFill>
              <a:latin typeface="HGP創英角ｺﾞｼｯｸUB" panose="020B0900000000000000" pitchFamily="50" charset="-128"/>
              <a:ea typeface="HGP創英角ｺﾞｼｯｸUB" panose="020B0900000000000000" pitchFamily="50" charset="-128"/>
            </a:endParaRPr>
          </a:p>
        </p:txBody>
      </p:sp>
      <p:pic>
        <p:nvPicPr>
          <p:cNvPr id="113668" name="図 1"/>
          <p:cNvPicPr>
            <a:picLocks noChangeAspect="1"/>
          </p:cNvPicPr>
          <p:nvPr/>
        </p:nvPicPr>
        <p:blipFill>
          <a:blip r:embed="rId2">
            <a:extLst>
              <a:ext uri="{28A0092B-C50C-407E-A947-70E740481C1C}">
                <a14:useLocalDpi xmlns:a14="http://schemas.microsoft.com/office/drawing/2010/main" val="0"/>
              </a:ext>
            </a:extLst>
          </a:blip>
          <a:srcRect l="35052" t="7782" r="34955" b="13168"/>
          <a:stretch>
            <a:fillRect/>
          </a:stretch>
        </p:blipFill>
        <p:spPr bwMode="auto">
          <a:xfrm>
            <a:off x="6935788" y="0"/>
            <a:ext cx="2208212"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7218" name="タイトル 1"/>
          <p:cNvSpPr>
            <a:spLocks noGrp="1"/>
          </p:cNvSpPr>
          <p:nvPr>
            <p:ph type="title"/>
          </p:nvPr>
        </p:nvSpPr>
        <p:spPr>
          <a:xfrm>
            <a:off x="1408113" y="2349500"/>
            <a:ext cx="6835775" cy="3538538"/>
          </a:xfrm>
        </p:spPr>
        <p:txBody>
          <a:bodyPr/>
          <a:lstStyle/>
          <a:p>
            <a:pPr algn="l">
              <a:lnSpc>
                <a:spcPct val="150000"/>
              </a:lnSpc>
            </a:pPr>
            <a:r>
              <a:rPr lang="ja-JP" altLang="en-US" sz="2400">
                <a:latin typeface="HGP創英角ｺﾞｼｯｸUB" panose="020B0900000000000000" pitchFamily="50" charset="-128"/>
                <a:ea typeface="HGP創英角ｺﾞｼｯｸUB" panose="020B0900000000000000" pitchFamily="50" charset="-128"/>
              </a:rPr>
              <a:t>●民の力が生み育てた日本のウイスキー産業</a:t>
            </a:r>
            <a:br>
              <a:rPr lang="en-US" altLang="ja-JP" sz="2400">
                <a:latin typeface="HGP創英角ｺﾞｼｯｸUB" panose="020B0900000000000000" pitchFamily="50" charset="-128"/>
                <a:ea typeface="HGP創英角ｺﾞｼｯｸUB" panose="020B0900000000000000" pitchFamily="50" charset="-128"/>
              </a:rPr>
            </a:br>
            <a:r>
              <a:rPr lang="ja-JP" altLang="en-US" sz="2400">
                <a:latin typeface="HGP創英角ｺﾞｼｯｸUB" panose="020B0900000000000000" pitchFamily="50" charset="-128"/>
                <a:ea typeface="HGP創英角ｺﾞｼｯｸUB" panose="020B0900000000000000" pitchFamily="50" charset="-128"/>
              </a:rPr>
              <a:t>●宣伝広告から見たウイスキー市場の発展</a:t>
            </a:r>
            <a:br>
              <a:rPr lang="en-US" altLang="ja-JP" sz="2400">
                <a:latin typeface="HGP創英角ｺﾞｼｯｸUB" panose="020B0900000000000000" pitchFamily="50" charset="-128"/>
                <a:ea typeface="HGP創英角ｺﾞｼｯｸUB" panose="020B0900000000000000" pitchFamily="50" charset="-128"/>
              </a:rPr>
            </a:br>
            <a:r>
              <a:rPr lang="ja-JP" altLang="en-US" sz="2400">
                <a:latin typeface="HGP創英角ｺﾞｼｯｸUB" panose="020B0900000000000000" pitchFamily="50" charset="-128"/>
                <a:ea typeface="HGP創英角ｺﾞｼｯｸUB" panose="020B0900000000000000" pitchFamily="50" charset="-128"/>
              </a:rPr>
              <a:t>●ウイスキーはストレートで飲むもの？</a:t>
            </a:r>
            <a:br>
              <a:rPr lang="en-US" altLang="ja-JP" sz="2400">
                <a:latin typeface="HGP創英角ｺﾞｼｯｸUB" panose="020B0900000000000000" pitchFamily="50" charset="-128"/>
                <a:ea typeface="HGP創英角ｺﾞｼｯｸUB" panose="020B0900000000000000" pitchFamily="50" charset="-128"/>
              </a:rPr>
            </a:br>
            <a:r>
              <a:rPr lang="ja-JP" altLang="en-US" sz="2400">
                <a:latin typeface="HGP創英角ｺﾞｼｯｸUB" panose="020B0900000000000000" pitchFamily="50" charset="-128"/>
                <a:ea typeface="HGP創英角ｺﾞｼｯｸUB" panose="020B0900000000000000" pitchFamily="50" charset="-128"/>
              </a:rPr>
              <a:t>●ガラパゴス的発展を遂げた日本のウイスキー</a:t>
            </a:r>
          </a:p>
        </p:txBody>
      </p:sp>
      <p:sp>
        <p:nvSpPr>
          <p:cNvPr id="137219" name="テキスト ボックス 3"/>
          <p:cNvSpPr txBox="1">
            <a:spLocks noChangeArrowheads="1"/>
          </p:cNvSpPr>
          <p:nvPr/>
        </p:nvSpPr>
        <p:spPr bwMode="auto">
          <a:xfrm>
            <a:off x="0" y="1281113"/>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3600">
                <a:latin typeface="HG創英角ｺﾞｼｯｸUB" panose="020B0909000000000000" pitchFamily="49" charset="-128"/>
                <a:ea typeface="HG創英角ｺﾞｼｯｸUB" panose="020B0909000000000000" pitchFamily="49" charset="-128"/>
              </a:rPr>
              <a:t>３．日本のウイスキーの発展の歴史</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0" y="0"/>
            <a:ext cx="9144000" cy="620713"/>
          </a:xfrm>
          <a:solidFill>
            <a:schemeClr val="tx1"/>
          </a:solidFill>
        </p:spPr>
        <p:txBody>
          <a:bodyPr/>
          <a:lstStyle/>
          <a:p>
            <a:pPr eaLnBrk="1" hangingPunct="1"/>
            <a:r>
              <a:rPr lang="ja-JP" altLang="en-US" sz="3600">
                <a:solidFill>
                  <a:schemeClr val="bg1"/>
                </a:solidFill>
                <a:ea typeface="HGP創英角ｺﾞｼｯｸUB" panose="020B0900000000000000" pitchFamily="50" charset="-128"/>
              </a:rPr>
              <a:t>民の力が生み育てた日本のウイスキー産業</a:t>
            </a:r>
          </a:p>
        </p:txBody>
      </p:sp>
      <p:sp>
        <p:nvSpPr>
          <p:cNvPr id="138243" name="Rectangle 6"/>
          <p:cNvSpPr>
            <a:spLocks noChangeArrowheads="1"/>
          </p:cNvSpPr>
          <p:nvPr/>
        </p:nvSpPr>
        <p:spPr bwMode="auto">
          <a:xfrm>
            <a:off x="496888" y="1257300"/>
            <a:ext cx="7531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b="1">
                <a:solidFill>
                  <a:srgbClr val="000000"/>
                </a:solidFill>
                <a:latin typeface="ＭＳ Ｐゴシック" panose="020B0600070205080204" pitchFamily="50" charset="-128"/>
              </a:rPr>
              <a:t>１４世紀	　　琉球に蒸溜技術伝来、泡盛の製造始まる</a:t>
            </a:r>
            <a:endParaRPr lang="ja-JP" altLang="en-US" sz="2000" b="1">
              <a:solidFill>
                <a:srgbClr val="000000"/>
              </a:solidFill>
              <a:latin typeface="Times New Roman" panose="02020603050405020304" pitchFamily="18" charset="0"/>
            </a:endParaRPr>
          </a:p>
        </p:txBody>
      </p:sp>
      <p:sp>
        <p:nvSpPr>
          <p:cNvPr id="138244" name="Rectangle 8"/>
          <p:cNvSpPr>
            <a:spLocks noChangeArrowheads="1"/>
          </p:cNvSpPr>
          <p:nvPr/>
        </p:nvSpPr>
        <p:spPr bwMode="auto">
          <a:xfrm>
            <a:off x="496888" y="1619250"/>
            <a:ext cx="7675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b="1">
                <a:solidFill>
                  <a:srgbClr val="000000"/>
                </a:solidFill>
                <a:latin typeface="ＭＳ Ｐゴシック" panose="020B0600070205080204" pitchFamily="50" charset="-128"/>
              </a:rPr>
              <a:t>１５世紀　　焼酎に関する落書き発見（鹿児島県大口市郡山八幡神社）</a:t>
            </a:r>
            <a:endParaRPr lang="ja-JP" altLang="en-US" sz="2000" b="1">
              <a:solidFill>
                <a:srgbClr val="000000"/>
              </a:solidFill>
              <a:latin typeface="Times New Roman" panose="02020603050405020304" pitchFamily="18" charset="0"/>
            </a:endParaRPr>
          </a:p>
        </p:txBody>
      </p:sp>
      <p:sp>
        <p:nvSpPr>
          <p:cNvPr id="138245" name="Line 28"/>
          <p:cNvSpPr>
            <a:spLocks noChangeShapeType="1"/>
          </p:cNvSpPr>
          <p:nvPr/>
        </p:nvSpPr>
        <p:spPr bwMode="auto">
          <a:xfrm>
            <a:off x="1465263" y="1052513"/>
            <a:ext cx="0" cy="5029200"/>
          </a:xfrm>
          <a:prstGeom prst="line">
            <a:avLst/>
          </a:prstGeom>
          <a:noFill/>
          <a:ln w="5715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8246" name="Line 29"/>
          <p:cNvSpPr>
            <a:spLocks noChangeShapeType="1"/>
          </p:cNvSpPr>
          <p:nvPr/>
        </p:nvSpPr>
        <p:spPr bwMode="auto">
          <a:xfrm>
            <a:off x="384175" y="1052513"/>
            <a:ext cx="1117600" cy="0"/>
          </a:xfrm>
          <a:prstGeom prst="line">
            <a:avLst/>
          </a:prstGeom>
          <a:noFill/>
          <a:ln w="5715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38247" name="Group 31"/>
          <p:cNvGrpSpPr>
            <a:grpSpLocks/>
          </p:cNvGrpSpPr>
          <p:nvPr/>
        </p:nvGrpSpPr>
        <p:grpSpPr bwMode="auto">
          <a:xfrm>
            <a:off x="496888" y="2349500"/>
            <a:ext cx="7604125" cy="3552825"/>
            <a:chOff x="313" y="1248"/>
            <a:chExt cx="4790" cy="2238"/>
          </a:xfrm>
        </p:grpSpPr>
        <p:sp>
          <p:nvSpPr>
            <p:cNvPr id="138248" name="Rectangle 10"/>
            <p:cNvSpPr>
              <a:spLocks noChangeArrowheads="1"/>
            </p:cNvSpPr>
            <p:nvPr/>
          </p:nvSpPr>
          <p:spPr bwMode="auto">
            <a:xfrm>
              <a:off x="313" y="1248"/>
              <a:ext cx="474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b="1">
                  <a:solidFill>
                    <a:srgbClr val="000000"/>
                  </a:solidFill>
                  <a:latin typeface="ＭＳ Ｐゴシック" panose="020B0600070205080204" pitchFamily="50" charset="-128"/>
                </a:rPr>
                <a:t>１８５３　　　黒船浦賀に投錨、浦賀奉行にウイスキーを供した</a:t>
              </a:r>
              <a:endParaRPr lang="ja-JP" altLang="en-US" sz="2000" b="1">
                <a:solidFill>
                  <a:srgbClr val="000000"/>
                </a:solidFill>
                <a:latin typeface="Times New Roman" panose="02020603050405020304" pitchFamily="18" charset="0"/>
              </a:endParaRPr>
            </a:p>
          </p:txBody>
        </p:sp>
        <p:sp>
          <p:nvSpPr>
            <p:cNvPr id="138249" name="Rectangle 12"/>
            <p:cNvSpPr>
              <a:spLocks noChangeArrowheads="1"/>
            </p:cNvSpPr>
            <p:nvPr/>
          </p:nvSpPr>
          <p:spPr bwMode="auto">
            <a:xfrm>
              <a:off x="313" y="1477"/>
              <a:ext cx="479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b="1">
                  <a:solidFill>
                    <a:srgbClr val="000000"/>
                  </a:solidFill>
                  <a:latin typeface="ＭＳ Ｐゴシック" panose="020B0600070205080204" pitchFamily="50" charset="-128"/>
                </a:rPr>
                <a:t>１８７０　　　甲府の山田宥教と詫間憲久がワインを醸造</a:t>
              </a:r>
              <a:endParaRPr lang="ja-JP" altLang="en-US" sz="2000" b="1">
                <a:solidFill>
                  <a:srgbClr val="000000"/>
                </a:solidFill>
                <a:latin typeface="Times New Roman" panose="02020603050405020304" pitchFamily="18" charset="0"/>
              </a:endParaRPr>
            </a:p>
          </p:txBody>
        </p:sp>
        <p:sp>
          <p:nvSpPr>
            <p:cNvPr id="138250" name="Rectangle 14"/>
            <p:cNvSpPr>
              <a:spLocks noChangeArrowheads="1"/>
            </p:cNvSpPr>
            <p:nvPr/>
          </p:nvSpPr>
          <p:spPr bwMode="auto">
            <a:xfrm>
              <a:off x="313" y="1705"/>
              <a:ext cx="38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b="1">
                  <a:solidFill>
                    <a:srgbClr val="000000"/>
                  </a:solidFill>
                  <a:latin typeface="ＭＳ Ｐゴシック" panose="020B0600070205080204" pitchFamily="50" charset="-128"/>
                </a:rPr>
                <a:t>　　　　　　　横浜山手でビールがつくられる（日本初）</a:t>
              </a:r>
              <a:endParaRPr lang="ja-JP" altLang="en-US" sz="2000" b="1">
                <a:solidFill>
                  <a:srgbClr val="000000"/>
                </a:solidFill>
                <a:latin typeface="Times New Roman" panose="02020603050405020304" pitchFamily="18" charset="0"/>
              </a:endParaRPr>
            </a:p>
          </p:txBody>
        </p:sp>
        <p:sp>
          <p:nvSpPr>
            <p:cNvPr id="138251" name="Rectangle 16"/>
            <p:cNvSpPr>
              <a:spLocks noChangeArrowheads="1"/>
            </p:cNvSpPr>
            <p:nvPr/>
          </p:nvSpPr>
          <p:spPr bwMode="auto">
            <a:xfrm>
              <a:off x="313" y="2296"/>
              <a:ext cx="44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b="1">
                  <a:solidFill>
                    <a:srgbClr val="000000"/>
                  </a:solidFill>
                  <a:latin typeface="ＭＳ Ｐゴシック" panose="020B0600070205080204" pitchFamily="50" charset="-128"/>
                </a:rPr>
                <a:t>１８８５　　　ジャパンブルワリーの設立（岩崎弥之助の出資）</a:t>
              </a:r>
              <a:endParaRPr lang="ja-JP" altLang="en-US" sz="2000" b="1">
                <a:solidFill>
                  <a:srgbClr val="000000"/>
                </a:solidFill>
                <a:latin typeface="Times New Roman" panose="02020603050405020304" pitchFamily="18" charset="0"/>
              </a:endParaRPr>
            </a:p>
          </p:txBody>
        </p:sp>
        <p:sp>
          <p:nvSpPr>
            <p:cNvPr id="138252" name="Rectangle 20"/>
            <p:cNvSpPr>
              <a:spLocks noChangeArrowheads="1"/>
            </p:cNvSpPr>
            <p:nvPr/>
          </p:nvSpPr>
          <p:spPr bwMode="auto">
            <a:xfrm>
              <a:off x="313" y="2024"/>
              <a:ext cx="44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b="1">
                  <a:solidFill>
                    <a:srgbClr val="000000"/>
                  </a:solidFill>
                  <a:latin typeface="Times New Roman" panose="02020603050405020304" pitchFamily="18" charset="0"/>
                </a:rPr>
                <a:t>１８７７　　　山梨勝沼に大日本山梨葡萄酒会社が設立</a:t>
              </a:r>
            </a:p>
          </p:txBody>
        </p:sp>
        <p:sp>
          <p:nvSpPr>
            <p:cNvPr id="138253" name="Rectangle 22"/>
            <p:cNvSpPr>
              <a:spLocks noChangeArrowheads="1"/>
            </p:cNvSpPr>
            <p:nvPr/>
          </p:nvSpPr>
          <p:spPr bwMode="auto">
            <a:xfrm>
              <a:off x="313" y="2846"/>
              <a:ext cx="276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b="1">
                  <a:solidFill>
                    <a:srgbClr val="000000"/>
                  </a:solidFill>
                  <a:latin typeface="ＭＳ Ｐゴシック" panose="020B0600070205080204" pitchFamily="50" charset="-128"/>
                </a:rPr>
                <a:t>１９１８　　　竹鶴政孝がスコットランド留学</a:t>
              </a:r>
              <a:endParaRPr lang="ja-JP" altLang="en-US" sz="2000" b="1">
                <a:solidFill>
                  <a:srgbClr val="000000"/>
                </a:solidFill>
                <a:latin typeface="Times New Roman" panose="02020603050405020304" pitchFamily="18" charset="0"/>
              </a:endParaRPr>
            </a:p>
          </p:txBody>
        </p:sp>
        <p:sp>
          <p:nvSpPr>
            <p:cNvPr id="138254" name="Rectangle 26"/>
            <p:cNvSpPr>
              <a:spLocks noChangeArrowheads="1"/>
            </p:cNvSpPr>
            <p:nvPr/>
          </p:nvSpPr>
          <p:spPr bwMode="auto">
            <a:xfrm>
              <a:off x="313" y="3067"/>
              <a:ext cx="420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b="1">
                  <a:solidFill>
                    <a:srgbClr val="000000"/>
                  </a:solidFill>
                  <a:latin typeface="ＭＳ Ｐゴシック" panose="020B0600070205080204" pitchFamily="50" charset="-128"/>
                </a:rPr>
                <a:t>１８２３　　　鳥井信治郎日本初の本格蒸留所の建設（山崎）</a:t>
              </a:r>
              <a:endParaRPr lang="ja-JP" altLang="en-US" sz="2000" b="1">
                <a:solidFill>
                  <a:srgbClr val="000000"/>
                </a:solidFill>
                <a:latin typeface="Times New Roman" panose="02020603050405020304" pitchFamily="18" charset="0"/>
              </a:endParaRPr>
            </a:p>
          </p:txBody>
        </p:sp>
        <p:sp>
          <p:nvSpPr>
            <p:cNvPr id="138255" name="Rectangle 30"/>
            <p:cNvSpPr>
              <a:spLocks noChangeArrowheads="1"/>
            </p:cNvSpPr>
            <p:nvPr/>
          </p:nvSpPr>
          <p:spPr bwMode="auto">
            <a:xfrm>
              <a:off x="313" y="3294"/>
              <a:ext cx="420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b="1">
                  <a:solidFill>
                    <a:srgbClr val="000000"/>
                  </a:solidFill>
                  <a:latin typeface="ＭＳ Ｐゴシック" panose="020B0600070205080204" pitchFamily="50" charset="-128"/>
                </a:rPr>
                <a:t>１８２９　　　国産第一号ウイスキー</a:t>
              </a:r>
              <a:r>
                <a:rPr lang="en-US" altLang="ja-JP" sz="2000" b="1">
                  <a:solidFill>
                    <a:srgbClr val="000000"/>
                  </a:solidFill>
                  <a:latin typeface="ＭＳ Ｐゴシック" panose="020B0600070205080204" pitchFamily="50" charset="-128"/>
                </a:rPr>
                <a:t>『</a:t>
              </a:r>
              <a:r>
                <a:rPr lang="ja-JP" altLang="en-US" sz="2000" b="1">
                  <a:solidFill>
                    <a:srgbClr val="000000"/>
                  </a:solidFill>
                  <a:latin typeface="ＭＳ Ｐゴシック" panose="020B0600070205080204" pitchFamily="50" charset="-128"/>
                </a:rPr>
                <a:t>白札</a:t>
              </a:r>
              <a:r>
                <a:rPr lang="en-US" altLang="ja-JP" sz="2000" b="1">
                  <a:solidFill>
                    <a:srgbClr val="000000"/>
                  </a:solidFill>
                  <a:latin typeface="ＭＳ Ｐゴシック" panose="020B0600070205080204" pitchFamily="50" charset="-128"/>
                </a:rPr>
                <a:t>』</a:t>
              </a:r>
              <a:r>
                <a:rPr lang="ja-JP" altLang="en-US" sz="2000" b="1">
                  <a:solidFill>
                    <a:srgbClr val="000000"/>
                  </a:solidFill>
                  <a:latin typeface="ＭＳ Ｐゴシック" panose="020B0600070205080204" pitchFamily="50" charset="-128"/>
                </a:rPr>
                <a:t>発売</a:t>
              </a:r>
              <a:endParaRPr lang="ja-JP" altLang="en-US" sz="2000" b="1">
                <a:solidFill>
                  <a:srgbClr val="000000"/>
                </a:solidFill>
                <a:latin typeface="Times New Roman" panose="02020603050405020304" pitchFamily="18" charset="0"/>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鳥井信治郎写真"/>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10063"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7" name="Picture 3" descr="赤玉ﾎﾟｰﾄﾜｲﾝ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3775" y="0"/>
            <a:ext cx="3070225"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4"/>
          <p:cNvSpPr txBox="1">
            <a:spLocks noChangeArrowheads="1"/>
          </p:cNvSpPr>
          <p:nvPr/>
        </p:nvSpPr>
        <p:spPr bwMode="auto">
          <a:xfrm>
            <a:off x="4067175" y="0"/>
            <a:ext cx="2160588" cy="6299200"/>
          </a:xfrm>
          <a:prstGeom prst="rect">
            <a:avLst/>
          </a:prstGeom>
          <a:solidFill>
            <a:srgbClr val="000000"/>
          </a:solidFill>
          <a:ln>
            <a:noFill/>
          </a:ln>
          <a:effectLst/>
          <a:extLs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400">
                <a:solidFill>
                  <a:srgbClr val="FFFFFF"/>
                </a:solidFill>
                <a:ea typeface="HGS創英ﾌﾟﾚｾﾞﾝｽEB" panose="02020800000000000000" pitchFamily="18" charset="-128"/>
              </a:rPr>
              <a:t>　　　　醒めよ人、</a:t>
            </a:r>
            <a:br>
              <a:rPr lang="ja-JP" altLang="en-US" sz="2400">
                <a:solidFill>
                  <a:srgbClr val="FFFFFF"/>
                </a:solidFill>
                <a:ea typeface="HGS創英ﾌﾟﾚｾﾞﾝｽEB" panose="02020800000000000000" pitchFamily="18" charset="-128"/>
              </a:rPr>
            </a:br>
            <a:r>
              <a:rPr lang="ja-JP" altLang="en-US" sz="2400">
                <a:solidFill>
                  <a:srgbClr val="FFFFFF"/>
                </a:solidFill>
                <a:ea typeface="HGS創英ﾌﾟﾚｾﾞﾝｽEB" panose="02020800000000000000" pitchFamily="18" charset="-128"/>
              </a:rPr>
              <a:t>　　　　舶来盲信の時代は去れり</a:t>
            </a:r>
            <a:br>
              <a:rPr lang="ja-JP" altLang="en-US" sz="2400">
                <a:solidFill>
                  <a:srgbClr val="FFFFFF"/>
                </a:solidFill>
                <a:ea typeface="HGS創英ﾌﾟﾚｾﾞﾝｽEB" panose="02020800000000000000" pitchFamily="18" charset="-128"/>
              </a:rPr>
            </a:br>
            <a:r>
              <a:rPr lang="ja-JP" altLang="en-US" sz="2400">
                <a:solidFill>
                  <a:srgbClr val="FFFFFF"/>
                </a:solidFill>
                <a:ea typeface="HGS創英ﾌﾟﾚｾﾞﾝｽEB" panose="02020800000000000000" pitchFamily="18" charset="-128"/>
              </a:rPr>
              <a:t>　　　　醉はずや人、</a:t>
            </a:r>
            <a:br>
              <a:rPr lang="ja-JP" altLang="en-US" sz="2400">
                <a:solidFill>
                  <a:srgbClr val="FFFFFF"/>
                </a:solidFill>
                <a:ea typeface="HGS創英ﾌﾟﾚｾﾞﾝｽEB" panose="02020800000000000000" pitchFamily="18" charset="-128"/>
              </a:rPr>
            </a:br>
            <a:r>
              <a:rPr lang="ja-JP" altLang="en-US" sz="2400">
                <a:solidFill>
                  <a:srgbClr val="FFFFFF"/>
                </a:solidFill>
                <a:ea typeface="HGS創英ﾌﾟﾚｾﾞﾝｽEB" panose="02020800000000000000" pitchFamily="18" charset="-128"/>
              </a:rPr>
              <a:t>　　　　吾に国産至高の美酒</a:t>
            </a:r>
            <a:br>
              <a:rPr lang="ja-JP" altLang="en-US" sz="2400">
                <a:solidFill>
                  <a:srgbClr val="FFFFFF"/>
                </a:solidFill>
                <a:ea typeface="HGS創英ﾌﾟﾚｾﾞﾝｽEB" panose="02020800000000000000" pitchFamily="18" charset="-128"/>
              </a:rPr>
            </a:br>
            <a:r>
              <a:rPr lang="ja-JP" altLang="en-US" sz="2400">
                <a:solidFill>
                  <a:srgbClr val="FFFFFF"/>
                </a:solidFill>
                <a:ea typeface="HGS創英ﾌﾟﾚｾﾞﾝｽEB" panose="02020800000000000000" pitchFamily="18" charset="-128"/>
              </a:rPr>
              <a:t>　　　　サントリーウイスキーはあり！</a:t>
            </a:r>
          </a:p>
        </p:txBody>
      </p:sp>
      <p:sp>
        <p:nvSpPr>
          <p:cNvPr id="139269" name="Text Box 5"/>
          <p:cNvSpPr txBox="1">
            <a:spLocks noChangeArrowheads="1"/>
          </p:cNvSpPr>
          <p:nvPr/>
        </p:nvSpPr>
        <p:spPr bwMode="auto">
          <a:xfrm>
            <a:off x="0" y="6278563"/>
            <a:ext cx="9144000" cy="579437"/>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a:solidFill>
                  <a:srgbClr val="FFFFFF"/>
                </a:solidFill>
                <a:latin typeface="ＭＳ Ｐゴシック" panose="020B0600070205080204" pitchFamily="50" charset="-128"/>
                <a:ea typeface="HGP創英角ｺﾞｼｯｸUB" panose="020B0900000000000000" pitchFamily="50" charset="-128"/>
              </a:rPr>
              <a:t>日本人の味覚にあうウイスキーをつくる</a:t>
            </a:r>
          </a:p>
        </p:txBody>
      </p:sp>
      <p:sp>
        <p:nvSpPr>
          <p:cNvPr id="139270" name="Text Box 6"/>
          <p:cNvSpPr txBox="1">
            <a:spLocks noChangeArrowheads="1"/>
          </p:cNvSpPr>
          <p:nvPr/>
        </p:nvSpPr>
        <p:spPr bwMode="auto">
          <a:xfrm>
            <a:off x="468313" y="0"/>
            <a:ext cx="81375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4000">
                <a:solidFill>
                  <a:srgbClr val="FFFFFF"/>
                </a:solidFill>
                <a:latin typeface="Times New Roman" panose="02020603050405020304" pitchFamily="18" charset="0"/>
                <a:ea typeface="HGP創英角ｺﾞｼｯｸUB" panose="020B0900000000000000" pitchFamily="50" charset="-128"/>
              </a:rPr>
              <a:t>起業家　鳥井信治郎</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413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5388" y="782638"/>
            <a:ext cx="4214812" cy="588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4"/>
          <p:cNvSpPr txBox="1">
            <a:spLocks noChangeArrowheads="1"/>
          </p:cNvSpPr>
          <p:nvPr/>
        </p:nvSpPr>
        <p:spPr bwMode="auto">
          <a:xfrm>
            <a:off x="0" y="0"/>
            <a:ext cx="9144000" cy="6461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fontAlgn="auto" hangingPunct="1">
              <a:spcBef>
                <a:spcPct val="0"/>
              </a:spcBef>
              <a:spcAft>
                <a:spcPts val="0"/>
              </a:spcAft>
              <a:buFontTx/>
              <a:buNone/>
              <a:defRPr/>
            </a:pPr>
            <a:r>
              <a:rPr lang="ja-JP" altLang="en-US" sz="3600" kern="0" dirty="0">
                <a:solidFill>
                  <a:srgbClr val="FFFFFF"/>
                </a:solidFill>
                <a:latin typeface="HG創英角ｺﾞｼｯｸUB" panose="020B0909000000000000" pitchFamily="49" charset="-128"/>
                <a:ea typeface="HG創英角ｺﾞｼｯｸUB" panose="020B0909000000000000" pitchFamily="49" charset="-128"/>
              </a:rPr>
              <a:t>赤玉ポートワインの成功</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 Box 3"/>
          <p:cNvSpPr txBox="1">
            <a:spLocks noChangeArrowheads="1"/>
          </p:cNvSpPr>
          <p:nvPr/>
        </p:nvSpPr>
        <p:spPr bwMode="auto">
          <a:xfrm>
            <a:off x="0" y="0"/>
            <a:ext cx="9144000" cy="64135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a:solidFill>
                  <a:srgbClr val="FFFFFF"/>
                </a:solidFill>
                <a:ea typeface="HG創英角ｺﾞｼｯｸUB" panose="020B0909000000000000" pitchFamily="49" charset="-128"/>
              </a:rPr>
              <a:t>日本最古の蒸溜所　山崎蒸溜所</a:t>
            </a:r>
          </a:p>
        </p:txBody>
      </p:sp>
      <p:grpSp>
        <p:nvGrpSpPr>
          <p:cNvPr id="142339" name="グループ化 1"/>
          <p:cNvGrpSpPr>
            <a:grpSpLocks/>
          </p:cNvGrpSpPr>
          <p:nvPr/>
        </p:nvGrpSpPr>
        <p:grpSpPr bwMode="auto">
          <a:xfrm>
            <a:off x="-36513" y="620713"/>
            <a:ext cx="9253538" cy="6237287"/>
            <a:chOff x="-36514" y="620713"/>
            <a:chExt cx="9253540" cy="6237287"/>
          </a:xfrm>
        </p:grpSpPr>
        <p:pic>
          <p:nvPicPr>
            <p:cNvPr id="142340" name="Picture 2" descr="新しい画像 (4)"/>
            <p:cNvPicPr>
              <a:picLocks noChangeAspect="1" noChangeArrowheads="1"/>
            </p:cNvPicPr>
            <p:nvPr/>
          </p:nvPicPr>
          <p:blipFill>
            <a:blip r:embed="rId2">
              <a:extLst>
                <a:ext uri="{28A0092B-C50C-407E-A947-70E740481C1C}">
                  <a14:useLocalDpi xmlns:a14="http://schemas.microsoft.com/office/drawing/2010/main" val="0"/>
                </a:ext>
              </a:extLst>
            </a:blip>
            <a:srcRect l="18179"/>
            <a:stretch>
              <a:fillRect/>
            </a:stretch>
          </p:blipFill>
          <p:spPr bwMode="auto">
            <a:xfrm>
              <a:off x="-36513" y="981075"/>
              <a:ext cx="648017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1" name="Text Box 4"/>
            <p:cNvSpPr txBox="1">
              <a:spLocks noChangeArrowheads="1"/>
            </p:cNvSpPr>
            <p:nvPr/>
          </p:nvSpPr>
          <p:spPr bwMode="auto">
            <a:xfrm>
              <a:off x="0" y="620713"/>
              <a:ext cx="9180513" cy="39687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000">
                  <a:solidFill>
                    <a:srgbClr val="FF0000"/>
                  </a:solidFill>
                  <a:latin typeface="HG創英角ｺﾞｼｯｸUB" panose="020B0909000000000000" pitchFamily="49" charset="-128"/>
                  <a:ea typeface="HG創英角ｺﾞｼｯｸUB" panose="020B0909000000000000" pitchFamily="49" charset="-128"/>
                </a:rPr>
                <a:t>1923</a:t>
              </a:r>
              <a:r>
                <a:rPr lang="ja-JP" altLang="en-US" sz="2000">
                  <a:solidFill>
                    <a:srgbClr val="FF0000"/>
                  </a:solidFill>
                  <a:latin typeface="HG創英角ｺﾞｼｯｸUB" panose="020B0909000000000000" pitchFamily="49" charset="-128"/>
                  <a:ea typeface="HG創英角ｺﾞｼｯｸUB" panose="020B0909000000000000" pitchFamily="49" charset="-128"/>
                </a:rPr>
                <a:t>年建設着工</a:t>
              </a:r>
              <a:r>
                <a:rPr lang="ja-JP" altLang="en-US" sz="2000">
                  <a:solidFill>
                    <a:srgbClr val="FFFFFF"/>
                  </a:solidFill>
                  <a:latin typeface="HG創英角ｺﾞｼｯｸUB" panose="020B0909000000000000" pitchFamily="49" charset="-128"/>
                  <a:ea typeface="HG創英角ｺﾞｼｯｸUB" panose="020B0909000000000000" pitchFamily="49" charset="-128"/>
                </a:rPr>
                <a:t>（信治郎</a:t>
              </a:r>
              <a:r>
                <a:rPr lang="en-US" altLang="ja-JP" sz="2000">
                  <a:solidFill>
                    <a:srgbClr val="FFFFFF"/>
                  </a:solidFill>
                  <a:latin typeface="HG創英角ｺﾞｼｯｸUB" panose="020B0909000000000000" pitchFamily="49" charset="-128"/>
                  <a:ea typeface="HG創英角ｺﾞｼｯｸUB" panose="020B0909000000000000" pitchFamily="49" charset="-128"/>
                </a:rPr>
                <a:t>45</a:t>
              </a:r>
              <a:r>
                <a:rPr lang="ja-JP" altLang="en-US" sz="2000">
                  <a:solidFill>
                    <a:srgbClr val="FFFFFF"/>
                  </a:solidFill>
                  <a:latin typeface="HG創英角ｺﾞｼｯｸUB" panose="020B0909000000000000" pitchFamily="49" charset="-128"/>
                  <a:ea typeface="HG創英角ｺﾞｼｯｸUB" panose="020B0909000000000000" pitchFamily="49" charset="-128"/>
                </a:rPr>
                <a:t>歳）　</a:t>
              </a:r>
              <a:r>
                <a:rPr lang="en-US" altLang="ja-JP" sz="2000">
                  <a:solidFill>
                    <a:srgbClr val="FFFFFF"/>
                  </a:solidFill>
                  <a:latin typeface="HG創英角ｺﾞｼｯｸUB" panose="020B0909000000000000" pitchFamily="49" charset="-128"/>
                  <a:ea typeface="HG創英角ｺﾞｼｯｸUB" panose="020B0909000000000000" pitchFamily="49" charset="-128"/>
                </a:rPr>
                <a:t>1924</a:t>
              </a:r>
              <a:r>
                <a:rPr lang="ja-JP" altLang="en-US" sz="2000">
                  <a:solidFill>
                    <a:srgbClr val="FFFFFF"/>
                  </a:solidFill>
                  <a:latin typeface="HG創英角ｺﾞｼｯｸUB" panose="020B0909000000000000" pitchFamily="49" charset="-128"/>
                  <a:ea typeface="HG創英角ｺﾞｼｯｸUB" panose="020B0909000000000000" pitchFamily="49" charset="-128"/>
                </a:rPr>
                <a:t>年蒸溜開始</a:t>
              </a:r>
            </a:p>
          </p:txBody>
        </p:sp>
        <p:pic>
          <p:nvPicPr>
            <p:cNvPr id="142342" name="Picture 5" descr="11335"/>
            <p:cNvPicPr>
              <a:picLocks noChangeAspect="1" noChangeArrowheads="1"/>
            </p:cNvPicPr>
            <p:nvPr/>
          </p:nvPicPr>
          <p:blipFill>
            <a:blip r:embed="rId3">
              <a:extLst>
                <a:ext uri="{28A0092B-C50C-407E-A947-70E740481C1C}">
                  <a14:useLocalDpi xmlns:a14="http://schemas.microsoft.com/office/drawing/2010/main" val="0"/>
                </a:ext>
              </a:extLst>
            </a:blip>
            <a:srcRect t="5159" r="10513" b="6644"/>
            <a:stretch>
              <a:fillRect/>
            </a:stretch>
          </p:blipFill>
          <p:spPr bwMode="auto">
            <a:xfrm>
              <a:off x="5505451" y="1412875"/>
              <a:ext cx="3675062"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3" name="Rectangle 6"/>
            <p:cNvSpPr>
              <a:spLocks noChangeArrowheads="1"/>
            </p:cNvSpPr>
            <p:nvPr/>
          </p:nvSpPr>
          <p:spPr bwMode="auto">
            <a:xfrm>
              <a:off x="5508625" y="981075"/>
              <a:ext cx="3708401" cy="4318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42344" name="Rectangle 7"/>
            <p:cNvSpPr>
              <a:spLocks noChangeArrowheads="1"/>
            </p:cNvSpPr>
            <p:nvPr/>
          </p:nvSpPr>
          <p:spPr bwMode="auto">
            <a:xfrm>
              <a:off x="-36514" y="6381750"/>
              <a:ext cx="5689601" cy="47625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42345" name="Rectangle 8"/>
            <p:cNvSpPr>
              <a:spLocks noChangeArrowheads="1"/>
            </p:cNvSpPr>
            <p:nvPr/>
          </p:nvSpPr>
          <p:spPr bwMode="auto">
            <a:xfrm>
              <a:off x="5505451" y="1412875"/>
              <a:ext cx="147637" cy="5445125"/>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gr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62" name="Group 2"/>
          <p:cNvGrpSpPr>
            <a:grpSpLocks/>
          </p:cNvGrpSpPr>
          <p:nvPr/>
        </p:nvGrpSpPr>
        <p:grpSpPr bwMode="auto">
          <a:xfrm>
            <a:off x="-58738" y="1462088"/>
            <a:ext cx="9267826" cy="4775200"/>
            <a:chOff x="-114" y="966"/>
            <a:chExt cx="5838" cy="3008"/>
          </a:xfrm>
        </p:grpSpPr>
        <p:pic>
          <p:nvPicPr>
            <p:cNvPr id="14337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 y="966"/>
              <a:ext cx="4070" cy="2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7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6" y="971"/>
              <a:ext cx="2118" cy="3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3363" name="Line 5"/>
          <p:cNvSpPr>
            <a:spLocks noChangeShapeType="1"/>
          </p:cNvSpPr>
          <p:nvPr/>
        </p:nvSpPr>
        <p:spPr bwMode="auto">
          <a:xfrm>
            <a:off x="9036050" y="1801813"/>
            <a:ext cx="0" cy="4321175"/>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364" name="Line 6"/>
          <p:cNvSpPr>
            <a:spLocks noChangeShapeType="1"/>
          </p:cNvSpPr>
          <p:nvPr/>
        </p:nvSpPr>
        <p:spPr bwMode="auto">
          <a:xfrm>
            <a:off x="8689975" y="1831975"/>
            <a:ext cx="0" cy="2173288"/>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365" name="Line 7"/>
          <p:cNvSpPr>
            <a:spLocks noChangeShapeType="1"/>
          </p:cNvSpPr>
          <p:nvPr/>
        </p:nvSpPr>
        <p:spPr bwMode="auto">
          <a:xfrm>
            <a:off x="4859338" y="1744663"/>
            <a:ext cx="0" cy="4276725"/>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366" name="Line 8"/>
          <p:cNvSpPr>
            <a:spLocks noChangeShapeType="1"/>
          </p:cNvSpPr>
          <p:nvPr/>
        </p:nvSpPr>
        <p:spPr bwMode="auto">
          <a:xfrm>
            <a:off x="4572000" y="1743075"/>
            <a:ext cx="0" cy="4276725"/>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367" name="Line 9"/>
          <p:cNvSpPr>
            <a:spLocks noChangeShapeType="1"/>
          </p:cNvSpPr>
          <p:nvPr/>
        </p:nvSpPr>
        <p:spPr bwMode="auto">
          <a:xfrm>
            <a:off x="4298950" y="1743075"/>
            <a:ext cx="0" cy="1038225"/>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368" name="Line 10"/>
          <p:cNvSpPr>
            <a:spLocks noChangeShapeType="1"/>
          </p:cNvSpPr>
          <p:nvPr/>
        </p:nvSpPr>
        <p:spPr bwMode="auto">
          <a:xfrm>
            <a:off x="2987675" y="1758950"/>
            <a:ext cx="0" cy="4276725"/>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369" name="Line 11"/>
          <p:cNvSpPr>
            <a:spLocks noChangeShapeType="1"/>
          </p:cNvSpPr>
          <p:nvPr/>
        </p:nvSpPr>
        <p:spPr bwMode="auto">
          <a:xfrm>
            <a:off x="2728913" y="1773238"/>
            <a:ext cx="0" cy="3455987"/>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370" name="Line 12"/>
          <p:cNvSpPr>
            <a:spLocks noChangeShapeType="1"/>
          </p:cNvSpPr>
          <p:nvPr/>
        </p:nvSpPr>
        <p:spPr bwMode="auto">
          <a:xfrm>
            <a:off x="3248025" y="1773238"/>
            <a:ext cx="0" cy="4276725"/>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371" name="Line 13"/>
          <p:cNvSpPr>
            <a:spLocks noChangeShapeType="1"/>
          </p:cNvSpPr>
          <p:nvPr/>
        </p:nvSpPr>
        <p:spPr bwMode="auto">
          <a:xfrm>
            <a:off x="3506788" y="3500438"/>
            <a:ext cx="0" cy="2549525"/>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372" name="Text Box 14"/>
          <p:cNvSpPr txBox="1">
            <a:spLocks noChangeArrowheads="1"/>
          </p:cNvSpPr>
          <p:nvPr/>
        </p:nvSpPr>
        <p:spPr bwMode="auto">
          <a:xfrm>
            <a:off x="0" y="0"/>
            <a:ext cx="9144000" cy="6413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3600">
                <a:solidFill>
                  <a:srgbClr val="FFFFFF"/>
                </a:solidFill>
                <a:ea typeface="HGP創英角ｺﾞｼｯｸUB" panose="020B0900000000000000" pitchFamily="50" charset="-128"/>
              </a:rPr>
              <a:t>日本のウイスキーづくりの始まり</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5"/>
          <p:cNvSpPr>
            <a:spLocks noGrp="1"/>
          </p:cNvSpPr>
          <p:nvPr>
            <p:ph type="sldNum" sz="quarter" idx="12"/>
          </p:nvPr>
        </p:nvSpPr>
        <p:spPr/>
        <p:txBody>
          <a:bodyPr/>
          <a:lstStyle/>
          <a:p>
            <a:pPr>
              <a:defRPr/>
            </a:pPr>
            <a:fld id="{C7C9384E-3740-4F84-827B-2A7CDE42C81C}" type="slidenum">
              <a:rPr lang="en-US" altLang="ja-JP"/>
              <a:pPr>
                <a:defRPr/>
              </a:pPr>
              <a:t>26</a:t>
            </a:fld>
            <a:endParaRPr lang="en-US" altLang="ja-JP"/>
          </a:p>
        </p:txBody>
      </p:sp>
      <p:pic>
        <p:nvPicPr>
          <p:cNvPr id="144387" name="Picture 2"/>
          <p:cNvPicPr>
            <a:picLocks noGrp="1" noChangeAspect="1" noChangeArrowheads="1"/>
          </p:cNvPicPr>
          <p:nvPr>
            <p:ph type="ctrTitle"/>
          </p:nvPr>
        </p:nvPicPr>
        <p:blipFill>
          <a:blip r:embed="rId2">
            <a:extLst>
              <a:ext uri="{28A0092B-C50C-407E-A947-70E740481C1C}">
                <a14:useLocalDpi xmlns:a14="http://schemas.microsoft.com/office/drawing/2010/main" val="0"/>
              </a:ext>
            </a:extLst>
          </a:blip>
          <a:srcRect l="2962" t="893" r="2956" b="5154"/>
          <a:stretch>
            <a:fillRect/>
          </a:stretch>
        </p:blipFill>
        <p:spPr>
          <a:xfrm>
            <a:off x="34925" y="1341438"/>
            <a:ext cx="9145588" cy="489585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4388" name="Text Box 3"/>
          <p:cNvSpPr txBox="1">
            <a:spLocks noChangeArrowheads="1"/>
          </p:cNvSpPr>
          <p:nvPr/>
        </p:nvSpPr>
        <p:spPr bwMode="auto">
          <a:xfrm>
            <a:off x="3995738" y="6430963"/>
            <a:ext cx="47164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50000"/>
              </a:spcBef>
              <a:buFontTx/>
              <a:buNone/>
            </a:pPr>
            <a:r>
              <a:rPr lang="ja-JP" altLang="en-US" sz="1600" b="1">
                <a:solidFill>
                  <a:srgbClr val="000000"/>
                </a:solidFill>
                <a:latin typeface="Times New Roman" panose="02020603050405020304" pitchFamily="18" charset="0"/>
              </a:rPr>
              <a:t>出典：酒販ニュース（２０１０年５月１日号）</a:t>
            </a:r>
          </a:p>
        </p:txBody>
      </p:sp>
      <p:sp>
        <p:nvSpPr>
          <p:cNvPr id="144389" name="Text Box 5"/>
          <p:cNvSpPr txBox="1">
            <a:spLocks noChangeArrowheads="1"/>
          </p:cNvSpPr>
          <p:nvPr/>
        </p:nvSpPr>
        <p:spPr bwMode="auto">
          <a:xfrm>
            <a:off x="0" y="20638"/>
            <a:ext cx="9144000" cy="6413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3600">
                <a:solidFill>
                  <a:schemeClr val="bg1"/>
                </a:solidFill>
                <a:latin typeface="HG創英角ｺﾞｼｯｸUB" panose="020B0909000000000000" pitchFamily="49" charset="-128"/>
                <a:ea typeface="HG創英角ｺﾞｼｯｸUB" panose="020B0909000000000000" pitchFamily="49" charset="-128"/>
              </a:rPr>
              <a:t>ウイスキー類の総市場の推移</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45410" name="図 2"/>
          <p:cNvPicPr>
            <a:picLocks noChangeAspect="1"/>
          </p:cNvPicPr>
          <p:nvPr/>
        </p:nvPicPr>
        <p:blipFill>
          <a:blip r:embed="rId3">
            <a:extLst>
              <a:ext uri="{28A0092B-C50C-407E-A947-70E740481C1C}">
                <a14:useLocalDpi xmlns:a14="http://schemas.microsoft.com/office/drawing/2010/main" val="0"/>
              </a:ext>
            </a:extLst>
          </a:blip>
          <a:srcRect l="16338" r="13409"/>
          <a:stretch>
            <a:fillRect/>
          </a:stretch>
        </p:blipFill>
        <p:spPr bwMode="auto">
          <a:xfrm>
            <a:off x="5465763" y="836613"/>
            <a:ext cx="328295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1" name="図 1"/>
          <p:cNvPicPr>
            <a:picLocks noChangeAspect="1"/>
          </p:cNvPicPr>
          <p:nvPr/>
        </p:nvPicPr>
        <p:blipFill>
          <a:blip r:embed="rId4">
            <a:extLst>
              <a:ext uri="{28A0092B-C50C-407E-A947-70E740481C1C}">
                <a14:useLocalDpi xmlns:a14="http://schemas.microsoft.com/office/drawing/2010/main" val="0"/>
              </a:ext>
            </a:extLst>
          </a:blip>
          <a:srcRect l="3046" t="2113" r="2562" b="1193"/>
          <a:stretch>
            <a:fillRect/>
          </a:stretch>
        </p:blipFill>
        <p:spPr bwMode="auto">
          <a:xfrm>
            <a:off x="250825" y="836613"/>
            <a:ext cx="4465638"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2" name="テキスト ボックス 4"/>
          <p:cNvSpPr txBox="1">
            <a:spLocks noChangeArrowheads="1"/>
          </p:cNvSpPr>
          <p:nvPr/>
        </p:nvSpPr>
        <p:spPr bwMode="auto">
          <a:xfrm>
            <a:off x="0" y="0"/>
            <a:ext cx="9144000"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a:solidFill>
                  <a:srgbClr val="FFFFFF"/>
                </a:solidFill>
                <a:latin typeface="HG創英角ｺﾞｼｯｸUB" panose="020B0909000000000000" pitchFamily="49" charset="-128"/>
                <a:ea typeface="HG創英角ｺﾞｼｯｸUB" panose="020B0909000000000000" pitchFamily="49" charset="-128"/>
              </a:rPr>
              <a:t>国産第一号ウイスキー 白札と角瓶</a:t>
            </a:r>
          </a:p>
        </p:txBody>
      </p:sp>
      <p:sp>
        <p:nvSpPr>
          <p:cNvPr id="2" name="正方形/長方形 1"/>
          <p:cNvSpPr/>
          <p:nvPr/>
        </p:nvSpPr>
        <p:spPr>
          <a:xfrm>
            <a:off x="5465763" y="836613"/>
            <a:ext cx="3282950" cy="5816600"/>
          </a:xfrm>
          <a:prstGeom prst="rect">
            <a:avLst/>
          </a:prstGeom>
          <a:blipFill dpi="0" rotWithShape="1">
            <a:blip r:embed="rId5">
              <a:alphaModFix amt="15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46434" name="Picture 4" descr="19-トリスバー-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0713"/>
            <a:ext cx="5021263"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5"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22738" y="3152775"/>
            <a:ext cx="5021262"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テキスト ボックス 2"/>
          <p:cNvSpPr txBox="1">
            <a:spLocks noChangeArrowheads="1"/>
          </p:cNvSpPr>
          <p:nvPr/>
        </p:nvSpPr>
        <p:spPr bwMode="auto">
          <a:xfrm>
            <a:off x="0" y="0"/>
            <a:ext cx="9144000"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3600">
                <a:solidFill>
                  <a:schemeClr val="bg1"/>
                </a:solidFill>
                <a:latin typeface="HG創英角ｺﾞｼｯｸUB" panose="020B0909000000000000" pitchFamily="49" charset="-128"/>
                <a:ea typeface="HG創英角ｺﾞｼｯｸUB" panose="020B0909000000000000" pitchFamily="49" charset="-128"/>
              </a:rPr>
              <a:t>トリスバー誕生とハイボール時代の到来</a:t>
            </a:r>
          </a:p>
        </p:txBody>
      </p:sp>
      <p:sp>
        <p:nvSpPr>
          <p:cNvPr id="146437" name="テキスト ボックス 3"/>
          <p:cNvSpPr txBox="1">
            <a:spLocks noChangeArrowheads="1"/>
          </p:cNvSpPr>
          <p:nvPr/>
        </p:nvSpPr>
        <p:spPr bwMode="auto">
          <a:xfrm>
            <a:off x="611188" y="4437063"/>
            <a:ext cx="2952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latin typeface="HG創英角ｺﾞｼｯｸUB" panose="020B0909000000000000" pitchFamily="49" charset="-128"/>
                <a:ea typeface="HG創英角ｺﾞｼｯｸUB" panose="020B0909000000000000" pitchFamily="49" charset="-128"/>
              </a:rPr>
              <a:t>１９５５年頃のトリスバー</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685800" y="2841625"/>
            <a:ext cx="7772400" cy="1379538"/>
          </a:xfrm>
        </p:spPr>
        <p:txBody>
          <a:bodyPr/>
          <a:lstStyle/>
          <a:p>
            <a:pPr eaLnBrk="1" hangingPunct="1"/>
            <a:r>
              <a:rPr lang="ja-JP" altLang="en-US" sz="4000">
                <a:ea typeface="HGP創英角ｺﾞｼｯｸUB" panose="020B0900000000000000" pitchFamily="50" charset="-128"/>
              </a:rPr>
              <a:t>人間らしくやりたいな</a:t>
            </a:r>
            <a:br>
              <a:rPr lang="ja-JP" altLang="en-US" sz="4000">
                <a:ea typeface="HGP創英角ｺﾞｼｯｸUB" panose="020B0900000000000000" pitchFamily="50" charset="-128"/>
              </a:rPr>
            </a:br>
            <a:r>
              <a:rPr lang="ja-JP" altLang="en-US" sz="4000">
                <a:ea typeface="HGP創英角ｺﾞｼｯｸUB" panose="020B0900000000000000" pitchFamily="50" charset="-128"/>
              </a:rPr>
              <a:t>開高健（トリス）</a:t>
            </a:r>
          </a:p>
        </p:txBody>
      </p:sp>
      <p:sp>
        <p:nvSpPr>
          <p:cNvPr id="147459" name="Text Box 5"/>
          <p:cNvSpPr txBox="1">
            <a:spLocks noChangeArrowheads="1"/>
          </p:cNvSpPr>
          <p:nvPr/>
        </p:nvSpPr>
        <p:spPr bwMode="auto">
          <a:xfrm>
            <a:off x="2268538" y="4724400"/>
            <a:ext cx="640715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400">
                <a:solidFill>
                  <a:srgbClr val="000000"/>
                </a:solidFill>
              </a:rPr>
              <a:t>サントリー百年誌　１２４頁</a:t>
            </a:r>
          </a:p>
          <a:p>
            <a:pPr eaLnBrk="1" hangingPunct="1">
              <a:spcBef>
                <a:spcPct val="50000"/>
              </a:spcBef>
              <a:buFontTx/>
              <a:buNone/>
            </a:pPr>
            <a:r>
              <a:rPr lang="ja-JP" altLang="en-US" sz="2400">
                <a:solidFill>
                  <a:srgbClr val="000000"/>
                </a:solidFill>
              </a:rPr>
              <a:t>人間らしくやりたいな</a:t>
            </a:r>
          </a:p>
        </p:txBody>
      </p:sp>
      <p:pic>
        <p:nvPicPr>
          <p:cNvPr id="147460" name="図 1"/>
          <p:cNvPicPr>
            <a:picLocks noChangeAspect="1"/>
          </p:cNvPicPr>
          <p:nvPr/>
        </p:nvPicPr>
        <p:blipFill>
          <a:blip r:embed="rId3">
            <a:extLst>
              <a:ext uri="{28A0092B-C50C-407E-A947-70E740481C1C}">
                <a14:useLocalDpi xmlns:a14="http://schemas.microsoft.com/office/drawing/2010/main" val="0"/>
              </a:ext>
            </a:extLst>
          </a:blip>
          <a:srcRect l="1010" t="816" r="908" b="896"/>
          <a:stretch>
            <a:fillRect/>
          </a:stretch>
        </p:blipFill>
        <p:spPr bwMode="auto">
          <a:xfrm>
            <a:off x="1104900" y="1844675"/>
            <a:ext cx="6991350"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1" name="テキスト ボックス 3"/>
          <p:cNvSpPr txBox="1">
            <a:spLocks noChangeArrowheads="1"/>
          </p:cNvSpPr>
          <p:nvPr/>
        </p:nvSpPr>
        <p:spPr bwMode="auto">
          <a:xfrm>
            <a:off x="3175" y="0"/>
            <a:ext cx="9145588"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a:solidFill>
                  <a:srgbClr val="FFFFFF"/>
                </a:solidFill>
                <a:latin typeface="HG創英角ｺﾞｼｯｸUB" panose="020B0909000000000000" pitchFamily="49" charset="-128"/>
                <a:ea typeface="HG創英角ｺﾞｼｯｸUB" panose="020B0909000000000000" pitchFamily="49" charset="-128"/>
              </a:rPr>
              <a:t>トリスによるウイスキーの大衆化</a:t>
            </a:r>
            <a:endParaRPr lang="en-US" altLang="ja-JP" sz="3600">
              <a:solidFill>
                <a:srgbClr val="FFFFFF"/>
              </a:solidFill>
              <a:latin typeface="HG創英角ｺﾞｼｯｸUB" panose="020B0909000000000000" pitchFamily="49" charset="-128"/>
              <a:ea typeface="HG創英角ｺﾞｼｯｸUB" panose="020B0909000000000000" pitchFamily="49" charset="-128"/>
            </a:endParaRPr>
          </a:p>
        </p:txBody>
      </p:sp>
      <p:sp>
        <p:nvSpPr>
          <p:cNvPr id="147462" name="テキスト ボックス 1"/>
          <p:cNvSpPr txBox="1">
            <a:spLocks noChangeArrowheads="1"/>
          </p:cNvSpPr>
          <p:nvPr/>
        </p:nvSpPr>
        <p:spPr bwMode="auto">
          <a:xfrm>
            <a:off x="184150" y="1196975"/>
            <a:ext cx="91408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800">
                <a:latin typeface="HG創英角ｺﾞｼｯｸUB" panose="020B0909000000000000" pitchFamily="49" charset="-128"/>
                <a:ea typeface="HG創英角ｺﾞｼｯｸUB" panose="020B0909000000000000" pitchFamily="49" charset="-128"/>
              </a:rPr>
              <a:t>トリスを飲んでハワイへ行こう！</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Box 8"/>
          <p:cNvSpPr txBox="1">
            <a:spLocks noChangeArrowheads="1"/>
          </p:cNvSpPr>
          <p:nvPr/>
        </p:nvSpPr>
        <p:spPr bwMode="auto">
          <a:xfrm>
            <a:off x="-1588" y="0"/>
            <a:ext cx="9144001" cy="64135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fontAlgn="auto" hangingPunct="1">
              <a:spcBef>
                <a:spcPct val="50000"/>
              </a:spcBef>
              <a:spcAft>
                <a:spcPts val="0"/>
              </a:spcAft>
              <a:buFontTx/>
              <a:buNone/>
              <a:defRPr/>
            </a:pPr>
            <a:r>
              <a:rPr lang="ja-JP" altLang="en-US" sz="3600" kern="0" dirty="0">
                <a:solidFill>
                  <a:srgbClr val="FFFFFF"/>
                </a:solidFill>
                <a:ea typeface="HGP創英角ｺﾞｼｯｸUB" panose="020B0900000000000000" pitchFamily="50" charset="-128"/>
              </a:rPr>
              <a:t>ア・マン・オブ・ジュエリー賞</a:t>
            </a:r>
          </a:p>
        </p:txBody>
      </p:sp>
      <p:grpSp>
        <p:nvGrpSpPr>
          <p:cNvPr id="114691" name="グループ化 1"/>
          <p:cNvGrpSpPr>
            <a:grpSpLocks/>
          </p:cNvGrpSpPr>
          <p:nvPr/>
        </p:nvGrpSpPr>
        <p:grpSpPr bwMode="auto">
          <a:xfrm>
            <a:off x="-1588" y="692150"/>
            <a:ext cx="9144001" cy="6049963"/>
            <a:chOff x="-1787" y="692696"/>
            <a:chExt cx="9144200" cy="6048672"/>
          </a:xfrm>
        </p:grpSpPr>
        <p:pic>
          <p:nvPicPr>
            <p:cNvPr id="114692"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350" y="3493343"/>
              <a:ext cx="295275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図 1"/>
            <p:cNvPicPr>
              <a:picLocks noChangeAspect="1"/>
            </p:cNvPicPr>
            <p:nvPr/>
          </p:nvPicPr>
          <p:blipFill>
            <a:blip r:embed="rId3">
              <a:extLst>
                <a:ext uri="{28A0092B-C50C-407E-A947-70E740481C1C}">
                  <a14:useLocalDpi xmlns:a14="http://schemas.microsoft.com/office/drawing/2010/main" val="0"/>
                </a:ext>
              </a:extLst>
            </a:blip>
            <a:srcRect l="21509" t="16016" r="22186" b="16327"/>
            <a:stretch>
              <a:fillRect/>
            </a:stretch>
          </p:blipFill>
          <p:spPr bwMode="auto">
            <a:xfrm>
              <a:off x="-1787" y="692696"/>
              <a:ext cx="4464051" cy="3015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図 2"/>
            <p:cNvPicPr>
              <a:picLocks noChangeAspect="1"/>
            </p:cNvPicPr>
            <p:nvPr/>
          </p:nvPicPr>
          <p:blipFill>
            <a:blip r:embed="rId4">
              <a:extLst>
                <a:ext uri="{28A0092B-C50C-407E-A947-70E740481C1C}">
                  <a14:useLocalDpi xmlns:a14="http://schemas.microsoft.com/office/drawing/2010/main" val="0"/>
                </a:ext>
              </a:extLst>
            </a:blip>
            <a:srcRect l="24911" t="14575" r="30261" b="29124"/>
            <a:stretch>
              <a:fillRect/>
            </a:stretch>
          </p:blipFill>
          <p:spPr bwMode="auto">
            <a:xfrm>
              <a:off x="4427538" y="3068959"/>
              <a:ext cx="4714875" cy="3328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48482" name="図 1"/>
          <p:cNvPicPr>
            <a:picLocks noChangeAspect="1"/>
          </p:cNvPicPr>
          <p:nvPr/>
        </p:nvPicPr>
        <p:blipFill>
          <a:blip r:embed="rId3">
            <a:extLst>
              <a:ext uri="{28A0092B-C50C-407E-A947-70E740481C1C}">
                <a14:useLocalDpi xmlns:a14="http://schemas.microsoft.com/office/drawing/2010/main" val="0"/>
              </a:ext>
            </a:extLst>
          </a:blip>
          <a:srcRect l="2211" t="1161" r="1642" b="1312"/>
          <a:stretch>
            <a:fillRect/>
          </a:stretch>
        </p:blipFill>
        <p:spPr bwMode="auto">
          <a:xfrm>
            <a:off x="1692275" y="908050"/>
            <a:ext cx="6040438" cy="583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テキスト ボックス 2"/>
          <p:cNvSpPr txBox="1">
            <a:spLocks noChangeArrowheads="1"/>
          </p:cNvSpPr>
          <p:nvPr/>
        </p:nvSpPr>
        <p:spPr bwMode="auto">
          <a:xfrm>
            <a:off x="0" y="0"/>
            <a:ext cx="9144000"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a:solidFill>
                  <a:srgbClr val="FFFFFF"/>
                </a:solidFill>
                <a:latin typeface="HG創英角ｺﾞｼｯｸUB" panose="020B0909000000000000" pitchFamily="49" charset="-128"/>
                <a:ea typeface="HG創英角ｺﾞｼｯｸUB" panose="020B0909000000000000" pitchFamily="49" charset="-128"/>
              </a:rPr>
              <a:t>人間らしくやりたいナ（開高健）</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49506" name="Picture 4" descr="24-オールド寿司屋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968375"/>
            <a:ext cx="8064500" cy="570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2"/>
          <p:cNvSpPr txBox="1">
            <a:spLocks noChangeArrowheads="1"/>
          </p:cNvSpPr>
          <p:nvPr/>
        </p:nvSpPr>
        <p:spPr bwMode="auto">
          <a:xfrm>
            <a:off x="0" y="0"/>
            <a:ext cx="9144000" cy="6461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fontAlgn="auto" hangingPunct="1">
              <a:spcBef>
                <a:spcPct val="0"/>
              </a:spcBef>
              <a:spcAft>
                <a:spcPts val="0"/>
              </a:spcAft>
              <a:buFontTx/>
              <a:buNone/>
              <a:defRPr/>
            </a:pPr>
            <a:r>
              <a:rPr lang="ja-JP" altLang="en-US" sz="3600" kern="0">
                <a:solidFill>
                  <a:srgbClr val="FFFFFF"/>
                </a:solidFill>
                <a:latin typeface="HG創英角ｺﾞｼｯｸUB" panose="020B0909000000000000" pitchFamily="49" charset="-128"/>
                <a:ea typeface="HG創英角ｺﾞｼｯｸUB" panose="020B0909000000000000" pitchFamily="49" charset="-128"/>
              </a:rPr>
              <a:t>ピークを迎えた日本のウイスキー市場</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50530"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765175"/>
            <a:ext cx="8769350" cy="59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テキスト ボックス 2"/>
          <p:cNvSpPr txBox="1">
            <a:spLocks noChangeArrowheads="1"/>
          </p:cNvSpPr>
          <p:nvPr/>
        </p:nvSpPr>
        <p:spPr bwMode="auto">
          <a:xfrm>
            <a:off x="0" y="0"/>
            <a:ext cx="9144000"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a:solidFill>
                  <a:srgbClr val="FFFFFF"/>
                </a:solidFill>
                <a:latin typeface="HG創英角ｺﾞｼｯｸUB" panose="020B0909000000000000" pitchFamily="49" charset="-128"/>
                <a:ea typeface="HG創英角ｺﾞｼｯｸUB" panose="020B0909000000000000" pitchFamily="49" charset="-128"/>
              </a:rPr>
              <a:t>個性化の時代へ</a:t>
            </a:r>
          </a:p>
        </p:txBody>
      </p:sp>
      <p:sp>
        <p:nvSpPr>
          <p:cNvPr id="2" name="正方形/長方形 1"/>
          <p:cNvSpPr/>
          <p:nvPr/>
        </p:nvSpPr>
        <p:spPr>
          <a:xfrm>
            <a:off x="179388" y="765175"/>
            <a:ext cx="8769350" cy="5976938"/>
          </a:xfrm>
          <a:prstGeom prst="rect">
            <a:avLst/>
          </a:prstGeom>
          <a:blipFill>
            <a:blip r:embed="rId4">
              <a:alphaModFix amt="15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1554" name="Rectangle 7"/>
          <p:cNvSpPr>
            <a:spLocks noChangeArrowheads="1"/>
          </p:cNvSpPr>
          <p:nvPr/>
        </p:nvSpPr>
        <p:spPr bwMode="auto">
          <a:xfrm>
            <a:off x="-20638" y="0"/>
            <a:ext cx="9164638" cy="620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a:solidFill>
                  <a:srgbClr val="FFFFFF"/>
                </a:solidFill>
                <a:latin typeface="HGP創英角ｺﾞｼｯｸUB" panose="020B0900000000000000" pitchFamily="50" charset="-128"/>
                <a:ea typeface="HGP創英角ｺﾞｼｯｸUB" panose="020B0900000000000000" pitchFamily="50" charset="-128"/>
              </a:rPr>
              <a:t>ウイスキーはストレートで飲むもの？</a:t>
            </a:r>
          </a:p>
        </p:txBody>
      </p:sp>
      <p:grpSp>
        <p:nvGrpSpPr>
          <p:cNvPr id="151555" name="Group 8"/>
          <p:cNvGrpSpPr>
            <a:grpSpLocks/>
          </p:cNvGrpSpPr>
          <p:nvPr/>
        </p:nvGrpSpPr>
        <p:grpSpPr bwMode="auto">
          <a:xfrm>
            <a:off x="14288" y="2708275"/>
            <a:ext cx="9129712" cy="3249613"/>
            <a:chOff x="9" y="1928"/>
            <a:chExt cx="5751" cy="2047"/>
          </a:xfrm>
        </p:grpSpPr>
        <p:pic>
          <p:nvPicPr>
            <p:cNvPr id="151563" name="Picture 9" descr="飲み方一覧"/>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 y="1928"/>
              <a:ext cx="5751" cy="2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4" name="Rectangle 10"/>
            <p:cNvSpPr>
              <a:spLocks noChangeArrowheads="1"/>
            </p:cNvSpPr>
            <p:nvPr/>
          </p:nvSpPr>
          <p:spPr bwMode="auto">
            <a:xfrm>
              <a:off x="3107" y="2114"/>
              <a:ext cx="499" cy="18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grpSp>
      <p:grpSp>
        <p:nvGrpSpPr>
          <p:cNvPr id="151556" name="グループ化 1"/>
          <p:cNvGrpSpPr>
            <a:grpSpLocks/>
          </p:cNvGrpSpPr>
          <p:nvPr/>
        </p:nvGrpSpPr>
        <p:grpSpPr bwMode="auto">
          <a:xfrm>
            <a:off x="1020763" y="1506538"/>
            <a:ext cx="7245350" cy="1641475"/>
            <a:chOff x="1071563" y="1019175"/>
            <a:chExt cx="7245350" cy="1641475"/>
          </a:xfrm>
        </p:grpSpPr>
        <p:sp>
          <p:nvSpPr>
            <p:cNvPr id="151558" name="Rectangle 2"/>
            <p:cNvSpPr>
              <a:spLocks noChangeArrowheads="1"/>
            </p:cNvSpPr>
            <p:nvPr/>
          </p:nvSpPr>
          <p:spPr bwMode="auto">
            <a:xfrm>
              <a:off x="1144588" y="1271588"/>
              <a:ext cx="6769100" cy="1389062"/>
            </a:xfrm>
            <a:prstGeom prst="rect">
              <a:avLst/>
            </a:prstGeom>
            <a:solidFill>
              <a:schemeClr val="bg1"/>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51559" name="Rectangle 3"/>
            <p:cNvSpPr>
              <a:spLocks noChangeArrowheads="1"/>
            </p:cNvSpPr>
            <p:nvPr/>
          </p:nvSpPr>
          <p:spPr bwMode="auto">
            <a:xfrm>
              <a:off x="1071563" y="1019175"/>
              <a:ext cx="2451100" cy="431800"/>
            </a:xfrm>
            <a:prstGeom prst="rect">
              <a:avLst/>
            </a:prstGeom>
            <a:solidFill>
              <a:srgbClr val="FFFF99"/>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a:solidFill>
                    <a:srgbClr val="000000"/>
                  </a:solidFill>
                  <a:latin typeface="HGP創英角ｺﾞｼｯｸUB" panose="020B0900000000000000" pitchFamily="50" charset="-128"/>
                  <a:ea typeface="HGP創英角ｺﾞｼｯｸUB" panose="020B0900000000000000" pitchFamily="50" charset="-128"/>
                </a:rPr>
                <a:t>ｳｲｽｷｰの特長</a:t>
              </a:r>
            </a:p>
          </p:txBody>
        </p:sp>
        <p:sp>
          <p:nvSpPr>
            <p:cNvPr id="151560" name="Text Box 4"/>
            <p:cNvSpPr txBox="1">
              <a:spLocks noChangeArrowheads="1"/>
            </p:cNvSpPr>
            <p:nvPr/>
          </p:nvSpPr>
          <p:spPr bwMode="auto">
            <a:xfrm>
              <a:off x="1331913" y="2074863"/>
              <a:ext cx="6697662" cy="4270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200">
                  <a:solidFill>
                    <a:srgbClr val="000000"/>
                  </a:solidFill>
                  <a:latin typeface="HGP創英角ｺﾞｼｯｸUB" panose="020B0900000000000000" pitchFamily="50" charset="-128"/>
                  <a:ea typeface="HGP創英角ｺﾞｼｯｸUB" panose="020B0900000000000000" pitchFamily="50" charset="-128"/>
                </a:rPr>
                <a:t>③ </a:t>
              </a:r>
              <a:r>
                <a:rPr lang="ja-JP" altLang="en-US" sz="2200">
                  <a:solidFill>
                    <a:srgbClr val="000000"/>
                  </a:solidFill>
                  <a:latin typeface="HGP創英角ｺﾞｼｯｸUB" panose="020B0900000000000000" pitchFamily="50" charset="-128"/>
                  <a:ea typeface="HGP創英角ｺﾞｼｯｸUB" panose="020B0900000000000000" pitchFamily="50" charset="-128"/>
                </a:rPr>
                <a:t>水・ソーダ・ジンジャーエールなどで割って楽しめる</a:t>
              </a:r>
            </a:p>
          </p:txBody>
        </p:sp>
        <p:sp>
          <p:nvSpPr>
            <p:cNvPr id="151561" name="Text Box 5"/>
            <p:cNvSpPr txBox="1">
              <a:spLocks noChangeArrowheads="1"/>
            </p:cNvSpPr>
            <p:nvPr/>
          </p:nvSpPr>
          <p:spPr bwMode="auto">
            <a:xfrm>
              <a:off x="1331913" y="1763713"/>
              <a:ext cx="6985000" cy="4270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200">
                  <a:solidFill>
                    <a:srgbClr val="000000"/>
                  </a:solidFill>
                  <a:latin typeface="HGP創英角ｺﾞｼｯｸUB" panose="020B0900000000000000" pitchFamily="50" charset="-128"/>
                  <a:ea typeface="HGP創英角ｺﾞｼｯｸUB" panose="020B0900000000000000" pitchFamily="50" charset="-128"/>
                </a:rPr>
                <a:t>② </a:t>
              </a:r>
              <a:r>
                <a:rPr lang="ja-JP" altLang="en-US" sz="2200">
                  <a:solidFill>
                    <a:srgbClr val="000000"/>
                  </a:solidFill>
                  <a:latin typeface="HGP創英角ｺﾞｼｯｸUB" panose="020B0900000000000000" pitchFamily="50" charset="-128"/>
                  <a:ea typeface="HGP創英角ｺﾞｼｯｸUB" panose="020B0900000000000000" pitchFamily="50" charset="-128"/>
                </a:rPr>
                <a:t>アルコール度数の調整できる幅が大きい</a:t>
              </a:r>
            </a:p>
          </p:txBody>
        </p:sp>
        <p:sp>
          <p:nvSpPr>
            <p:cNvPr id="151562" name="Text Box 6"/>
            <p:cNvSpPr txBox="1">
              <a:spLocks noChangeArrowheads="1"/>
            </p:cNvSpPr>
            <p:nvPr/>
          </p:nvSpPr>
          <p:spPr bwMode="auto">
            <a:xfrm>
              <a:off x="1331913" y="1455738"/>
              <a:ext cx="6696075" cy="4270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200">
                  <a:solidFill>
                    <a:srgbClr val="000000"/>
                  </a:solidFill>
                  <a:latin typeface="HGP創英角ｺﾞｼｯｸUB" panose="020B0900000000000000" pitchFamily="50" charset="-128"/>
                  <a:ea typeface="HGP創英角ｺﾞｼｯｸUB" panose="020B0900000000000000" pitchFamily="50" charset="-128"/>
                </a:rPr>
                <a:t>① </a:t>
              </a:r>
              <a:r>
                <a:rPr lang="ja-JP" altLang="en-US" sz="2200">
                  <a:solidFill>
                    <a:srgbClr val="000000"/>
                  </a:solidFill>
                  <a:latin typeface="HGP創英角ｺﾞｼｯｸUB" panose="020B0900000000000000" pitchFamily="50" charset="-128"/>
                  <a:ea typeface="HGP創英角ｺﾞｼｯｸUB" panose="020B0900000000000000" pitchFamily="50" charset="-128"/>
                </a:rPr>
                <a:t>長期の樽熟成に由来し、香味の幅が大きい</a:t>
              </a:r>
            </a:p>
          </p:txBody>
        </p:sp>
      </p:grpSp>
      <p:sp>
        <p:nvSpPr>
          <p:cNvPr id="151557" name="テキスト ボックス 2"/>
          <p:cNvSpPr txBox="1">
            <a:spLocks noChangeArrowheads="1"/>
          </p:cNvSpPr>
          <p:nvPr/>
        </p:nvSpPr>
        <p:spPr bwMode="auto">
          <a:xfrm>
            <a:off x="179388" y="6165850"/>
            <a:ext cx="87137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800">
                <a:latin typeface="HG創英角ｺﾞｼｯｸUB" panose="020B0909000000000000" pitchFamily="49" charset="-128"/>
                <a:ea typeface="HG創英角ｺﾞｼｯｸUB" panose="020B0909000000000000" pitchFamily="49" charset="-128"/>
              </a:rPr>
              <a:t>水やソーダで割ることで香味の特徴が際立つ</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53602"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7638" y="1125538"/>
            <a:ext cx="6467475"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テキスト ボックス 4"/>
          <p:cNvSpPr txBox="1">
            <a:spLocks noChangeArrowheads="1"/>
          </p:cNvSpPr>
          <p:nvPr/>
        </p:nvSpPr>
        <p:spPr bwMode="auto">
          <a:xfrm>
            <a:off x="0" y="0"/>
            <a:ext cx="9144000"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3600">
                <a:solidFill>
                  <a:schemeClr val="bg1"/>
                </a:solidFill>
                <a:latin typeface="HG創英角ｺﾞｼｯｸUB" panose="020B0909000000000000" pitchFamily="49" charset="-128"/>
                <a:ea typeface="HG創英角ｺﾞｼｯｸUB" panose="020B0909000000000000" pitchFamily="49" charset="-128"/>
              </a:rPr>
              <a:t>ｶﾞﾗﾊﾟｺﾞｽ的発展を遂げた日本のｳｲｽｷｰ</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36513" y="-26988"/>
            <a:ext cx="9217026" cy="561976"/>
          </a:xfrm>
          <a:solidFill>
            <a:schemeClr val="tx1"/>
          </a:solidFill>
        </p:spPr>
        <p:txBody>
          <a:bodyPr/>
          <a:lstStyle/>
          <a:p>
            <a:pPr eaLnBrk="1" hangingPunct="1"/>
            <a:r>
              <a:rPr lang="ja-JP" altLang="en-US" sz="3600">
                <a:solidFill>
                  <a:schemeClr val="bg1"/>
                </a:solidFill>
                <a:ea typeface="HGP創英角ｺﾞｼｯｸUB" panose="020B0900000000000000" pitchFamily="50" charset="-128"/>
              </a:rPr>
              <a:t>日本でのウイスキーの飲まれ方</a:t>
            </a:r>
          </a:p>
        </p:txBody>
      </p:sp>
      <p:pic>
        <p:nvPicPr>
          <p:cNvPr id="154627" name="Picture 3" descr="イメージ 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4413" y="3590925"/>
            <a:ext cx="43561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8" name="Picture 4" descr="bk_01_ph_01"/>
          <p:cNvPicPr>
            <a:picLocks noChangeAspect="1" noChangeArrowheads="1"/>
          </p:cNvPicPr>
          <p:nvPr/>
        </p:nvPicPr>
        <p:blipFill>
          <a:blip r:embed="rId4">
            <a:extLst>
              <a:ext uri="{28A0092B-C50C-407E-A947-70E740481C1C}">
                <a14:useLocalDpi xmlns:a14="http://schemas.microsoft.com/office/drawing/2010/main" val="0"/>
              </a:ext>
            </a:extLst>
          </a:blip>
          <a:srcRect r="51973"/>
          <a:stretch>
            <a:fillRect/>
          </a:stretch>
        </p:blipFill>
        <p:spPr bwMode="auto">
          <a:xfrm>
            <a:off x="0" y="3835400"/>
            <a:ext cx="4500563"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9" name="Picture 5" descr="0424-suntory-013-S.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9300" y="549275"/>
            <a:ext cx="4584700" cy="305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0" name="Picture 6" descr="サントリー山崎蒸溜所・リーガロイヤルホテル（大阪）「星宙(ほしぞら)」共催「"/>
          <p:cNvPicPr>
            <a:picLocks noChangeAspect="1" noChangeArrowheads="1"/>
          </p:cNvPicPr>
          <p:nvPr/>
        </p:nvPicPr>
        <p:blipFill>
          <a:blip r:embed="rId7">
            <a:extLst>
              <a:ext uri="{28A0092B-C50C-407E-A947-70E740481C1C}">
                <a14:useLocalDpi xmlns:a14="http://schemas.microsoft.com/office/drawing/2010/main" val="0"/>
              </a:ext>
            </a:extLst>
          </a:blip>
          <a:srcRect r="5861" b="2827"/>
          <a:stretch>
            <a:fillRect/>
          </a:stretch>
        </p:blipFill>
        <p:spPr bwMode="auto">
          <a:xfrm>
            <a:off x="34925" y="549275"/>
            <a:ext cx="24479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1" name="Picture 7" descr="P1360455">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4438" y="549275"/>
            <a:ext cx="2430462"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5650" name="Text Box 10"/>
          <p:cNvSpPr txBox="1">
            <a:spLocks noChangeArrowheads="1"/>
          </p:cNvSpPr>
          <p:nvPr/>
        </p:nvSpPr>
        <p:spPr bwMode="auto">
          <a:xfrm>
            <a:off x="0" y="0"/>
            <a:ext cx="9144000" cy="64135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a:solidFill>
                  <a:srgbClr val="FFFFFF"/>
                </a:solidFill>
                <a:ea typeface="HGP創英角ｺﾞｼｯｸUB" panose="020B0900000000000000" pitchFamily="50" charset="-128"/>
              </a:rPr>
              <a:t>ウイスキーと食との相性</a:t>
            </a:r>
          </a:p>
        </p:txBody>
      </p:sp>
      <p:grpSp>
        <p:nvGrpSpPr>
          <p:cNvPr id="155651" name="Group 23"/>
          <p:cNvGrpSpPr>
            <a:grpSpLocks/>
          </p:cNvGrpSpPr>
          <p:nvPr/>
        </p:nvGrpSpPr>
        <p:grpSpPr bwMode="auto">
          <a:xfrm>
            <a:off x="250825" y="1196975"/>
            <a:ext cx="8642350" cy="5200650"/>
            <a:chOff x="158" y="845"/>
            <a:chExt cx="5444" cy="3276"/>
          </a:xfrm>
        </p:grpSpPr>
        <p:sp>
          <p:nvSpPr>
            <p:cNvPr id="155652" name="Rectangle 2"/>
            <p:cNvSpPr>
              <a:spLocks noChangeArrowheads="1"/>
            </p:cNvSpPr>
            <p:nvPr/>
          </p:nvSpPr>
          <p:spPr bwMode="auto">
            <a:xfrm>
              <a:off x="204" y="2469"/>
              <a:ext cx="5353" cy="453"/>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a typeface="HGP創英角ｺﾞｼｯｸUB" panose="020B0900000000000000" pitchFamily="50" charset="-128"/>
              </a:endParaRPr>
            </a:p>
          </p:txBody>
        </p:sp>
        <p:sp>
          <p:nvSpPr>
            <p:cNvPr id="155653" name="AutoShape 3"/>
            <p:cNvSpPr>
              <a:spLocks noChangeArrowheads="1"/>
            </p:cNvSpPr>
            <p:nvPr/>
          </p:nvSpPr>
          <p:spPr bwMode="auto">
            <a:xfrm>
              <a:off x="1388" y="2393"/>
              <a:ext cx="1497" cy="571"/>
            </a:xfrm>
            <a:prstGeom prst="roundRect">
              <a:avLst>
                <a:gd name="adj" fmla="val 12440"/>
              </a:avLst>
            </a:prstGeom>
            <a:solidFill>
              <a:srgbClr val="CCFFCC"/>
            </a:solidFill>
            <a:ln w="222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solidFill>
                    <a:srgbClr val="000000"/>
                  </a:solidFill>
                  <a:ea typeface="HGP創英角ｺﾞｼｯｸUB" panose="020B0900000000000000" pitchFamily="50" charset="-128"/>
                </a:rPr>
                <a:t>・クリスピー</a:t>
              </a:r>
              <a:br>
                <a:rPr lang="ja-JP" altLang="en-US" sz="2000">
                  <a:solidFill>
                    <a:srgbClr val="000000"/>
                  </a:solidFill>
                  <a:ea typeface="HGP創英角ｺﾞｼｯｸUB" panose="020B0900000000000000" pitchFamily="50" charset="-128"/>
                </a:rPr>
              </a:br>
              <a:r>
                <a:rPr lang="ja-JP" altLang="en-US" sz="2000">
                  <a:solidFill>
                    <a:srgbClr val="000000"/>
                  </a:solidFill>
                  <a:ea typeface="HGP創英角ｺﾞｼｯｸUB" panose="020B0900000000000000" pitchFamily="50" charset="-128"/>
                </a:rPr>
                <a:t>　（直火由来）</a:t>
              </a:r>
            </a:p>
          </p:txBody>
        </p:sp>
        <p:sp>
          <p:nvSpPr>
            <p:cNvPr id="155654" name="Rectangle 4"/>
            <p:cNvSpPr>
              <a:spLocks noChangeArrowheads="1"/>
            </p:cNvSpPr>
            <p:nvPr/>
          </p:nvSpPr>
          <p:spPr bwMode="auto">
            <a:xfrm>
              <a:off x="203" y="1599"/>
              <a:ext cx="5353" cy="453"/>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a typeface="HGP創英角ｺﾞｼｯｸUB" panose="020B0900000000000000" pitchFamily="50" charset="-128"/>
              </a:endParaRPr>
            </a:p>
          </p:txBody>
        </p:sp>
        <p:sp>
          <p:nvSpPr>
            <p:cNvPr id="155655" name="AutoShape 5"/>
            <p:cNvSpPr>
              <a:spLocks noChangeArrowheads="1"/>
            </p:cNvSpPr>
            <p:nvPr/>
          </p:nvSpPr>
          <p:spPr bwMode="auto">
            <a:xfrm>
              <a:off x="1383" y="1255"/>
              <a:ext cx="1497" cy="1088"/>
            </a:xfrm>
            <a:prstGeom prst="roundRect">
              <a:avLst>
                <a:gd name="adj" fmla="val 9319"/>
              </a:avLst>
            </a:prstGeom>
            <a:solidFill>
              <a:srgbClr val="FFFF99"/>
            </a:solidFill>
            <a:ln w="222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2000">
                  <a:solidFill>
                    <a:srgbClr val="000000"/>
                  </a:solidFill>
                  <a:ea typeface="HGP創英角ｺﾞｼｯｸUB" panose="020B0900000000000000" pitchFamily="50" charset="-128"/>
                </a:rPr>
                <a:t>　・スモーキー</a:t>
              </a:r>
            </a:p>
            <a:p>
              <a:pPr eaLnBrk="1" hangingPunct="1">
                <a:lnSpc>
                  <a:spcPct val="120000"/>
                </a:lnSpc>
                <a:spcBef>
                  <a:spcPct val="0"/>
                </a:spcBef>
                <a:buFontTx/>
                <a:buNone/>
              </a:pPr>
              <a:r>
                <a:rPr lang="ja-JP" altLang="en-US" sz="2000">
                  <a:solidFill>
                    <a:srgbClr val="000000"/>
                  </a:solidFill>
                  <a:ea typeface="HGP創英角ｺﾞｼｯｸUB" panose="020B0900000000000000" pitchFamily="50" charset="-128"/>
                </a:rPr>
                <a:t>　・香ばしさ</a:t>
              </a:r>
            </a:p>
            <a:p>
              <a:pPr eaLnBrk="1" hangingPunct="1">
                <a:lnSpc>
                  <a:spcPct val="120000"/>
                </a:lnSpc>
                <a:spcBef>
                  <a:spcPct val="0"/>
                </a:spcBef>
                <a:buFontTx/>
                <a:buNone/>
              </a:pPr>
              <a:r>
                <a:rPr lang="ja-JP" altLang="en-US" sz="2000">
                  <a:solidFill>
                    <a:srgbClr val="000000"/>
                  </a:solidFill>
                  <a:ea typeface="HGP創英角ｺﾞｼｯｸUB" panose="020B0900000000000000" pitchFamily="50" charset="-128"/>
                </a:rPr>
                <a:t>　・穀物様</a:t>
              </a:r>
            </a:p>
            <a:p>
              <a:pPr eaLnBrk="1" hangingPunct="1">
                <a:lnSpc>
                  <a:spcPct val="120000"/>
                </a:lnSpc>
                <a:spcBef>
                  <a:spcPct val="0"/>
                </a:spcBef>
                <a:buFontTx/>
                <a:buNone/>
              </a:pPr>
              <a:r>
                <a:rPr lang="ja-JP" altLang="en-US" sz="2000">
                  <a:solidFill>
                    <a:srgbClr val="000000"/>
                  </a:solidFill>
                  <a:ea typeface="HGP創英角ｺﾞｼｯｸUB" panose="020B0900000000000000" pitchFamily="50" charset="-128"/>
                </a:rPr>
                <a:t>　・クリーミー</a:t>
              </a:r>
            </a:p>
          </p:txBody>
        </p:sp>
        <p:sp>
          <p:nvSpPr>
            <p:cNvPr id="155656" name="AutoShape 6"/>
            <p:cNvSpPr>
              <a:spLocks noChangeArrowheads="1"/>
            </p:cNvSpPr>
            <p:nvPr/>
          </p:nvSpPr>
          <p:spPr bwMode="auto">
            <a:xfrm rot="5400000">
              <a:off x="532" y="471"/>
              <a:ext cx="386" cy="1134"/>
            </a:xfrm>
            <a:prstGeom prst="homePlate">
              <a:avLst>
                <a:gd name="adj" fmla="val 25000"/>
              </a:avLst>
            </a:prstGeom>
            <a:solidFill>
              <a:srgbClr val="0000FF"/>
            </a:solidFill>
            <a:ln w="222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solidFill>
                    <a:srgbClr val="FFFFFF"/>
                  </a:solidFill>
                  <a:ea typeface="HGP創英角ｺﾞｼｯｸUB" panose="020B0900000000000000" pitchFamily="50" charset="-128"/>
                </a:rPr>
                <a:t>製造上の特長</a:t>
              </a:r>
            </a:p>
          </p:txBody>
        </p:sp>
        <p:sp>
          <p:nvSpPr>
            <p:cNvPr id="155657" name="AutoShape 7"/>
            <p:cNvSpPr>
              <a:spLocks noChangeArrowheads="1"/>
            </p:cNvSpPr>
            <p:nvPr/>
          </p:nvSpPr>
          <p:spPr bwMode="auto">
            <a:xfrm rot="5400000">
              <a:off x="1943" y="294"/>
              <a:ext cx="386" cy="1488"/>
            </a:xfrm>
            <a:prstGeom prst="homePlate">
              <a:avLst>
                <a:gd name="adj" fmla="val 25000"/>
              </a:avLst>
            </a:prstGeom>
            <a:solidFill>
              <a:srgbClr val="0000FF"/>
            </a:solidFill>
            <a:ln w="222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solidFill>
                    <a:srgbClr val="FFFFFF"/>
                  </a:solidFill>
                  <a:ea typeface="HGP創英角ｺﾞｼｯｸUB" panose="020B0900000000000000" pitchFamily="50" charset="-128"/>
                </a:rPr>
                <a:t>味わいの特長</a:t>
              </a:r>
            </a:p>
          </p:txBody>
        </p:sp>
        <p:sp>
          <p:nvSpPr>
            <p:cNvPr id="155658" name="AutoShape 8"/>
            <p:cNvSpPr>
              <a:spLocks noChangeArrowheads="1"/>
            </p:cNvSpPr>
            <p:nvPr/>
          </p:nvSpPr>
          <p:spPr bwMode="auto">
            <a:xfrm rot="5400000">
              <a:off x="4098" y="-273"/>
              <a:ext cx="386" cy="2622"/>
            </a:xfrm>
            <a:prstGeom prst="homePlate">
              <a:avLst>
                <a:gd name="adj" fmla="val 25000"/>
              </a:avLst>
            </a:prstGeom>
            <a:solidFill>
              <a:srgbClr val="0000FF"/>
            </a:solidFill>
            <a:ln w="222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solidFill>
                    <a:srgbClr val="FFFFFF"/>
                  </a:solidFill>
                  <a:ea typeface="HGP創英角ｺﾞｼｯｸUB" panose="020B0900000000000000" pitchFamily="50" charset="-128"/>
                </a:rPr>
                <a:t>相性のよいフード</a:t>
              </a:r>
            </a:p>
          </p:txBody>
        </p:sp>
        <p:sp>
          <p:nvSpPr>
            <p:cNvPr id="155659" name="Rectangle 9"/>
            <p:cNvSpPr>
              <a:spLocks noChangeArrowheads="1"/>
            </p:cNvSpPr>
            <p:nvPr/>
          </p:nvSpPr>
          <p:spPr bwMode="auto">
            <a:xfrm>
              <a:off x="204" y="3350"/>
              <a:ext cx="5353" cy="453"/>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a typeface="HGP創英角ｺﾞｼｯｸUB" panose="020B0900000000000000" pitchFamily="50" charset="-128"/>
              </a:endParaRPr>
            </a:p>
          </p:txBody>
        </p:sp>
        <p:sp>
          <p:nvSpPr>
            <p:cNvPr id="155660" name="AutoShape 11"/>
            <p:cNvSpPr>
              <a:spLocks noChangeArrowheads="1"/>
            </p:cNvSpPr>
            <p:nvPr/>
          </p:nvSpPr>
          <p:spPr bwMode="auto">
            <a:xfrm>
              <a:off x="158" y="1255"/>
              <a:ext cx="1134" cy="1088"/>
            </a:xfrm>
            <a:prstGeom prst="roundRect">
              <a:avLst>
                <a:gd name="adj" fmla="val 9319"/>
              </a:avLst>
            </a:prstGeom>
            <a:solidFill>
              <a:srgbClr val="FFFF99"/>
            </a:solidFill>
            <a:ln w="222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a:solidFill>
                    <a:srgbClr val="000000"/>
                  </a:solidFill>
                  <a:ea typeface="HGP創英角ｺﾞｼｯｸUB" panose="020B0900000000000000" pitchFamily="50" charset="-128"/>
                </a:rPr>
                <a:t>原料・</a:t>
              </a:r>
              <a:br>
                <a:rPr lang="ja-JP" altLang="en-US" sz="2000">
                  <a:solidFill>
                    <a:srgbClr val="000000"/>
                  </a:solidFill>
                  <a:ea typeface="HGP創英角ｺﾞｼｯｸUB" panose="020B0900000000000000" pitchFamily="50" charset="-128"/>
                </a:rPr>
              </a:br>
              <a:r>
                <a:rPr lang="ja-JP" altLang="en-US" sz="2000">
                  <a:solidFill>
                    <a:srgbClr val="000000"/>
                  </a:solidFill>
                  <a:ea typeface="HGP創英角ｺﾞｼｯｸUB" panose="020B0900000000000000" pitchFamily="50" charset="-128"/>
                </a:rPr>
                <a:t>仕込・発酵</a:t>
              </a:r>
            </a:p>
            <a:p>
              <a:pPr algn="ctr" eaLnBrk="1" hangingPunct="1">
                <a:spcBef>
                  <a:spcPct val="0"/>
                </a:spcBef>
                <a:buFontTx/>
                <a:buNone/>
              </a:pPr>
              <a:endParaRPr lang="ja-JP" altLang="en-US" sz="2400">
                <a:solidFill>
                  <a:srgbClr val="000000"/>
                </a:solidFill>
                <a:ea typeface="HGP創英角ｺﾞｼｯｸUB" panose="020B0900000000000000" pitchFamily="50" charset="-128"/>
              </a:endParaRPr>
            </a:p>
            <a:p>
              <a:pPr algn="ctr" eaLnBrk="1" hangingPunct="1">
                <a:spcBef>
                  <a:spcPct val="0"/>
                </a:spcBef>
                <a:buFontTx/>
                <a:buNone/>
              </a:pPr>
              <a:endParaRPr lang="ja-JP" altLang="en-US" sz="2400">
                <a:solidFill>
                  <a:srgbClr val="000000"/>
                </a:solidFill>
                <a:ea typeface="HGP創英角ｺﾞｼｯｸUB" panose="020B0900000000000000" pitchFamily="50" charset="-128"/>
              </a:endParaRPr>
            </a:p>
            <a:p>
              <a:pPr algn="ctr" eaLnBrk="1" hangingPunct="1">
                <a:spcBef>
                  <a:spcPct val="0"/>
                </a:spcBef>
                <a:buFontTx/>
                <a:buNone/>
              </a:pPr>
              <a:endParaRPr lang="en-US" altLang="ja-JP" sz="2400">
                <a:solidFill>
                  <a:srgbClr val="000000"/>
                </a:solidFill>
                <a:ea typeface="HGP創英角ｺﾞｼｯｸUB" panose="020B0900000000000000" pitchFamily="50" charset="-128"/>
              </a:endParaRPr>
            </a:p>
          </p:txBody>
        </p:sp>
        <p:sp>
          <p:nvSpPr>
            <p:cNvPr id="155661" name="AutoShape 12"/>
            <p:cNvSpPr>
              <a:spLocks noChangeArrowheads="1"/>
            </p:cNvSpPr>
            <p:nvPr/>
          </p:nvSpPr>
          <p:spPr bwMode="auto">
            <a:xfrm>
              <a:off x="163" y="2393"/>
              <a:ext cx="1134" cy="571"/>
            </a:xfrm>
            <a:prstGeom prst="roundRect">
              <a:avLst>
                <a:gd name="adj" fmla="val 12440"/>
              </a:avLst>
            </a:prstGeom>
            <a:solidFill>
              <a:srgbClr val="CCFFCC"/>
            </a:solidFill>
            <a:ln w="222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400">
                  <a:solidFill>
                    <a:srgbClr val="000000"/>
                  </a:solidFill>
                  <a:ea typeface="HGP創英角ｺﾞｼｯｸUB" panose="020B0900000000000000" pitchFamily="50" charset="-128"/>
                </a:rPr>
                <a:t>蒸溜　　　</a:t>
              </a:r>
            </a:p>
            <a:p>
              <a:pPr algn="ctr" eaLnBrk="1" hangingPunct="1">
                <a:spcBef>
                  <a:spcPct val="0"/>
                </a:spcBef>
                <a:buFontTx/>
                <a:buNone/>
              </a:pPr>
              <a:endParaRPr lang="en-US" altLang="ja-JP" sz="2400">
                <a:solidFill>
                  <a:srgbClr val="000000"/>
                </a:solidFill>
                <a:ea typeface="HGP創英角ｺﾞｼｯｸUB" panose="020B0900000000000000" pitchFamily="50" charset="-128"/>
              </a:endParaRPr>
            </a:p>
          </p:txBody>
        </p:sp>
        <p:sp>
          <p:nvSpPr>
            <p:cNvPr id="155662" name="AutoShape 13"/>
            <p:cNvSpPr>
              <a:spLocks noChangeArrowheads="1"/>
            </p:cNvSpPr>
            <p:nvPr/>
          </p:nvSpPr>
          <p:spPr bwMode="auto">
            <a:xfrm>
              <a:off x="158" y="3033"/>
              <a:ext cx="1134" cy="1088"/>
            </a:xfrm>
            <a:prstGeom prst="roundRect">
              <a:avLst>
                <a:gd name="adj" fmla="val 7606"/>
              </a:avLst>
            </a:prstGeom>
            <a:solidFill>
              <a:srgbClr val="FFCC99"/>
            </a:solidFill>
            <a:ln w="222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400">
                  <a:solidFill>
                    <a:srgbClr val="000000"/>
                  </a:solidFill>
                  <a:ea typeface="HGP創英角ｺﾞｼｯｸUB" panose="020B0900000000000000" pitchFamily="50" charset="-128"/>
                </a:rPr>
                <a:t>樽熟成</a:t>
              </a:r>
            </a:p>
            <a:p>
              <a:pPr algn="ctr" eaLnBrk="1" hangingPunct="1">
                <a:spcBef>
                  <a:spcPct val="0"/>
                </a:spcBef>
                <a:buFontTx/>
                <a:buNone/>
              </a:pPr>
              <a:endParaRPr lang="ja-JP" altLang="en-US" sz="2400">
                <a:solidFill>
                  <a:srgbClr val="000000"/>
                </a:solidFill>
                <a:ea typeface="HGP創英角ｺﾞｼｯｸUB" panose="020B0900000000000000" pitchFamily="50" charset="-128"/>
              </a:endParaRPr>
            </a:p>
            <a:p>
              <a:pPr algn="ctr" eaLnBrk="1" hangingPunct="1">
                <a:spcBef>
                  <a:spcPct val="0"/>
                </a:spcBef>
                <a:buFontTx/>
                <a:buNone/>
              </a:pPr>
              <a:endParaRPr lang="ja-JP" altLang="en-US" sz="2400">
                <a:solidFill>
                  <a:srgbClr val="000000"/>
                </a:solidFill>
                <a:ea typeface="HGP創英角ｺﾞｼｯｸUB" panose="020B0900000000000000" pitchFamily="50" charset="-128"/>
              </a:endParaRPr>
            </a:p>
            <a:p>
              <a:pPr algn="ctr" eaLnBrk="1" hangingPunct="1">
                <a:spcBef>
                  <a:spcPct val="0"/>
                </a:spcBef>
                <a:buFontTx/>
                <a:buNone/>
              </a:pPr>
              <a:endParaRPr lang="en-US" altLang="ja-JP" sz="2400">
                <a:solidFill>
                  <a:srgbClr val="000000"/>
                </a:solidFill>
                <a:ea typeface="HGP創英角ｺﾞｼｯｸUB" panose="020B0900000000000000" pitchFamily="50" charset="-128"/>
              </a:endParaRPr>
            </a:p>
          </p:txBody>
        </p:sp>
        <p:sp>
          <p:nvSpPr>
            <p:cNvPr id="155663" name="AutoShape 14"/>
            <p:cNvSpPr>
              <a:spLocks noChangeArrowheads="1"/>
            </p:cNvSpPr>
            <p:nvPr/>
          </p:nvSpPr>
          <p:spPr bwMode="auto">
            <a:xfrm>
              <a:off x="2971" y="1255"/>
              <a:ext cx="2631" cy="1088"/>
            </a:xfrm>
            <a:prstGeom prst="roundRect">
              <a:avLst>
                <a:gd name="adj" fmla="val 9319"/>
              </a:avLst>
            </a:prstGeom>
            <a:solidFill>
              <a:srgbClr val="FFFF99"/>
            </a:solidFill>
            <a:ln w="28575">
              <a:solidFill>
                <a:srgbClr val="FFCC00"/>
              </a:solidFill>
              <a:round/>
              <a:headEnd/>
              <a:tailEnd/>
            </a:ln>
            <a:effectLst>
              <a:outerShdw dist="35921" dir="2700000" algn="ctr" rotWithShape="0">
                <a:schemeClr val="tx1"/>
              </a:outerShdw>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2000">
                  <a:solidFill>
                    <a:srgbClr val="000000"/>
                  </a:solidFill>
                  <a:ea typeface="HGP創英角ｺﾞｼｯｸUB" panose="020B0900000000000000" pitchFamily="50" charset="-128"/>
                </a:rPr>
                <a:t>　・燻製、焼きもの、炙りもの、ハーブ</a:t>
              </a:r>
            </a:p>
            <a:p>
              <a:pPr eaLnBrk="1" hangingPunct="1">
                <a:lnSpc>
                  <a:spcPct val="120000"/>
                </a:lnSpc>
                <a:spcBef>
                  <a:spcPct val="0"/>
                </a:spcBef>
                <a:buFontTx/>
                <a:buNone/>
              </a:pPr>
              <a:r>
                <a:rPr lang="ja-JP" altLang="en-US" sz="2000">
                  <a:solidFill>
                    <a:srgbClr val="000000"/>
                  </a:solidFill>
                  <a:ea typeface="HGP創英角ｺﾞｼｯｸUB" panose="020B0900000000000000" pitchFamily="50" charset="-128"/>
                </a:rPr>
                <a:t>　・味噌、醤油</a:t>
              </a:r>
            </a:p>
            <a:p>
              <a:pPr eaLnBrk="1" hangingPunct="1">
                <a:lnSpc>
                  <a:spcPct val="120000"/>
                </a:lnSpc>
                <a:spcBef>
                  <a:spcPct val="0"/>
                </a:spcBef>
                <a:buFontTx/>
                <a:buNone/>
              </a:pPr>
              <a:r>
                <a:rPr lang="ja-JP" altLang="en-US" sz="2000">
                  <a:solidFill>
                    <a:srgbClr val="000000"/>
                  </a:solidFill>
                  <a:ea typeface="HGP創英角ｺﾞｼｯｸUB" panose="020B0900000000000000" pitchFamily="50" charset="-128"/>
                </a:rPr>
                <a:t>　・焼きおにぎり</a:t>
              </a:r>
            </a:p>
            <a:p>
              <a:pPr eaLnBrk="1" hangingPunct="1">
                <a:lnSpc>
                  <a:spcPct val="120000"/>
                </a:lnSpc>
                <a:spcBef>
                  <a:spcPct val="0"/>
                </a:spcBef>
                <a:buFontTx/>
                <a:buNone/>
              </a:pPr>
              <a:r>
                <a:rPr lang="ja-JP" altLang="en-US" sz="2000">
                  <a:solidFill>
                    <a:srgbClr val="000000"/>
                  </a:solidFill>
                  <a:ea typeface="HGP創英角ｺﾞｼｯｸUB" panose="020B0900000000000000" pitchFamily="50" charset="-128"/>
                </a:rPr>
                <a:t>　・チーズ</a:t>
              </a:r>
            </a:p>
          </p:txBody>
        </p:sp>
        <p:sp>
          <p:nvSpPr>
            <p:cNvPr id="155664" name="AutoShape 15"/>
            <p:cNvSpPr>
              <a:spLocks noChangeArrowheads="1"/>
            </p:cNvSpPr>
            <p:nvPr/>
          </p:nvSpPr>
          <p:spPr bwMode="auto">
            <a:xfrm>
              <a:off x="2971" y="2387"/>
              <a:ext cx="2631" cy="571"/>
            </a:xfrm>
            <a:prstGeom prst="roundRect">
              <a:avLst>
                <a:gd name="adj" fmla="val 12440"/>
              </a:avLst>
            </a:prstGeom>
            <a:solidFill>
              <a:srgbClr val="CCFFCC"/>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solidFill>
                    <a:srgbClr val="000000"/>
                  </a:solidFill>
                  <a:ea typeface="HGP創英角ｺﾞｼｯｸUB" panose="020B0900000000000000" pitchFamily="50" charset="-128"/>
                </a:rPr>
                <a:t>　・焼きもの、揚げもの</a:t>
              </a:r>
            </a:p>
          </p:txBody>
        </p:sp>
        <p:sp>
          <p:nvSpPr>
            <p:cNvPr id="155665" name="AutoShape 16"/>
            <p:cNvSpPr>
              <a:spLocks noChangeArrowheads="1"/>
            </p:cNvSpPr>
            <p:nvPr/>
          </p:nvSpPr>
          <p:spPr bwMode="auto">
            <a:xfrm>
              <a:off x="2971" y="3033"/>
              <a:ext cx="2631" cy="1088"/>
            </a:xfrm>
            <a:prstGeom prst="roundRect">
              <a:avLst>
                <a:gd name="adj" fmla="val 7606"/>
              </a:avLst>
            </a:prstGeom>
            <a:solidFill>
              <a:srgbClr val="FFCC99"/>
            </a:solidFill>
            <a:ln w="28575">
              <a:solidFill>
                <a:srgbClr val="FF9900"/>
              </a:solidFill>
              <a:round/>
              <a:headEnd/>
              <a:tailEnd/>
            </a:ln>
            <a:effectLst>
              <a:outerShdw dist="35921" dir="2700000" algn="ctr" rotWithShape="0">
                <a:schemeClr val="tx1"/>
              </a:outerShdw>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2000">
                  <a:solidFill>
                    <a:srgbClr val="000000"/>
                  </a:solidFill>
                  <a:ea typeface="HGP創英角ｺﾞｼｯｸUB" panose="020B0900000000000000" pitchFamily="50" charset="-128"/>
                </a:rPr>
                <a:t>　・香草系野菜、ハーブ</a:t>
              </a:r>
            </a:p>
            <a:p>
              <a:pPr eaLnBrk="1" hangingPunct="1">
                <a:lnSpc>
                  <a:spcPct val="120000"/>
                </a:lnSpc>
                <a:spcBef>
                  <a:spcPct val="0"/>
                </a:spcBef>
                <a:buFontTx/>
                <a:buNone/>
              </a:pPr>
              <a:r>
                <a:rPr lang="ja-JP" altLang="en-US" sz="2000">
                  <a:solidFill>
                    <a:srgbClr val="000000"/>
                  </a:solidFill>
                  <a:ea typeface="HGP創英角ｺﾞｼｯｸUB" panose="020B0900000000000000" pitchFamily="50" charset="-128"/>
                </a:rPr>
                <a:t>　・チョコレート</a:t>
              </a:r>
            </a:p>
            <a:p>
              <a:pPr eaLnBrk="1" hangingPunct="1">
                <a:lnSpc>
                  <a:spcPct val="120000"/>
                </a:lnSpc>
                <a:spcBef>
                  <a:spcPct val="0"/>
                </a:spcBef>
                <a:buFontTx/>
                <a:buNone/>
              </a:pPr>
              <a:r>
                <a:rPr lang="ja-JP" altLang="en-US" sz="2000">
                  <a:solidFill>
                    <a:srgbClr val="000000"/>
                  </a:solidFill>
                  <a:ea typeface="HGP創英角ｺﾞｼｯｸUB" panose="020B0900000000000000" pitchFamily="50" charset="-128"/>
                </a:rPr>
                <a:t>　・ナッツ</a:t>
              </a:r>
              <a:br>
                <a:rPr lang="ja-JP" altLang="en-US" sz="2000">
                  <a:solidFill>
                    <a:srgbClr val="000000"/>
                  </a:solidFill>
                  <a:ea typeface="HGP創英角ｺﾞｼｯｸUB" panose="020B0900000000000000" pitchFamily="50" charset="-128"/>
                </a:rPr>
              </a:br>
              <a:r>
                <a:rPr lang="ja-JP" altLang="en-US" sz="2000">
                  <a:solidFill>
                    <a:srgbClr val="000000"/>
                  </a:solidFill>
                  <a:ea typeface="HGP創英角ｺﾞｼｯｸUB" panose="020B0900000000000000" pitchFamily="50" charset="-128"/>
                </a:rPr>
                <a:t>　・揚げもの、スパイシー</a:t>
              </a:r>
            </a:p>
          </p:txBody>
        </p:sp>
        <p:sp>
          <p:nvSpPr>
            <p:cNvPr id="155666" name="AutoShape 17"/>
            <p:cNvSpPr>
              <a:spLocks noChangeArrowheads="1"/>
            </p:cNvSpPr>
            <p:nvPr/>
          </p:nvSpPr>
          <p:spPr bwMode="auto">
            <a:xfrm>
              <a:off x="1383" y="3033"/>
              <a:ext cx="1497" cy="1088"/>
            </a:xfrm>
            <a:prstGeom prst="roundRect">
              <a:avLst>
                <a:gd name="adj" fmla="val 7606"/>
              </a:avLst>
            </a:prstGeom>
            <a:solidFill>
              <a:srgbClr val="FFCC99"/>
            </a:solidFill>
            <a:ln w="222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2000">
                  <a:solidFill>
                    <a:srgbClr val="000000"/>
                  </a:solidFill>
                  <a:ea typeface="HGP創英角ｺﾞｼｯｸUB" panose="020B0900000000000000" pitchFamily="50" charset="-128"/>
                </a:rPr>
                <a:t>・華やかな香り</a:t>
              </a:r>
            </a:p>
            <a:p>
              <a:pPr eaLnBrk="1" hangingPunct="1">
                <a:lnSpc>
                  <a:spcPct val="120000"/>
                </a:lnSpc>
                <a:spcBef>
                  <a:spcPct val="0"/>
                </a:spcBef>
                <a:buFontTx/>
                <a:buNone/>
              </a:pPr>
              <a:r>
                <a:rPr lang="ja-JP" altLang="en-US" sz="2000">
                  <a:solidFill>
                    <a:srgbClr val="000000"/>
                  </a:solidFill>
                  <a:ea typeface="HGP創英角ｺﾞｼｯｸUB" panose="020B0900000000000000" pitchFamily="50" charset="-128"/>
                </a:rPr>
                <a:t>・甘み</a:t>
              </a:r>
            </a:p>
            <a:p>
              <a:pPr eaLnBrk="1" hangingPunct="1">
                <a:lnSpc>
                  <a:spcPct val="120000"/>
                </a:lnSpc>
                <a:spcBef>
                  <a:spcPct val="0"/>
                </a:spcBef>
                <a:buFontTx/>
                <a:buNone/>
              </a:pPr>
              <a:r>
                <a:rPr lang="ja-JP" altLang="en-US" sz="2000">
                  <a:solidFill>
                    <a:srgbClr val="000000"/>
                  </a:solidFill>
                  <a:ea typeface="HGP創英角ｺﾞｼｯｸUB" panose="020B0900000000000000" pitchFamily="50" charset="-128"/>
                </a:rPr>
                <a:t>・樽の香り</a:t>
              </a:r>
            </a:p>
            <a:p>
              <a:pPr eaLnBrk="1" hangingPunct="1">
                <a:lnSpc>
                  <a:spcPct val="120000"/>
                </a:lnSpc>
                <a:spcBef>
                  <a:spcPct val="0"/>
                </a:spcBef>
                <a:buFontTx/>
                <a:buNone/>
              </a:pPr>
              <a:r>
                <a:rPr lang="ja-JP" altLang="en-US" sz="2000">
                  <a:solidFill>
                    <a:srgbClr val="000000"/>
                  </a:solidFill>
                  <a:ea typeface="HGP創英角ｺﾞｼｯｸUB" panose="020B0900000000000000" pitchFamily="50" charset="-128"/>
                </a:rPr>
                <a:t>・ほろ苦さ</a:t>
              </a:r>
            </a:p>
          </p:txBody>
        </p:sp>
        <p:pic>
          <p:nvPicPr>
            <p:cNvPr id="155667" name="Picture 18" descr="p6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 y="1689"/>
              <a:ext cx="469" cy="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68" name="Picture 19" descr="樽２"/>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 y="3440"/>
              <a:ext cx="680" cy="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69" name="Picture 20" descr="00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 y="2600"/>
              <a:ext cx="500"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7"/>
          <p:cNvSpPr>
            <a:spLocks noChangeArrowheads="1"/>
          </p:cNvSpPr>
          <p:nvPr/>
        </p:nvSpPr>
        <p:spPr bwMode="auto">
          <a:xfrm>
            <a:off x="0" y="549275"/>
            <a:ext cx="9144000" cy="6308725"/>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a typeface="HGP創英角ｺﾞｼｯｸUB" panose="020B0900000000000000" pitchFamily="50" charset="-128"/>
            </a:endParaRPr>
          </a:p>
        </p:txBody>
      </p:sp>
      <p:sp>
        <p:nvSpPr>
          <p:cNvPr id="157699" name="Text Box 2"/>
          <p:cNvSpPr txBox="1">
            <a:spLocks noChangeArrowheads="1"/>
          </p:cNvSpPr>
          <p:nvPr/>
        </p:nvSpPr>
        <p:spPr bwMode="auto">
          <a:xfrm>
            <a:off x="0" y="-26988"/>
            <a:ext cx="9144000" cy="641351"/>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a:solidFill>
                  <a:srgbClr val="FFFFFF"/>
                </a:solidFill>
                <a:ea typeface="HGP創英角ｺﾞｼｯｸUB" panose="020B0900000000000000" pitchFamily="50" charset="-128"/>
              </a:rPr>
              <a:t>ハイボールと食のマリアージュ</a:t>
            </a:r>
          </a:p>
        </p:txBody>
      </p:sp>
      <p:sp>
        <p:nvSpPr>
          <p:cNvPr id="157700" name="Text Box 3"/>
          <p:cNvSpPr txBox="1">
            <a:spLocks noChangeArrowheads="1"/>
          </p:cNvSpPr>
          <p:nvPr/>
        </p:nvSpPr>
        <p:spPr bwMode="auto">
          <a:xfrm>
            <a:off x="2771775" y="836613"/>
            <a:ext cx="40941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solidFill>
                  <a:srgbClr val="FFFF99"/>
                </a:solidFill>
                <a:ea typeface="HGP創英角ｺﾞｼｯｸUB" panose="020B0900000000000000" pitchFamily="50" charset="-128"/>
              </a:rPr>
              <a:t>ｳｲｽｷｰの香味は油になじみやすい！</a:t>
            </a:r>
          </a:p>
        </p:txBody>
      </p:sp>
      <p:sp>
        <p:nvSpPr>
          <p:cNvPr id="157701" name="Rectangle 4"/>
          <p:cNvSpPr>
            <a:spLocks noChangeArrowheads="1"/>
          </p:cNvSpPr>
          <p:nvPr/>
        </p:nvSpPr>
        <p:spPr bwMode="auto">
          <a:xfrm>
            <a:off x="19050" y="4919663"/>
            <a:ext cx="2787650" cy="474662"/>
          </a:xfrm>
          <a:prstGeom prst="rect">
            <a:avLst/>
          </a:prstGeom>
          <a:solidFill>
            <a:srgbClr val="FFFF99"/>
          </a:solidFill>
          <a:ln>
            <a:noFill/>
          </a:ln>
          <a:effectLst>
            <a:outerShdw dist="35921" dir="2700000" algn="ctr" rotWithShape="0">
              <a:srgbClr val="FFCC00"/>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a typeface="HGP創英角ｺﾞｼｯｸUB" panose="020B0900000000000000" pitchFamily="50" charset="-128"/>
            </a:endParaRPr>
          </a:p>
        </p:txBody>
      </p:sp>
      <p:sp>
        <p:nvSpPr>
          <p:cNvPr id="157702" name="Rectangle 5"/>
          <p:cNvSpPr>
            <a:spLocks noChangeArrowheads="1"/>
          </p:cNvSpPr>
          <p:nvPr/>
        </p:nvSpPr>
        <p:spPr bwMode="auto">
          <a:xfrm>
            <a:off x="19050" y="2892425"/>
            <a:ext cx="2787650" cy="474663"/>
          </a:xfrm>
          <a:prstGeom prst="rect">
            <a:avLst/>
          </a:prstGeom>
          <a:solidFill>
            <a:srgbClr val="FFFF99"/>
          </a:solidFill>
          <a:ln>
            <a:noFill/>
          </a:ln>
          <a:effectLst>
            <a:outerShdw dist="35921" dir="2700000" algn="ctr" rotWithShape="0">
              <a:srgbClr val="FFCC00"/>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a typeface="HGP創英角ｺﾞｼｯｸUB" panose="020B0900000000000000" pitchFamily="50" charset="-128"/>
            </a:endParaRPr>
          </a:p>
        </p:txBody>
      </p:sp>
      <p:sp>
        <p:nvSpPr>
          <p:cNvPr id="157703" name="Rectangle 6"/>
          <p:cNvSpPr>
            <a:spLocks noChangeArrowheads="1"/>
          </p:cNvSpPr>
          <p:nvPr/>
        </p:nvSpPr>
        <p:spPr bwMode="auto">
          <a:xfrm>
            <a:off x="19050" y="796925"/>
            <a:ext cx="2787650" cy="474663"/>
          </a:xfrm>
          <a:prstGeom prst="rect">
            <a:avLst/>
          </a:prstGeom>
          <a:solidFill>
            <a:srgbClr val="FFFF99"/>
          </a:solidFill>
          <a:ln>
            <a:noFill/>
          </a:ln>
          <a:effectLst>
            <a:outerShdw dist="35921" dir="2700000" algn="ctr" rotWithShape="0">
              <a:srgbClr val="FFCC00"/>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a typeface="HGP創英角ｺﾞｼｯｸUB" panose="020B0900000000000000" pitchFamily="50" charset="-128"/>
            </a:endParaRPr>
          </a:p>
        </p:txBody>
      </p:sp>
      <p:sp>
        <p:nvSpPr>
          <p:cNvPr id="157704" name="Text Box 7"/>
          <p:cNvSpPr txBox="1">
            <a:spLocks noChangeArrowheads="1"/>
          </p:cNvSpPr>
          <p:nvPr/>
        </p:nvSpPr>
        <p:spPr bwMode="auto">
          <a:xfrm>
            <a:off x="85725" y="796925"/>
            <a:ext cx="2733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FF9900"/>
                </a:solidFill>
                <a:ea typeface="HGP創英角ｺﾞｼｯｸUB" panose="020B0900000000000000" pitchFamily="50" charset="-128"/>
              </a:rPr>
              <a:t>油（揚げ物・炒め物）</a:t>
            </a:r>
          </a:p>
        </p:txBody>
      </p:sp>
      <p:sp>
        <p:nvSpPr>
          <p:cNvPr id="157705" name="Text Box 8"/>
          <p:cNvSpPr txBox="1">
            <a:spLocks noChangeArrowheads="1"/>
          </p:cNvSpPr>
          <p:nvPr/>
        </p:nvSpPr>
        <p:spPr bwMode="auto">
          <a:xfrm>
            <a:off x="90488" y="2895600"/>
            <a:ext cx="2622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FF9900"/>
                </a:solidFill>
                <a:ea typeface="HGP創英角ｺﾞｼｯｸUB" panose="020B0900000000000000" pitchFamily="50" charset="-128"/>
              </a:rPr>
              <a:t>発酵食品（調味料）</a:t>
            </a:r>
          </a:p>
        </p:txBody>
      </p:sp>
      <p:sp>
        <p:nvSpPr>
          <p:cNvPr id="157706" name="Text Box 9"/>
          <p:cNvSpPr txBox="1">
            <a:spLocks noChangeArrowheads="1"/>
          </p:cNvSpPr>
          <p:nvPr/>
        </p:nvSpPr>
        <p:spPr bwMode="auto">
          <a:xfrm>
            <a:off x="107950" y="4919663"/>
            <a:ext cx="2178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FF9900"/>
                </a:solidFill>
                <a:ea typeface="HGP創英角ｺﾞｼｯｸUB" panose="020B0900000000000000" pitchFamily="50" charset="-128"/>
              </a:rPr>
              <a:t>ｽﾊﾟｲｽ・ﾊｰﾌﾞ類</a:t>
            </a:r>
          </a:p>
        </p:txBody>
      </p:sp>
      <p:sp>
        <p:nvSpPr>
          <p:cNvPr id="157707" name="Text Box 10"/>
          <p:cNvSpPr txBox="1">
            <a:spLocks noChangeArrowheads="1"/>
          </p:cNvSpPr>
          <p:nvPr/>
        </p:nvSpPr>
        <p:spPr bwMode="auto">
          <a:xfrm>
            <a:off x="2782888" y="2921000"/>
            <a:ext cx="65151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solidFill>
                  <a:srgbClr val="FFFF99"/>
                </a:solidFill>
                <a:ea typeface="HGP創英角ｺﾞｼｯｸUB" panose="020B0900000000000000" pitchFamily="50" charset="-128"/>
              </a:rPr>
              <a:t>ｳｲｽｷｰも発酵食品。共通の香味が互いを見事に結びます！</a:t>
            </a:r>
          </a:p>
        </p:txBody>
      </p:sp>
      <p:sp>
        <p:nvSpPr>
          <p:cNvPr id="157708" name="Text Box 11"/>
          <p:cNvSpPr txBox="1">
            <a:spLocks noChangeArrowheads="1"/>
          </p:cNvSpPr>
          <p:nvPr/>
        </p:nvSpPr>
        <p:spPr bwMode="auto">
          <a:xfrm>
            <a:off x="2770188" y="4938713"/>
            <a:ext cx="6018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solidFill>
                  <a:srgbClr val="FFFF99"/>
                </a:solidFill>
                <a:ea typeface="HGP創英角ｺﾞｼｯｸUB" panose="020B0900000000000000" pitchFamily="50" charset="-128"/>
              </a:rPr>
              <a:t>ｽﾊﾟｲｼｰな香味がｳｲｽｷｰの甘さをさらに引き出します！</a:t>
            </a:r>
          </a:p>
        </p:txBody>
      </p:sp>
      <p:pic>
        <p:nvPicPr>
          <p:cNvPr id="157709" name="Picture 12" descr="ぎょうざ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1438275"/>
            <a:ext cx="1300163"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0" name="Picture 13" descr="天ぷら小"/>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8463" y="1438275"/>
            <a:ext cx="1303337"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1" name="Picture 14" descr="アジフライ"/>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50" y="1425575"/>
            <a:ext cx="1655763"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2" name="Picture 15" descr="鶏唐揚げ"/>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3613" y="1438275"/>
            <a:ext cx="18669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3" name="Picture 16" descr="野菜炒め？"/>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1338" y="1438275"/>
            <a:ext cx="1962150"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4" name="Picture 17" descr="モツ煮込み小"/>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8950" y="3538538"/>
            <a:ext cx="1262063"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5" name="Picture 18" descr="やきとり小改"/>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7150" y="3538538"/>
            <a:ext cx="1273175"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6" name="Picture 19" descr="穴子にぎり"/>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52613" y="3538538"/>
            <a:ext cx="1903412"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7" name="Picture 20" descr="グラタン"/>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38750" y="3538538"/>
            <a:ext cx="192246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8" name="Picture 21" descr="ピザ②"/>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65988" y="3538538"/>
            <a:ext cx="9064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9" name="Picture 22" descr="PHM03_07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8950" y="5567363"/>
            <a:ext cx="1443038"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20" name="Picture 23" descr="ステーキ①"/>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43113" y="5567363"/>
            <a:ext cx="1900237"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21" name="Picture 24" descr="うなぎ"/>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44950" y="5567363"/>
            <a:ext cx="195421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22" name="Picture 25" descr="豚の串巻き"/>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02350" y="5567363"/>
            <a:ext cx="177482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23" name="Picture 26" descr="ガリ"/>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877175" y="5586413"/>
            <a:ext cx="12319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9746" name="タイトル 1"/>
          <p:cNvSpPr>
            <a:spLocks noGrp="1"/>
          </p:cNvSpPr>
          <p:nvPr>
            <p:ph type="title"/>
          </p:nvPr>
        </p:nvSpPr>
        <p:spPr>
          <a:xfrm>
            <a:off x="1408113" y="2349500"/>
            <a:ext cx="6835775" cy="3538538"/>
          </a:xfrm>
        </p:spPr>
        <p:txBody>
          <a:bodyPr/>
          <a:lstStyle/>
          <a:p>
            <a:pPr algn="l">
              <a:lnSpc>
                <a:spcPct val="150000"/>
              </a:lnSpc>
            </a:pPr>
            <a:r>
              <a:rPr lang="ja-JP" altLang="en-US" sz="2400">
                <a:latin typeface="HGP創英角ｺﾞｼｯｸUB" panose="020B0900000000000000" pitchFamily="50" charset="-128"/>
                <a:ea typeface="HGP創英角ｺﾞｼｯｸUB" panose="020B0900000000000000" pitchFamily="50" charset="-128"/>
              </a:rPr>
              <a:t>●キーワードは日本</a:t>
            </a:r>
            <a:br>
              <a:rPr lang="en-US" altLang="ja-JP" sz="2400">
                <a:latin typeface="HGP創英角ｺﾞｼｯｸUB" panose="020B0900000000000000" pitchFamily="50" charset="-128"/>
                <a:ea typeface="HGP創英角ｺﾞｼｯｸUB" panose="020B0900000000000000" pitchFamily="50" charset="-128"/>
              </a:rPr>
            </a:br>
            <a:r>
              <a:rPr lang="ja-JP" altLang="en-US" sz="2400">
                <a:latin typeface="HGP創英角ｺﾞｼｯｸUB" panose="020B0900000000000000" pitchFamily="50" charset="-128"/>
                <a:ea typeface="HGP創英角ｺﾞｼｯｸUB" panose="020B0900000000000000" pitchFamily="50" charset="-128"/>
              </a:rPr>
              <a:t>●貯蔵期間は長ければ良いわけではない</a:t>
            </a:r>
            <a:br>
              <a:rPr lang="en-US" altLang="ja-JP" sz="2400">
                <a:latin typeface="HGP創英角ｺﾞｼｯｸUB" panose="020B0900000000000000" pitchFamily="50" charset="-128"/>
                <a:ea typeface="HGP創英角ｺﾞｼｯｸUB" panose="020B0900000000000000" pitchFamily="50" charset="-128"/>
              </a:rPr>
            </a:br>
            <a:r>
              <a:rPr lang="ja-JP" altLang="en-US" sz="2400">
                <a:latin typeface="HGP創英角ｺﾞｼｯｸUB" panose="020B0900000000000000" pitchFamily="50" charset="-128"/>
                <a:ea typeface="HGP創英角ｺﾞｼｯｸUB" panose="020B0900000000000000" pitchFamily="50" charset="-128"/>
              </a:rPr>
              <a:t>●継承すべきものと革新すべきもの</a:t>
            </a:r>
            <a:br>
              <a:rPr lang="en-US" altLang="ja-JP" sz="2400">
                <a:latin typeface="HGP創英角ｺﾞｼｯｸUB" panose="020B0900000000000000" pitchFamily="50" charset="-128"/>
                <a:ea typeface="HGP創英角ｺﾞｼｯｸUB" panose="020B0900000000000000" pitchFamily="50" charset="-128"/>
              </a:rPr>
            </a:br>
            <a:r>
              <a:rPr lang="ja-JP" altLang="en-US" sz="2400">
                <a:latin typeface="HGP創英角ｺﾞｼｯｸUB" panose="020B0900000000000000" pitchFamily="50" charset="-128"/>
                <a:ea typeface="HGP創英角ｺﾞｼｯｸUB" panose="020B0900000000000000" pitchFamily="50" charset="-128"/>
              </a:rPr>
              <a:t>●神は細部に宿るもの</a:t>
            </a:r>
            <a:br>
              <a:rPr lang="en-US" altLang="ja-JP" sz="2400">
                <a:latin typeface="HGP創英角ｺﾞｼｯｸUB" panose="020B0900000000000000" pitchFamily="50" charset="-128"/>
                <a:ea typeface="HGP創英角ｺﾞｼｯｸUB" panose="020B0900000000000000" pitchFamily="50" charset="-128"/>
              </a:rPr>
            </a:br>
            <a:r>
              <a:rPr lang="ja-JP" altLang="en-US" sz="2400">
                <a:latin typeface="HGP創英角ｺﾞｼｯｸUB" panose="020B0900000000000000" pitchFamily="50" charset="-128"/>
                <a:ea typeface="HGP創英角ｺﾞｼｯｸUB" panose="020B0900000000000000" pitchFamily="50" charset="-128"/>
              </a:rPr>
              <a:t>●ブレンドとは？　・・・優等生ばかりでは面白くない</a:t>
            </a:r>
          </a:p>
        </p:txBody>
      </p:sp>
      <p:sp>
        <p:nvSpPr>
          <p:cNvPr id="159747" name="テキスト ボックス 3"/>
          <p:cNvSpPr txBox="1">
            <a:spLocks noChangeArrowheads="1"/>
          </p:cNvSpPr>
          <p:nvPr/>
        </p:nvSpPr>
        <p:spPr bwMode="auto">
          <a:xfrm>
            <a:off x="0" y="1281113"/>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3600">
                <a:latin typeface="HG創英角ｺﾞｼｯｸUB" panose="020B0909000000000000" pitchFamily="49" charset="-128"/>
                <a:ea typeface="HG創英角ｺﾞｼｯｸUB" panose="020B0909000000000000" pitchFamily="49" charset="-128"/>
              </a:rPr>
              <a:t>４．世界一という評価の背景</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0770" name="Rectangle 4"/>
          <p:cNvSpPr>
            <a:spLocks noChangeArrowheads="1"/>
          </p:cNvSpPr>
          <p:nvPr/>
        </p:nvSpPr>
        <p:spPr bwMode="auto">
          <a:xfrm>
            <a:off x="0" y="34925"/>
            <a:ext cx="9144000" cy="765175"/>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a:solidFill>
                  <a:srgbClr val="FFFFFF"/>
                </a:solidFill>
                <a:ea typeface="HGP創英角ｺﾞｼｯｸUB" panose="020B0900000000000000" pitchFamily="50" charset="-128"/>
              </a:rPr>
              <a:t>良質な水</a:t>
            </a:r>
          </a:p>
        </p:txBody>
      </p:sp>
      <p:grpSp>
        <p:nvGrpSpPr>
          <p:cNvPr id="160771" name="グループ化 1"/>
          <p:cNvGrpSpPr>
            <a:grpSpLocks/>
          </p:cNvGrpSpPr>
          <p:nvPr/>
        </p:nvGrpSpPr>
        <p:grpSpPr bwMode="auto">
          <a:xfrm>
            <a:off x="0" y="812800"/>
            <a:ext cx="9059863" cy="6072188"/>
            <a:chOff x="0" y="812800"/>
            <a:chExt cx="9059863" cy="6072585"/>
          </a:xfrm>
        </p:grpSpPr>
        <p:pic>
          <p:nvPicPr>
            <p:cNvPr id="16077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050" y="2997200"/>
              <a:ext cx="1074738" cy="122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73" name="Picture 5"/>
            <p:cNvPicPr>
              <a:picLocks noChangeAspect="1" noChangeArrowheads="1"/>
            </p:cNvPicPr>
            <p:nvPr/>
          </p:nvPicPr>
          <p:blipFill>
            <a:blip r:embed="rId4">
              <a:extLst>
                <a:ext uri="{28A0092B-C50C-407E-A947-70E740481C1C}">
                  <a14:useLocalDpi xmlns:a14="http://schemas.microsoft.com/office/drawing/2010/main" val="0"/>
                </a:ext>
              </a:extLst>
            </a:blip>
            <a:srcRect t="839"/>
            <a:stretch>
              <a:fillRect/>
            </a:stretch>
          </p:blipFill>
          <p:spPr bwMode="auto">
            <a:xfrm>
              <a:off x="0" y="836712"/>
              <a:ext cx="2151063" cy="3387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4088" y="812800"/>
              <a:ext cx="2236787" cy="340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75" name="Picture 7"/>
            <p:cNvPicPr>
              <a:picLocks noChangeAspect="1" noChangeArrowheads="1"/>
            </p:cNvPicPr>
            <p:nvPr/>
          </p:nvPicPr>
          <p:blipFill>
            <a:blip r:embed="rId6">
              <a:extLst>
                <a:ext uri="{28A0092B-C50C-407E-A947-70E740481C1C}">
                  <a14:useLocalDpi xmlns:a14="http://schemas.microsoft.com/office/drawing/2010/main" val="0"/>
                </a:ext>
              </a:extLst>
            </a:blip>
            <a:srcRect b="11996"/>
            <a:stretch>
              <a:fillRect/>
            </a:stretch>
          </p:blipFill>
          <p:spPr bwMode="auto">
            <a:xfrm>
              <a:off x="0" y="4279900"/>
              <a:ext cx="4456113" cy="260548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0776" name="Picture 8" descr="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841375"/>
              <a:ext cx="2276475" cy="337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7" name="Picture 9" descr="白州日本の水"/>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77050" y="836613"/>
              <a:ext cx="21828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8" name="Picture 10" descr="白州の水"/>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15288" y="3155950"/>
              <a:ext cx="103981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bg1"/>
                  </a:solidFill>
                  <a:miter lim="800000"/>
                  <a:headEnd/>
                  <a:tailEnd/>
                </a14:hiddenLine>
              </a:ext>
            </a:extLst>
          </p:spPr>
        </p:pic>
        <p:pic>
          <p:nvPicPr>
            <p:cNvPr id="160779" name="Picture 11" descr="白州見学2尾白川"/>
            <p:cNvPicPr>
              <a:picLocks noChangeAspect="1" noChangeArrowheads="1"/>
            </p:cNvPicPr>
            <p:nvPr/>
          </p:nvPicPr>
          <p:blipFill>
            <a:blip r:embed="rId10">
              <a:extLst>
                <a:ext uri="{28A0092B-C50C-407E-A947-70E740481C1C}">
                  <a14:useLocalDpi xmlns:a14="http://schemas.microsoft.com/office/drawing/2010/main" val="0"/>
                </a:ext>
              </a:extLst>
            </a:blip>
            <a:srcRect b="12843"/>
            <a:stretch>
              <a:fillRect/>
            </a:stretch>
          </p:blipFill>
          <p:spPr bwMode="auto">
            <a:xfrm>
              <a:off x="4575432" y="4313239"/>
              <a:ext cx="4471988" cy="2572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8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3930" y="812800"/>
              <a:ext cx="2236787" cy="340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5714" name="タイトル 1"/>
          <p:cNvSpPr>
            <a:spLocks noGrp="1"/>
          </p:cNvSpPr>
          <p:nvPr>
            <p:ph type="title"/>
          </p:nvPr>
        </p:nvSpPr>
        <p:spPr>
          <a:xfrm>
            <a:off x="976313" y="1916113"/>
            <a:ext cx="7772400" cy="3971925"/>
          </a:xfrm>
        </p:spPr>
        <p:txBody>
          <a:bodyPr/>
          <a:lstStyle/>
          <a:p>
            <a:pPr algn="l">
              <a:lnSpc>
                <a:spcPct val="150000"/>
              </a:lnSpc>
            </a:pPr>
            <a:r>
              <a:rPr lang="ja-JP" altLang="en-US" sz="3600">
                <a:latin typeface="HGP創英角ｺﾞｼｯｸUB" panose="020B0900000000000000" pitchFamily="50" charset="-128"/>
                <a:ea typeface="HGP創英角ｺﾞｼｯｸUB" panose="020B0900000000000000" pitchFamily="50" charset="-128"/>
              </a:rPr>
              <a:t>１．ウイスキーとは</a:t>
            </a:r>
            <a:br>
              <a:rPr lang="en-US" altLang="ja-JP" sz="3600">
                <a:latin typeface="HGP創英角ｺﾞｼｯｸUB" panose="020B0900000000000000" pitchFamily="50" charset="-128"/>
                <a:ea typeface="HGP創英角ｺﾞｼｯｸUB" panose="020B0900000000000000" pitchFamily="50" charset="-128"/>
              </a:rPr>
            </a:br>
            <a:r>
              <a:rPr lang="ja-JP" altLang="en-US" sz="3600">
                <a:latin typeface="HGP創英角ｺﾞｼｯｸUB" panose="020B0900000000000000" pitchFamily="50" charset="-128"/>
                <a:ea typeface="HGP創英角ｺﾞｼｯｸUB" panose="020B0900000000000000" pitchFamily="50" charset="-128"/>
              </a:rPr>
              <a:t>２．ウイスキーの今</a:t>
            </a:r>
            <a:br>
              <a:rPr lang="en-US" altLang="ja-JP" sz="3600">
                <a:latin typeface="HGP創英角ｺﾞｼｯｸUB" panose="020B0900000000000000" pitchFamily="50" charset="-128"/>
                <a:ea typeface="HGP創英角ｺﾞｼｯｸUB" panose="020B0900000000000000" pitchFamily="50" charset="-128"/>
              </a:rPr>
            </a:br>
            <a:r>
              <a:rPr lang="ja-JP" altLang="en-US" sz="3600">
                <a:latin typeface="HGP創英角ｺﾞｼｯｸUB" panose="020B0900000000000000" pitchFamily="50" charset="-128"/>
                <a:ea typeface="HGP創英角ｺﾞｼｯｸUB" panose="020B0900000000000000" pitchFamily="50" charset="-128"/>
              </a:rPr>
              <a:t>３．日本のウイスキーの発展の歴史</a:t>
            </a:r>
            <a:br>
              <a:rPr lang="en-US" altLang="ja-JP" sz="3600">
                <a:latin typeface="HGP創英角ｺﾞｼｯｸUB" panose="020B0900000000000000" pitchFamily="50" charset="-128"/>
                <a:ea typeface="HGP創英角ｺﾞｼｯｸUB" panose="020B0900000000000000" pitchFamily="50" charset="-128"/>
              </a:rPr>
            </a:br>
            <a:r>
              <a:rPr lang="ja-JP" altLang="en-US" sz="3600">
                <a:latin typeface="HGP創英角ｺﾞｼｯｸUB" panose="020B0900000000000000" pitchFamily="50" charset="-128"/>
                <a:ea typeface="HGP創英角ｺﾞｼｯｸUB" panose="020B0900000000000000" pitchFamily="50" charset="-128"/>
              </a:rPr>
              <a:t>４．世界一という評価の背景</a:t>
            </a:r>
            <a:br>
              <a:rPr lang="en-US" altLang="ja-JP" sz="3600">
                <a:latin typeface="HGP創英角ｺﾞｼｯｸUB" panose="020B0900000000000000" pitchFamily="50" charset="-128"/>
                <a:ea typeface="HGP創英角ｺﾞｼｯｸUB" panose="020B0900000000000000" pitchFamily="50" charset="-128"/>
              </a:rPr>
            </a:br>
            <a:r>
              <a:rPr lang="ja-JP" altLang="en-US" sz="3600">
                <a:latin typeface="HGP創英角ｺﾞｼｯｸUB" panose="020B0900000000000000" pitchFamily="50" charset="-128"/>
                <a:ea typeface="HGP創英角ｺﾞｼｯｸUB" panose="020B0900000000000000" pitchFamily="50" charset="-128"/>
              </a:rPr>
              <a:t>５．これからのウイスキー</a:t>
            </a:r>
          </a:p>
        </p:txBody>
      </p:sp>
      <p:sp>
        <p:nvSpPr>
          <p:cNvPr id="115715" name="テキスト ボックス 2"/>
          <p:cNvSpPr txBox="1">
            <a:spLocks noChangeArrowheads="1"/>
          </p:cNvSpPr>
          <p:nvPr/>
        </p:nvSpPr>
        <p:spPr bwMode="auto">
          <a:xfrm>
            <a:off x="1908175" y="765175"/>
            <a:ext cx="53276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4000">
                <a:latin typeface="HG創英角ｺﾞｼｯｸUB" panose="020B0909000000000000" pitchFamily="49" charset="-128"/>
                <a:ea typeface="HG創英角ｺﾞｼｯｸUB" panose="020B0909000000000000" pitchFamily="49" charset="-128"/>
              </a:rPr>
              <a:t>本日の内容</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2818" name="Rectangle 4"/>
          <p:cNvSpPr>
            <a:spLocks noChangeArrowheads="1"/>
          </p:cNvSpPr>
          <p:nvPr/>
        </p:nvSpPr>
        <p:spPr bwMode="auto">
          <a:xfrm>
            <a:off x="0" y="0"/>
            <a:ext cx="9144000" cy="765175"/>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a:solidFill>
                  <a:srgbClr val="FFFFFF"/>
                </a:solidFill>
                <a:ea typeface="HGP創英角ｺﾞｼｯｸUB" panose="020B0900000000000000" pitchFamily="50" charset="-128"/>
              </a:rPr>
              <a:t>湿潤な気候風土</a:t>
            </a:r>
          </a:p>
        </p:txBody>
      </p:sp>
      <p:grpSp>
        <p:nvGrpSpPr>
          <p:cNvPr id="162819" name="グループ化 1"/>
          <p:cNvGrpSpPr>
            <a:grpSpLocks/>
          </p:cNvGrpSpPr>
          <p:nvPr/>
        </p:nvGrpSpPr>
        <p:grpSpPr bwMode="auto">
          <a:xfrm>
            <a:off x="0" y="833438"/>
            <a:ext cx="9150350" cy="6030912"/>
            <a:chOff x="0" y="833115"/>
            <a:chExt cx="9150032" cy="6031711"/>
          </a:xfrm>
        </p:grpSpPr>
        <p:pic>
          <p:nvPicPr>
            <p:cNvPr id="162820" name="Picture 2" descr="_MG_27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9" y="833115"/>
              <a:ext cx="4494213"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1" name="Picture 5" descr="P10403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59200"/>
              <a:ext cx="4500563"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0570" y="843439"/>
              <a:ext cx="4589462" cy="602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64866" name="グループ化 1"/>
          <p:cNvGrpSpPr>
            <a:grpSpLocks/>
          </p:cNvGrpSpPr>
          <p:nvPr/>
        </p:nvGrpSpPr>
        <p:grpSpPr bwMode="auto">
          <a:xfrm>
            <a:off x="12700" y="655638"/>
            <a:ext cx="9112250" cy="6221412"/>
            <a:chOff x="35496" y="692150"/>
            <a:chExt cx="9113167" cy="6221413"/>
          </a:xfrm>
        </p:grpSpPr>
        <p:pic>
          <p:nvPicPr>
            <p:cNvPr id="164868" name="Picture 3" descr="白州蒸溜所(ｳｲｽｷｰ博物館)"/>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1225" y="762000"/>
              <a:ext cx="2551113"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9" name="Picture 4" descr="_48C67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288" y="776288"/>
              <a:ext cx="19843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0" name="Picture 5" descr="040322雪降る③"/>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702050"/>
              <a:ext cx="4419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1" name="Picture 6" descr="_48C6353"/>
            <p:cNvPicPr>
              <a:picLocks noChangeAspect="1" noChangeArrowheads="1"/>
            </p:cNvPicPr>
            <p:nvPr/>
          </p:nvPicPr>
          <p:blipFill>
            <a:blip r:embed="rId6">
              <a:extLst>
                <a:ext uri="{28A0092B-C50C-407E-A947-70E740481C1C}">
                  <a14:useLocalDpi xmlns:a14="http://schemas.microsoft.com/office/drawing/2010/main" val="0"/>
                </a:ext>
              </a:extLst>
            </a:blip>
            <a:srcRect l="2936" t="-17" r="1477" b="17"/>
            <a:stretch>
              <a:fillRect/>
            </a:stretch>
          </p:blipFill>
          <p:spPr bwMode="auto">
            <a:xfrm>
              <a:off x="35496" y="692150"/>
              <a:ext cx="4688904"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2" name="Picture 7"/>
            <p:cNvPicPr>
              <a:picLocks noChangeAspect="1" noChangeArrowheads="1"/>
            </p:cNvPicPr>
            <p:nvPr/>
          </p:nvPicPr>
          <p:blipFill>
            <a:blip r:embed="rId7">
              <a:extLst>
                <a:ext uri="{28A0092B-C50C-407E-A947-70E740481C1C}">
                  <a14:useLocalDpi xmlns:a14="http://schemas.microsoft.com/office/drawing/2010/main" val="0"/>
                </a:ext>
              </a:extLst>
            </a:blip>
            <a:srcRect l="1250"/>
            <a:stretch>
              <a:fillRect/>
            </a:stretch>
          </p:blipFill>
          <p:spPr bwMode="auto">
            <a:xfrm>
              <a:off x="35496" y="3690938"/>
              <a:ext cx="4688904" cy="322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64867" name="Rectangle 8"/>
          <p:cNvSpPr>
            <a:spLocks noChangeArrowheads="1"/>
          </p:cNvSpPr>
          <p:nvPr/>
        </p:nvSpPr>
        <p:spPr bwMode="auto">
          <a:xfrm>
            <a:off x="0" y="0"/>
            <a:ext cx="9144000" cy="765175"/>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a:solidFill>
                  <a:srgbClr val="FFFFFF"/>
                </a:solidFill>
                <a:ea typeface="HGP創英角ｺﾞｼｯｸUB" panose="020B0900000000000000" pitchFamily="50" charset="-128"/>
              </a:rPr>
              <a:t>豊かな四季の変化</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6914" name="Group 2"/>
          <p:cNvGrpSpPr>
            <a:grpSpLocks/>
          </p:cNvGrpSpPr>
          <p:nvPr/>
        </p:nvGrpSpPr>
        <p:grpSpPr bwMode="auto">
          <a:xfrm>
            <a:off x="233363" y="2063750"/>
            <a:ext cx="407987" cy="792163"/>
            <a:chOff x="144" y="1200"/>
            <a:chExt cx="300" cy="624"/>
          </a:xfrm>
        </p:grpSpPr>
        <p:sp>
          <p:nvSpPr>
            <p:cNvPr id="167214" name="Oval 3"/>
            <p:cNvSpPr>
              <a:spLocks noChangeArrowheads="1"/>
            </p:cNvSpPr>
            <p:nvPr/>
          </p:nvSpPr>
          <p:spPr bwMode="auto">
            <a:xfrm rot="-2883277">
              <a:off x="202" y="1605"/>
              <a:ext cx="34" cy="65"/>
            </a:xfrm>
            <a:prstGeom prst="ellipse">
              <a:avLst/>
            </a:prstGeom>
            <a:solidFill>
              <a:srgbClr val="FFCC66"/>
            </a:solidFill>
            <a:ln w="12700">
              <a:solidFill>
                <a:srgbClr val="FF9900"/>
              </a:solidFill>
              <a:round/>
              <a:headEnd/>
              <a:tailEnd/>
            </a:ln>
            <a:effectLst/>
            <a:extLs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215" name="Oval 4"/>
            <p:cNvSpPr>
              <a:spLocks noChangeArrowheads="1"/>
            </p:cNvSpPr>
            <p:nvPr/>
          </p:nvSpPr>
          <p:spPr bwMode="auto">
            <a:xfrm rot="-2353581">
              <a:off x="215" y="1553"/>
              <a:ext cx="28" cy="68"/>
            </a:xfrm>
            <a:prstGeom prst="ellipse">
              <a:avLst/>
            </a:prstGeom>
            <a:solidFill>
              <a:srgbClr val="FFCC66"/>
            </a:solidFill>
            <a:ln w="12700">
              <a:solidFill>
                <a:srgbClr val="FF9900"/>
              </a:solidFill>
              <a:round/>
              <a:headEnd/>
              <a:tailEnd/>
            </a:ln>
            <a:effectLst/>
            <a:extLs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216" name="Oval 5"/>
            <p:cNvSpPr>
              <a:spLocks noChangeArrowheads="1"/>
            </p:cNvSpPr>
            <p:nvPr/>
          </p:nvSpPr>
          <p:spPr bwMode="auto">
            <a:xfrm rot="-2883277">
              <a:off x="226" y="1515"/>
              <a:ext cx="33" cy="56"/>
            </a:xfrm>
            <a:prstGeom prst="ellipse">
              <a:avLst/>
            </a:prstGeom>
            <a:solidFill>
              <a:srgbClr val="FFCC66"/>
            </a:solidFill>
            <a:ln w="12700">
              <a:solidFill>
                <a:srgbClr val="FF9900"/>
              </a:solidFill>
              <a:round/>
              <a:headEnd/>
              <a:tailEnd/>
            </a:ln>
            <a:effectLst/>
            <a:extLst>
              <a:ext uri="{AF507438-7753-43E0-B8FC-AC1667EBCBE1}">
                <a14:hiddenEffects xmlns:a14="http://schemas.microsoft.com/office/drawing/2010/main">
                  <a:effectLst>
                    <a:outerShdw dist="35921" dir="2700000" algn="ctr" rotWithShape="0">
                      <a:srgbClr val="969696"/>
                    </a:outerShdw>
                  </a:effectLst>
                </a14:hiddenEffects>
              </a:ext>
            </a:extLst>
          </p:spPr>
          <p:txBody>
            <a:bodyPr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217" name="Oval 6"/>
            <p:cNvSpPr>
              <a:spLocks noChangeArrowheads="1"/>
            </p:cNvSpPr>
            <p:nvPr/>
          </p:nvSpPr>
          <p:spPr bwMode="auto">
            <a:xfrm rot="-1837348">
              <a:off x="243" y="1458"/>
              <a:ext cx="22" cy="68"/>
            </a:xfrm>
            <a:prstGeom prst="ellipse">
              <a:avLst/>
            </a:prstGeom>
            <a:solidFill>
              <a:srgbClr val="FFCC66"/>
            </a:solidFill>
            <a:ln w="12700">
              <a:solidFill>
                <a:srgbClr val="FF9900"/>
              </a:solidFill>
              <a:round/>
              <a:headEnd/>
              <a:tailEnd/>
            </a:ln>
            <a:effectLst/>
            <a:extLst>
              <a:ext uri="{AF507438-7753-43E0-B8FC-AC1667EBCBE1}">
                <a14:hiddenEffects xmlns:a14="http://schemas.microsoft.com/office/drawing/2010/main">
                  <a:effectLst>
                    <a:outerShdw dist="35921" dir="2700000" algn="ctr" rotWithShape="0">
                      <a:srgbClr val="969696"/>
                    </a:outerShdw>
                  </a:effectLst>
                </a14:hiddenEffects>
              </a:ext>
            </a:extLst>
          </p:spPr>
          <p:txBody>
            <a:bodyPr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218" name="Oval 7"/>
            <p:cNvSpPr>
              <a:spLocks noChangeArrowheads="1"/>
            </p:cNvSpPr>
            <p:nvPr/>
          </p:nvSpPr>
          <p:spPr bwMode="auto">
            <a:xfrm rot="-1686734">
              <a:off x="259" y="1417"/>
              <a:ext cx="20" cy="62"/>
            </a:xfrm>
            <a:prstGeom prst="ellipse">
              <a:avLst/>
            </a:prstGeom>
            <a:solidFill>
              <a:srgbClr val="FFCC66"/>
            </a:solidFill>
            <a:ln w="12700">
              <a:solidFill>
                <a:srgbClr val="FF9900"/>
              </a:solidFill>
              <a:round/>
              <a:headEnd/>
              <a:tailEnd/>
            </a:ln>
            <a:effectLst/>
            <a:extLst>
              <a:ext uri="{AF507438-7753-43E0-B8FC-AC1667EBCBE1}">
                <a14:hiddenEffects xmlns:a14="http://schemas.microsoft.com/office/drawing/2010/main">
                  <a:effectLst>
                    <a:outerShdw dist="35921" dir="2700000" algn="ctr" rotWithShape="0">
                      <a:srgbClr val="969696"/>
                    </a:outerShdw>
                  </a:effectLst>
                </a14:hiddenEffects>
              </a:ext>
            </a:extLst>
          </p:spPr>
          <p:txBody>
            <a:bodyPr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219" name="Oval 8"/>
            <p:cNvSpPr>
              <a:spLocks noChangeArrowheads="1"/>
            </p:cNvSpPr>
            <p:nvPr/>
          </p:nvSpPr>
          <p:spPr bwMode="auto">
            <a:xfrm rot="-1411602">
              <a:off x="271" y="1377"/>
              <a:ext cx="24" cy="46"/>
            </a:xfrm>
            <a:prstGeom prst="ellipse">
              <a:avLst/>
            </a:prstGeom>
            <a:solidFill>
              <a:srgbClr val="FFCC66"/>
            </a:solidFill>
            <a:ln w="12700">
              <a:solidFill>
                <a:srgbClr val="FF9900"/>
              </a:solidFill>
              <a:round/>
              <a:headEnd/>
              <a:tailEnd/>
            </a:ln>
            <a:effectLst/>
            <a:extLst>
              <a:ext uri="{AF507438-7753-43E0-B8FC-AC1667EBCBE1}">
                <a14:hiddenEffects xmlns:a14="http://schemas.microsoft.com/office/drawing/2010/main">
                  <a:effectLst>
                    <a:outerShdw dist="35921" dir="2700000" algn="ctr" rotWithShape="0">
                      <a:srgbClr val="969696"/>
                    </a:outerShdw>
                  </a:effectLst>
                </a14:hiddenEffects>
              </a:ext>
            </a:extLst>
          </p:spPr>
          <p:txBody>
            <a:bodyPr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220" name="Oval 9"/>
            <p:cNvSpPr>
              <a:spLocks noChangeArrowheads="1"/>
            </p:cNvSpPr>
            <p:nvPr/>
          </p:nvSpPr>
          <p:spPr bwMode="auto">
            <a:xfrm rot="992769">
              <a:off x="299" y="1362"/>
              <a:ext cx="24" cy="61"/>
            </a:xfrm>
            <a:prstGeom prst="ellipse">
              <a:avLst/>
            </a:prstGeom>
            <a:solidFill>
              <a:srgbClr val="FFCC66"/>
            </a:solidFill>
            <a:ln w="12700">
              <a:solidFill>
                <a:srgbClr val="FF9900"/>
              </a:solidFill>
              <a:round/>
              <a:headEnd/>
              <a:tailEnd/>
            </a:ln>
            <a:effectLst/>
            <a:extLst>
              <a:ext uri="{AF507438-7753-43E0-B8FC-AC1667EBCBE1}">
                <a14:hiddenEffects xmlns:a14="http://schemas.microsoft.com/office/drawing/2010/main">
                  <a:effectLst>
                    <a:outerShdw dist="35921" dir="2700000" algn="ctr" rotWithShape="0">
                      <a:srgbClr val="969696"/>
                    </a:outerShdw>
                  </a:effectLst>
                </a14:hiddenEffects>
              </a:ext>
            </a:extLst>
          </p:spPr>
          <p:txBody>
            <a:bodyPr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221" name="Oval 10"/>
            <p:cNvSpPr>
              <a:spLocks noChangeArrowheads="1"/>
            </p:cNvSpPr>
            <p:nvPr/>
          </p:nvSpPr>
          <p:spPr bwMode="auto">
            <a:xfrm rot="2883277" flipH="1">
              <a:off x="257" y="1635"/>
              <a:ext cx="27" cy="56"/>
            </a:xfrm>
            <a:prstGeom prst="ellipse">
              <a:avLst/>
            </a:prstGeom>
            <a:solidFill>
              <a:srgbClr val="FFCC66"/>
            </a:solidFill>
            <a:ln w="12700">
              <a:solidFill>
                <a:srgbClr val="FF9900"/>
              </a:solidFill>
              <a:round/>
              <a:headEnd/>
              <a:tailEnd/>
            </a:ln>
            <a:effectLst/>
            <a:extLs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222" name="Oval 11"/>
            <p:cNvSpPr>
              <a:spLocks noChangeArrowheads="1"/>
            </p:cNvSpPr>
            <p:nvPr/>
          </p:nvSpPr>
          <p:spPr bwMode="auto">
            <a:xfrm rot="2883277" flipH="1">
              <a:off x="262" y="1589"/>
              <a:ext cx="26" cy="64"/>
            </a:xfrm>
            <a:prstGeom prst="ellipse">
              <a:avLst/>
            </a:prstGeom>
            <a:solidFill>
              <a:srgbClr val="FFCC66"/>
            </a:solidFill>
            <a:ln w="12700">
              <a:solidFill>
                <a:srgbClr val="FF9900"/>
              </a:solidFill>
              <a:round/>
              <a:headEnd/>
              <a:tailEnd/>
            </a:ln>
            <a:effectLst/>
            <a:extLs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223" name="Oval 12"/>
            <p:cNvSpPr>
              <a:spLocks noChangeArrowheads="1"/>
            </p:cNvSpPr>
            <p:nvPr/>
          </p:nvSpPr>
          <p:spPr bwMode="auto">
            <a:xfrm rot="2883277" flipH="1">
              <a:off x="269" y="1543"/>
              <a:ext cx="28" cy="48"/>
            </a:xfrm>
            <a:prstGeom prst="ellipse">
              <a:avLst/>
            </a:prstGeom>
            <a:solidFill>
              <a:srgbClr val="FFCC66"/>
            </a:solidFill>
            <a:ln w="12700">
              <a:solidFill>
                <a:srgbClr val="FF9900"/>
              </a:solidFill>
              <a:round/>
              <a:headEnd/>
              <a:tailEnd/>
            </a:ln>
            <a:effectLst/>
            <a:extLst>
              <a:ext uri="{AF507438-7753-43E0-B8FC-AC1667EBCBE1}">
                <a14:hiddenEffects xmlns:a14="http://schemas.microsoft.com/office/drawing/2010/main">
                  <a:effectLst>
                    <a:outerShdw dist="35921" dir="2700000" algn="ctr" rotWithShape="0">
                      <a:srgbClr val="969696"/>
                    </a:outerShdw>
                  </a:effectLst>
                </a14:hiddenEffects>
              </a:ext>
            </a:extLst>
          </p:spPr>
          <p:txBody>
            <a:bodyPr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224" name="Oval 13"/>
            <p:cNvSpPr>
              <a:spLocks noChangeArrowheads="1"/>
            </p:cNvSpPr>
            <p:nvPr/>
          </p:nvSpPr>
          <p:spPr bwMode="auto">
            <a:xfrm rot="2883277" flipH="1">
              <a:off x="287" y="1497"/>
              <a:ext cx="27" cy="60"/>
            </a:xfrm>
            <a:prstGeom prst="ellipse">
              <a:avLst/>
            </a:prstGeom>
            <a:solidFill>
              <a:srgbClr val="FFCC66"/>
            </a:solidFill>
            <a:ln w="12700">
              <a:solidFill>
                <a:srgbClr val="FF9900"/>
              </a:solidFill>
              <a:round/>
              <a:headEnd/>
              <a:tailEnd/>
            </a:ln>
            <a:effectLst/>
            <a:extLst>
              <a:ext uri="{AF507438-7753-43E0-B8FC-AC1667EBCBE1}">
                <a14:hiddenEffects xmlns:a14="http://schemas.microsoft.com/office/drawing/2010/main">
                  <a:effectLst>
                    <a:outerShdw dist="35921" dir="2700000" algn="ctr" rotWithShape="0">
                      <a:srgbClr val="969696"/>
                    </a:outerShdw>
                  </a:effectLst>
                </a14:hiddenEffects>
              </a:ext>
            </a:extLst>
          </p:spPr>
          <p:txBody>
            <a:bodyPr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225" name="Oval 14"/>
            <p:cNvSpPr>
              <a:spLocks noChangeArrowheads="1"/>
            </p:cNvSpPr>
            <p:nvPr/>
          </p:nvSpPr>
          <p:spPr bwMode="auto">
            <a:xfrm rot="2883277" flipH="1">
              <a:off x="297" y="1448"/>
              <a:ext cx="27" cy="48"/>
            </a:xfrm>
            <a:prstGeom prst="ellipse">
              <a:avLst/>
            </a:prstGeom>
            <a:solidFill>
              <a:srgbClr val="FFCC66"/>
            </a:solidFill>
            <a:ln w="12700">
              <a:solidFill>
                <a:srgbClr val="FF9900"/>
              </a:solidFill>
              <a:round/>
              <a:headEnd/>
              <a:tailEnd/>
            </a:ln>
            <a:effectLst/>
            <a:extLst>
              <a:ext uri="{AF507438-7753-43E0-B8FC-AC1667EBCBE1}">
                <a14:hiddenEffects xmlns:a14="http://schemas.microsoft.com/office/drawing/2010/main">
                  <a:effectLst>
                    <a:outerShdw dist="35921" dir="2700000" algn="ctr" rotWithShape="0">
                      <a:srgbClr val="969696"/>
                    </a:outerShdw>
                  </a:effectLst>
                </a14:hiddenEffects>
              </a:ext>
            </a:extLst>
          </p:spPr>
          <p:txBody>
            <a:bodyPr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226" name="Oval 15"/>
            <p:cNvSpPr>
              <a:spLocks noChangeArrowheads="1"/>
            </p:cNvSpPr>
            <p:nvPr/>
          </p:nvSpPr>
          <p:spPr bwMode="auto">
            <a:xfrm rot="2883277" flipH="1">
              <a:off x="319" y="1413"/>
              <a:ext cx="28" cy="36"/>
            </a:xfrm>
            <a:prstGeom prst="ellipse">
              <a:avLst/>
            </a:prstGeom>
            <a:solidFill>
              <a:srgbClr val="FFCC66"/>
            </a:solidFill>
            <a:ln w="12700">
              <a:solidFill>
                <a:srgbClr val="FF9900"/>
              </a:solidFill>
              <a:round/>
              <a:headEnd/>
              <a:tailEnd/>
            </a:ln>
            <a:effectLst/>
            <a:extLst>
              <a:ext uri="{AF507438-7753-43E0-B8FC-AC1667EBCBE1}">
                <a14:hiddenEffects xmlns:a14="http://schemas.microsoft.com/office/drawing/2010/main">
                  <a:effectLst>
                    <a:outerShdw dist="35921" dir="2700000" algn="ctr" rotWithShape="0">
                      <a:srgbClr val="969696"/>
                    </a:outerShdw>
                  </a:effectLst>
                </a14:hiddenEffects>
              </a:ext>
            </a:extLst>
          </p:spPr>
          <p:txBody>
            <a:bodyPr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227" name="Freeform 16"/>
            <p:cNvSpPr>
              <a:spLocks/>
            </p:cNvSpPr>
            <p:nvPr/>
          </p:nvSpPr>
          <p:spPr bwMode="auto">
            <a:xfrm>
              <a:off x="229" y="1200"/>
              <a:ext cx="172" cy="624"/>
            </a:xfrm>
            <a:custGeom>
              <a:avLst/>
              <a:gdLst>
                <a:gd name="T0" fmla="*/ 0 w 320"/>
                <a:gd name="T1" fmla="*/ 1 h 990"/>
                <a:gd name="T2" fmla="*/ 1 w 320"/>
                <a:gd name="T3" fmla="*/ 1 h 990"/>
                <a:gd name="T4" fmla="*/ 1 w 320"/>
                <a:gd name="T5" fmla="*/ 1 h 990"/>
                <a:gd name="T6" fmla="*/ 1 w 320"/>
                <a:gd name="T7" fmla="*/ 1 h 990"/>
                <a:gd name="T8" fmla="*/ 1 w 320"/>
                <a:gd name="T9" fmla="*/ 1 h 990"/>
                <a:gd name="T10" fmla="*/ 1 w 320"/>
                <a:gd name="T11" fmla="*/ 1 h 990"/>
                <a:gd name="T12" fmla="*/ 1 w 320"/>
                <a:gd name="T13" fmla="*/ 1 h 990"/>
                <a:gd name="T14" fmla="*/ 1 w 320"/>
                <a:gd name="T15" fmla="*/ 0 h 9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0" h="990">
                  <a:moveTo>
                    <a:pt x="0" y="990"/>
                  </a:moveTo>
                  <a:cubicBezTo>
                    <a:pt x="3" y="911"/>
                    <a:pt x="1" y="795"/>
                    <a:pt x="14" y="706"/>
                  </a:cubicBezTo>
                  <a:cubicBezTo>
                    <a:pt x="27" y="622"/>
                    <a:pt x="61" y="540"/>
                    <a:pt x="87" y="459"/>
                  </a:cubicBezTo>
                  <a:cubicBezTo>
                    <a:pt x="109" y="390"/>
                    <a:pt x="127" y="322"/>
                    <a:pt x="167" y="262"/>
                  </a:cubicBezTo>
                  <a:cubicBezTo>
                    <a:pt x="175" y="249"/>
                    <a:pt x="175" y="233"/>
                    <a:pt x="182" y="219"/>
                  </a:cubicBezTo>
                  <a:cubicBezTo>
                    <a:pt x="201" y="182"/>
                    <a:pt x="215" y="145"/>
                    <a:pt x="240" y="110"/>
                  </a:cubicBezTo>
                  <a:cubicBezTo>
                    <a:pt x="251" y="74"/>
                    <a:pt x="267" y="50"/>
                    <a:pt x="298" y="30"/>
                  </a:cubicBezTo>
                  <a:cubicBezTo>
                    <a:pt x="315" y="5"/>
                    <a:pt x="307" y="15"/>
                    <a:pt x="320" y="0"/>
                  </a:cubicBezTo>
                </a:path>
              </a:pathLst>
            </a:custGeom>
            <a:noFill/>
            <a:ln w="19050" cap="flat" cmpd="sng">
              <a:solidFill>
                <a:srgbClr val="FF99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spAutoFit/>
            </a:bodyPr>
            <a:lstStyle/>
            <a:p>
              <a:endParaRPr lang="ja-JP" altLang="en-US"/>
            </a:p>
          </p:txBody>
        </p:sp>
        <p:sp>
          <p:nvSpPr>
            <p:cNvPr id="167228" name="Line 17"/>
            <p:cNvSpPr>
              <a:spLocks noChangeShapeType="1"/>
            </p:cNvSpPr>
            <p:nvPr/>
          </p:nvSpPr>
          <p:spPr bwMode="auto">
            <a:xfrm flipV="1">
              <a:off x="287" y="1336"/>
              <a:ext cx="143" cy="149"/>
            </a:xfrm>
            <a:prstGeom prst="line">
              <a:avLst/>
            </a:prstGeom>
            <a:noFill/>
            <a:ln w="127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anchor="ctr">
              <a:spAutoFit/>
            </a:bodyPr>
            <a:lstStyle/>
            <a:p>
              <a:endParaRPr lang="ja-JP" altLang="en-US"/>
            </a:p>
          </p:txBody>
        </p:sp>
        <p:sp>
          <p:nvSpPr>
            <p:cNvPr id="167229" name="Line 18"/>
            <p:cNvSpPr>
              <a:spLocks noChangeShapeType="1"/>
            </p:cNvSpPr>
            <p:nvPr/>
          </p:nvSpPr>
          <p:spPr bwMode="auto">
            <a:xfrm flipV="1">
              <a:off x="271" y="1390"/>
              <a:ext cx="152" cy="143"/>
            </a:xfrm>
            <a:prstGeom prst="line">
              <a:avLst/>
            </a:prstGeom>
            <a:noFill/>
            <a:ln w="127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anchor="ctr">
              <a:spAutoFit/>
            </a:bodyPr>
            <a:lstStyle/>
            <a:p>
              <a:endParaRPr lang="ja-JP" altLang="en-US"/>
            </a:p>
          </p:txBody>
        </p:sp>
        <p:sp>
          <p:nvSpPr>
            <p:cNvPr id="167230" name="Line 19"/>
            <p:cNvSpPr>
              <a:spLocks noChangeShapeType="1"/>
            </p:cNvSpPr>
            <p:nvPr/>
          </p:nvSpPr>
          <p:spPr bwMode="auto">
            <a:xfrm flipV="1">
              <a:off x="259" y="1404"/>
              <a:ext cx="164" cy="155"/>
            </a:xfrm>
            <a:prstGeom prst="line">
              <a:avLst/>
            </a:prstGeom>
            <a:noFill/>
            <a:ln w="127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anchor="ctr">
              <a:spAutoFit/>
            </a:bodyPr>
            <a:lstStyle/>
            <a:p>
              <a:endParaRPr lang="ja-JP" altLang="en-US"/>
            </a:p>
          </p:txBody>
        </p:sp>
        <p:sp>
          <p:nvSpPr>
            <p:cNvPr id="167231" name="Line 20"/>
            <p:cNvSpPr>
              <a:spLocks noChangeShapeType="1"/>
            </p:cNvSpPr>
            <p:nvPr/>
          </p:nvSpPr>
          <p:spPr bwMode="auto">
            <a:xfrm flipV="1">
              <a:off x="259" y="1445"/>
              <a:ext cx="171" cy="171"/>
            </a:xfrm>
            <a:prstGeom prst="line">
              <a:avLst/>
            </a:prstGeom>
            <a:noFill/>
            <a:ln w="127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anchor="ctr">
              <a:spAutoFit/>
            </a:bodyPr>
            <a:lstStyle/>
            <a:p>
              <a:endParaRPr lang="ja-JP" altLang="en-US"/>
            </a:p>
          </p:txBody>
        </p:sp>
        <p:sp>
          <p:nvSpPr>
            <p:cNvPr id="167232" name="Line 21"/>
            <p:cNvSpPr>
              <a:spLocks noChangeShapeType="1"/>
            </p:cNvSpPr>
            <p:nvPr/>
          </p:nvSpPr>
          <p:spPr bwMode="auto">
            <a:xfrm flipV="1">
              <a:off x="243" y="1485"/>
              <a:ext cx="201" cy="184"/>
            </a:xfrm>
            <a:prstGeom prst="line">
              <a:avLst/>
            </a:prstGeom>
            <a:noFill/>
            <a:ln w="127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anchor="ctr">
              <a:spAutoFit/>
            </a:bodyPr>
            <a:lstStyle/>
            <a:p>
              <a:endParaRPr lang="ja-JP" altLang="en-US"/>
            </a:p>
          </p:txBody>
        </p:sp>
        <p:sp>
          <p:nvSpPr>
            <p:cNvPr id="167233" name="Line 22"/>
            <p:cNvSpPr>
              <a:spLocks noChangeShapeType="1"/>
            </p:cNvSpPr>
            <p:nvPr/>
          </p:nvSpPr>
          <p:spPr bwMode="auto">
            <a:xfrm flipV="1">
              <a:off x="229" y="1513"/>
              <a:ext cx="215" cy="189"/>
            </a:xfrm>
            <a:prstGeom prst="line">
              <a:avLst/>
            </a:prstGeom>
            <a:noFill/>
            <a:ln w="127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anchor="ctr">
              <a:spAutoFit/>
            </a:bodyPr>
            <a:lstStyle/>
            <a:p>
              <a:endParaRPr lang="ja-JP" altLang="en-US"/>
            </a:p>
          </p:txBody>
        </p:sp>
        <p:sp>
          <p:nvSpPr>
            <p:cNvPr id="167234" name="Line 23"/>
            <p:cNvSpPr>
              <a:spLocks noChangeShapeType="1"/>
            </p:cNvSpPr>
            <p:nvPr/>
          </p:nvSpPr>
          <p:spPr bwMode="auto">
            <a:xfrm flipH="1" flipV="1">
              <a:off x="259" y="1322"/>
              <a:ext cx="36" cy="128"/>
            </a:xfrm>
            <a:prstGeom prst="line">
              <a:avLst/>
            </a:prstGeom>
            <a:noFill/>
            <a:ln w="127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spAutoFit/>
            </a:bodyPr>
            <a:lstStyle/>
            <a:p>
              <a:endParaRPr lang="ja-JP" altLang="en-US"/>
            </a:p>
          </p:txBody>
        </p:sp>
        <p:sp>
          <p:nvSpPr>
            <p:cNvPr id="167235" name="Line 24"/>
            <p:cNvSpPr>
              <a:spLocks noChangeShapeType="1"/>
            </p:cNvSpPr>
            <p:nvPr/>
          </p:nvSpPr>
          <p:spPr bwMode="auto">
            <a:xfrm flipH="1" flipV="1">
              <a:off x="229" y="1336"/>
              <a:ext cx="50" cy="149"/>
            </a:xfrm>
            <a:prstGeom prst="line">
              <a:avLst/>
            </a:prstGeom>
            <a:noFill/>
            <a:ln w="127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spAutoFit/>
            </a:bodyPr>
            <a:lstStyle/>
            <a:p>
              <a:endParaRPr lang="ja-JP" altLang="en-US"/>
            </a:p>
          </p:txBody>
        </p:sp>
        <p:sp>
          <p:nvSpPr>
            <p:cNvPr id="167236" name="Line 25"/>
            <p:cNvSpPr>
              <a:spLocks noChangeShapeType="1"/>
            </p:cNvSpPr>
            <p:nvPr/>
          </p:nvSpPr>
          <p:spPr bwMode="auto">
            <a:xfrm flipH="1" flipV="1">
              <a:off x="200" y="1362"/>
              <a:ext cx="71" cy="171"/>
            </a:xfrm>
            <a:prstGeom prst="line">
              <a:avLst/>
            </a:prstGeom>
            <a:noFill/>
            <a:ln w="127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spAutoFit/>
            </a:bodyPr>
            <a:lstStyle/>
            <a:p>
              <a:endParaRPr lang="ja-JP" altLang="en-US"/>
            </a:p>
          </p:txBody>
        </p:sp>
        <p:sp>
          <p:nvSpPr>
            <p:cNvPr id="167237" name="Line 26"/>
            <p:cNvSpPr>
              <a:spLocks noChangeShapeType="1"/>
            </p:cNvSpPr>
            <p:nvPr/>
          </p:nvSpPr>
          <p:spPr bwMode="auto">
            <a:xfrm flipH="1" flipV="1">
              <a:off x="172" y="1404"/>
              <a:ext cx="99" cy="177"/>
            </a:xfrm>
            <a:prstGeom prst="line">
              <a:avLst/>
            </a:prstGeom>
            <a:noFill/>
            <a:ln w="127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spAutoFit/>
            </a:bodyPr>
            <a:lstStyle/>
            <a:p>
              <a:endParaRPr lang="ja-JP" altLang="en-US"/>
            </a:p>
          </p:txBody>
        </p:sp>
        <p:sp>
          <p:nvSpPr>
            <p:cNvPr id="167238" name="Line 27"/>
            <p:cNvSpPr>
              <a:spLocks noChangeShapeType="1"/>
            </p:cNvSpPr>
            <p:nvPr/>
          </p:nvSpPr>
          <p:spPr bwMode="auto">
            <a:xfrm flipH="1" flipV="1">
              <a:off x="144" y="1417"/>
              <a:ext cx="121" cy="210"/>
            </a:xfrm>
            <a:prstGeom prst="line">
              <a:avLst/>
            </a:prstGeom>
            <a:noFill/>
            <a:ln w="127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spAutoFit/>
            </a:bodyPr>
            <a:lstStyle/>
            <a:p>
              <a:endParaRPr lang="ja-JP" altLang="en-US"/>
            </a:p>
          </p:txBody>
        </p:sp>
      </p:grpSp>
      <p:sp>
        <p:nvSpPr>
          <p:cNvPr id="166915" name="Text Box 28"/>
          <p:cNvSpPr txBox="1">
            <a:spLocks noChangeArrowheads="1"/>
          </p:cNvSpPr>
          <p:nvPr/>
        </p:nvSpPr>
        <p:spPr bwMode="auto">
          <a:xfrm>
            <a:off x="228600" y="1733550"/>
            <a:ext cx="6794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solidFill>
                  <a:srgbClr val="333399"/>
                </a:solidFill>
                <a:latin typeface="HGP創英角ｺﾞｼｯｸUB" panose="020B0900000000000000" pitchFamily="50" charset="-128"/>
                <a:ea typeface="HGP創英角ｺﾞｼｯｸUB" panose="020B0900000000000000" pitchFamily="50" charset="-128"/>
              </a:rPr>
              <a:t>麦芽</a:t>
            </a:r>
          </a:p>
        </p:txBody>
      </p:sp>
      <p:grpSp>
        <p:nvGrpSpPr>
          <p:cNvPr id="166916" name="Group 29"/>
          <p:cNvGrpSpPr>
            <a:grpSpLocks/>
          </p:cNvGrpSpPr>
          <p:nvPr/>
        </p:nvGrpSpPr>
        <p:grpSpPr bwMode="auto">
          <a:xfrm>
            <a:off x="1146175" y="2128838"/>
            <a:ext cx="681038" cy="536575"/>
            <a:chOff x="576" y="1089"/>
            <a:chExt cx="679" cy="526"/>
          </a:xfrm>
        </p:grpSpPr>
        <p:sp>
          <p:nvSpPr>
            <p:cNvPr id="167211" name="AutoShape 30"/>
            <p:cNvSpPr>
              <a:spLocks noChangeArrowheads="1"/>
            </p:cNvSpPr>
            <p:nvPr/>
          </p:nvSpPr>
          <p:spPr bwMode="auto">
            <a:xfrm>
              <a:off x="576" y="1518"/>
              <a:ext cx="679" cy="97"/>
            </a:xfrm>
            <a:prstGeom prst="flowChartProcess">
              <a:avLst/>
            </a:prstGeom>
            <a:gradFill rotWithShape="0">
              <a:gsLst>
                <a:gs pos="0">
                  <a:srgbClr val="454545"/>
                </a:gs>
                <a:gs pos="50000">
                  <a:srgbClr val="969696"/>
                </a:gs>
                <a:gs pos="100000">
                  <a:srgbClr val="454545"/>
                </a:gs>
              </a:gsLst>
              <a:lin ang="0" scaled="1"/>
            </a:gra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212" name="AutoShape 31"/>
            <p:cNvSpPr>
              <a:spLocks noChangeArrowheads="1"/>
            </p:cNvSpPr>
            <p:nvPr/>
          </p:nvSpPr>
          <p:spPr bwMode="auto">
            <a:xfrm>
              <a:off x="585" y="1357"/>
              <a:ext cx="663" cy="154"/>
            </a:xfrm>
            <a:prstGeom prst="triangle">
              <a:avLst>
                <a:gd name="adj" fmla="val 50000"/>
              </a:avLst>
            </a:prstGeom>
            <a:gradFill rotWithShape="0">
              <a:gsLst>
                <a:gs pos="0">
                  <a:srgbClr val="454545"/>
                </a:gs>
                <a:gs pos="50000">
                  <a:srgbClr val="969696"/>
                </a:gs>
                <a:gs pos="100000">
                  <a:srgbClr val="454545"/>
                </a:gs>
              </a:gsLst>
              <a:lin ang="0" scaled="1"/>
            </a:gra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213" name="Rectangle 32"/>
            <p:cNvSpPr>
              <a:spLocks noChangeArrowheads="1"/>
            </p:cNvSpPr>
            <p:nvPr/>
          </p:nvSpPr>
          <p:spPr bwMode="auto">
            <a:xfrm>
              <a:off x="898" y="1089"/>
              <a:ext cx="37" cy="277"/>
            </a:xfrm>
            <a:prstGeom prst="rect">
              <a:avLst/>
            </a:prstGeom>
            <a:gradFill rotWithShape="0">
              <a:gsLst>
                <a:gs pos="0">
                  <a:srgbClr val="595959"/>
                </a:gs>
                <a:gs pos="50000">
                  <a:srgbClr val="C0C0C0"/>
                </a:gs>
                <a:gs pos="100000">
                  <a:srgbClr val="595959"/>
                </a:gs>
              </a:gsLst>
              <a:lin ang="0" scaled="1"/>
            </a:gra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grpSp>
      <p:sp>
        <p:nvSpPr>
          <p:cNvPr id="166917" name="AutoShape 33"/>
          <p:cNvSpPr>
            <a:spLocks noChangeArrowheads="1"/>
          </p:cNvSpPr>
          <p:nvPr/>
        </p:nvSpPr>
        <p:spPr bwMode="auto">
          <a:xfrm>
            <a:off x="835025" y="2395538"/>
            <a:ext cx="231775" cy="254000"/>
          </a:xfrm>
          <a:prstGeom prst="rightArrow">
            <a:avLst>
              <a:gd name="adj1" fmla="val 50000"/>
              <a:gd name="adj2" fmla="val 25000"/>
            </a:avLst>
          </a:prstGeom>
          <a:gradFill rotWithShape="0">
            <a:gsLst>
              <a:gs pos="0">
                <a:srgbClr val="66FF66"/>
              </a:gs>
              <a:gs pos="100000">
                <a:srgbClr val="00CC00"/>
              </a:gs>
            </a:gsLst>
            <a:lin ang="0" scaled="1"/>
          </a:gradFill>
          <a:ln>
            <a:noFill/>
          </a:ln>
          <a:extLst>
            <a:ext uri="{91240B29-F687-4F45-9708-019B960494DF}">
              <a14:hiddenLine xmlns:a14="http://schemas.microsoft.com/office/drawing/2010/main" w="9525">
                <a:solidFill>
                  <a:schemeClr val="accent1"/>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6918" name="Text Box 34"/>
          <p:cNvSpPr txBox="1">
            <a:spLocks noChangeArrowheads="1"/>
          </p:cNvSpPr>
          <p:nvPr/>
        </p:nvSpPr>
        <p:spPr bwMode="auto">
          <a:xfrm>
            <a:off x="1254125" y="1725613"/>
            <a:ext cx="7683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solidFill>
                  <a:srgbClr val="333399"/>
                </a:solidFill>
                <a:latin typeface="HGP創英角ｺﾞｼｯｸUB" panose="020B0900000000000000" pitchFamily="50" charset="-128"/>
                <a:ea typeface="HGP創英角ｺﾞｼｯｸUB" panose="020B0900000000000000" pitchFamily="50" charset="-128"/>
              </a:rPr>
              <a:t>仕込</a:t>
            </a:r>
          </a:p>
        </p:txBody>
      </p:sp>
      <p:grpSp>
        <p:nvGrpSpPr>
          <p:cNvPr id="166919" name="Group 35"/>
          <p:cNvGrpSpPr>
            <a:grpSpLocks/>
          </p:cNvGrpSpPr>
          <p:nvPr/>
        </p:nvGrpSpPr>
        <p:grpSpPr bwMode="auto">
          <a:xfrm>
            <a:off x="2249488" y="2309813"/>
            <a:ext cx="652462" cy="403225"/>
            <a:chOff x="1417" y="1336"/>
            <a:chExt cx="489" cy="326"/>
          </a:xfrm>
        </p:grpSpPr>
        <p:sp>
          <p:nvSpPr>
            <p:cNvPr id="167182" name="AutoShape 36"/>
            <p:cNvSpPr>
              <a:spLocks noChangeArrowheads="1"/>
            </p:cNvSpPr>
            <p:nvPr/>
          </p:nvSpPr>
          <p:spPr bwMode="auto">
            <a:xfrm rot="-5400000">
              <a:off x="1499" y="1255"/>
              <a:ext cx="326" cy="488"/>
            </a:xfrm>
            <a:prstGeom prst="flowChartMagneticDrum">
              <a:avLst/>
            </a:prstGeom>
            <a:solidFill>
              <a:srgbClr val="FF99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83" name="Oval 37"/>
            <p:cNvSpPr>
              <a:spLocks noChangeArrowheads="1"/>
            </p:cNvSpPr>
            <p:nvPr/>
          </p:nvSpPr>
          <p:spPr bwMode="auto">
            <a:xfrm>
              <a:off x="1426" y="1336"/>
              <a:ext cx="478" cy="94"/>
            </a:xfrm>
            <a:prstGeom prst="ellipse">
              <a:avLst/>
            </a:prstGeom>
            <a:gradFill rotWithShape="0">
              <a:gsLst>
                <a:gs pos="0">
                  <a:srgbClr val="FF9900"/>
                </a:gs>
                <a:gs pos="100000">
                  <a:srgbClr val="764700"/>
                </a:gs>
              </a:gsLst>
              <a:lin ang="5400000" scaled="1"/>
            </a:gradFill>
            <a:ln w="12700">
              <a:solidFill>
                <a:srgbClr val="FF9900"/>
              </a:solidFill>
              <a:round/>
              <a:headEnd/>
              <a:tailEnd/>
            </a:ln>
            <a:effectLst/>
            <a:extLs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84" name="Line 38"/>
            <p:cNvSpPr>
              <a:spLocks noChangeShapeType="1"/>
            </p:cNvSpPr>
            <p:nvPr/>
          </p:nvSpPr>
          <p:spPr bwMode="auto">
            <a:xfrm>
              <a:off x="1462" y="1417"/>
              <a:ext cx="0" cy="21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p>
              <a:endParaRPr lang="ja-JP" altLang="en-US"/>
            </a:p>
          </p:txBody>
        </p:sp>
        <p:sp>
          <p:nvSpPr>
            <p:cNvPr id="167185" name="Line 39"/>
            <p:cNvSpPr>
              <a:spLocks noChangeShapeType="1"/>
            </p:cNvSpPr>
            <p:nvPr/>
          </p:nvSpPr>
          <p:spPr bwMode="auto">
            <a:xfrm>
              <a:off x="1490" y="1430"/>
              <a:ext cx="0" cy="22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p>
              <a:endParaRPr lang="ja-JP" altLang="en-US"/>
            </a:p>
          </p:txBody>
        </p:sp>
        <p:sp>
          <p:nvSpPr>
            <p:cNvPr id="167186" name="Line 40"/>
            <p:cNvSpPr>
              <a:spLocks noChangeShapeType="1"/>
            </p:cNvSpPr>
            <p:nvPr/>
          </p:nvSpPr>
          <p:spPr bwMode="auto">
            <a:xfrm>
              <a:off x="1548" y="1445"/>
              <a:ext cx="0" cy="21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p>
              <a:endParaRPr lang="ja-JP" altLang="en-US"/>
            </a:p>
          </p:txBody>
        </p:sp>
        <p:sp>
          <p:nvSpPr>
            <p:cNvPr id="167187" name="Line 41"/>
            <p:cNvSpPr>
              <a:spLocks noChangeShapeType="1"/>
            </p:cNvSpPr>
            <p:nvPr/>
          </p:nvSpPr>
          <p:spPr bwMode="auto">
            <a:xfrm>
              <a:off x="1605" y="1445"/>
              <a:ext cx="0" cy="21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p>
              <a:endParaRPr lang="ja-JP" altLang="en-US"/>
            </a:p>
          </p:txBody>
        </p:sp>
        <p:sp>
          <p:nvSpPr>
            <p:cNvPr id="167188" name="Line 42"/>
            <p:cNvSpPr>
              <a:spLocks noChangeShapeType="1"/>
            </p:cNvSpPr>
            <p:nvPr/>
          </p:nvSpPr>
          <p:spPr bwMode="auto">
            <a:xfrm>
              <a:off x="1661" y="1445"/>
              <a:ext cx="0" cy="21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p>
              <a:endParaRPr lang="ja-JP" altLang="en-US"/>
            </a:p>
          </p:txBody>
        </p:sp>
        <p:sp>
          <p:nvSpPr>
            <p:cNvPr id="167189" name="Line 43"/>
            <p:cNvSpPr>
              <a:spLocks noChangeShapeType="1"/>
            </p:cNvSpPr>
            <p:nvPr/>
          </p:nvSpPr>
          <p:spPr bwMode="auto">
            <a:xfrm>
              <a:off x="1733" y="1445"/>
              <a:ext cx="0" cy="21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p>
              <a:endParaRPr lang="ja-JP" altLang="en-US"/>
            </a:p>
          </p:txBody>
        </p:sp>
        <p:sp>
          <p:nvSpPr>
            <p:cNvPr id="167190" name="Line 44"/>
            <p:cNvSpPr>
              <a:spLocks noChangeShapeType="1"/>
            </p:cNvSpPr>
            <p:nvPr/>
          </p:nvSpPr>
          <p:spPr bwMode="auto">
            <a:xfrm>
              <a:off x="1791" y="1445"/>
              <a:ext cx="0" cy="21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p>
              <a:endParaRPr lang="ja-JP" altLang="en-US"/>
            </a:p>
          </p:txBody>
        </p:sp>
        <p:sp>
          <p:nvSpPr>
            <p:cNvPr id="167191" name="Line 45"/>
            <p:cNvSpPr>
              <a:spLocks noChangeShapeType="1"/>
            </p:cNvSpPr>
            <p:nvPr/>
          </p:nvSpPr>
          <p:spPr bwMode="auto">
            <a:xfrm>
              <a:off x="1835" y="1430"/>
              <a:ext cx="0" cy="219"/>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p>
              <a:endParaRPr lang="ja-JP" altLang="en-US"/>
            </a:p>
          </p:txBody>
        </p:sp>
        <p:sp>
          <p:nvSpPr>
            <p:cNvPr id="167192" name="Line 46"/>
            <p:cNvSpPr>
              <a:spLocks noChangeShapeType="1"/>
            </p:cNvSpPr>
            <p:nvPr/>
          </p:nvSpPr>
          <p:spPr bwMode="auto">
            <a:xfrm>
              <a:off x="1876" y="1417"/>
              <a:ext cx="0" cy="22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p>
              <a:endParaRPr lang="ja-JP" altLang="en-US"/>
            </a:p>
          </p:txBody>
        </p:sp>
        <p:grpSp>
          <p:nvGrpSpPr>
            <p:cNvPr id="167193" name="Group 47"/>
            <p:cNvGrpSpPr>
              <a:grpSpLocks/>
            </p:cNvGrpSpPr>
            <p:nvPr/>
          </p:nvGrpSpPr>
          <p:grpSpPr bwMode="auto">
            <a:xfrm>
              <a:off x="1417" y="1458"/>
              <a:ext cx="488" cy="48"/>
              <a:chOff x="2495" y="1898"/>
              <a:chExt cx="967" cy="73"/>
            </a:xfrm>
          </p:grpSpPr>
          <p:sp>
            <p:nvSpPr>
              <p:cNvPr id="167209" name="Arc 48"/>
              <p:cNvSpPr>
                <a:spLocks/>
              </p:cNvSpPr>
              <p:nvPr/>
            </p:nvSpPr>
            <p:spPr bwMode="auto">
              <a:xfrm>
                <a:off x="2965" y="1898"/>
                <a:ext cx="497" cy="73"/>
              </a:xfrm>
              <a:custGeom>
                <a:avLst/>
                <a:gdLst>
                  <a:gd name="T0" fmla="*/ 0 w 21644"/>
                  <a:gd name="T1" fmla="*/ 0 h 21600"/>
                  <a:gd name="T2" fmla="*/ 0 w 21644"/>
                  <a:gd name="T3" fmla="*/ 0 h 21600"/>
                  <a:gd name="T4" fmla="*/ 0 w 21644"/>
                  <a:gd name="T5" fmla="*/ 0 h 21600"/>
                  <a:gd name="T6" fmla="*/ 0 60000 65536"/>
                  <a:gd name="T7" fmla="*/ 0 60000 65536"/>
                  <a:gd name="T8" fmla="*/ 0 60000 65536"/>
                </a:gdLst>
                <a:ahLst/>
                <a:cxnLst>
                  <a:cxn ang="T6">
                    <a:pos x="T0" y="T1"/>
                  </a:cxn>
                  <a:cxn ang="T7">
                    <a:pos x="T2" y="T3"/>
                  </a:cxn>
                  <a:cxn ang="T8">
                    <a:pos x="T4" y="T5"/>
                  </a:cxn>
                </a:cxnLst>
                <a:rect l="0" t="0" r="r" b="b"/>
                <a:pathLst>
                  <a:path w="21644" h="21600" fill="none" extrusionOk="0">
                    <a:moveTo>
                      <a:pt x="21644" y="0"/>
                    </a:moveTo>
                    <a:cubicBezTo>
                      <a:pt x="21644" y="11929"/>
                      <a:pt x="11973" y="21600"/>
                      <a:pt x="44" y="21600"/>
                    </a:cubicBezTo>
                    <a:cubicBezTo>
                      <a:pt x="29" y="21600"/>
                      <a:pt x="14" y="21599"/>
                      <a:pt x="0" y="21599"/>
                    </a:cubicBezTo>
                  </a:path>
                  <a:path w="21644" h="21600" stroke="0" extrusionOk="0">
                    <a:moveTo>
                      <a:pt x="21644" y="0"/>
                    </a:moveTo>
                    <a:cubicBezTo>
                      <a:pt x="21644" y="11929"/>
                      <a:pt x="11973" y="21600"/>
                      <a:pt x="44" y="21600"/>
                    </a:cubicBezTo>
                    <a:cubicBezTo>
                      <a:pt x="29" y="21600"/>
                      <a:pt x="14" y="21599"/>
                      <a:pt x="0" y="21599"/>
                    </a:cubicBezTo>
                    <a:lnTo>
                      <a:pt x="44" y="0"/>
                    </a:lnTo>
                    <a:lnTo>
                      <a:pt x="21644" y="0"/>
                    </a:lnTo>
                    <a:close/>
                  </a:path>
                </a:pathLst>
              </a:custGeom>
              <a:noFill/>
              <a:ln w="25400" cap="rnd">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p>
                <a:endParaRPr lang="ja-JP" altLang="en-US"/>
              </a:p>
            </p:txBody>
          </p:sp>
          <p:sp>
            <p:nvSpPr>
              <p:cNvPr id="167210" name="Arc 49"/>
              <p:cNvSpPr>
                <a:spLocks/>
              </p:cNvSpPr>
              <p:nvPr/>
            </p:nvSpPr>
            <p:spPr bwMode="auto">
              <a:xfrm>
                <a:off x="2495" y="1898"/>
                <a:ext cx="496" cy="7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556" y="21599"/>
                    </a:moveTo>
                    <a:cubicBezTo>
                      <a:pt x="9643" y="21575"/>
                      <a:pt x="0" y="11912"/>
                      <a:pt x="0" y="0"/>
                    </a:cubicBezTo>
                  </a:path>
                  <a:path w="21600" h="21600" stroke="0" extrusionOk="0">
                    <a:moveTo>
                      <a:pt x="21556" y="21599"/>
                    </a:moveTo>
                    <a:cubicBezTo>
                      <a:pt x="9643" y="21575"/>
                      <a:pt x="0" y="11912"/>
                      <a:pt x="0" y="0"/>
                    </a:cubicBezTo>
                    <a:lnTo>
                      <a:pt x="21600" y="0"/>
                    </a:lnTo>
                    <a:lnTo>
                      <a:pt x="21556" y="21599"/>
                    </a:lnTo>
                    <a:close/>
                  </a:path>
                </a:pathLst>
              </a:custGeom>
              <a:noFill/>
              <a:ln w="25400" cap="rnd">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p>
                <a:endParaRPr lang="ja-JP" altLang="en-US"/>
              </a:p>
            </p:txBody>
          </p:sp>
        </p:grpSp>
        <p:grpSp>
          <p:nvGrpSpPr>
            <p:cNvPr id="167194" name="Group 50"/>
            <p:cNvGrpSpPr>
              <a:grpSpLocks/>
            </p:cNvGrpSpPr>
            <p:nvPr/>
          </p:nvGrpSpPr>
          <p:grpSpPr bwMode="auto">
            <a:xfrm>
              <a:off x="1418" y="1540"/>
              <a:ext cx="487" cy="47"/>
              <a:chOff x="2495" y="2013"/>
              <a:chExt cx="967" cy="73"/>
            </a:xfrm>
          </p:grpSpPr>
          <p:sp>
            <p:nvSpPr>
              <p:cNvPr id="167207" name="Arc 51"/>
              <p:cNvSpPr>
                <a:spLocks/>
              </p:cNvSpPr>
              <p:nvPr/>
            </p:nvSpPr>
            <p:spPr bwMode="auto">
              <a:xfrm>
                <a:off x="2965" y="2013"/>
                <a:ext cx="497" cy="73"/>
              </a:xfrm>
              <a:custGeom>
                <a:avLst/>
                <a:gdLst>
                  <a:gd name="T0" fmla="*/ 0 w 21644"/>
                  <a:gd name="T1" fmla="*/ 0 h 21600"/>
                  <a:gd name="T2" fmla="*/ 0 w 21644"/>
                  <a:gd name="T3" fmla="*/ 0 h 21600"/>
                  <a:gd name="T4" fmla="*/ 0 w 21644"/>
                  <a:gd name="T5" fmla="*/ 0 h 21600"/>
                  <a:gd name="T6" fmla="*/ 0 60000 65536"/>
                  <a:gd name="T7" fmla="*/ 0 60000 65536"/>
                  <a:gd name="T8" fmla="*/ 0 60000 65536"/>
                </a:gdLst>
                <a:ahLst/>
                <a:cxnLst>
                  <a:cxn ang="T6">
                    <a:pos x="T0" y="T1"/>
                  </a:cxn>
                  <a:cxn ang="T7">
                    <a:pos x="T2" y="T3"/>
                  </a:cxn>
                  <a:cxn ang="T8">
                    <a:pos x="T4" y="T5"/>
                  </a:cxn>
                </a:cxnLst>
                <a:rect l="0" t="0" r="r" b="b"/>
                <a:pathLst>
                  <a:path w="21644" h="21600" fill="none" extrusionOk="0">
                    <a:moveTo>
                      <a:pt x="21644" y="0"/>
                    </a:moveTo>
                    <a:cubicBezTo>
                      <a:pt x="21644" y="11929"/>
                      <a:pt x="11973" y="21600"/>
                      <a:pt x="44" y="21600"/>
                    </a:cubicBezTo>
                    <a:cubicBezTo>
                      <a:pt x="29" y="21600"/>
                      <a:pt x="14" y="21599"/>
                      <a:pt x="0" y="21599"/>
                    </a:cubicBezTo>
                  </a:path>
                  <a:path w="21644" h="21600" stroke="0" extrusionOk="0">
                    <a:moveTo>
                      <a:pt x="21644" y="0"/>
                    </a:moveTo>
                    <a:cubicBezTo>
                      <a:pt x="21644" y="11929"/>
                      <a:pt x="11973" y="21600"/>
                      <a:pt x="44" y="21600"/>
                    </a:cubicBezTo>
                    <a:cubicBezTo>
                      <a:pt x="29" y="21600"/>
                      <a:pt x="14" y="21599"/>
                      <a:pt x="0" y="21599"/>
                    </a:cubicBezTo>
                    <a:lnTo>
                      <a:pt x="44" y="0"/>
                    </a:lnTo>
                    <a:lnTo>
                      <a:pt x="21644" y="0"/>
                    </a:lnTo>
                    <a:close/>
                  </a:path>
                </a:pathLst>
              </a:custGeom>
              <a:noFill/>
              <a:ln w="25400" cap="rnd">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p>
                <a:endParaRPr lang="ja-JP" altLang="en-US"/>
              </a:p>
            </p:txBody>
          </p:sp>
          <p:sp>
            <p:nvSpPr>
              <p:cNvPr id="167208" name="Arc 52"/>
              <p:cNvSpPr>
                <a:spLocks/>
              </p:cNvSpPr>
              <p:nvPr/>
            </p:nvSpPr>
            <p:spPr bwMode="auto">
              <a:xfrm>
                <a:off x="2495" y="2013"/>
                <a:ext cx="496" cy="7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556" y="21599"/>
                    </a:moveTo>
                    <a:cubicBezTo>
                      <a:pt x="9643" y="21575"/>
                      <a:pt x="0" y="11912"/>
                      <a:pt x="0" y="0"/>
                    </a:cubicBezTo>
                  </a:path>
                  <a:path w="21600" h="21600" stroke="0" extrusionOk="0">
                    <a:moveTo>
                      <a:pt x="21556" y="21599"/>
                    </a:moveTo>
                    <a:cubicBezTo>
                      <a:pt x="9643" y="21575"/>
                      <a:pt x="0" y="11912"/>
                      <a:pt x="0" y="0"/>
                    </a:cubicBezTo>
                    <a:lnTo>
                      <a:pt x="21600" y="0"/>
                    </a:lnTo>
                    <a:lnTo>
                      <a:pt x="21556" y="21599"/>
                    </a:lnTo>
                    <a:close/>
                  </a:path>
                </a:pathLst>
              </a:custGeom>
              <a:noFill/>
              <a:ln w="25400" cap="rnd">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p>
                <a:endParaRPr lang="ja-JP" altLang="en-US"/>
              </a:p>
            </p:txBody>
          </p:sp>
        </p:grpSp>
        <p:sp>
          <p:nvSpPr>
            <p:cNvPr id="167195" name="Line 53"/>
            <p:cNvSpPr>
              <a:spLocks noChangeShapeType="1"/>
            </p:cNvSpPr>
            <p:nvPr/>
          </p:nvSpPr>
          <p:spPr bwMode="auto">
            <a:xfrm>
              <a:off x="1442" y="1371"/>
              <a:ext cx="0" cy="25"/>
            </a:xfrm>
            <a:prstGeom prst="line">
              <a:avLst/>
            </a:prstGeom>
            <a:noFill/>
            <a:ln w="127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p>
              <a:endParaRPr lang="ja-JP" altLang="en-US"/>
            </a:p>
          </p:txBody>
        </p:sp>
        <p:sp>
          <p:nvSpPr>
            <p:cNvPr id="167196" name="Line 54"/>
            <p:cNvSpPr>
              <a:spLocks noChangeShapeType="1"/>
            </p:cNvSpPr>
            <p:nvPr/>
          </p:nvSpPr>
          <p:spPr bwMode="auto">
            <a:xfrm>
              <a:off x="1468" y="1363"/>
              <a:ext cx="0" cy="44"/>
            </a:xfrm>
            <a:prstGeom prst="line">
              <a:avLst/>
            </a:prstGeom>
            <a:noFill/>
            <a:ln w="127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p>
              <a:endParaRPr lang="ja-JP" altLang="en-US"/>
            </a:p>
          </p:txBody>
        </p:sp>
        <p:sp>
          <p:nvSpPr>
            <p:cNvPr id="167197" name="Line 55"/>
            <p:cNvSpPr>
              <a:spLocks noChangeShapeType="1"/>
            </p:cNvSpPr>
            <p:nvPr/>
          </p:nvSpPr>
          <p:spPr bwMode="auto">
            <a:xfrm>
              <a:off x="1509" y="1353"/>
              <a:ext cx="0" cy="59"/>
            </a:xfrm>
            <a:prstGeom prst="line">
              <a:avLst/>
            </a:prstGeom>
            <a:noFill/>
            <a:ln w="127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p>
              <a:endParaRPr lang="ja-JP" altLang="en-US"/>
            </a:p>
          </p:txBody>
        </p:sp>
        <p:sp>
          <p:nvSpPr>
            <p:cNvPr id="167198" name="Line 56"/>
            <p:cNvSpPr>
              <a:spLocks noChangeShapeType="1"/>
            </p:cNvSpPr>
            <p:nvPr/>
          </p:nvSpPr>
          <p:spPr bwMode="auto">
            <a:xfrm>
              <a:off x="1540" y="1348"/>
              <a:ext cx="0" cy="65"/>
            </a:xfrm>
            <a:prstGeom prst="line">
              <a:avLst/>
            </a:prstGeom>
            <a:noFill/>
            <a:ln w="127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p>
              <a:endParaRPr lang="ja-JP" altLang="en-US"/>
            </a:p>
          </p:txBody>
        </p:sp>
        <p:sp>
          <p:nvSpPr>
            <p:cNvPr id="167199" name="Line 57"/>
            <p:cNvSpPr>
              <a:spLocks noChangeShapeType="1"/>
            </p:cNvSpPr>
            <p:nvPr/>
          </p:nvSpPr>
          <p:spPr bwMode="auto">
            <a:xfrm>
              <a:off x="1583" y="1342"/>
              <a:ext cx="0" cy="82"/>
            </a:xfrm>
            <a:prstGeom prst="line">
              <a:avLst/>
            </a:prstGeom>
            <a:noFill/>
            <a:ln w="127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p>
              <a:endParaRPr lang="ja-JP" altLang="en-US"/>
            </a:p>
          </p:txBody>
        </p:sp>
        <p:sp>
          <p:nvSpPr>
            <p:cNvPr id="167200" name="Line 58"/>
            <p:cNvSpPr>
              <a:spLocks noChangeShapeType="1"/>
            </p:cNvSpPr>
            <p:nvPr/>
          </p:nvSpPr>
          <p:spPr bwMode="auto">
            <a:xfrm>
              <a:off x="1639" y="1340"/>
              <a:ext cx="0" cy="85"/>
            </a:xfrm>
            <a:prstGeom prst="line">
              <a:avLst/>
            </a:prstGeom>
            <a:noFill/>
            <a:ln w="127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p>
              <a:endParaRPr lang="ja-JP" altLang="en-US"/>
            </a:p>
          </p:txBody>
        </p:sp>
        <p:sp>
          <p:nvSpPr>
            <p:cNvPr id="167201" name="Line 59"/>
            <p:cNvSpPr>
              <a:spLocks noChangeShapeType="1"/>
            </p:cNvSpPr>
            <p:nvPr/>
          </p:nvSpPr>
          <p:spPr bwMode="auto">
            <a:xfrm>
              <a:off x="1683" y="1340"/>
              <a:ext cx="0" cy="81"/>
            </a:xfrm>
            <a:prstGeom prst="line">
              <a:avLst/>
            </a:prstGeom>
            <a:noFill/>
            <a:ln w="127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p>
              <a:endParaRPr lang="ja-JP" altLang="en-US"/>
            </a:p>
          </p:txBody>
        </p:sp>
        <p:sp>
          <p:nvSpPr>
            <p:cNvPr id="167202" name="Line 60"/>
            <p:cNvSpPr>
              <a:spLocks noChangeShapeType="1"/>
            </p:cNvSpPr>
            <p:nvPr/>
          </p:nvSpPr>
          <p:spPr bwMode="auto">
            <a:xfrm>
              <a:off x="1729" y="1342"/>
              <a:ext cx="0" cy="73"/>
            </a:xfrm>
            <a:prstGeom prst="line">
              <a:avLst/>
            </a:prstGeom>
            <a:noFill/>
            <a:ln w="127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p>
              <a:endParaRPr lang="ja-JP" altLang="en-US"/>
            </a:p>
          </p:txBody>
        </p:sp>
        <p:sp>
          <p:nvSpPr>
            <p:cNvPr id="167203" name="Line 61"/>
            <p:cNvSpPr>
              <a:spLocks noChangeShapeType="1"/>
            </p:cNvSpPr>
            <p:nvPr/>
          </p:nvSpPr>
          <p:spPr bwMode="auto">
            <a:xfrm>
              <a:off x="1769" y="1346"/>
              <a:ext cx="0" cy="68"/>
            </a:xfrm>
            <a:prstGeom prst="line">
              <a:avLst/>
            </a:prstGeom>
            <a:noFill/>
            <a:ln w="127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p>
              <a:endParaRPr lang="ja-JP" altLang="en-US"/>
            </a:p>
          </p:txBody>
        </p:sp>
        <p:sp>
          <p:nvSpPr>
            <p:cNvPr id="167204" name="Line 62"/>
            <p:cNvSpPr>
              <a:spLocks noChangeShapeType="1"/>
            </p:cNvSpPr>
            <p:nvPr/>
          </p:nvSpPr>
          <p:spPr bwMode="auto">
            <a:xfrm>
              <a:off x="1810" y="1351"/>
              <a:ext cx="0" cy="59"/>
            </a:xfrm>
            <a:prstGeom prst="line">
              <a:avLst/>
            </a:prstGeom>
            <a:noFill/>
            <a:ln w="127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p>
              <a:endParaRPr lang="ja-JP" altLang="en-US"/>
            </a:p>
          </p:txBody>
        </p:sp>
        <p:sp>
          <p:nvSpPr>
            <p:cNvPr id="167205" name="Line 63"/>
            <p:cNvSpPr>
              <a:spLocks noChangeShapeType="1"/>
            </p:cNvSpPr>
            <p:nvPr/>
          </p:nvSpPr>
          <p:spPr bwMode="auto">
            <a:xfrm>
              <a:off x="1882" y="1370"/>
              <a:ext cx="0" cy="23"/>
            </a:xfrm>
            <a:prstGeom prst="line">
              <a:avLst/>
            </a:prstGeom>
            <a:noFill/>
            <a:ln w="127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p>
              <a:endParaRPr lang="ja-JP" altLang="en-US"/>
            </a:p>
          </p:txBody>
        </p:sp>
        <p:sp>
          <p:nvSpPr>
            <p:cNvPr id="167206" name="Line 64"/>
            <p:cNvSpPr>
              <a:spLocks noChangeShapeType="1"/>
            </p:cNvSpPr>
            <p:nvPr/>
          </p:nvSpPr>
          <p:spPr bwMode="auto">
            <a:xfrm>
              <a:off x="1846" y="1359"/>
              <a:ext cx="0" cy="44"/>
            </a:xfrm>
            <a:prstGeom prst="line">
              <a:avLst/>
            </a:prstGeom>
            <a:noFill/>
            <a:ln w="127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p>
              <a:endParaRPr lang="ja-JP" altLang="en-US"/>
            </a:p>
          </p:txBody>
        </p:sp>
      </p:grpSp>
      <p:sp>
        <p:nvSpPr>
          <p:cNvPr id="166920" name="AutoShape 65"/>
          <p:cNvSpPr>
            <a:spLocks noChangeArrowheads="1"/>
          </p:cNvSpPr>
          <p:nvPr/>
        </p:nvSpPr>
        <p:spPr bwMode="auto">
          <a:xfrm>
            <a:off x="1906588" y="2403475"/>
            <a:ext cx="231775" cy="254000"/>
          </a:xfrm>
          <a:prstGeom prst="rightArrow">
            <a:avLst>
              <a:gd name="adj1" fmla="val 50000"/>
              <a:gd name="adj2" fmla="val 25000"/>
            </a:avLst>
          </a:prstGeom>
          <a:gradFill rotWithShape="0">
            <a:gsLst>
              <a:gs pos="0">
                <a:srgbClr val="66FF66"/>
              </a:gs>
              <a:gs pos="100000">
                <a:srgbClr val="00CC00"/>
              </a:gs>
            </a:gsLst>
            <a:lin ang="0" scaled="1"/>
          </a:gradFill>
          <a:ln>
            <a:noFill/>
          </a:ln>
          <a:extLst>
            <a:ext uri="{91240B29-F687-4F45-9708-019B960494DF}">
              <a14:hiddenLine xmlns:a14="http://schemas.microsoft.com/office/drawing/2010/main" w="9525">
                <a:solidFill>
                  <a:schemeClr val="accent1"/>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6921" name="Text Box 66"/>
          <p:cNvSpPr txBox="1">
            <a:spLocks noChangeArrowheads="1"/>
          </p:cNvSpPr>
          <p:nvPr/>
        </p:nvSpPr>
        <p:spPr bwMode="auto">
          <a:xfrm>
            <a:off x="2311400" y="1725613"/>
            <a:ext cx="7683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solidFill>
                  <a:srgbClr val="333399"/>
                </a:solidFill>
                <a:latin typeface="HGP創英角ｺﾞｼｯｸUB" panose="020B0900000000000000" pitchFamily="50" charset="-128"/>
                <a:ea typeface="HGP創英角ｺﾞｼｯｸUB" panose="020B0900000000000000" pitchFamily="50" charset="-128"/>
              </a:rPr>
              <a:t>発酵</a:t>
            </a:r>
          </a:p>
        </p:txBody>
      </p:sp>
      <p:sp>
        <p:nvSpPr>
          <p:cNvPr id="166922" name="AutoShape 67"/>
          <p:cNvSpPr>
            <a:spLocks noChangeArrowheads="1"/>
          </p:cNvSpPr>
          <p:nvPr/>
        </p:nvSpPr>
        <p:spPr bwMode="auto">
          <a:xfrm>
            <a:off x="2973388" y="2398713"/>
            <a:ext cx="231775" cy="254000"/>
          </a:xfrm>
          <a:prstGeom prst="rightArrow">
            <a:avLst>
              <a:gd name="adj1" fmla="val 50000"/>
              <a:gd name="adj2" fmla="val 25000"/>
            </a:avLst>
          </a:prstGeom>
          <a:gradFill rotWithShape="0">
            <a:gsLst>
              <a:gs pos="0">
                <a:srgbClr val="66FF66"/>
              </a:gs>
              <a:gs pos="100000">
                <a:srgbClr val="00CC00"/>
              </a:gs>
            </a:gsLst>
            <a:lin ang="0" scaled="1"/>
          </a:gradFill>
          <a:ln>
            <a:noFill/>
          </a:ln>
          <a:extLst>
            <a:ext uri="{91240B29-F687-4F45-9708-019B960494DF}">
              <a14:hiddenLine xmlns:a14="http://schemas.microsoft.com/office/drawing/2010/main" w="9525">
                <a:solidFill>
                  <a:schemeClr val="accent1"/>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6923" name="AutoShape 68"/>
          <p:cNvSpPr>
            <a:spLocks noChangeArrowheads="1"/>
          </p:cNvSpPr>
          <p:nvPr/>
        </p:nvSpPr>
        <p:spPr bwMode="auto">
          <a:xfrm flipV="1">
            <a:off x="3422650" y="2101850"/>
            <a:ext cx="190500" cy="41751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764718"/>
              </a:gs>
              <a:gs pos="50000">
                <a:srgbClr val="FF9933"/>
              </a:gs>
              <a:gs pos="100000">
                <a:srgbClr val="764718"/>
              </a:gs>
            </a:gsLst>
            <a:lin ang="0" scaled="1"/>
          </a:gradFill>
          <a:ln>
            <a:noFill/>
          </a:ln>
          <a:effectLst/>
          <a:extLst>
            <a:ext uri="{91240B29-F687-4F45-9708-019B960494DF}">
              <a14:hiddenLine xmlns:a14="http://schemas.microsoft.com/office/drawing/2010/main" w="12700">
                <a:solidFill>
                  <a:srgbClr val="8C4600"/>
                </a:solidFill>
                <a:miter lim="800000"/>
                <a:headEnd/>
                <a:tailEnd/>
              </a14:hiddenLine>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p>
            <a:endParaRPr lang="ja-JP" altLang="en-US"/>
          </a:p>
        </p:txBody>
      </p:sp>
      <p:sp>
        <p:nvSpPr>
          <p:cNvPr id="166924" name="Arc 69"/>
          <p:cNvSpPr>
            <a:spLocks/>
          </p:cNvSpPr>
          <p:nvPr/>
        </p:nvSpPr>
        <p:spPr bwMode="auto">
          <a:xfrm flipH="1">
            <a:off x="3286125" y="2511425"/>
            <a:ext cx="149225" cy="212725"/>
          </a:xfrm>
          <a:custGeom>
            <a:avLst/>
            <a:gdLst>
              <a:gd name="T0" fmla="*/ 0 w 21555"/>
              <a:gd name="T1" fmla="*/ 0 h 21600"/>
              <a:gd name="T2" fmla="*/ 2147483646 w 21555"/>
              <a:gd name="T3" fmla="*/ 2147483646 h 21600"/>
              <a:gd name="T4" fmla="*/ 0 w 21555"/>
              <a:gd name="T5" fmla="*/ 2147483646 h 21600"/>
              <a:gd name="T6" fmla="*/ 0 60000 65536"/>
              <a:gd name="T7" fmla="*/ 0 60000 65536"/>
              <a:gd name="T8" fmla="*/ 0 60000 65536"/>
            </a:gdLst>
            <a:ahLst/>
            <a:cxnLst>
              <a:cxn ang="T6">
                <a:pos x="T0" y="T1"/>
              </a:cxn>
              <a:cxn ang="T7">
                <a:pos x="T2" y="T3"/>
              </a:cxn>
              <a:cxn ang="T8">
                <a:pos x="T4" y="T5"/>
              </a:cxn>
            </a:cxnLst>
            <a:rect l="0" t="0" r="r" b="b"/>
            <a:pathLst>
              <a:path w="21555" h="21600" fill="none" extrusionOk="0">
                <a:moveTo>
                  <a:pt x="-1" y="0"/>
                </a:moveTo>
                <a:cubicBezTo>
                  <a:pt x="11388" y="0"/>
                  <a:pt x="20820" y="8841"/>
                  <a:pt x="21554" y="20206"/>
                </a:cubicBezTo>
              </a:path>
              <a:path w="21555" h="21600" stroke="0" extrusionOk="0">
                <a:moveTo>
                  <a:pt x="-1" y="0"/>
                </a:moveTo>
                <a:cubicBezTo>
                  <a:pt x="11388" y="0"/>
                  <a:pt x="20820" y="8841"/>
                  <a:pt x="21554" y="20206"/>
                </a:cubicBezTo>
                <a:lnTo>
                  <a:pt x="0" y="21600"/>
                </a:lnTo>
                <a:lnTo>
                  <a:pt x="-1" y="0"/>
                </a:lnTo>
                <a:close/>
              </a:path>
            </a:pathLst>
          </a:custGeom>
          <a:gradFill rotWithShape="0">
            <a:gsLst>
              <a:gs pos="0">
                <a:srgbClr val="764718"/>
              </a:gs>
              <a:gs pos="100000">
                <a:srgbClr val="FF9933"/>
              </a:gs>
            </a:gsLst>
            <a:lin ang="5400000" scaled="1"/>
          </a:gradFill>
          <a:ln>
            <a:noFill/>
          </a:ln>
          <a:effectLst/>
          <a:extLst>
            <a:ext uri="{91240B29-F687-4F45-9708-019B960494DF}">
              <a14:hiddenLine xmlns:a14="http://schemas.microsoft.com/office/drawing/2010/main" w="12700">
                <a:solidFill>
                  <a:srgbClr val="8C4600"/>
                </a:solidFill>
                <a:round/>
                <a:headEnd/>
                <a:tailEnd/>
              </a14:hiddenLine>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p>
            <a:endParaRPr lang="ja-JP" altLang="en-US"/>
          </a:p>
        </p:txBody>
      </p:sp>
      <p:sp>
        <p:nvSpPr>
          <p:cNvPr id="166925" name="Arc 70"/>
          <p:cNvSpPr>
            <a:spLocks/>
          </p:cNvSpPr>
          <p:nvPr/>
        </p:nvSpPr>
        <p:spPr bwMode="auto">
          <a:xfrm>
            <a:off x="3613150" y="2519363"/>
            <a:ext cx="149225" cy="219075"/>
          </a:xfrm>
          <a:custGeom>
            <a:avLst/>
            <a:gdLst>
              <a:gd name="T0" fmla="*/ 0 w 21555"/>
              <a:gd name="T1" fmla="*/ 0 h 21600"/>
              <a:gd name="T2" fmla="*/ 2147483646 w 21555"/>
              <a:gd name="T3" fmla="*/ 2147483646 h 21600"/>
              <a:gd name="T4" fmla="*/ 0 w 21555"/>
              <a:gd name="T5" fmla="*/ 2147483646 h 21600"/>
              <a:gd name="T6" fmla="*/ 0 60000 65536"/>
              <a:gd name="T7" fmla="*/ 0 60000 65536"/>
              <a:gd name="T8" fmla="*/ 0 60000 65536"/>
            </a:gdLst>
            <a:ahLst/>
            <a:cxnLst>
              <a:cxn ang="T6">
                <a:pos x="T0" y="T1"/>
              </a:cxn>
              <a:cxn ang="T7">
                <a:pos x="T2" y="T3"/>
              </a:cxn>
              <a:cxn ang="T8">
                <a:pos x="T4" y="T5"/>
              </a:cxn>
            </a:cxnLst>
            <a:rect l="0" t="0" r="r" b="b"/>
            <a:pathLst>
              <a:path w="21555" h="21600" fill="none" extrusionOk="0">
                <a:moveTo>
                  <a:pt x="-1" y="0"/>
                </a:moveTo>
                <a:cubicBezTo>
                  <a:pt x="11388" y="0"/>
                  <a:pt x="20820" y="8841"/>
                  <a:pt x="21554" y="20206"/>
                </a:cubicBezTo>
              </a:path>
              <a:path w="21555" h="21600" stroke="0" extrusionOk="0">
                <a:moveTo>
                  <a:pt x="-1" y="0"/>
                </a:moveTo>
                <a:cubicBezTo>
                  <a:pt x="11388" y="0"/>
                  <a:pt x="20820" y="8841"/>
                  <a:pt x="21554" y="20206"/>
                </a:cubicBezTo>
                <a:lnTo>
                  <a:pt x="0" y="21600"/>
                </a:lnTo>
                <a:lnTo>
                  <a:pt x="-1" y="0"/>
                </a:lnTo>
                <a:close/>
              </a:path>
            </a:pathLst>
          </a:custGeom>
          <a:gradFill rotWithShape="0">
            <a:gsLst>
              <a:gs pos="0">
                <a:srgbClr val="764718"/>
              </a:gs>
              <a:gs pos="100000">
                <a:srgbClr val="FF9933"/>
              </a:gs>
            </a:gsLst>
            <a:lin ang="5400000" scaled="1"/>
          </a:gradFill>
          <a:ln>
            <a:noFill/>
          </a:ln>
          <a:effectLst/>
          <a:extLs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p>
            <a:endParaRPr lang="ja-JP" altLang="en-US"/>
          </a:p>
        </p:txBody>
      </p:sp>
      <p:sp>
        <p:nvSpPr>
          <p:cNvPr id="166926" name="Arc 71"/>
          <p:cNvSpPr>
            <a:spLocks/>
          </p:cNvSpPr>
          <p:nvPr/>
        </p:nvSpPr>
        <p:spPr bwMode="auto">
          <a:xfrm flipH="1">
            <a:off x="3468688" y="2019300"/>
            <a:ext cx="71437" cy="90488"/>
          </a:xfrm>
          <a:custGeom>
            <a:avLst/>
            <a:gdLst>
              <a:gd name="T0" fmla="*/ 0 w 21555"/>
              <a:gd name="T1" fmla="*/ 0 h 21600"/>
              <a:gd name="T2" fmla="*/ 2147483646 w 21555"/>
              <a:gd name="T3" fmla="*/ 2147483646 h 21600"/>
              <a:gd name="T4" fmla="*/ 0 w 21555"/>
              <a:gd name="T5" fmla="*/ 2147483646 h 21600"/>
              <a:gd name="T6" fmla="*/ 0 60000 65536"/>
              <a:gd name="T7" fmla="*/ 0 60000 65536"/>
              <a:gd name="T8" fmla="*/ 0 60000 65536"/>
            </a:gdLst>
            <a:ahLst/>
            <a:cxnLst>
              <a:cxn ang="T6">
                <a:pos x="T0" y="T1"/>
              </a:cxn>
              <a:cxn ang="T7">
                <a:pos x="T2" y="T3"/>
              </a:cxn>
              <a:cxn ang="T8">
                <a:pos x="T4" y="T5"/>
              </a:cxn>
            </a:cxnLst>
            <a:rect l="0" t="0" r="r" b="b"/>
            <a:pathLst>
              <a:path w="21555" h="21600" fill="none" extrusionOk="0">
                <a:moveTo>
                  <a:pt x="-1" y="0"/>
                </a:moveTo>
                <a:cubicBezTo>
                  <a:pt x="11388" y="0"/>
                  <a:pt x="20820" y="8841"/>
                  <a:pt x="21554" y="20206"/>
                </a:cubicBezTo>
              </a:path>
              <a:path w="21555" h="21600" stroke="0" extrusionOk="0">
                <a:moveTo>
                  <a:pt x="-1" y="0"/>
                </a:moveTo>
                <a:cubicBezTo>
                  <a:pt x="11388" y="0"/>
                  <a:pt x="20820" y="8841"/>
                  <a:pt x="21554" y="20206"/>
                </a:cubicBezTo>
                <a:lnTo>
                  <a:pt x="0" y="21600"/>
                </a:lnTo>
                <a:lnTo>
                  <a:pt x="-1" y="0"/>
                </a:lnTo>
                <a:close/>
              </a:path>
            </a:pathLst>
          </a:custGeom>
          <a:gradFill rotWithShape="0">
            <a:gsLst>
              <a:gs pos="0">
                <a:srgbClr val="764718"/>
              </a:gs>
              <a:gs pos="100000">
                <a:srgbClr val="FF9933"/>
              </a:gs>
            </a:gsLst>
            <a:lin ang="2700000" scaled="1"/>
          </a:gradFill>
          <a:ln>
            <a:noFill/>
          </a:ln>
          <a:effectLst/>
          <a:extLst>
            <a:ext uri="{91240B29-F687-4F45-9708-019B960494DF}">
              <a14:hiddenLine xmlns:a14="http://schemas.microsoft.com/office/drawing/2010/main" w="12700">
                <a:solidFill>
                  <a:srgbClr val="993300"/>
                </a:solidFill>
                <a:round/>
                <a:headEnd/>
                <a:tailEnd/>
              </a14:hiddenLine>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p>
            <a:endParaRPr lang="ja-JP" altLang="en-US"/>
          </a:p>
        </p:txBody>
      </p:sp>
      <p:sp>
        <p:nvSpPr>
          <p:cNvPr id="166927" name="AutoShape 72"/>
          <p:cNvSpPr>
            <a:spLocks noChangeArrowheads="1"/>
          </p:cNvSpPr>
          <p:nvPr/>
        </p:nvSpPr>
        <p:spPr bwMode="auto">
          <a:xfrm rot="-4978584">
            <a:off x="3573463" y="1987550"/>
            <a:ext cx="90488" cy="17303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300 w 21600"/>
              <a:gd name="T13" fmla="*/ 4300 h 21600"/>
              <a:gd name="T14" fmla="*/ 17300 w 21600"/>
              <a:gd name="T15" fmla="*/ 17300 h 21600"/>
            </a:gdLst>
            <a:ahLst/>
            <a:cxnLst>
              <a:cxn ang="T8">
                <a:pos x="T0" y="T1"/>
              </a:cxn>
              <a:cxn ang="T9">
                <a:pos x="T2" y="T3"/>
              </a:cxn>
              <a:cxn ang="T10">
                <a:pos x="T4" y="T5"/>
              </a:cxn>
              <a:cxn ang="T11">
                <a:pos x="T6" y="T7"/>
              </a:cxn>
            </a:cxnLst>
            <a:rect l="T12" t="T13" r="T14" b="T15"/>
            <a:pathLst>
              <a:path w="21600" h="21600">
                <a:moveTo>
                  <a:pt x="0" y="0"/>
                </a:moveTo>
                <a:lnTo>
                  <a:pt x="4999" y="21600"/>
                </a:lnTo>
                <a:lnTo>
                  <a:pt x="16601" y="21600"/>
                </a:lnTo>
                <a:lnTo>
                  <a:pt x="21600" y="0"/>
                </a:lnTo>
                <a:lnTo>
                  <a:pt x="0" y="0"/>
                </a:lnTo>
                <a:close/>
              </a:path>
            </a:pathLst>
          </a:custGeom>
          <a:gradFill rotWithShape="0">
            <a:gsLst>
              <a:gs pos="0">
                <a:srgbClr val="CC6600"/>
              </a:gs>
              <a:gs pos="100000">
                <a:srgbClr val="FF9933"/>
              </a:gs>
            </a:gsLst>
            <a:lin ang="5400000" scaled="1"/>
          </a:gra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p>
            <a:endParaRPr lang="ja-JP" altLang="en-US"/>
          </a:p>
        </p:txBody>
      </p:sp>
      <p:sp>
        <p:nvSpPr>
          <p:cNvPr id="166928" name="Rectangle 73"/>
          <p:cNvSpPr>
            <a:spLocks noChangeArrowheads="1"/>
          </p:cNvSpPr>
          <p:nvPr/>
        </p:nvSpPr>
        <p:spPr bwMode="auto">
          <a:xfrm>
            <a:off x="3421063" y="2505075"/>
            <a:ext cx="196850" cy="219075"/>
          </a:xfrm>
          <a:prstGeom prst="rect">
            <a:avLst/>
          </a:prstGeom>
          <a:gradFill rotWithShape="0">
            <a:gsLst>
              <a:gs pos="0">
                <a:srgbClr val="764718"/>
              </a:gs>
              <a:gs pos="100000">
                <a:srgbClr val="FF9933"/>
              </a:gs>
            </a:gsLst>
            <a:lin ang="5400000" scaled="1"/>
          </a:gra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6929" name="AutoShape 74"/>
          <p:cNvSpPr>
            <a:spLocks noChangeArrowheads="1"/>
          </p:cNvSpPr>
          <p:nvPr/>
        </p:nvSpPr>
        <p:spPr bwMode="auto">
          <a:xfrm flipV="1">
            <a:off x="3614738" y="2220913"/>
            <a:ext cx="190500" cy="39846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764718"/>
              </a:gs>
              <a:gs pos="50000">
                <a:srgbClr val="FF9933"/>
              </a:gs>
              <a:gs pos="100000">
                <a:srgbClr val="764718"/>
              </a:gs>
            </a:gsLst>
            <a:lin ang="0" scaled="1"/>
          </a:gradFill>
          <a:ln>
            <a:noFill/>
          </a:ln>
          <a:effectLst/>
          <a:extLst>
            <a:ext uri="{91240B29-F687-4F45-9708-019B960494DF}">
              <a14:hiddenLine xmlns:a14="http://schemas.microsoft.com/office/drawing/2010/main" w="12700">
                <a:solidFill>
                  <a:srgbClr val="8C4600"/>
                </a:solidFill>
                <a:miter lim="800000"/>
                <a:headEnd/>
                <a:tailEnd/>
              </a14:hiddenLine>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p>
            <a:endParaRPr lang="ja-JP" altLang="en-US"/>
          </a:p>
        </p:txBody>
      </p:sp>
      <p:sp>
        <p:nvSpPr>
          <p:cNvPr id="166930" name="Arc 75"/>
          <p:cNvSpPr>
            <a:spLocks/>
          </p:cNvSpPr>
          <p:nvPr/>
        </p:nvSpPr>
        <p:spPr bwMode="auto">
          <a:xfrm flipH="1">
            <a:off x="3476625" y="2625725"/>
            <a:ext cx="149225" cy="201613"/>
          </a:xfrm>
          <a:custGeom>
            <a:avLst/>
            <a:gdLst>
              <a:gd name="T0" fmla="*/ 0 w 21555"/>
              <a:gd name="T1" fmla="*/ 0 h 21600"/>
              <a:gd name="T2" fmla="*/ 2147483646 w 21555"/>
              <a:gd name="T3" fmla="*/ 2147483646 h 21600"/>
              <a:gd name="T4" fmla="*/ 0 w 21555"/>
              <a:gd name="T5" fmla="*/ 2147483646 h 21600"/>
              <a:gd name="T6" fmla="*/ 0 60000 65536"/>
              <a:gd name="T7" fmla="*/ 0 60000 65536"/>
              <a:gd name="T8" fmla="*/ 0 60000 65536"/>
            </a:gdLst>
            <a:ahLst/>
            <a:cxnLst>
              <a:cxn ang="T6">
                <a:pos x="T0" y="T1"/>
              </a:cxn>
              <a:cxn ang="T7">
                <a:pos x="T2" y="T3"/>
              </a:cxn>
              <a:cxn ang="T8">
                <a:pos x="T4" y="T5"/>
              </a:cxn>
            </a:cxnLst>
            <a:rect l="0" t="0" r="r" b="b"/>
            <a:pathLst>
              <a:path w="21555" h="21600" fill="none" extrusionOk="0">
                <a:moveTo>
                  <a:pt x="-1" y="0"/>
                </a:moveTo>
                <a:cubicBezTo>
                  <a:pt x="11388" y="0"/>
                  <a:pt x="20820" y="8841"/>
                  <a:pt x="21554" y="20206"/>
                </a:cubicBezTo>
              </a:path>
              <a:path w="21555" h="21600" stroke="0" extrusionOk="0">
                <a:moveTo>
                  <a:pt x="-1" y="0"/>
                </a:moveTo>
                <a:cubicBezTo>
                  <a:pt x="11388" y="0"/>
                  <a:pt x="20820" y="8841"/>
                  <a:pt x="21554" y="20206"/>
                </a:cubicBezTo>
                <a:lnTo>
                  <a:pt x="0" y="21600"/>
                </a:lnTo>
                <a:lnTo>
                  <a:pt x="-1" y="0"/>
                </a:lnTo>
                <a:close/>
              </a:path>
            </a:pathLst>
          </a:custGeom>
          <a:gradFill rotWithShape="0">
            <a:gsLst>
              <a:gs pos="0">
                <a:srgbClr val="764718"/>
              </a:gs>
              <a:gs pos="100000">
                <a:srgbClr val="FF9933"/>
              </a:gs>
            </a:gsLst>
            <a:lin ang="5400000" scaled="1"/>
          </a:gradFill>
          <a:ln>
            <a:noFill/>
          </a:ln>
          <a:effectLst/>
          <a:extLst>
            <a:ext uri="{91240B29-F687-4F45-9708-019B960494DF}">
              <a14:hiddenLine xmlns:a14="http://schemas.microsoft.com/office/drawing/2010/main" w="12700">
                <a:solidFill>
                  <a:srgbClr val="8C4600"/>
                </a:solidFill>
                <a:round/>
                <a:headEnd/>
                <a:tailEnd/>
              </a14:hiddenLine>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p>
            <a:endParaRPr lang="ja-JP" altLang="en-US"/>
          </a:p>
        </p:txBody>
      </p:sp>
      <p:sp>
        <p:nvSpPr>
          <p:cNvPr id="166931" name="Arc 76"/>
          <p:cNvSpPr>
            <a:spLocks/>
          </p:cNvSpPr>
          <p:nvPr/>
        </p:nvSpPr>
        <p:spPr bwMode="auto">
          <a:xfrm>
            <a:off x="3805238" y="2619375"/>
            <a:ext cx="149225" cy="207963"/>
          </a:xfrm>
          <a:custGeom>
            <a:avLst/>
            <a:gdLst>
              <a:gd name="T0" fmla="*/ 0 w 21555"/>
              <a:gd name="T1" fmla="*/ 0 h 21600"/>
              <a:gd name="T2" fmla="*/ 2147483646 w 21555"/>
              <a:gd name="T3" fmla="*/ 2147483646 h 21600"/>
              <a:gd name="T4" fmla="*/ 0 w 21555"/>
              <a:gd name="T5" fmla="*/ 2147483646 h 21600"/>
              <a:gd name="T6" fmla="*/ 0 60000 65536"/>
              <a:gd name="T7" fmla="*/ 0 60000 65536"/>
              <a:gd name="T8" fmla="*/ 0 60000 65536"/>
            </a:gdLst>
            <a:ahLst/>
            <a:cxnLst>
              <a:cxn ang="T6">
                <a:pos x="T0" y="T1"/>
              </a:cxn>
              <a:cxn ang="T7">
                <a:pos x="T2" y="T3"/>
              </a:cxn>
              <a:cxn ang="T8">
                <a:pos x="T4" y="T5"/>
              </a:cxn>
            </a:cxnLst>
            <a:rect l="0" t="0" r="r" b="b"/>
            <a:pathLst>
              <a:path w="21555" h="21600" fill="none" extrusionOk="0">
                <a:moveTo>
                  <a:pt x="-1" y="0"/>
                </a:moveTo>
                <a:cubicBezTo>
                  <a:pt x="11388" y="0"/>
                  <a:pt x="20820" y="8841"/>
                  <a:pt x="21554" y="20206"/>
                </a:cubicBezTo>
              </a:path>
              <a:path w="21555" h="21600" stroke="0" extrusionOk="0">
                <a:moveTo>
                  <a:pt x="-1" y="0"/>
                </a:moveTo>
                <a:cubicBezTo>
                  <a:pt x="11388" y="0"/>
                  <a:pt x="20820" y="8841"/>
                  <a:pt x="21554" y="20206"/>
                </a:cubicBezTo>
                <a:lnTo>
                  <a:pt x="0" y="21600"/>
                </a:lnTo>
                <a:lnTo>
                  <a:pt x="-1" y="0"/>
                </a:lnTo>
                <a:close/>
              </a:path>
            </a:pathLst>
          </a:custGeom>
          <a:gradFill rotWithShape="0">
            <a:gsLst>
              <a:gs pos="0">
                <a:srgbClr val="764718"/>
              </a:gs>
              <a:gs pos="100000">
                <a:srgbClr val="FF9933"/>
              </a:gs>
            </a:gsLst>
            <a:lin ang="5400000" scaled="1"/>
          </a:gradFill>
          <a:ln>
            <a:noFill/>
          </a:ln>
          <a:effectLst/>
          <a:extLs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p>
            <a:endParaRPr lang="ja-JP" altLang="en-US"/>
          </a:p>
        </p:txBody>
      </p:sp>
      <p:sp>
        <p:nvSpPr>
          <p:cNvPr id="166932" name="Arc 77"/>
          <p:cNvSpPr>
            <a:spLocks/>
          </p:cNvSpPr>
          <p:nvPr/>
        </p:nvSpPr>
        <p:spPr bwMode="auto">
          <a:xfrm flipH="1">
            <a:off x="3660775" y="2141538"/>
            <a:ext cx="71438" cy="87312"/>
          </a:xfrm>
          <a:custGeom>
            <a:avLst/>
            <a:gdLst>
              <a:gd name="T0" fmla="*/ 0 w 21555"/>
              <a:gd name="T1" fmla="*/ 0 h 21600"/>
              <a:gd name="T2" fmla="*/ 2147483646 w 21555"/>
              <a:gd name="T3" fmla="*/ 2147483646 h 21600"/>
              <a:gd name="T4" fmla="*/ 0 w 21555"/>
              <a:gd name="T5" fmla="*/ 2147483646 h 21600"/>
              <a:gd name="T6" fmla="*/ 0 60000 65536"/>
              <a:gd name="T7" fmla="*/ 0 60000 65536"/>
              <a:gd name="T8" fmla="*/ 0 60000 65536"/>
            </a:gdLst>
            <a:ahLst/>
            <a:cxnLst>
              <a:cxn ang="T6">
                <a:pos x="T0" y="T1"/>
              </a:cxn>
              <a:cxn ang="T7">
                <a:pos x="T2" y="T3"/>
              </a:cxn>
              <a:cxn ang="T8">
                <a:pos x="T4" y="T5"/>
              </a:cxn>
            </a:cxnLst>
            <a:rect l="0" t="0" r="r" b="b"/>
            <a:pathLst>
              <a:path w="21555" h="21600" fill="none" extrusionOk="0">
                <a:moveTo>
                  <a:pt x="-1" y="0"/>
                </a:moveTo>
                <a:cubicBezTo>
                  <a:pt x="11388" y="0"/>
                  <a:pt x="20820" y="8841"/>
                  <a:pt x="21554" y="20206"/>
                </a:cubicBezTo>
              </a:path>
              <a:path w="21555" h="21600" stroke="0" extrusionOk="0">
                <a:moveTo>
                  <a:pt x="-1" y="0"/>
                </a:moveTo>
                <a:cubicBezTo>
                  <a:pt x="11388" y="0"/>
                  <a:pt x="20820" y="8841"/>
                  <a:pt x="21554" y="20206"/>
                </a:cubicBezTo>
                <a:lnTo>
                  <a:pt x="0" y="21600"/>
                </a:lnTo>
                <a:lnTo>
                  <a:pt x="-1" y="0"/>
                </a:lnTo>
                <a:close/>
              </a:path>
            </a:pathLst>
          </a:custGeom>
          <a:gradFill rotWithShape="0">
            <a:gsLst>
              <a:gs pos="0">
                <a:srgbClr val="764718"/>
              </a:gs>
              <a:gs pos="100000">
                <a:srgbClr val="FF9933"/>
              </a:gs>
            </a:gsLst>
            <a:lin ang="2700000" scaled="1"/>
          </a:gradFill>
          <a:ln>
            <a:noFill/>
          </a:ln>
          <a:effectLst/>
          <a:extLst>
            <a:ext uri="{91240B29-F687-4F45-9708-019B960494DF}">
              <a14:hiddenLine xmlns:a14="http://schemas.microsoft.com/office/drawing/2010/main" w="12700">
                <a:solidFill>
                  <a:srgbClr val="993300"/>
                </a:solidFill>
                <a:round/>
                <a:headEnd/>
                <a:tailEnd/>
              </a14:hiddenLine>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p>
            <a:endParaRPr lang="ja-JP" altLang="en-US"/>
          </a:p>
        </p:txBody>
      </p:sp>
      <p:sp>
        <p:nvSpPr>
          <p:cNvPr id="166933" name="AutoShape 78"/>
          <p:cNvSpPr>
            <a:spLocks noChangeArrowheads="1"/>
          </p:cNvSpPr>
          <p:nvPr/>
        </p:nvSpPr>
        <p:spPr bwMode="auto">
          <a:xfrm rot="-4978584">
            <a:off x="3767931" y="2107407"/>
            <a:ext cx="85725" cy="17303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300 w 21600"/>
              <a:gd name="T13" fmla="*/ 4300 h 21600"/>
              <a:gd name="T14" fmla="*/ 17300 w 21600"/>
              <a:gd name="T15" fmla="*/ 17300 h 21600"/>
            </a:gdLst>
            <a:ahLst/>
            <a:cxnLst>
              <a:cxn ang="T8">
                <a:pos x="T0" y="T1"/>
              </a:cxn>
              <a:cxn ang="T9">
                <a:pos x="T2" y="T3"/>
              </a:cxn>
              <a:cxn ang="T10">
                <a:pos x="T4" y="T5"/>
              </a:cxn>
              <a:cxn ang="T11">
                <a:pos x="T6" y="T7"/>
              </a:cxn>
            </a:cxnLst>
            <a:rect l="T12" t="T13" r="T14" b="T15"/>
            <a:pathLst>
              <a:path w="21600" h="21600">
                <a:moveTo>
                  <a:pt x="0" y="0"/>
                </a:moveTo>
                <a:lnTo>
                  <a:pt x="4999" y="21600"/>
                </a:lnTo>
                <a:lnTo>
                  <a:pt x="16601" y="21600"/>
                </a:lnTo>
                <a:lnTo>
                  <a:pt x="21600" y="0"/>
                </a:lnTo>
                <a:lnTo>
                  <a:pt x="0" y="0"/>
                </a:lnTo>
                <a:close/>
              </a:path>
            </a:pathLst>
          </a:custGeom>
          <a:gradFill rotWithShape="0">
            <a:gsLst>
              <a:gs pos="0">
                <a:srgbClr val="CC6600"/>
              </a:gs>
              <a:gs pos="100000">
                <a:srgbClr val="FF9933"/>
              </a:gs>
            </a:gsLst>
            <a:lin ang="5400000" scaled="1"/>
          </a:gra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p>
            <a:endParaRPr lang="ja-JP" altLang="en-US"/>
          </a:p>
        </p:txBody>
      </p:sp>
      <p:sp>
        <p:nvSpPr>
          <p:cNvPr id="166934" name="Rectangle 79"/>
          <p:cNvSpPr>
            <a:spLocks noChangeArrowheads="1"/>
          </p:cNvSpPr>
          <p:nvPr/>
        </p:nvSpPr>
        <p:spPr bwMode="auto">
          <a:xfrm>
            <a:off x="3613150" y="2619375"/>
            <a:ext cx="196850" cy="207963"/>
          </a:xfrm>
          <a:prstGeom prst="rect">
            <a:avLst/>
          </a:prstGeom>
          <a:gradFill rotWithShape="0">
            <a:gsLst>
              <a:gs pos="0">
                <a:srgbClr val="764718"/>
              </a:gs>
              <a:gs pos="100000">
                <a:srgbClr val="FF9933"/>
              </a:gs>
            </a:gsLst>
            <a:lin ang="5400000" scaled="1"/>
          </a:gra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969696"/>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6935" name="Text Box 80"/>
          <p:cNvSpPr txBox="1">
            <a:spLocks noChangeArrowheads="1"/>
          </p:cNvSpPr>
          <p:nvPr/>
        </p:nvSpPr>
        <p:spPr bwMode="auto">
          <a:xfrm>
            <a:off x="3382963" y="1728788"/>
            <a:ext cx="7810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solidFill>
                  <a:srgbClr val="333399"/>
                </a:solidFill>
                <a:latin typeface="HGP創英角ｺﾞｼｯｸUB" panose="020B0900000000000000" pitchFamily="50" charset="-128"/>
                <a:ea typeface="HGP創英角ｺﾞｼｯｸUB" panose="020B0900000000000000" pitchFamily="50" charset="-128"/>
              </a:rPr>
              <a:t>蒸溜</a:t>
            </a:r>
          </a:p>
        </p:txBody>
      </p:sp>
      <p:grpSp>
        <p:nvGrpSpPr>
          <p:cNvPr id="166936" name="Group 81"/>
          <p:cNvGrpSpPr>
            <a:grpSpLocks/>
          </p:cNvGrpSpPr>
          <p:nvPr/>
        </p:nvGrpSpPr>
        <p:grpSpPr bwMode="auto">
          <a:xfrm>
            <a:off x="4343400" y="2297113"/>
            <a:ext cx="768350" cy="427037"/>
            <a:chOff x="2815" y="1436"/>
            <a:chExt cx="484" cy="269"/>
          </a:xfrm>
        </p:grpSpPr>
        <p:sp>
          <p:nvSpPr>
            <p:cNvPr id="167148" name="Oval 82"/>
            <p:cNvSpPr>
              <a:spLocks noChangeArrowheads="1"/>
            </p:cNvSpPr>
            <p:nvPr/>
          </p:nvSpPr>
          <p:spPr bwMode="auto">
            <a:xfrm>
              <a:off x="2832" y="1437"/>
              <a:ext cx="449" cy="268"/>
            </a:xfrm>
            <a:prstGeom prst="ellipse">
              <a:avLst/>
            </a:prstGeom>
            <a:solidFill>
              <a:srgbClr val="CC66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grpSp>
          <p:nvGrpSpPr>
            <p:cNvPr id="167149" name="Group 83"/>
            <p:cNvGrpSpPr>
              <a:grpSpLocks/>
            </p:cNvGrpSpPr>
            <p:nvPr/>
          </p:nvGrpSpPr>
          <p:grpSpPr bwMode="auto">
            <a:xfrm>
              <a:off x="2927" y="1453"/>
              <a:ext cx="29" cy="233"/>
              <a:chOff x="3219" y="3069"/>
              <a:chExt cx="60" cy="518"/>
            </a:xfrm>
          </p:grpSpPr>
          <p:sp>
            <p:nvSpPr>
              <p:cNvPr id="167180" name="Oval 84"/>
              <p:cNvSpPr>
                <a:spLocks noChangeArrowheads="1"/>
              </p:cNvSpPr>
              <p:nvPr/>
            </p:nvSpPr>
            <p:spPr bwMode="auto">
              <a:xfrm>
                <a:off x="3225" y="3069"/>
                <a:ext cx="54" cy="518"/>
              </a:xfrm>
              <a:prstGeom prst="ellipse">
                <a:avLst/>
              </a:prstGeom>
              <a:solidFill>
                <a:srgbClr val="00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81" name="Oval 85"/>
              <p:cNvSpPr>
                <a:spLocks noChangeArrowheads="1"/>
              </p:cNvSpPr>
              <p:nvPr/>
            </p:nvSpPr>
            <p:spPr bwMode="auto">
              <a:xfrm>
                <a:off x="3219" y="3080"/>
                <a:ext cx="40" cy="506"/>
              </a:xfrm>
              <a:prstGeom prst="ellipse">
                <a:avLst/>
              </a:prstGeom>
              <a:solidFill>
                <a:srgbClr val="CC66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grpSp>
        <p:sp>
          <p:nvSpPr>
            <p:cNvPr id="167150" name="Rectangle 86"/>
            <p:cNvSpPr>
              <a:spLocks noChangeArrowheads="1"/>
            </p:cNvSpPr>
            <p:nvPr/>
          </p:nvSpPr>
          <p:spPr bwMode="auto">
            <a:xfrm>
              <a:off x="2927" y="1463"/>
              <a:ext cx="9" cy="217"/>
            </a:xfrm>
            <a:prstGeom prst="rect">
              <a:avLst/>
            </a:prstGeom>
            <a:solidFill>
              <a:srgbClr val="CC66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useBgFill="1">
          <p:nvSpPr>
            <p:cNvPr id="167151" name="Rectangle 87"/>
            <p:cNvSpPr>
              <a:spLocks noChangeArrowheads="1"/>
            </p:cNvSpPr>
            <p:nvPr/>
          </p:nvSpPr>
          <p:spPr bwMode="auto">
            <a:xfrm>
              <a:off x="2815" y="1461"/>
              <a:ext cx="84" cy="219"/>
            </a:xfrm>
            <a:prstGeom prst="rect">
              <a:avLst/>
            </a:prstGeom>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useBgFill="1">
          <p:nvSpPr>
            <p:cNvPr id="167152" name="Rectangle 88"/>
            <p:cNvSpPr>
              <a:spLocks noChangeArrowheads="1"/>
            </p:cNvSpPr>
            <p:nvPr/>
          </p:nvSpPr>
          <p:spPr bwMode="auto">
            <a:xfrm>
              <a:off x="3215" y="1461"/>
              <a:ext cx="84" cy="219"/>
            </a:xfrm>
            <a:prstGeom prst="rect">
              <a:avLst/>
            </a:prstGeom>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53" name="Oval 89"/>
            <p:cNvSpPr>
              <a:spLocks noChangeArrowheads="1"/>
            </p:cNvSpPr>
            <p:nvPr/>
          </p:nvSpPr>
          <p:spPr bwMode="auto">
            <a:xfrm>
              <a:off x="3198" y="1474"/>
              <a:ext cx="27" cy="192"/>
            </a:xfrm>
            <a:prstGeom prst="ellipse">
              <a:avLst/>
            </a:prstGeom>
            <a:solidFill>
              <a:srgbClr val="00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54" name="Rectangle 90"/>
            <p:cNvSpPr>
              <a:spLocks noChangeArrowheads="1"/>
            </p:cNvSpPr>
            <p:nvPr/>
          </p:nvSpPr>
          <p:spPr bwMode="auto">
            <a:xfrm>
              <a:off x="3163" y="1472"/>
              <a:ext cx="47" cy="198"/>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55" name="Oval 91"/>
            <p:cNvSpPr>
              <a:spLocks noChangeArrowheads="1"/>
            </p:cNvSpPr>
            <p:nvPr/>
          </p:nvSpPr>
          <p:spPr bwMode="auto">
            <a:xfrm>
              <a:off x="2895" y="1467"/>
              <a:ext cx="32" cy="207"/>
            </a:xfrm>
            <a:prstGeom prst="ellipse">
              <a:avLst/>
            </a:prstGeom>
            <a:solidFill>
              <a:srgbClr val="00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56" name="Oval 92"/>
            <p:cNvSpPr>
              <a:spLocks noChangeArrowheads="1"/>
            </p:cNvSpPr>
            <p:nvPr/>
          </p:nvSpPr>
          <p:spPr bwMode="auto">
            <a:xfrm>
              <a:off x="2889" y="1474"/>
              <a:ext cx="26" cy="192"/>
            </a:xfrm>
            <a:prstGeom prst="ellipse">
              <a:avLst/>
            </a:prstGeom>
            <a:solidFill>
              <a:srgbClr val="CC66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57" name="Freeform 93"/>
            <p:cNvSpPr>
              <a:spLocks/>
            </p:cNvSpPr>
            <p:nvPr/>
          </p:nvSpPr>
          <p:spPr bwMode="auto">
            <a:xfrm>
              <a:off x="3197" y="1469"/>
              <a:ext cx="18" cy="30"/>
            </a:xfrm>
            <a:custGeom>
              <a:avLst/>
              <a:gdLst>
                <a:gd name="T0" fmla="*/ 0 w 39"/>
                <a:gd name="T1" fmla="*/ 0 h 67"/>
                <a:gd name="T2" fmla="*/ 0 w 39"/>
                <a:gd name="T3" fmla="*/ 0 h 67"/>
                <a:gd name="T4" fmla="*/ 0 w 39"/>
                <a:gd name="T5" fmla="*/ 0 h 67"/>
                <a:gd name="T6" fmla="*/ 0 w 39"/>
                <a:gd name="T7" fmla="*/ 0 h 67"/>
                <a:gd name="T8" fmla="*/ 0 w 39"/>
                <a:gd name="T9" fmla="*/ 0 h 67"/>
                <a:gd name="T10" fmla="*/ 0 w 39"/>
                <a:gd name="T11" fmla="*/ 0 h 67"/>
                <a:gd name="T12" fmla="*/ 0 w 39"/>
                <a:gd name="T13" fmla="*/ 0 h 67"/>
                <a:gd name="T14" fmla="*/ 0 w 39"/>
                <a:gd name="T15" fmla="*/ 0 h 67"/>
                <a:gd name="T16" fmla="*/ 0 w 39"/>
                <a:gd name="T17" fmla="*/ 0 h 67"/>
                <a:gd name="T18" fmla="*/ 0 w 39"/>
                <a:gd name="T19" fmla="*/ 0 h 67"/>
                <a:gd name="T20" fmla="*/ 0 w 39"/>
                <a:gd name="T21" fmla="*/ 0 h 67"/>
                <a:gd name="T22" fmla="*/ 0 w 39"/>
                <a:gd name="T23" fmla="*/ 0 h 67"/>
                <a:gd name="T24" fmla="*/ 0 w 39"/>
                <a:gd name="T25" fmla="*/ 0 h 67"/>
                <a:gd name="T26" fmla="*/ 0 w 39"/>
                <a:gd name="T27" fmla="*/ 0 h 67"/>
                <a:gd name="T28" fmla="*/ 0 w 39"/>
                <a:gd name="T29" fmla="*/ 0 h 67"/>
                <a:gd name="T30" fmla="*/ 0 w 39"/>
                <a:gd name="T31" fmla="*/ 0 h 67"/>
                <a:gd name="T32" fmla="*/ 0 w 39"/>
                <a:gd name="T33" fmla="*/ 0 h 67"/>
                <a:gd name="T34" fmla="*/ 0 w 39"/>
                <a:gd name="T35" fmla="*/ 0 h 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 h="67">
                  <a:moveTo>
                    <a:pt x="0" y="0"/>
                  </a:moveTo>
                  <a:lnTo>
                    <a:pt x="7" y="10"/>
                  </a:lnTo>
                  <a:lnTo>
                    <a:pt x="10" y="20"/>
                  </a:lnTo>
                  <a:lnTo>
                    <a:pt x="14" y="30"/>
                  </a:lnTo>
                  <a:lnTo>
                    <a:pt x="14" y="40"/>
                  </a:lnTo>
                  <a:lnTo>
                    <a:pt x="14" y="50"/>
                  </a:lnTo>
                  <a:lnTo>
                    <a:pt x="17" y="60"/>
                  </a:lnTo>
                  <a:lnTo>
                    <a:pt x="28" y="66"/>
                  </a:lnTo>
                  <a:lnTo>
                    <a:pt x="28" y="56"/>
                  </a:lnTo>
                  <a:lnTo>
                    <a:pt x="31" y="46"/>
                  </a:lnTo>
                  <a:lnTo>
                    <a:pt x="35" y="36"/>
                  </a:lnTo>
                  <a:lnTo>
                    <a:pt x="38" y="26"/>
                  </a:lnTo>
                  <a:lnTo>
                    <a:pt x="35" y="16"/>
                  </a:lnTo>
                  <a:lnTo>
                    <a:pt x="31" y="6"/>
                  </a:lnTo>
                  <a:lnTo>
                    <a:pt x="21" y="3"/>
                  </a:lnTo>
                  <a:lnTo>
                    <a:pt x="10" y="3"/>
                  </a:lnTo>
                  <a:lnTo>
                    <a:pt x="0" y="6"/>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7158" name="Freeform 94"/>
            <p:cNvSpPr>
              <a:spLocks/>
            </p:cNvSpPr>
            <p:nvPr/>
          </p:nvSpPr>
          <p:spPr bwMode="auto">
            <a:xfrm>
              <a:off x="3189" y="1627"/>
              <a:ext cx="24" cy="47"/>
            </a:xfrm>
            <a:custGeom>
              <a:avLst/>
              <a:gdLst>
                <a:gd name="T0" fmla="*/ 0 w 53"/>
                <a:gd name="T1" fmla="*/ 0 h 104"/>
                <a:gd name="T2" fmla="*/ 0 w 53"/>
                <a:gd name="T3" fmla="*/ 0 h 104"/>
                <a:gd name="T4" fmla="*/ 0 w 53"/>
                <a:gd name="T5" fmla="*/ 0 h 104"/>
                <a:gd name="T6" fmla="*/ 0 w 53"/>
                <a:gd name="T7" fmla="*/ 0 h 104"/>
                <a:gd name="T8" fmla="*/ 0 w 53"/>
                <a:gd name="T9" fmla="*/ 0 h 104"/>
                <a:gd name="T10" fmla="*/ 0 w 53"/>
                <a:gd name="T11" fmla="*/ 0 h 104"/>
                <a:gd name="T12" fmla="*/ 0 w 53"/>
                <a:gd name="T13" fmla="*/ 0 h 104"/>
                <a:gd name="T14" fmla="*/ 0 w 53"/>
                <a:gd name="T15" fmla="*/ 0 h 104"/>
                <a:gd name="T16" fmla="*/ 0 w 53"/>
                <a:gd name="T17" fmla="*/ 0 h 104"/>
                <a:gd name="T18" fmla="*/ 0 w 53"/>
                <a:gd name="T19" fmla="*/ 0 h 104"/>
                <a:gd name="T20" fmla="*/ 0 w 53"/>
                <a:gd name="T21" fmla="*/ 0 h 104"/>
                <a:gd name="T22" fmla="*/ 0 w 53"/>
                <a:gd name="T23" fmla="*/ 0 h 104"/>
                <a:gd name="T24" fmla="*/ 0 w 53"/>
                <a:gd name="T25" fmla="*/ 0 h 104"/>
                <a:gd name="T26" fmla="*/ 0 w 53"/>
                <a:gd name="T27" fmla="*/ 0 h 104"/>
                <a:gd name="T28" fmla="*/ 0 w 53"/>
                <a:gd name="T29" fmla="*/ 0 h 104"/>
                <a:gd name="T30" fmla="*/ 0 w 53"/>
                <a:gd name="T31" fmla="*/ 0 h 104"/>
                <a:gd name="T32" fmla="*/ 0 w 53"/>
                <a:gd name="T33" fmla="*/ 0 h 104"/>
                <a:gd name="T34" fmla="*/ 0 w 53"/>
                <a:gd name="T35" fmla="*/ 0 h 104"/>
                <a:gd name="T36" fmla="*/ 0 w 53"/>
                <a:gd name="T37" fmla="*/ 0 h 104"/>
                <a:gd name="T38" fmla="*/ 0 w 53"/>
                <a:gd name="T39" fmla="*/ 0 h 104"/>
                <a:gd name="T40" fmla="*/ 0 w 53"/>
                <a:gd name="T41" fmla="*/ 0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3" h="104">
                  <a:moveTo>
                    <a:pt x="52" y="0"/>
                  </a:moveTo>
                  <a:lnTo>
                    <a:pt x="52" y="13"/>
                  </a:lnTo>
                  <a:lnTo>
                    <a:pt x="52" y="24"/>
                  </a:lnTo>
                  <a:lnTo>
                    <a:pt x="52" y="34"/>
                  </a:lnTo>
                  <a:lnTo>
                    <a:pt x="52" y="48"/>
                  </a:lnTo>
                  <a:lnTo>
                    <a:pt x="52" y="62"/>
                  </a:lnTo>
                  <a:lnTo>
                    <a:pt x="49" y="75"/>
                  </a:lnTo>
                  <a:lnTo>
                    <a:pt x="49" y="85"/>
                  </a:lnTo>
                  <a:lnTo>
                    <a:pt x="45" y="96"/>
                  </a:lnTo>
                  <a:lnTo>
                    <a:pt x="19" y="103"/>
                  </a:lnTo>
                  <a:lnTo>
                    <a:pt x="0" y="103"/>
                  </a:lnTo>
                  <a:lnTo>
                    <a:pt x="0" y="93"/>
                  </a:lnTo>
                  <a:lnTo>
                    <a:pt x="6" y="82"/>
                  </a:lnTo>
                  <a:lnTo>
                    <a:pt x="10" y="72"/>
                  </a:lnTo>
                  <a:lnTo>
                    <a:pt x="16" y="62"/>
                  </a:lnTo>
                  <a:lnTo>
                    <a:pt x="26" y="55"/>
                  </a:lnTo>
                  <a:lnTo>
                    <a:pt x="33" y="44"/>
                  </a:lnTo>
                  <a:lnTo>
                    <a:pt x="35" y="34"/>
                  </a:lnTo>
                  <a:lnTo>
                    <a:pt x="42" y="24"/>
                  </a:lnTo>
                  <a:lnTo>
                    <a:pt x="45" y="13"/>
                  </a:lnTo>
                  <a:lnTo>
                    <a:pt x="52"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7159" name="Oval 95"/>
            <p:cNvSpPr>
              <a:spLocks noChangeArrowheads="1"/>
            </p:cNvSpPr>
            <p:nvPr/>
          </p:nvSpPr>
          <p:spPr bwMode="auto">
            <a:xfrm>
              <a:off x="3180" y="1466"/>
              <a:ext cx="34" cy="210"/>
            </a:xfrm>
            <a:prstGeom prst="ellipse">
              <a:avLst/>
            </a:prstGeom>
            <a:solidFill>
              <a:srgbClr val="CC66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60" name="Rectangle 96"/>
            <p:cNvSpPr>
              <a:spLocks noChangeArrowheads="1"/>
            </p:cNvSpPr>
            <p:nvPr/>
          </p:nvSpPr>
          <p:spPr bwMode="auto">
            <a:xfrm>
              <a:off x="3170" y="1467"/>
              <a:ext cx="24" cy="207"/>
            </a:xfrm>
            <a:prstGeom prst="rect">
              <a:avLst/>
            </a:prstGeom>
            <a:solidFill>
              <a:srgbClr val="CC66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61" name="Oval 97"/>
            <p:cNvSpPr>
              <a:spLocks noChangeArrowheads="1"/>
            </p:cNvSpPr>
            <p:nvPr/>
          </p:nvSpPr>
          <p:spPr bwMode="auto">
            <a:xfrm>
              <a:off x="3161" y="1457"/>
              <a:ext cx="31" cy="227"/>
            </a:xfrm>
            <a:prstGeom prst="ellipse">
              <a:avLst/>
            </a:prstGeom>
            <a:solidFill>
              <a:srgbClr val="00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62" name="Oval 98"/>
            <p:cNvSpPr>
              <a:spLocks noChangeArrowheads="1"/>
            </p:cNvSpPr>
            <p:nvPr/>
          </p:nvSpPr>
          <p:spPr bwMode="auto">
            <a:xfrm>
              <a:off x="3159" y="1457"/>
              <a:ext cx="21" cy="229"/>
            </a:xfrm>
            <a:prstGeom prst="ellipse">
              <a:avLst/>
            </a:prstGeom>
            <a:solidFill>
              <a:srgbClr val="CC66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63" name="Rectangle 99"/>
            <p:cNvSpPr>
              <a:spLocks noChangeArrowheads="1"/>
            </p:cNvSpPr>
            <p:nvPr/>
          </p:nvSpPr>
          <p:spPr bwMode="auto">
            <a:xfrm>
              <a:off x="3158" y="1461"/>
              <a:ext cx="11" cy="219"/>
            </a:xfrm>
            <a:prstGeom prst="rect">
              <a:avLst/>
            </a:prstGeom>
            <a:solidFill>
              <a:srgbClr val="CC66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64" name="Oval 100"/>
            <p:cNvSpPr>
              <a:spLocks noChangeArrowheads="1"/>
            </p:cNvSpPr>
            <p:nvPr/>
          </p:nvSpPr>
          <p:spPr bwMode="auto">
            <a:xfrm>
              <a:off x="2966" y="1444"/>
              <a:ext cx="29" cy="252"/>
            </a:xfrm>
            <a:prstGeom prst="ellipse">
              <a:avLst/>
            </a:prstGeom>
            <a:solidFill>
              <a:srgbClr val="00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65" name="Oval 101"/>
            <p:cNvSpPr>
              <a:spLocks noChangeArrowheads="1"/>
            </p:cNvSpPr>
            <p:nvPr/>
          </p:nvSpPr>
          <p:spPr bwMode="auto">
            <a:xfrm>
              <a:off x="2964" y="1447"/>
              <a:ext cx="18" cy="249"/>
            </a:xfrm>
            <a:prstGeom prst="ellipse">
              <a:avLst/>
            </a:prstGeom>
            <a:solidFill>
              <a:srgbClr val="CC66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66" name="Rectangle 102"/>
            <p:cNvSpPr>
              <a:spLocks noChangeArrowheads="1"/>
            </p:cNvSpPr>
            <p:nvPr/>
          </p:nvSpPr>
          <p:spPr bwMode="auto">
            <a:xfrm>
              <a:off x="2960" y="1452"/>
              <a:ext cx="13" cy="238"/>
            </a:xfrm>
            <a:prstGeom prst="rect">
              <a:avLst/>
            </a:prstGeom>
            <a:solidFill>
              <a:srgbClr val="CC66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67" name="Rectangle 103"/>
            <p:cNvSpPr>
              <a:spLocks noChangeArrowheads="1"/>
            </p:cNvSpPr>
            <p:nvPr/>
          </p:nvSpPr>
          <p:spPr bwMode="auto">
            <a:xfrm>
              <a:off x="3130" y="1456"/>
              <a:ext cx="27" cy="226"/>
            </a:xfrm>
            <a:prstGeom prst="rect">
              <a:avLst/>
            </a:prstGeom>
            <a:solidFill>
              <a:srgbClr val="CC66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68" name="Oval 104"/>
            <p:cNvSpPr>
              <a:spLocks noChangeArrowheads="1"/>
            </p:cNvSpPr>
            <p:nvPr/>
          </p:nvSpPr>
          <p:spPr bwMode="auto">
            <a:xfrm>
              <a:off x="3119" y="1445"/>
              <a:ext cx="31" cy="250"/>
            </a:xfrm>
            <a:prstGeom prst="ellipse">
              <a:avLst/>
            </a:prstGeom>
            <a:solidFill>
              <a:srgbClr val="00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69" name="Oval 105"/>
            <p:cNvSpPr>
              <a:spLocks noChangeArrowheads="1"/>
            </p:cNvSpPr>
            <p:nvPr/>
          </p:nvSpPr>
          <p:spPr bwMode="auto">
            <a:xfrm>
              <a:off x="3117" y="1445"/>
              <a:ext cx="22" cy="252"/>
            </a:xfrm>
            <a:prstGeom prst="ellipse">
              <a:avLst/>
            </a:prstGeom>
            <a:solidFill>
              <a:srgbClr val="CC66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70" name="Rectangle 106"/>
            <p:cNvSpPr>
              <a:spLocks noChangeArrowheads="1"/>
            </p:cNvSpPr>
            <p:nvPr/>
          </p:nvSpPr>
          <p:spPr bwMode="auto">
            <a:xfrm>
              <a:off x="3114" y="1444"/>
              <a:ext cx="13" cy="253"/>
            </a:xfrm>
            <a:prstGeom prst="rect">
              <a:avLst/>
            </a:prstGeom>
            <a:solidFill>
              <a:srgbClr val="CC66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71" name="Oval 107"/>
            <p:cNvSpPr>
              <a:spLocks noChangeArrowheads="1"/>
            </p:cNvSpPr>
            <p:nvPr/>
          </p:nvSpPr>
          <p:spPr bwMode="auto">
            <a:xfrm>
              <a:off x="3047" y="1436"/>
              <a:ext cx="19" cy="3"/>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72" name="Line 108"/>
            <p:cNvSpPr>
              <a:spLocks noChangeShapeType="1"/>
            </p:cNvSpPr>
            <p:nvPr/>
          </p:nvSpPr>
          <p:spPr bwMode="auto">
            <a:xfrm>
              <a:off x="2922" y="1488"/>
              <a:ext cx="284"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7173" name="Line 109"/>
            <p:cNvSpPr>
              <a:spLocks noChangeShapeType="1"/>
            </p:cNvSpPr>
            <p:nvPr/>
          </p:nvSpPr>
          <p:spPr bwMode="auto">
            <a:xfrm>
              <a:off x="2927" y="1521"/>
              <a:ext cx="286"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7174" name="Line 110"/>
            <p:cNvSpPr>
              <a:spLocks noChangeShapeType="1"/>
            </p:cNvSpPr>
            <p:nvPr/>
          </p:nvSpPr>
          <p:spPr bwMode="auto">
            <a:xfrm>
              <a:off x="2927" y="1557"/>
              <a:ext cx="286"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7175" name="Line 111"/>
            <p:cNvSpPr>
              <a:spLocks noChangeShapeType="1"/>
            </p:cNvSpPr>
            <p:nvPr/>
          </p:nvSpPr>
          <p:spPr bwMode="auto">
            <a:xfrm>
              <a:off x="2927" y="1598"/>
              <a:ext cx="286"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7176" name="Line 112"/>
            <p:cNvSpPr>
              <a:spLocks noChangeShapeType="1"/>
            </p:cNvSpPr>
            <p:nvPr/>
          </p:nvSpPr>
          <p:spPr bwMode="auto">
            <a:xfrm>
              <a:off x="2924" y="1634"/>
              <a:ext cx="285"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7177" name="Line 113"/>
            <p:cNvSpPr>
              <a:spLocks noChangeShapeType="1"/>
            </p:cNvSpPr>
            <p:nvPr/>
          </p:nvSpPr>
          <p:spPr bwMode="auto">
            <a:xfrm>
              <a:off x="2921" y="1665"/>
              <a:ext cx="284"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7178" name="Line 114"/>
            <p:cNvSpPr>
              <a:spLocks noChangeShapeType="1"/>
            </p:cNvSpPr>
            <p:nvPr/>
          </p:nvSpPr>
          <p:spPr bwMode="auto">
            <a:xfrm>
              <a:off x="2945" y="1686"/>
              <a:ext cx="224"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7179" name="Line 115"/>
            <p:cNvSpPr>
              <a:spLocks noChangeShapeType="1"/>
            </p:cNvSpPr>
            <p:nvPr/>
          </p:nvSpPr>
          <p:spPr bwMode="auto">
            <a:xfrm flipV="1">
              <a:off x="2925" y="1462"/>
              <a:ext cx="265"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166937" name="Text Box 116"/>
          <p:cNvSpPr txBox="1">
            <a:spLocks noChangeArrowheads="1"/>
          </p:cNvSpPr>
          <p:nvPr/>
        </p:nvSpPr>
        <p:spPr bwMode="auto">
          <a:xfrm>
            <a:off x="4479925" y="1731963"/>
            <a:ext cx="7937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solidFill>
                  <a:srgbClr val="333399"/>
                </a:solidFill>
                <a:latin typeface="HGP創英角ｺﾞｼｯｸUB" panose="020B0900000000000000" pitchFamily="50" charset="-128"/>
                <a:ea typeface="HGP創英角ｺﾞｼｯｸUB" panose="020B0900000000000000" pitchFamily="50" charset="-128"/>
              </a:rPr>
              <a:t>貯蔵</a:t>
            </a:r>
          </a:p>
        </p:txBody>
      </p:sp>
      <p:sp>
        <p:nvSpPr>
          <p:cNvPr id="166938" name="AutoShape 117"/>
          <p:cNvSpPr>
            <a:spLocks noChangeArrowheads="1"/>
          </p:cNvSpPr>
          <p:nvPr/>
        </p:nvSpPr>
        <p:spPr bwMode="auto">
          <a:xfrm>
            <a:off x="4041775" y="2386013"/>
            <a:ext cx="231775" cy="254000"/>
          </a:xfrm>
          <a:prstGeom prst="rightArrow">
            <a:avLst>
              <a:gd name="adj1" fmla="val 50000"/>
              <a:gd name="adj2" fmla="val 25000"/>
            </a:avLst>
          </a:prstGeom>
          <a:gradFill rotWithShape="0">
            <a:gsLst>
              <a:gs pos="0">
                <a:srgbClr val="66FF66"/>
              </a:gs>
              <a:gs pos="100000">
                <a:srgbClr val="00CC00"/>
              </a:gs>
            </a:gsLst>
            <a:lin ang="0" scaled="1"/>
          </a:gradFill>
          <a:ln>
            <a:noFill/>
          </a:ln>
          <a:extLst>
            <a:ext uri="{91240B29-F687-4F45-9708-019B960494DF}">
              <a14:hiddenLine xmlns:a14="http://schemas.microsoft.com/office/drawing/2010/main" w="9525">
                <a:solidFill>
                  <a:schemeClr val="accent1"/>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grpSp>
        <p:nvGrpSpPr>
          <p:cNvPr id="166939" name="Group 118"/>
          <p:cNvGrpSpPr>
            <a:grpSpLocks/>
          </p:cNvGrpSpPr>
          <p:nvPr/>
        </p:nvGrpSpPr>
        <p:grpSpPr bwMode="auto">
          <a:xfrm>
            <a:off x="4341813" y="5710238"/>
            <a:ext cx="768350" cy="427037"/>
            <a:chOff x="2814" y="3000"/>
            <a:chExt cx="484" cy="269"/>
          </a:xfrm>
        </p:grpSpPr>
        <p:sp>
          <p:nvSpPr>
            <p:cNvPr id="167114" name="Oval 119"/>
            <p:cNvSpPr>
              <a:spLocks noChangeArrowheads="1"/>
            </p:cNvSpPr>
            <p:nvPr/>
          </p:nvSpPr>
          <p:spPr bwMode="auto">
            <a:xfrm>
              <a:off x="2831" y="3001"/>
              <a:ext cx="449" cy="268"/>
            </a:xfrm>
            <a:prstGeom prst="ellipse">
              <a:avLst/>
            </a:prstGeom>
            <a:solidFill>
              <a:srgbClr val="CC66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grpSp>
          <p:nvGrpSpPr>
            <p:cNvPr id="167115" name="Group 120"/>
            <p:cNvGrpSpPr>
              <a:grpSpLocks/>
            </p:cNvGrpSpPr>
            <p:nvPr/>
          </p:nvGrpSpPr>
          <p:grpSpPr bwMode="auto">
            <a:xfrm>
              <a:off x="2926" y="3017"/>
              <a:ext cx="29" cy="233"/>
              <a:chOff x="3219" y="3069"/>
              <a:chExt cx="60" cy="518"/>
            </a:xfrm>
          </p:grpSpPr>
          <p:sp>
            <p:nvSpPr>
              <p:cNvPr id="167146" name="Oval 121"/>
              <p:cNvSpPr>
                <a:spLocks noChangeArrowheads="1"/>
              </p:cNvSpPr>
              <p:nvPr/>
            </p:nvSpPr>
            <p:spPr bwMode="auto">
              <a:xfrm>
                <a:off x="3225" y="3069"/>
                <a:ext cx="54" cy="518"/>
              </a:xfrm>
              <a:prstGeom prst="ellipse">
                <a:avLst/>
              </a:prstGeom>
              <a:solidFill>
                <a:srgbClr val="00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47" name="Oval 122"/>
              <p:cNvSpPr>
                <a:spLocks noChangeArrowheads="1"/>
              </p:cNvSpPr>
              <p:nvPr/>
            </p:nvSpPr>
            <p:spPr bwMode="auto">
              <a:xfrm>
                <a:off x="3219" y="3080"/>
                <a:ext cx="40" cy="506"/>
              </a:xfrm>
              <a:prstGeom prst="ellipse">
                <a:avLst/>
              </a:prstGeom>
              <a:solidFill>
                <a:srgbClr val="CC66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grpSp>
        <p:sp>
          <p:nvSpPr>
            <p:cNvPr id="167116" name="Rectangle 123"/>
            <p:cNvSpPr>
              <a:spLocks noChangeArrowheads="1"/>
            </p:cNvSpPr>
            <p:nvPr/>
          </p:nvSpPr>
          <p:spPr bwMode="auto">
            <a:xfrm>
              <a:off x="2926" y="3027"/>
              <a:ext cx="9" cy="217"/>
            </a:xfrm>
            <a:prstGeom prst="rect">
              <a:avLst/>
            </a:prstGeom>
            <a:solidFill>
              <a:srgbClr val="CC66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useBgFill="1">
          <p:nvSpPr>
            <p:cNvPr id="167117" name="Rectangle 124"/>
            <p:cNvSpPr>
              <a:spLocks noChangeArrowheads="1"/>
            </p:cNvSpPr>
            <p:nvPr/>
          </p:nvSpPr>
          <p:spPr bwMode="auto">
            <a:xfrm>
              <a:off x="2814" y="3025"/>
              <a:ext cx="84" cy="219"/>
            </a:xfrm>
            <a:prstGeom prst="rect">
              <a:avLst/>
            </a:prstGeom>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useBgFill="1">
          <p:nvSpPr>
            <p:cNvPr id="167118" name="Rectangle 125"/>
            <p:cNvSpPr>
              <a:spLocks noChangeArrowheads="1"/>
            </p:cNvSpPr>
            <p:nvPr/>
          </p:nvSpPr>
          <p:spPr bwMode="auto">
            <a:xfrm>
              <a:off x="3214" y="3025"/>
              <a:ext cx="84" cy="219"/>
            </a:xfrm>
            <a:prstGeom prst="rect">
              <a:avLst/>
            </a:prstGeom>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19" name="Oval 126"/>
            <p:cNvSpPr>
              <a:spLocks noChangeArrowheads="1"/>
            </p:cNvSpPr>
            <p:nvPr/>
          </p:nvSpPr>
          <p:spPr bwMode="auto">
            <a:xfrm>
              <a:off x="3197" y="3038"/>
              <a:ext cx="27" cy="192"/>
            </a:xfrm>
            <a:prstGeom prst="ellipse">
              <a:avLst/>
            </a:prstGeom>
            <a:solidFill>
              <a:srgbClr val="00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20" name="Rectangle 127"/>
            <p:cNvSpPr>
              <a:spLocks noChangeArrowheads="1"/>
            </p:cNvSpPr>
            <p:nvPr/>
          </p:nvSpPr>
          <p:spPr bwMode="auto">
            <a:xfrm>
              <a:off x="3162" y="3036"/>
              <a:ext cx="47" cy="198"/>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21" name="Oval 128"/>
            <p:cNvSpPr>
              <a:spLocks noChangeArrowheads="1"/>
            </p:cNvSpPr>
            <p:nvPr/>
          </p:nvSpPr>
          <p:spPr bwMode="auto">
            <a:xfrm>
              <a:off x="2894" y="3031"/>
              <a:ext cx="32" cy="207"/>
            </a:xfrm>
            <a:prstGeom prst="ellipse">
              <a:avLst/>
            </a:prstGeom>
            <a:solidFill>
              <a:srgbClr val="00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22" name="Oval 129"/>
            <p:cNvSpPr>
              <a:spLocks noChangeArrowheads="1"/>
            </p:cNvSpPr>
            <p:nvPr/>
          </p:nvSpPr>
          <p:spPr bwMode="auto">
            <a:xfrm>
              <a:off x="2888" y="3038"/>
              <a:ext cx="26" cy="192"/>
            </a:xfrm>
            <a:prstGeom prst="ellipse">
              <a:avLst/>
            </a:prstGeom>
            <a:solidFill>
              <a:srgbClr val="CC66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23" name="Freeform 130"/>
            <p:cNvSpPr>
              <a:spLocks/>
            </p:cNvSpPr>
            <p:nvPr/>
          </p:nvSpPr>
          <p:spPr bwMode="auto">
            <a:xfrm>
              <a:off x="3196" y="3033"/>
              <a:ext cx="18" cy="30"/>
            </a:xfrm>
            <a:custGeom>
              <a:avLst/>
              <a:gdLst>
                <a:gd name="T0" fmla="*/ 0 w 39"/>
                <a:gd name="T1" fmla="*/ 0 h 67"/>
                <a:gd name="T2" fmla="*/ 0 w 39"/>
                <a:gd name="T3" fmla="*/ 0 h 67"/>
                <a:gd name="T4" fmla="*/ 0 w 39"/>
                <a:gd name="T5" fmla="*/ 0 h 67"/>
                <a:gd name="T6" fmla="*/ 0 w 39"/>
                <a:gd name="T7" fmla="*/ 0 h 67"/>
                <a:gd name="T8" fmla="*/ 0 w 39"/>
                <a:gd name="T9" fmla="*/ 0 h 67"/>
                <a:gd name="T10" fmla="*/ 0 w 39"/>
                <a:gd name="T11" fmla="*/ 0 h 67"/>
                <a:gd name="T12" fmla="*/ 0 w 39"/>
                <a:gd name="T13" fmla="*/ 0 h 67"/>
                <a:gd name="T14" fmla="*/ 0 w 39"/>
                <a:gd name="T15" fmla="*/ 0 h 67"/>
                <a:gd name="T16" fmla="*/ 0 w 39"/>
                <a:gd name="T17" fmla="*/ 0 h 67"/>
                <a:gd name="T18" fmla="*/ 0 w 39"/>
                <a:gd name="T19" fmla="*/ 0 h 67"/>
                <a:gd name="T20" fmla="*/ 0 w 39"/>
                <a:gd name="T21" fmla="*/ 0 h 67"/>
                <a:gd name="T22" fmla="*/ 0 w 39"/>
                <a:gd name="T23" fmla="*/ 0 h 67"/>
                <a:gd name="T24" fmla="*/ 0 w 39"/>
                <a:gd name="T25" fmla="*/ 0 h 67"/>
                <a:gd name="T26" fmla="*/ 0 w 39"/>
                <a:gd name="T27" fmla="*/ 0 h 67"/>
                <a:gd name="T28" fmla="*/ 0 w 39"/>
                <a:gd name="T29" fmla="*/ 0 h 67"/>
                <a:gd name="T30" fmla="*/ 0 w 39"/>
                <a:gd name="T31" fmla="*/ 0 h 67"/>
                <a:gd name="T32" fmla="*/ 0 w 39"/>
                <a:gd name="T33" fmla="*/ 0 h 67"/>
                <a:gd name="T34" fmla="*/ 0 w 39"/>
                <a:gd name="T35" fmla="*/ 0 h 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 h="67">
                  <a:moveTo>
                    <a:pt x="0" y="0"/>
                  </a:moveTo>
                  <a:lnTo>
                    <a:pt x="7" y="10"/>
                  </a:lnTo>
                  <a:lnTo>
                    <a:pt x="10" y="20"/>
                  </a:lnTo>
                  <a:lnTo>
                    <a:pt x="14" y="30"/>
                  </a:lnTo>
                  <a:lnTo>
                    <a:pt x="14" y="40"/>
                  </a:lnTo>
                  <a:lnTo>
                    <a:pt x="14" y="50"/>
                  </a:lnTo>
                  <a:lnTo>
                    <a:pt x="17" y="60"/>
                  </a:lnTo>
                  <a:lnTo>
                    <a:pt x="28" y="66"/>
                  </a:lnTo>
                  <a:lnTo>
                    <a:pt x="28" y="56"/>
                  </a:lnTo>
                  <a:lnTo>
                    <a:pt x="31" y="46"/>
                  </a:lnTo>
                  <a:lnTo>
                    <a:pt x="35" y="36"/>
                  </a:lnTo>
                  <a:lnTo>
                    <a:pt x="38" y="26"/>
                  </a:lnTo>
                  <a:lnTo>
                    <a:pt x="35" y="16"/>
                  </a:lnTo>
                  <a:lnTo>
                    <a:pt x="31" y="6"/>
                  </a:lnTo>
                  <a:lnTo>
                    <a:pt x="21" y="3"/>
                  </a:lnTo>
                  <a:lnTo>
                    <a:pt x="10" y="3"/>
                  </a:lnTo>
                  <a:lnTo>
                    <a:pt x="0" y="6"/>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7124" name="Freeform 131"/>
            <p:cNvSpPr>
              <a:spLocks/>
            </p:cNvSpPr>
            <p:nvPr/>
          </p:nvSpPr>
          <p:spPr bwMode="auto">
            <a:xfrm>
              <a:off x="3188" y="3191"/>
              <a:ext cx="24" cy="47"/>
            </a:xfrm>
            <a:custGeom>
              <a:avLst/>
              <a:gdLst>
                <a:gd name="T0" fmla="*/ 0 w 53"/>
                <a:gd name="T1" fmla="*/ 0 h 104"/>
                <a:gd name="T2" fmla="*/ 0 w 53"/>
                <a:gd name="T3" fmla="*/ 0 h 104"/>
                <a:gd name="T4" fmla="*/ 0 w 53"/>
                <a:gd name="T5" fmla="*/ 0 h 104"/>
                <a:gd name="T6" fmla="*/ 0 w 53"/>
                <a:gd name="T7" fmla="*/ 0 h 104"/>
                <a:gd name="T8" fmla="*/ 0 w 53"/>
                <a:gd name="T9" fmla="*/ 0 h 104"/>
                <a:gd name="T10" fmla="*/ 0 w 53"/>
                <a:gd name="T11" fmla="*/ 0 h 104"/>
                <a:gd name="T12" fmla="*/ 0 w 53"/>
                <a:gd name="T13" fmla="*/ 0 h 104"/>
                <a:gd name="T14" fmla="*/ 0 w 53"/>
                <a:gd name="T15" fmla="*/ 0 h 104"/>
                <a:gd name="T16" fmla="*/ 0 w 53"/>
                <a:gd name="T17" fmla="*/ 0 h 104"/>
                <a:gd name="T18" fmla="*/ 0 w 53"/>
                <a:gd name="T19" fmla="*/ 0 h 104"/>
                <a:gd name="T20" fmla="*/ 0 w 53"/>
                <a:gd name="T21" fmla="*/ 0 h 104"/>
                <a:gd name="T22" fmla="*/ 0 w 53"/>
                <a:gd name="T23" fmla="*/ 0 h 104"/>
                <a:gd name="T24" fmla="*/ 0 w 53"/>
                <a:gd name="T25" fmla="*/ 0 h 104"/>
                <a:gd name="T26" fmla="*/ 0 w 53"/>
                <a:gd name="T27" fmla="*/ 0 h 104"/>
                <a:gd name="T28" fmla="*/ 0 w 53"/>
                <a:gd name="T29" fmla="*/ 0 h 104"/>
                <a:gd name="T30" fmla="*/ 0 w 53"/>
                <a:gd name="T31" fmla="*/ 0 h 104"/>
                <a:gd name="T32" fmla="*/ 0 w 53"/>
                <a:gd name="T33" fmla="*/ 0 h 104"/>
                <a:gd name="T34" fmla="*/ 0 w 53"/>
                <a:gd name="T35" fmla="*/ 0 h 104"/>
                <a:gd name="T36" fmla="*/ 0 w 53"/>
                <a:gd name="T37" fmla="*/ 0 h 104"/>
                <a:gd name="T38" fmla="*/ 0 w 53"/>
                <a:gd name="T39" fmla="*/ 0 h 104"/>
                <a:gd name="T40" fmla="*/ 0 w 53"/>
                <a:gd name="T41" fmla="*/ 0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3" h="104">
                  <a:moveTo>
                    <a:pt x="52" y="0"/>
                  </a:moveTo>
                  <a:lnTo>
                    <a:pt x="52" y="13"/>
                  </a:lnTo>
                  <a:lnTo>
                    <a:pt x="52" y="24"/>
                  </a:lnTo>
                  <a:lnTo>
                    <a:pt x="52" y="34"/>
                  </a:lnTo>
                  <a:lnTo>
                    <a:pt x="52" y="48"/>
                  </a:lnTo>
                  <a:lnTo>
                    <a:pt x="52" y="62"/>
                  </a:lnTo>
                  <a:lnTo>
                    <a:pt x="49" y="75"/>
                  </a:lnTo>
                  <a:lnTo>
                    <a:pt x="49" y="85"/>
                  </a:lnTo>
                  <a:lnTo>
                    <a:pt x="45" y="96"/>
                  </a:lnTo>
                  <a:lnTo>
                    <a:pt x="19" y="103"/>
                  </a:lnTo>
                  <a:lnTo>
                    <a:pt x="0" y="103"/>
                  </a:lnTo>
                  <a:lnTo>
                    <a:pt x="0" y="93"/>
                  </a:lnTo>
                  <a:lnTo>
                    <a:pt x="6" y="82"/>
                  </a:lnTo>
                  <a:lnTo>
                    <a:pt x="10" y="72"/>
                  </a:lnTo>
                  <a:lnTo>
                    <a:pt x="16" y="62"/>
                  </a:lnTo>
                  <a:lnTo>
                    <a:pt x="26" y="55"/>
                  </a:lnTo>
                  <a:lnTo>
                    <a:pt x="33" y="44"/>
                  </a:lnTo>
                  <a:lnTo>
                    <a:pt x="35" y="34"/>
                  </a:lnTo>
                  <a:lnTo>
                    <a:pt x="42" y="24"/>
                  </a:lnTo>
                  <a:lnTo>
                    <a:pt x="45" y="13"/>
                  </a:lnTo>
                  <a:lnTo>
                    <a:pt x="52"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7125" name="Oval 132"/>
            <p:cNvSpPr>
              <a:spLocks noChangeArrowheads="1"/>
            </p:cNvSpPr>
            <p:nvPr/>
          </p:nvSpPr>
          <p:spPr bwMode="auto">
            <a:xfrm>
              <a:off x="3179" y="3030"/>
              <a:ext cx="34" cy="210"/>
            </a:xfrm>
            <a:prstGeom prst="ellipse">
              <a:avLst/>
            </a:prstGeom>
            <a:solidFill>
              <a:srgbClr val="CC66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26" name="Rectangle 133"/>
            <p:cNvSpPr>
              <a:spLocks noChangeArrowheads="1"/>
            </p:cNvSpPr>
            <p:nvPr/>
          </p:nvSpPr>
          <p:spPr bwMode="auto">
            <a:xfrm>
              <a:off x="3169" y="3031"/>
              <a:ext cx="24" cy="207"/>
            </a:xfrm>
            <a:prstGeom prst="rect">
              <a:avLst/>
            </a:prstGeom>
            <a:solidFill>
              <a:srgbClr val="CC66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27" name="Oval 134"/>
            <p:cNvSpPr>
              <a:spLocks noChangeArrowheads="1"/>
            </p:cNvSpPr>
            <p:nvPr/>
          </p:nvSpPr>
          <p:spPr bwMode="auto">
            <a:xfrm>
              <a:off x="3160" y="3021"/>
              <a:ext cx="31" cy="227"/>
            </a:xfrm>
            <a:prstGeom prst="ellipse">
              <a:avLst/>
            </a:prstGeom>
            <a:solidFill>
              <a:srgbClr val="00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28" name="Oval 135"/>
            <p:cNvSpPr>
              <a:spLocks noChangeArrowheads="1"/>
            </p:cNvSpPr>
            <p:nvPr/>
          </p:nvSpPr>
          <p:spPr bwMode="auto">
            <a:xfrm>
              <a:off x="3158" y="3021"/>
              <a:ext cx="21" cy="229"/>
            </a:xfrm>
            <a:prstGeom prst="ellipse">
              <a:avLst/>
            </a:prstGeom>
            <a:solidFill>
              <a:srgbClr val="CC66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29" name="Rectangle 136"/>
            <p:cNvSpPr>
              <a:spLocks noChangeArrowheads="1"/>
            </p:cNvSpPr>
            <p:nvPr/>
          </p:nvSpPr>
          <p:spPr bwMode="auto">
            <a:xfrm>
              <a:off x="3157" y="3025"/>
              <a:ext cx="11" cy="219"/>
            </a:xfrm>
            <a:prstGeom prst="rect">
              <a:avLst/>
            </a:prstGeom>
            <a:solidFill>
              <a:srgbClr val="CC66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30" name="Oval 137"/>
            <p:cNvSpPr>
              <a:spLocks noChangeArrowheads="1"/>
            </p:cNvSpPr>
            <p:nvPr/>
          </p:nvSpPr>
          <p:spPr bwMode="auto">
            <a:xfrm>
              <a:off x="2965" y="3008"/>
              <a:ext cx="29" cy="252"/>
            </a:xfrm>
            <a:prstGeom prst="ellipse">
              <a:avLst/>
            </a:prstGeom>
            <a:solidFill>
              <a:srgbClr val="00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31" name="Oval 138"/>
            <p:cNvSpPr>
              <a:spLocks noChangeArrowheads="1"/>
            </p:cNvSpPr>
            <p:nvPr/>
          </p:nvSpPr>
          <p:spPr bwMode="auto">
            <a:xfrm>
              <a:off x="2963" y="3011"/>
              <a:ext cx="18" cy="249"/>
            </a:xfrm>
            <a:prstGeom prst="ellipse">
              <a:avLst/>
            </a:prstGeom>
            <a:solidFill>
              <a:srgbClr val="CC66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32" name="Rectangle 139"/>
            <p:cNvSpPr>
              <a:spLocks noChangeArrowheads="1"/>
            </p:cNvSpPr>
            <p:nvPr/>
          </p:nvSpPr>
          <p:spPr bwMode="auto">
            <a:xfrm>
              <a:off x="2959" y="3016"/>
              <a:ext cx="13" cy="238"/>
            </a:xfrm>
            <a:prstGeom prst="rect">
              <a:avLst/>
            </a:prstGeom>
            <a:solidFill>
              <a:srgbClr val="CC66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33" name="Rectangle 140"/>
            <p:cNvSpPr>
              <a:spLocks noChangeArrowheads="1"/>
            </p:cNvSpPr>
            <p:nvPr/>
          </p:nvSpPr>
          <p:spPr bwMode="auto">
            <a:xfrm>
              <a:off x="3129" y="3020"/>
              <a:ext cx="27" cy="226"/>
            </a:xfrm>
            <a:prstGeom prst="rect">
              <a:avLst/>
            </a:prstGeom>
            <a:solidFill>
              <a:srgbClr val="CC66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34" name="Oval 141"/>
            <p:cNvSpPr>
              <a:spLocks noChangeArrowheads="1"/>
            </p:cNvSpPr>
            <p:nvPr/>
          </p:nvSpPr>
          <p:spPr bwMode="auto">
            <a:xfrm>
              <a:off x="3118" y="3009"/>
              <a:ext cx="31" cy="250"/>
            </a:xfrm>
            <a:prstGeom prst="ellipse">
              <a:avLst/>
            </a:prstGeom>
            <a:solidFill>
              <a:srgbClr val="00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35" name="Oval 142"/>
            <p:cNvSpPr>
              <a:spLocks noChangeArrowheads="1"/>
            </p:cNvSpPr>
            <p:nvPr/>
          </p:nvSpPr>
          <p:spPr bwMode="auto">
            <a:xfrm>
              <a:off x="3116" y="3009"/>
              <a:ext cx="22" cy="252"/>
            </a:xfrm>
            <a:prstGeom prst="ellipse">
              <a:avLst/>
            </a:prstGeom>
            <a:solidFill>
              <a:srgbClr val="CC66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36" name="Rectangle 143"/>
            <p:cNvSpPr>
              <a:spLocks noChangeArrowheads="1"/>
            </p:cNvSpPr>
            <p:nvPr/>
          </p:nvSpPr>
          <p:spPr bwMode="auto">
            <a:xfrm>
              <a:off x="3113" y="3008"/>
              <a:ext cx="13" cy="253"/>
            </a:xfrm>
            <a:prstGeom prst="rect">
              <a:avLst/>
            </a:prstGeom>
            <a:solidFill>
              <a:srgbClr val="CC66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37" name="Oval 144"/>
            <p:cNvSpPr>
              <a:spLocks noChangeArrowheads="1"/>
            </p:cNvSpPr>
            <p:nvPr/>
          </p:nvSpPr>
          <p:spPr bwMode="auto">
            <a:xfrm>
              <a:off x="3046" y="3000"/>
              <a:ext cx="19" cy="3"/>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38" name="Line 145"/>
            <p:cNvSpPr>
              <a:spLocks noChangeShapeType="1"/>
            </p:cNvSpPr>
            <p:nvPr/>
          </p:nvSpPr>
          <p:spPr bwMode="auto">
            <a:xfrm>
              <a:off x="2921" y="3052"/>
              <a:ext cx="284"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7139" name="Line 146"/>
            <p:cNvSpPr>
              <a:spLocks noChangeShapeType="1"/>
            </p:cNvSpPr>
            <p:nvPr/>
          </p:nvSpPr>
          <p:spPr bwMode="auto">
            <a:xfrm>
              <a:off x="2926" y="3085"/>
              <a:ext cx="286"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7140" name="Line 147"/>
            <p:cNvSpPr>
              <a:spLocks noChangeShapeType="1"/>
            </p:cNvSpPr>
            <p:nvPr/>
          </p:nvSpPr>
          <p:spPr bwMode="auto">
            <a:xfrm>
              <a:off x="2926" y="3121"/>
              <a:ext cx="286"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7141" name="Line 148"/>
            <p:cNvSpPr>
              <a:spLocks noChangeShapeType="1"/>
            </p:cNvSpPr>
            <p:nvPr/>
          </p:nvSpPr>
          <p:spPr bwMode="auto">
            <a:xfrm>
              <a:off x="2926" y="3162"/>
              <a:ext cx="286"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7142" name="Line 149"/>
            <p:cNvSpPr>
              <a:spLocks noChangeShapeType="1"/>
            </p:cNvSpPr>
            <p:nvPr/>
          </p:nvSpPr>
          <p:spPr bwMode="auto">
            <a:xfrm>
              <a:off x="2923" y="3198"/>
              <a:ext cx="285"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7143" name="Line 150"/>
            <p:cNvSpPr>
              <a:spLocks noChangeShapeType="1"/>
            </p:cNvSpPr>
            <p:nvPr/>
          </p:nvSpPr>
          <p:spPr bwMode="auto">
            <a:xfrm>
              <a:off x="2920" y="3229"/>
              <a:ext cx="284"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7144" name="Line 151"/>
            <p:cNvSpPr>
              <a:spLocks noChangeShapeType="1"/>
            </p:cNvSpPr>
            <p:nvPr/>
          </p:nvSpPr>
          <p:spPr bwMode="auto">
            <a:xfrm>
              <a:off x="2944" y="3250"/>
              <a:ext cx="224"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7145" name="Line 152"/>
            <p:cNvSpPr>
              <a:spLocks noChangeShapeType="1"/>
            </p:cNvSpPr>
            <p:nvPr/>
          </p:nvSpPr>
          <p:spPr bwMode="auto">
            <a:xfrm flipV="1">
              <a:off x="2924" y="3026"/>
              <a:ext cx="265"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166940" name="Text Box 153"/>
          <p:cNvSpPr txBox="1">
            <a:spLocks noChangeArrowheads="1"/>
          </p:cNvSpPr>
          <p:nvPr/>
        </p:nvSpPr>
        <p:spPr bwMode="auto">
          <a:xfrm>
            <a:off x="4427538" y="5073650"/>
            <a:ext cx="8318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solidFill>
                  <a:srgbClr val="333399"/>
                </a:solidFill>
                <a:latin typeface="HGP創英角ｺﾞｼｯｸUB" panose="020B0900000000000000" pitchFamily="50" charset="-128"/>
                <a:ea typeface="HGP創英角ｺﾞｼｯｸUB" panose="020B0900000000000000" pitchFamily="50" charset="-128"/>
              </a:rPr>
              <a:t>貯蔵</a:t>
            </a:r>
          </a:p>
        </p:txBody>
      </p:sp>
      <p:sp>
        <p:nvSpPr>
          <p:cNvPr id="166941" name="AutoShape 154"/>
          <p:cNvSpPr>
            <a:spLocks noChangeArrowheads="1"/>
          </p:cNvSpPr>
          <p:nvPr/>
        </p:nvSpPr>
        <p:spPr bwMode="auto">
          <a:xfrm>
            <a:off x="4032250" y="5800725"/>
            <a:ext cx="231775" cy="254000"/>
          </a:xfrm>
          <a:prstGeom prst="rightArrow">
            <a:avLst>
              <a:gd name="adj1" fmla="val 50000"/>
              <a:gd name="adj2" fmla="val 25000"/>
            </a:avLst>
          </a:prstGeom>
          <a:gradFill rotWithShape="0">
            <a:gsLst>
              <a:gs pos="0">
                <a:srgbClr val="66FF66"/>
              </a:gs>
              <a:gs pos="100000">
                <a:srgbClr val="00CC00"/>
              </a:gs>
            </a:gsLst>
            <a:lin ang="0" scaled="1"/>
          </a:gradFill>
          <a:ln>
            <a:noFill/>
          </a:ln>
          <a:extLst>
            <a:ext uri="{91240B29-F687-4F45-9708-019B960494DF}">
              <a14:hiddenLine xmlns:a14="http://schemas.microsoft.com/office/drawing/2010/main" w="9525">
                <a:solidFill>
                  <a:schemeClr val="accent1"/>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grpSp>
        <p:nvGrpSpPr>
          <p:cNvPr id="166942" name="Group 155"/>
          <p:cNvGrpSpPr>
            <a:grpSpLocks/>
          </p:cNvGrpSpPr>
          <p:nvPr/>
        </p:nvGrpSpPr>
        <p:grpSpPr bwMode="auto">
          <a:xfrm>
            <a:off x="7107238" y="2303463"/>
            <a:ext cx="768350" cy="427037"/>
            <a:chOff x="1824" y="2403"/>
            <a:chExt cx="1947" cy="1115"/>
          </a:xfrm>
        </p:grpSpPr>
        <p:sp>
          <p:nvSpPr>
            <p:cNvPr id="167080" name="Oval 156"/>
            <p:cNvSpPr>
              <a:spLocks noChangeArrowheads="1"/>
            </p:cNvSpPr>
            <p:nvPr/>
          </p:nvSpPr>
          <p:spPr bwMode="auto">
            <a:xfrm>
              <a:off x="1893" y="2407"/>
              <a:ext cx="1805" cy="1111"/>
            </a:xfrm>
            <a:prstGeom prst="ellipse">
              <a:avLst/>
            </a:prstGeom>
            <a:solidFill>
              <a:srgbClr val="CC66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grpSp>
          <p:nvGrpSpPr>
            <p:cNvPr id="167081" name="Group 157"/>
            <p:cNvGrpSpPr>
              <a:grpSpLocks/>
            </p:cNvGrpSpPr>
            <p:nvPr/>
          </p:nvGrpSpPr>
          <p:grpSpPr bwMode="auto">
            <a:xfrm>
              <a:off x="2276" y="2473"/>
              <a:ext cx="114" cy="965"/>
              <a:chOff x="3219" y="3069"/>
              <a:chExt cx="60" cy="518"/>
            </a:xfrm>
          </p:grpSpPr>
          <p:sp>
            <p:nvSpPr>
              <p:cNvPr id="167112" name="Oval 158"/>
              <p:cNvSpPr>
                <a:spLocks noChangeArrowheads="1"/>
              </p:cNvSpPr>
              <p:nvPr/>
            </p:nvSpPr>
            <p:spPr bwMode="auto">
              <a:xfrm>
                <a:off x="3225" y="3069"/>
                <a:ext cx="54" cy="518"/>
              </a:xfrm>
              <a:prstGeom prst="ellipse">
                <a:avLst/>
              </a:prstGeom>
              <a:solidFill>
                <a:srgbClr val="00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13" name="Oval 159"/>
              <p:cNvSpPr>
                <a:spLocks noChangeArrowheads="1"/>
              </p:cNvSpPr>
              <p:nvPr/>
            </p:nvSpPr>
            <p:spPr bwMode="auto">
              <a:xfrm>
                <a:off x="3219" y="3080"/>
                <a:ext cx="40" cy="506"/>
              </a:xfrm>
              <a:prstGeom prst="ellipse">
                <a:avLst/>
              </a:prstGeom>
              <a:solidFill>
                <a:srgbClr val="CC66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grpSp>
        <p:sp>
          <p:nvSpPr>
            <p:cNvPr id="167082" name="Rectangle 160"/>
            <p:cNvSpPr>
              <a:spLocks noChangeArrowheads="1"/>
            </p:cNvSpPr>
            <p:nvPr/>
          </p:nvSpPr>
          <p:spPr bwMode="auto">
            <a:xfrm>
              <a:off x="2276" y="2515"/>
              <a:ext cx="33" cy="901"/>
            </a:xfrm>
            <a:prstGeom prst="rect">
              <a:avLst/>
            </a:prstGeom>
            <a:solidFill>
              <a:srgbClr val="CC66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useBgFill="1">
          <p:nvSpPr>
            <p:cNvPr id="167083" name="Rectangle 161"/>
            <p:cNvSpPr>
              <a:spLocks noChangeArrowheads="1"/>
            </p:cNvSpPr>
            <p:nvPr/>
          </p:nvSpPr>
          <p:spPr bwMode="auto">
            <a:xfrm>
              <a:off x="1824" y="2505"/>
              <a:ext cx="337" cy="911"/>
            </a:xfrm>
            <a:prstGeom prst="rect">
              <a:avLst/>
            </a:prstGeom>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useBgFill="1">
          <p:nvSpPr>
            <p:cNvPr id="167084" name="Rectangle 162"/>
            <p:cNvSpPr>
              <a:spLocks noChangeArrowheads="1"/>
            </p:cNvSpPr>
            <p:nvPr/>
          </p:nvSpPr>
          <p:spPr bwMode="auto">
            <a:xfrm>
              <a:off x="3434" y="2505"/>
              <a:ext cx="337" cy="911"/>
            </a:xfrm>
            <a:prstGeom prst="rect">
              <a:avLst/>
            </a:prstGeom>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85" name="Oval 163"/>
            <p:cNvSpPr>
              <a:spLocks noChangeArrowheads="1"/>
            </p:cNvSpPr>
            <p:nvPr/>
          </p:nvSpPr>
          <p:spPr bwMode="auto">
            <a:xfrm>
              <a:off x="3364" y="2562"/>
              <a:ext cx="110" cy="794"/>
            </a:xfrm>
            <a:prstGeom prst="ellipse">
              <a:avLst/>
            </a:prstGeom>
            <a:solidFill>
              <a:srgbClr val="00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86" name="Rectangle 164"/>
            <p:cNvSpPr>
              <a:spLocks noChangeArrowheads="1"/>
            </p:cNvSpPr>
            <p:nvPr/>
          </p:nvSpPr>
          <p:spPr bwMode="auto">
            <a:xfrm>
              <a:off x="3225" y="2551"/>
              <a:ext cx="189" cy="823"/>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87" name="Oval 165"/>
            <p:cNvSpPr>
              <a:spLocks noChangeArrowheads="1"/>
            </p:cNvSpPr>
            <p:nvPr/>
          </p:nvSpPr>
          <p:spPr bwMode="auto">
            <a:xfrm>
              <a:off x="2145" y="2530"/>
              <a:ext cx="131" cy="858"/>
            </a:xfrm>
            <a:prstGeom prst="ellipse">
              <a:avLst/>
            </a:prstGeom>
            <a:solidFill>
              <a:srgbClr val="00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88" name="Oval 166"/>
            <p:cNvSpPr>
              <a:spLocks noChangeArrowheads="1"/>
            </p:cNvSpPr>
            <p:nvPr/>
          </p:nvSpPr>
          <p:spPr bwMode="auto">
            <a:xfrm>
              <a:off x="2121" y="2562"/>
              <a:ext cx="107" cy="794"/>
            </a:xfrm>
            <a:prstGeom prst="ellipse">
              <a:avLst/>
            </a:prstGeom>
            <a:solidFill>
              <a:srgbClr val="CC66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89" name="Freeform 167"/>
            <p:cNvSpPr>
              <a:spLocks/>
            </p:cNvSpPr>
            <p:nvPr/>
          </p:nvSpPr>
          <p:spPr bwMode="auto">
            <a:xfrm>
              <a:off x="3361" y="2540"/>
              <a:ext cx="73" cy="123"/>
            </a:xfrm>
            <a:custGeom>
              <a:avLst/>
              <a:gdLst>
                <a:gd name="T0" fmla="*/ 0 w 39"/>
                <a:gd name="T1" fmla="*/ 0 h 67"/>
                <a:gd name="T2" fmla="*/ 2147483646 w 39"/>
                <a:gd name="T3" fmla="*/ 2147483646 h 67"/>
                <a:gd name="T4" fmla="*/ 2147483646 w 39"/>
                <a:gd name="T5" fmla="*/ 2147483646 h 67"/>
                <a:gd name="T6" fmla="*/ 2147483646 w 39"/>
                <a:gd name="T7" fmla="*/ 2147483646 h 67"/>
                <a:gd name="T8" fmla="*/ 2147483646 w 39"/>
                <a:gd name="T9" fmla="*/ 2147483646 h 67"/>
                <a:gd name="T10" fmla="*/ 2147483646 w 39"/>
                <a:gd name="T11" fmla="*/ 2147483646 h 67"/>
                <a:gd name="T12" fmla="*/ 2147483646 w 39"/>
                <a:gd name="T13" fmla="*/ 2147483646 h 67"/>
                <a:gd name="T14" fmla="*/ 2147483646 w 39"/>
                <a:gd name="T15" fmla="*/ 2147483646 h 67"/>
                <a:gd name="T16" fmla="*/ 2147483646 w 39"/>
                <a:gd name="T17" fmla="*/ 2147483646 h 67"/>
                <a:gd name="T18" fmla="*/ 2147483646 w 39"/>
                <a:gd name="T19" fmla="*/ 2147483646 h 67"/>
                <a:gd name="T20" fmla="*/ 2147483646 w 39"/>
                <a:gd name="T21" fmla="*/ 2147483646 h 67"/>
                <a:gd name="T22" fmla="*/ 2147483646 w 39"/>
                <a:gd name="T23" fmla="*/ 2147483646 h 67"/>
                <a:gd name="T24" fmla="*/ 2147483646 w 39"/>
                <a:gd name="T25" fmla="*/ 2147483646 h 67"/>
                <a:gd name="T26" fmla="*/ 2147483646 w 39"/>
                <a:gd name="T27" fmla="*/ 2147483646 h 67"/>
                <a:gd name="T28" fmla="*/ 2147483646 w 39"/>
                <a:gd name="T29" fmla="*/ 2147483646 h 67"/>
                <a:gd name="T30" fmla="*/ 2147483646 w 39"/>
                <a:gd name="T31" fmla="*/ 2147483646 h 67"/>
                <a:gd name="T32" fmla="*/ 0 w 39"/>
                <a:gd name="T33" fmla="*/ 2147483646 h 67"/>
                <a:gd name="T34" fmla="*/ 0 w 39"/>
                <a:gd name="T35" fmla="*/ 0 h 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 h="67">
                  <a:moveTo>
                    <a:pt x="0" y="0"/>
                  </a:moveTo>
                  <a:lnTo>
                    <a:pt x="7" y="10"/>
                  </a:lnTo>
                  <a:lnTo>
                    <a:pt x="10" y="20"/>
                  </a:lnTo>
                  <a:lnTo>
                    <a:pt x="14" y="30"/>
                  </a:lnTo>
                  <a:lnTo>
                    <a:pt x="14" y="40"/>
                  </a:lnTo>
                  <a:lnTo>
                    <a:pt x="14" y="50"/>
                  </a:lnTo>
                  <a:lnTo>
                    <a:pt x="17" y="60"/>
                  </a:lnTo>
                  <a:lnTo>
                    <a:pt x="28" y="66"/>
                  </a:lnTo>
                  <a:lnTo>
                    <a:pt x="28" y="56"/>
                  </a:lnTo>
                  <a:lnTo>
                    <a:pt x="31" y="46"/>
                  </a:lnTo>
                  <a:lnTo>
                    <a:pt x="35" y="36"/>
                  </a:lnTo>
                  <a:lnTo>
                    <a:pt x="38" y="26"/>
                  </a:lnTo>
                  <a:lnTo>
                    <a:pt x="35" y="16"/>
                  </a:lnTo>
                  <a:lnTo>
                    <a:pt x="31" y="6"/>
                  </a:lnTo>
                  <a:lnTo>
                    <a:pt x="21" y="3"/>
                  </a:lnTo>
                  <a:lnTo>
                    <a:pt x="10" y="3"/>
                  </a:lnTo>
                  <a:lnTo>
                    <a:pt x="0" y="6"/>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7090" name="Freeform 168"/>
            <p:cNvSpPr>
              <a:spLocks/>
            </p:cNvSpPr>
            <p:nvPr/>
          </p:nvSpPr>
          <p:spPr bwMode="auto">
            <a:xfrm>
              <a:off x="3330" y="3195"/>
              <a:ext cx="96" cy="196"/>
            </a:xfrm>
            <a:custGeom>
              <a:avLst/>
              <a:gdLst>
                <a:gd name="T0" fmla="*/ 2147483646 w 53"/>
                <a:gd name="T1" fmla="*/ 0 h 104"/>
                <a:gd name="T2" fmla="*/ 2147483646 w 53"/>
                <a:gd name="T3" fmla="*/ 2147483646 h 104"/>
                <a:gd name="T4" fmla="*/ 2147483646 w 53"/>
                <a:gd name="T5" fmla="*/ 2147483646 h 104"/>
                <a:gd name="T6" fmla="*/ 2147483646 w 53"/>
                <a:gd name="T7" fmla="*/ 2147483646 h 104"/>
                <a:gd name="T8" fmla="*/ 2147483646 w 53"/>
                <a:gd name="T9" fmla="*/ 2147483646 h 104"/>
                <a:gd name="T10" fmla="*/ 2147483646 w 53"/>
                <a:gd name="T11" fmla="*/ 2147483646 h 104"/>
                <a:gd name="T12" fmla="*/ 2147483646 w 53"/>
                <a:gd name="T13" fmla="*/ 2147483646 h 104"/>
                <a:gd name="T14" fmla="*/ 2147483646 w 53"/>
                <a:gd name="T15" fmla="*/ 2147483646 h 104"/>
                <a:gd name="T16" fmla="*/ 2147483646 w 53"/>
                <a:gd name="T17" fmla="*/ 2147483646 h 104"/>
                <a:gd name="T18" fmla="*/ 2147483646 w 53"/>
                <a:gd name="T19" fmla="*/ 2147483646 h 104"/>
                <a:gd name="T20" fmla="*/ 0 w 53"/>
                <a:gd name="T21" fmla="*/ 2147483646 h 104"/>
                <a:gd name="T22" fmla="*/ 0 w 53"/>
                <a:gd name="T23" fmla="*/ 2147483646 h 104"/>
                <a:gd name="T24" fmla="*/ 2147483646 w 53"/>
                <a:gd name="T25" fmla="*/ 2147483646 h 104"/>
                <a:gd name="T26" fmla="*/ 2147483646 w 53"/>
                <a:gd name="T27" fmla="*/ 2147483646 h 104"/>
                <a:gd name="T28" fmla="*/ 2147483646 w 53"/>
                <a:gd name="T29" fmla="*/ 2147483646 h 104"/>
                <a:gd name="T30" fmla="*/ 2147483646 w 53"/>
                <a:gd name="T31" fmla="*/ 2147483646 h 104"/>
                <a:gd name="T32" fmla="*/ 2147483646 w 53"/>
                <a:gd name="T33" fmla="*/ 2147483646 h 104"/>
                <a:gd name="T34" fmla="*/ 2147483646 w 53"/>
                <a:gd name="T35" fmla="*/ 2147483646 h 104"/>
                <a:gd name="T36" fmla="*/ 2147483646 w 53"/>
                <a:gd name="T37" fmla="*/ 2147483646 h 104"/>
                <a:gd name="T38" fmla="*/ 2147483646 w 53"/>
                <a:gd name="T39" fmla="*/ 2147483646 h 104"/>
                <a:gd name="T40" fmla="*/ 2147483646 w 53"/>
                <a:gd name="T41" fmla="*/ 0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3" h="104">
                  <a:moveTo>
                    <a:pt x="52" y="0"/>
                  </a:moveTo>
                  <a:lnTo>
                    <a:pt x="52" y="13"/>
                  </a:lnTo>
                  <a:lnTo>
                    <a:pt x="52" y="24"/>
                  </a:lnTo>
                  <a:lnTo>
                    <a:pt x="52" y="34"/>
                  </a:lnTo>
                  <a:lnTo>
                    <a:pt x="52" y="48"/>
                  </a:lnTo>
                  <a:lnTo>
                    <a:pt x="52" y="62"/>
                  </a:lnTo>
                  <a:lnTo>
                    <a:pt x="49" y="75"/>
                  </a:lnTo>
                  <a:lnTo>
                    <a:pt x="49" y="85"/>
                  </a:lnTo>
                  <a:lnTo>
                    <a:pt x="45" y="96"/>
                  </a:lnTo>
                  <a:lnTo>
                    <a:pt x="19" y="103"/>
                  </a:lnTo>
                  <a:lnTo>
                    <a:pt x="0" y="103"/>
                  </a:lnTo>
                  <a:lnTo>
                    <a:pt x="0" y="93"/>
                  </a:lnTo>
                  <a:lnTo>
                    <a:pt x="6" y="82"/>
                  </a:lnTo>
                  <a:lnTo>
                    <a:pt x="10" y="72"/>
                  </a:lnTo>
                  <a:lnTo>
                    <a:pt x="16" y="62"/>
                  </a:lnTo>
                  <a:lnTo>
                    <a:pt x="26" y="55"/>
                  </a:lnTo>
                  <a:lnTo>
                    <a:pt x="33" y="44"/>
                  </a:lnTo>
                  <a:lnTo>
                    <a:pt x="35" y="34"/>
                  </a:lnTo>
                  <a:lnTo>
                    <a:pt x="42" y="24"/>
                  </a:lnTo>
                  <a:lnTo>
                    <a:pt x="45" y="13"/>
                  </a:lnTo>
                  <a:lnTo>
                    <a:pt x="52"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7091" name="Oval 169"/>
            <p:cNvSpPr>
              <a:spLocks noChangeArrowheads="1"/>
            </p:cNvSpPr>
            <p:nvPr/>
          </p:nvSpPr>
          <p:spPr bwMode="auto">
            <a:xfrm>
              <a:off x="3294" y="2526"/>
              <a:ext cx="135" cy="872"/>
            </a:xfrm>
            <a:prstGeom prst="ellipse">
              <a:avLst/>
            </a:prstGeom>
            <a:solidFill>
              <a:srgbClr val="CC66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92" name="Rectangle 170"/>
            <p:cNvSpPr>
              <a:spLocks noChangeArrowheads="1"/>
            </p:cNvSpPr>
            <p:nvPr/>
          </p:nvSpPr>
          <p:spPr bwMode="auto">
            <a:xfrm>
              <a:off x="3253" y="2530"/>
              <a:ext cx="96" cy="861"/>
            </a:xfrm>
            <a:prstGeom prst="rect">
              <a:avLst/>
            </a:prstGeom>
            <a:solidFill>
              <a:srgbClr val="CC66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93" name="Oval 171"/>
            <p:cNvSpPr>
              <a:spLocks noChangeArrowheads="1"/>
            </p:cNvSpPr>
            <p:nvPr/>
          </p:nvSpPr>
          <p:spPr bwMode="auto">
            <a:xfrm>
              <a:off x="3216" y="2491"/>
              <a:ext cx="125" cy="939"/>
            </a:xfrm>
            <a:prstGeom prst="ellipse">
              <a:avLst/>
            </a:prstGeom>
            <a:solidFill>
              <a:srgbClr val="00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94" name="Oval 172"/>
            <p:cNvSpPr>
              <a:spLocks noChangeArrowheads="1"/>
            </p:cNvSpPr>
            <p:nvPr/>
          </p:nvSpPr>
          <p:spPr bwMode="auto">
            <a:xfrm>
              <a:off x="3209" y="2491"/>
              <a:ext cx="85" cy="950"/>
            </a:xfrm>
            <a:prstGeom prst="ellipse">
              <a:avLst/>
            </a:prstGeom>
            <a:solidFill>
              <a:srgbClr val="CC66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95" name="Rectangle 173"/>
            <p:cNvSpPr>
              <a:spLocks noChangeArrowheads="1"/>
            </p:cNvSpPr>
            <p:nvPr/>
          </p:nvSpPr>
          <p:spPr bwMode="auto">
            <a:xfrm>
              <a:off x="3205" y="2505"/>
              <a:ext cx="44" cy="911"/>
            </a:xfrm>
            <a:prstGeom prst="rect">
              <a:avLst/>
            </a:prstGeom>
            <a:solidFill>
              <a:srgbClr val="CC66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96" name="Oval 174"/>
            <p:cNvSpPr>
              <a:spLocks noChangeArrowheads="1"/>
            </p:cNvSpPr>
            <p:nvPr/>
          </p:nvSpPr>
          <p:spPr bwMode="auto">
            <a:xfrm>
              <a:off x="2430" y="2435"/>
              <a:ext cx="117" cy="1044"/>
            </a:xfrm>
            <a:prstGeom prst="ellipse">
              <a:avLst/>
            </a:prstGeom>
            <a:solidFill>
              <a:srgbClr val="00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97" name="Oval 175"/>
            <p:cNvSpPr>
              <a:spLocks noChangeArrowheads="1"/>
            </p:cNvSpPr>
            <p:nvPr/>
          </p:nvSpPr>
          <p:spPr bwMode="auto">
            <a:xfrm>
              <a:off x="2422" y="2449"/>
              <a:ext cx="75" cy="1030"/>
            </a:xfrm>
            <a:prstGeom prst="ellipse">
              <a:avLst/>
            </a:prstGeom>
            <a:solidFill>
              <a:srgbClr val="CC66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98" name="Rectangle 176"/>
            <p:cNvSpPr>
              <a:spLocks noChangeArrowheads="1"/>
            </p:cNvSpPr>
            <p:nvPr/>
          </p:nvSpPr>
          <p:spPr bwMode="auto">
            <a:xfrm>
              <a:off x="2406" y="2469"/>
              <a:ext cx="53" cy="986"/>
            </a:xfrm>
            <a:prstGeom prst="rect">
              <a:avLst/>
            </a:prstGeom>
            <a:solidFill>
              <a:srgbClr val="CC66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99" name="Rectangle 177"/>
            <p:cNvSpPr>
              <a:spLocks noChangeArrowheads="1"/>
            </p:cNvSpPr>
            <p:nvPr/>
          </p:nvSpPr>
          <p:spPr bwMode="auto">
            <a:xfrm>
              <a:off x="3092" y="2487"/>
              <a:ext cx="109" cy="936"/>
            </a:xfrm>
            <a:prstGeom prst="rect">
              <a:avLst/>
            </a:prstGeom>
            <a:solidFill>
              <a:srgbClr val="CC66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00" name="Oval 178"/>
            <p:cNvSpPr>
              <a:spLocks noChangeArrowheads="1"/>
            </p:cNvSpPr>
            <p:nvPr/>
          </p:nvSpPr>
          <p:spPr bwMode="auto">
            <a:xfrm>
              <a:off x="3048" y="2442"/>
              <a:ext cx="125" cy="1033"/>
            </a:xfrm>
            <a:prstGeom prst="ellipse">
              <a:avLst/>
            </a:prstGeom>
            <a:solidFill>
              <a:srgbClr val="00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01" name="Oval 179"/>
            <p:cNvSpPr>
              <a:spLocks noChangeArrowheads="1"/>
            </p:cNvSpPr>
            <p:nvPr/>
          </p:nvSpPr>
          <p:spPr bwMode="auto">
            <a:xfrm>
              <a:off x="3037" y="2439"/>
              <a:ext cx="91" cy="1047"/>
            </a:xfrm>
            <a:prstGeom prst="ellipse">
              <a:avLst/>
            </a:prstGeom>
            <a:solidFill>
              <a:srgbClr val="CC66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02" name="Rectangle 180"/>
            <p:cNvSpPr>
              <a:spLocks noChangeArrowheads="1"/>
            </p:cNvSpPr>
            <p:nvPr/>
          </p:nvSpPr>
          <p:spPr bwMode="auto">
            <a:xfrm>
              <a:off x="3028" y="2435"/>
              <a:ext cx="52" cy="1051"/>
            </a:xfrm>
            <a:prstGeom prst="rect">
              <a:avLst/>
            </a:prstGeom>
            <a:solidFill>
              <a:srgbClr val="CC66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03" name="Oval 181"/>
            <p:cNvSpPr>
              <a:spLocks noChangeArrowheads="1"/>
            </p:cNvSpPr>
            <p:nvPr/>
          </p:nvSpPr>
          <p:spPr bwMode="auto">
            <a:xfrm>
              <a:off x="2758" y="2403"/>
              <a:ext cx="77" cy="11"/>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104" name="Line 182"/>
            <p:cNvSpPr>
              <a:spLocks noChangeShapeType="1"/>
            </p:cNvSpPr>
            <p:nvPr/>
          </p:nvSpPr>
          <p:spPr bwMode="auto">
            <a:xfrm>
              <a:off x="2254" y="2617"/>
              <a:ext cx="1143"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7105" name="Line 183"/>
            <p:cNvSpPr>
              <a:spLocks noChangeShapeType="1"/>
            </p:cNvSpPr>
            <p:nvPr/>
          </p:nvSpPr>
          <p:spPr bwMode="auto">
            <a:xfrm>
              <a:off x="2276" y="2755"/>
              <a:ext cx="1150"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7106" name="Line 184"/>
            <p:cNvSpPr>
              <a:spLocks noChangeShapeType="1"/>
            </p:cNvSpPr>
            <p:nvPr/>
          </p:nvSpPr>
          <p:spPr bwMode="auto">
            <a:xfrm>
              <a:off x="2276" y="2904"/>
              <a:ext cx="1150"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7107" name="Line 185"/>
            <p:cNvSpPr>
              <a:spLocks noChangeShapeType="1"/>
            </p:cNvSpPr>
            <p:nvPr/>
          </p:nvSpPr>
          <p:spPr bwMode="auto">
            <a:xfrm>
              <a:off x="2276" y="3075"/>
              <a:ext cx="1150"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7108" name="Line 186"/>
            <p:cNvSpPr>
              <a:spLocks noChangeShapeType="1"/>
            </p:cNvSpPr>
            <p:nvPr/>
          </p:nvSpPr>
          <p:spPr bwMode="auto">
            <a:xfrm>
              <a:off x="2261" y="3223"/>
              <a:ext cx="1147"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7109" name="Line 187"/>
            <p:cNvSpPr>
              <a:spLocks noChangeShapeType="1"/>
            </p:cNvSpPr>
            <p:nvPr/>
          </p:nvSpPr>
          <p:spPr bwMode="auto">
            <a:xfrm>
              <a:off x="2249" y="3352"/>
              <a:ext cx="1144"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7110" name="Line 188"/>
            <p:cNvSpPr>
              <a:spLocks noChangeShapeType="1"/>
            </p:cNvSpPr>
            <p:nvPr/>
          </p:nvSpPr>
          <p:spPr bwMode="auto">
            <a:xfrm>
              <a:off x="2346" y="3438"/>
              <a:ext cx="903"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7111" name="Line 189"/>
            <p:cNvSpPr>
              <a:spLocks noChangeShapeType="1"/>
            </p:cNvSpPr>
            <p:nvPr/>
          </p:nvSpPr>
          <p:spPr bwMode="auto">
            <a:xfrm flipV="1">
              <a:off x="2265" y="2512"/>
              <a:ext cx="1069" cy="3"/>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166943" name="AutoShape 190"/>
          <p:cNvSpPr>
            <a:spLocks noChangeArrowheads="1"/>
          </p:cNvSpPr>
          <p:nvPr/>
        </p:nvSpPr>
        <p:spPr bwMode="auto">
          <a:xfrm>
            <a:off x="6254750" y="2386013"/>
            <a:ext cx="806450" cy="254000"/>
          </a:xfrm>
          <a:prstGeom prst="rightArrow">
            <a:avLst>
              <a:gd name="adj1" fmla="val 50000"/>
              <a:gd name="adj2" fmla="val 79375"/>
            </a:avLst>
          </a:prstGeom>
          <a:gradFill rotWithShape="0">
            <a:gsLst>
              <a:gs pos="0">
                <a:srgbClr val="66FF66"/>
              </a:gs>
              <a:gs pos="100000">
                <a:srgbClr val="00CC00"/>
              </a:gs>
            </a:gsLst>
            <a:lin ang="0" scaled="1"/>
          </a:gradFill>
          <a:ln>
            <a:noFill/>
          </a:ln>
          <a:extLst>
            <a:ext uri="{91240B29-F687-4F45-9708-019B960494DF}">
              <a14:hiddenLine xmlns:a14="http://schemas.microsoft.com/office/drawing/2010/main" w="9525">
                <a:solidFill>
                  <a:schemeClr val="accent1"/>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6944" name="AutoShape 191"/>
          <p:cNvSpPr>
            <a:spLocks noChangeArrowheads="1"/>
          </p:cNvSpPr>
          <p:nvPr/>
        </p:nvSpPr>
        <p:spPr bwMode="auto">
          <a:xfrm>
            <a:off x="7913688" y="2392363"/>
            <a:ext cx="190500" cy="254000"/>
          </a:xfrm>
          <a:prstGeom prst="rightArrow">
            <a:avLst>
              <a:gd name="adj1" fmla="val 50000"/>
              <a:gd name="adj2" fmla="val 25000"/>
            </a:avLst>
          </a:prstGeom>
          <a:gradFill rotWithShape="0">
            <a:gsLst>
              <a:gs pos="0">
                <a:srgbClr val="66FF66"/>
              </a:gs>
              <a:gs pos="100000">
                <a:srgbClr val="00CC00"/>
              </a:gs>
            </a:gsLst>
            <a:lin ang="0" scaled="1"/>
          </a:gradFill>
          <a:ln>
            <a:noFill/>
          </a:ln>
          <a:extLst>
            <a:ext uri="{91240B29-F687-4F45-9708-019B960494DF}">
              <a14:hiddenLine xmlns:a14="http://schemas.microsoft.com/office/drawing/2010/main" w="9525">
                <a:solidFill>
                  <a:schemeClr val="accent1"/>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grpSp>
        <p:nvGrpSpPr>
          <p:cNvPr id="166945" name="Group 192"/>
          <p:cNvGrpSpPr>
            <a:grpSpLocks/>
          </p:cNvGrpSpPr>
          <p:nvPr/>
        </p:nvGrpSpPr>
        <p:grpSpPr bwMode="auto">
          <a:xfrm>
            <a:off x="5618163" y="2200275"/>
            <a:ext cx="404812" cy="730250"/>
            <a:chOff x="3700" y="1040"/>
            <a:chExt cx="372" cy="648"/>
          </a:xfrm>
        </p:grpSpPr>
        <p:sp>
          <p:nvSpPr>
            <p:cNvPr id="167076" name="Oval 193"/>
            <p:cNvSpPr>
              <a:spLocks noChangeArrowheads="1"/>
            </p:cNvSpPr>
            <p:nvPr/>
          </p:nvSpPr>
          <p:spPr bwMode="auto">
            <a:xfrm>
              <a:off x="3702" y="1040"/>
              <a:ext cx="370" cy="145"/>
            </a:xfrm>
            <a:prstGeom prst="ellipse">
              <a:avLst/>
            </a:prstGeom>
            <a:gradFill rotWithShape="1">
              <a:gsLst>
                <a:gs pos="0">
                  <a:srgbClr val="595959"/>
                </a:gs>
                <a:gs pos="50000">
                  <a:srgbClr val="C0C0C0"/>
                </a:gs>
                <a:gs pos="100000">
                  <a:srgbClr val="595959"/>
                </a:gs>
              </a:gsLst>
              <a:lin ang="0" scaled="1"/>
            </a:gradFill>
            <a:ln w="9525">
              <a:solidFill>
                <a:schemeClr val="bg2"/>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grpSp>
          <p:nvGrpSpPr>
            <p:cNvPr id="167077" name="Group 194"/>
            <p:cNvGrpSpPr>
              <a:grpSpLocks/>
            </p:cNvGrpSpPr>
            <p:nvPr/>
          </p:nvGrpSpPr>
          <p:grpSpPr bwMode="auto">
            <a:xfrm>
              <a:off x="3700" y="1097"/>
              <a:ext cx="372" cy="591"/>
              <a:chOff x="3679" y="1090"/>
              <a:chExt cx="393" cy="598"/>
            </a:xfrm>
          </p:grpSpPr>
          <p:sp>
            <p:nvSpPr>
              <p:cNvPr id="167078" name="Rectangle 195"/>
              <p:cNvSpPr>
                <a:spLocks noChangeArrowheads="1"/>
              </p:cNvSpPr>
              <p:nvPr/>
            </p:nvSpPr>
            <p:spPr bwMode="auto">
              <a:xfrm>
                <a:off x="3679" y="1090"/>
                <a:ext cx="393" cy="429"/>
              </a:xfrm>
              <a:prstGeom prst="rect">
                <a:avLst/>
              </a:prstGeom>
              <a:gradFill rotWithShape="1">
                <a:gsLst>
                  <a:gs pos="0">
                    <a:srgbClr val="595959"/>
                  </a:gs>
                  <a:gs pos="50000">
                    <a:srgbClr val="C0C0C0"/>
                  </a:gs>
                  <a:gs pos="100000">
                    <a:srgbClr val="595959"/>
                  </a:gs>
                </a:gsLst>
                <a:lin ang="0" scaled="1"/>
              </a:gradFill>
              <a:ln w="9525">
                <a:solidFill>
                  <a:schemeClr val="bg2"/>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79" name="AutoShape 196"/>
              <p:cNvSpPr>
                <a:spLocks noChangeArrowheads="1"/>
              </p:cNvSpPr>
              <p:nvPr/>
            </p:nvSpPr>
            <p:spPr bwMode="auto">
              <a:xfrm flipV="1">
                <a:off x="3679" y="1521"/>
                <a:ext cx="392" cy="167"/>
              </a:xfrm>
              <a:prstGeom prst="triangle">
                <a:avLst>
                  <a:gd name="adj" fmla="val 50000"/>
                </a:avLst>
              </a:prstGeom>
              <a:gradFill rotWithShape="1">
                <a:gsLst>
                  <a:gs pos="0">
                    <a:srgbClr val="595959"/>
                  </a:gs>
                  <a:gs pos="50000">
                    <a:srgbClr val="C0C0C0"/>
                  </a:gs>
                  <a:gs pos="100000">
                    <a:srgbClr val="595959"/>
                  </a:gs>
                </a:gsLst>
                <a:lin ang="0" scaled="1"/>
              </a:gradFill>
              <a:ln w="9525">
                <a:solidFill>
                  <a:schemeClr val="bg2"/>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grpSp>
      </p:grpSp>
      <p:sp>
        <p:nvSpPr>
          <p:cNvPr id="166946" name="Text Box 197"/>
          <p:cNvSpPr txBox="1">
            <a:spLocks noChangeArrowheads="1"/>
          </p:cNvSpPr>
          <p:nvPr/>
        </p:nvSpPr>
        <p:spPr bwMode="auto">
          <a:xfrm>
            <a:off x="5407025" y="1725613"/>
            <a:ext cx="1177925"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solidFill>
                  <a:srgbClr val="333399"/>
                </a:solidFill>
                <a:latin typeface="HGP創英角ｺﾞｼｯｸUB" panose="020B0900000000000000" pitchFamily="50" charset="-128"/>
                <a:ea typeface="HGP創英角ｺﾞｼｯｸUB" panose="020B0900000000000000" pitchFamily="50" charset="-128"/>
              </a:rPr>
              <a:t>ﾊﾞｯﾃｨﾝｸﾞ</a:t>
            </a:r>
          </a:p>
        </p:txBody>
      </p:sp>
      <p:sp>
        <p:nvSpPr>
          <p:cNvPr id="166947" name="AutoShape 198"/>
          <p:cNvSpPr>
            <a:spLocks noChangeArrowheads="1"/>
          </p:cNvSpPr>
          <p:nvPr/>
        </p:nvSpPr>
        <p:spPr bwMode="auto">
          <a:xfrm>
            <a:off x="5175250" y="2389188"/>
            <a:ext cx="231775" cy="254000"/>
          </a:xfrm>
          <a:prstGeom prst="rightArrow">
            <a:avLst>
              <a:gd name="adj1" fmla="val 50000"/>
              <a:gd name="adj2" fmla="val 25000"/>
            </a:avLst>
          </a:prstGeom>
          <a:gradFill rotWithShape="0">
            <a:gsLst>
              <a:gs pos="0">
                <a:srgbClr val="66FF66"/>
              </a:gs>
              <a:gs pos="100000">
                <a:srgbClr val="00CC00"/>
              </a:gs>
            </a:gsLst>
            <a:lin ang="0" scaled="1"/>
          </a:gradFill>
          <a:ln>
            <a:noFill/>
          </a:ln>
          <a:extLst>
            <a:ext uri="{91240B29-F687-4F45-9708-019B960494DF}">
              <a14:hiddenLine xmlns:a14="http://schemas.microsoft.com/office/drawing/2010/main" w="9525">
                <a:solidFill>
                  <a:schemeClr val="accent1"/>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6948" name="Text Box 199"/>
          <p:cNvSpPr txBox="1">
            <a:spLocks noChangeArrowheads="1"/>
          </p:cNvSpPr>
          <p:nvPr/>
        </p:nvSpPr>
        <p:spPr bwMode="auto">
          <a:xfrm>
            <a:off x="8029575" y="1022350"/>
            <a:ext cx="122872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b="1">
                <a:solidFill>
                  <a:srgbClr val="333399"/>
                </a:solidFill>
                <a:latin typeface="ＭＳ Ｐゴシック" panose="020B0600070205080204" pitchFamily="50" charset="-128"/>
              </a:rPr>
              <a:t>ﾓﾙﾄ </a:t>
            </a:r>
          </a:p>
          <a:p>
            <a:pPr>
              <a:spcBef>
                <a:spcPct val="0"/>
              </a:spcBef>
              <a:buFontTx/>
              <a:buNone/>
            </a:pPr>
            <a:r>
              <a:rPr lang="ja-JP" altLang="en-US" sz="2400" b="1">
                <a:solidFill>
                  <a:srgbClr val="333399"/>
                </a:solidFill>
                <a:latin typeface="ＭＳ Ｐゴシック" panose="020B0600070205080204" pitchFamily="50" charset="-128"/>
              </a:rPr>
              <a:t>ｳｲｽｷｰ</a:t>
            </a:r>
          </a:p>
        </p:txBody>
      </p:sp>
      <p:sp>
        <p:nvSpPr>
          <p:cNvPr id="166949" name="Text Box 200"/>
          <p:cNvSpPr txBox="1">
            <a:spLocks noChangeArrowheads="1"/>
          </p:cNvSpPr>
          <p:nvPr/>
        </p:nvSpPr>
        <p:spPr bwMode="auto">
          <a:xfrm>
            <a:off x="7231063" y="1735138"/>
            <a:ext cx="7429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solidFill>
                  <a:srgbClr val="333399"/>
                </a:solidFill>
                <a:latin typeface="HGP創英角ｺﾞｼｯｸUB" panose="020B0900000000000000" pitchFamily="50" charset="-128"/>
                <a:ea typeface="HGP創英角ｺﾞｼｯｸUB" panose="020B0900000000000000" pitchFamily="50" charset="-128"/>
              </a:rPr>
              <a:t>後熟</a:t>
            </a:r>
          </a:p>
        </p:txBody>
      </p:sp>
      <p:grpSp>
        <p:nvGrpSpPr>
          <p:cNvPr id="166950" name="Group 201"/>
          <p:cNvGrpSpPr>
            <a:grpSpLocks/>
          </p:cNvGrpSpPr>
          <p:nvPr/>
        </p:nvGrpSpPr>
        <p:grpSpPr bwMode="auto">
          <a:xfrm>
            <a:off x="6461125" y="5097463"/>
            <a:ext cx="404813" cy="730250"/>
            <a:chOff x="3700" y="1040"/>
            <a:chExt cx="372" cy="648"/>
          </a:xfrm>
        </p:grpSpPr>
        <p:sp>
          <p:nvSpPr>
            <p:cNvPr id="167072" name="Oval 202"/>
            <p:cNvSpPr>
              <a:spLocks noChangeArrowheads="1"/>
            </p:cNvSpPr>
            <p:nvPr/>
          </p:nvSpPr>
          <p:spPr bwMode="auto">
            <a:xfrm>
              <a:off x="3702" y="1040"/>
              <a:ext cx="370" cy="145"/>
            </a:xfrm>
            <a:prstGeom prst="ellipse">
              <a:avLst/>
            </a:prstGeom>
            <a:gradFill rotWithShape="1">
              <a:gsLst>
                <a:gs pos="0">
                  <a:srgbClr val="595959"/>
                </a:gs>
                <a:gs pos="50000">
                  <a:srgbClr val="C0C0C0"/>
                </a:gs>
                <a:gs pos="100000">
                  <a:srgbClr val="595959"/>
                </a:gs>
              </a:gsLst>
              <a:lin ang="0" scaled="1"/>
            </a:gradFill>
            <a:ln w="9525">
              <a:solidFill>
                <a:schemeClr val="bg2"/>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grpSp>
          <p:nvGrpSpPr>
            <p:cNvPr id="167073" name="Group 203"/>
            <p:cNvGrpSpPr>
              <a:grpSpLocks/>
            </p:cNvGrpSpPr>
            <p:nvPr/>
          </p:nvGrpSpPr>
          <p:grpSpPr bwMode="auto">
            <a:xfrm>
              <a:off x="3700" y="1097"/>
              <a:ext cx="372" cy="591"/>
              <a:chOff x="3679" y="1090"/>
              <a:chExt cx="393" cy="598"/>
            </a:xfrm>
          </p:grpSpPr>
          <p:sp>
            <p:nvSpPr>
              <p:cNvPr id="167074" name="Rectangle 204"/>
              <p:cNvSpPr>
                <a:spLocks noChangeArrowheads="1"/>
              </p:cNvSpPr>
              <p:nvPr/>
            </p:nvSpPr>
            <p:spPr bwMode="auto">
              <a:xfrm>
                <a:off x="3679" y="1090"/>
                <a:ext cx="393" cy="429"/>
              </a:xfrm>
              <a:prstGeom prst="rect">
                <a:avLst/>
              </a:prstGeom>
              <a:gradFill rotWithShape="1">
                <a:gsLst>
                  <a:gs pos="0">
                    <a:srgbClr val="595959"/>
                  </a:gs>
                  <a:gs pos="50000">
                    <a:srgbClr val="C0C0C0"/>
                  </a:gs>
                  <a:gs pos="100000">
                    <a:srgbClr val="595959"/>
                  </a:gs>
                </a:gsLst>
                <a:lin ang="0" scaled="1"/>
              </a:gradFill>
              <a:ln w="9525">
                <a:solidFill>
                  <a:schemeClr val="bg2"/>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75" name="AutoShape 205"/>
              <p:cNvSpPr>
                <a:spLocks noChangeArrowheads="1"/>
              </p:cNvSpPr>
              <p:nvPr/>
            </p:nvSpPr>
            <p:spPr bwMode="auto">
              <a:xfrm flipV="1">
                <a:off x="3679" y="1521"/>
                <a:ext cx="392" cy="167"/>
              </a:xfrm>
              <a:prstGeom prst="triangle">
                <a:avLst>
                  <a:gd name="adj" fmla="val 50000"/>
                </a:avLst>
              </a:prstGeom>
              <a:gradFill rotWithShape="1">
                <a:gsLst>
                  <a:gs pos="0">
                    <a:srgbClr val="595959"/>
                  </a:gs>
                  <a:gs pos="50000">
                    <a:srgbClr val="C0C0C0"/>
                  </a:gs>
                  <a:gs pos="100000">
                    <a:srgbClr val="595959"/>
                  </a:gs>
                </a:gsLst>
                <a:lin ang="0" scaled="1"/>
              </a:gradFill>
              <a:ln w="9525">
                <a:solidFill>
                  <a:schemeClr val="bg2"/>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grpSp>
      </p:grpSp>
      <p:sp>
        <p:nvSpPr>
          <p:cNvPr id="166951" name="Text Box 206"/>
          <p:cNvSpPr txBox="1">
            <a:spLocks noChangeArrowheads="1"/>
          </p:cNvSpPr>
          <p:nvPr/>
        </p:nvSpPr>
        <p:spPr bwMode="auto">
          <a:xfrm>
            <a:off x="6376988" y="4649788"/>
            <a:ext cx="960437"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solidFill>
                  <a:srgbClr val="333399"/>
                </a:solidFill>
                <a:latin typeface="HGP創英角ｺﾞｼｯｸUB" panose="020B0900000000000000" pitchFamily="50" charset="-128"/>
                <a:ea typeface="HGP創英角ｺﾞｼｯｸUB" panose="020B0900000000000000" pitchFamily="50" charset="-128"/>
              </a:rPr>
              <a:t>ﾌﾞﾚﾝﾄﾞ</a:t>
            </a:r>
          </a:p>
        </p:txBody>
      </p:sp>
      <p:grpSp>
        <p:nvGrpSpPr>
          <p:cNvPr id="166952" name="Group 207"/>
          <p:cNvGrpSpPr>
            <a:grpSpLocks/>
          </p:cNvGrpSpPr>
          <p:nvPr/>
        </p:nvGrpSpPr>
        <p:grpSpPr bwMode="auto">
          <a:xfrm>
            <a:off x="5622925" y="5557838"/>
            <a:ext cx="404813" cy="730250"/>
            <a:chOff x="3700" y="1040"/>
            <a:chExt cx="372" cy="648"/>
          </a:xfrm>
        </p:grpSpPr>
        <p:sp>
          <p:nvSpPr>
            <p:cNvPr id="167068" name="Oval 208"/>
            <p:cNvSpPr>
              <a:spLocks noChangeArrowheads="1"/>
            </p:cNvSpPr>
            <p:nvPr/>
          </p:nvSpPr>
          <p:spPr bwMode="auto">
            <a:xfrm>
              <a:off x="3702" y="1040"/>
              <a:ext cx="370" cy="145"/>
            </a:xfrm>
            <a:prstGeom prst="ellipse">
              <a:avLst/>
            </a:prstGeom>
            <a:gradFill rotWithShape="1">
              <a:gsLst>
                <a:gs pos="0">
                  <a:srgbClr val="595959"/>
                </a:gs>
                <a:gs pos="50000">
                  <a:srgbClr val="C0C0C0"/>
                </a:gs>
                <a:gs pos="100000">
                  <a:srgbClr val="595959"/>
                </a:gs>
              </a:gsLst>
              <a:lin ang="0" scaled="1"/>
            </a:gradFill>
            <a:ln w="9525">
              <a:solidFill>
                <a:schemeClr val="bg2"/>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grpSp>
          <p:nvGrpSpPr>
            <p:cNvPr id="167069" name="Group 209"/>
            <p:cNvGrpSpPr>
              <a:grpSpLocks/>
            </p:cNvGrpSpPr>
            <p:nvPr/>
          </p:nvGrpSpPr>
          <p:grpSpPr bwMode="auto">
            <a:xfrm>
              <a:off x="3700" y="1097"/>
              <a:ext cx="372" cy="591"/>
              <a:chOff x="3679" y="1090"/>
              <a:chExt cx="393" cy="598"/>
            </a:xfrm>
          </p:grpSpPr>
          <p:sp>
            <p:nvSpPr>
              <p:cNvPr id="167070" name="Rectangle 210"/>
              <p:cNvSpPr>
                <a:spLocks noChangeArrowheads="1"/>
              </p:cNvSpPr>
              <p:nvPr/>
            </p:nvSpPr>
            <p:spPr bwMode="auto">
              <a:xfrm>
                <a:off x="3679" y="1090"/>
                <a:ext cx="393" cy="429"/>
              </a:xfrm>
              <a:prstGeom prst="rect">
                <a:avLst/>
              </a:prstGeom>
              <a:gradFill rotWithShape="1">
                <a:gsLst>
                  <a:gs pos="0">
                    <a:srgbClr val="595959"/>
                  </a:gs>
                  <a:gs pos="50000">
                    <a:srgbClr val="C0C0C0"/>
                  </a:gs>
                  <a:gs pos="100000">
                    <a:srgbClr val="595959"/>
                  </a:gs>
                </a:gsLst>
                <a:lin ang="0" scaled="1"/>
              </a:gradFill>
              <a:ln w="9525">
                <a:solidFill>
                  <a:schemeClr val="bg2"/>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71" name="AutoShape 211"/>
              <p:cNvSpPr>
                <a:spLocks noChangeArrowheads="1"/>
              </p:cNvSpPr>
              <p:nvPr/>
            </p:nvSpPr>
            <p:spPr bwMode="auto">
              <a:xfrm flipV="1">
                <a:off x="3679" y="1521"/>
                <a:ext cx="392" cy="167"/>
              </a:xfrm>
              <a:prstGeom prst="triangle">
                <a:avLst>
                  <a:gd name="adj" fmla="val 50000"/>
                </a:avLst>
              </a:prstGeom>
              <a:gradFill rotWithShape="1">
                <a:gsLst>
                  <a:gs pos="0">
                    <a:srgbClr val="595959"/>
                  </a:gs>
                  <a:gs pos="50000">
                    <a:srgbClr val="C0C0C0"/>
                  </a:gs>
                  <a:gs pos="100000">
                    <a:srgbClr val="595959"/>
                  </a:gs>
                </a:gsLst>
                <a:lin ang="0" scaled="1"/>
              </a:gradFill>
              <a:ln w="9525">
                <a:solidFill>
                  <a:schemeClr val="bg2"/>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grpSp>
      </p:grpSp>
      <p:sp>
        <p:nvSpPr>
          <p:cNvPr id="166953" name="Text Box 212"/>
          <p:cNvSpPr txBox="1">
            <a:spLocks noChangeArrowheads="1"/>
          </p:cNvSpPr>
          <p:nvPr/>
        </p:nvSpPr>
        <p:spPr bwMode="auto">
          <a:xfrm>
            <a:off x="5403850" y="5075238"/>
            <a:ext cx="1190625"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solidFill>
                  <a:srgbClr val="333399"/>
                </a:solidFill>
                <a:latin typeface="HGP創英角ｺﾞｼｯｸUB" panose="020B0900000000000000" pitchFamily="50" charset="-128"/>
                <a:ea typeface="HGP創英角ｺﾞｼｯｸUB" panose="020B0900000000000000" pitchFamily="50" charset="-128"/>
              </a:rPr>
              <a:t>ﾊﾞｯﾃｨﾝｸﾞ</a:t>
            </a:r>
          </a:p>
        </p:txBody>
      </p:sp>
      <p:grpSp>
        <p:nvGrpSpPr>
          <p:cNvPr id="166954" name="Group 213"/>
          <p:cNvGrpSpPr>
            <a:grpSpLocks/>
          </p:cNvGrpSpPr>
          <p:nvPr/>
        </p:nvGrpSpPr>
        <p:grpSpPr bwMode="auto">
          <a:xfrm>
            <a:off x="7110413" y="5203825"/>
            <a:ext cx="768350" cy="427038"/>
            <a:chOff x="1824" y="2403"/>
            <a:chExt cx="1947" cy="1115"/>
          </a:xfrm>
        </p:grpSpPr>
        <p:sp>
          <p:nvSpPr>
            <p:cNvPr id="167034" name="Oval 214"/>
            <p:cNvSpPr>
              <a:spLocks noChangeArrowheads="1"/>
            </p:cNvSpPr>
            <p:nvPr/>
          </p:nvSpPr>
          <p:spPr bwMode="auto">
            <a:xfrm>
              <a:off x="1893" y="2407"/>
              <a:ext cx="1805" cy="1111"/>
            </a:xfrm>
            <a:prstGeom prst="ellipse">
              <a:avLst/>
            </a:prstGeom>
            <a:solidFill>
              <a:srgbClr val="CC66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grpSp>
          <p:nvGrpSpPr>
            <p:cNvPr id="167035" name="Group 215"/>
            <p:cNvGrpSpPr>
              <a:grpSpLocks/>
            </p:cNvGrpSpPr>
            <p:nvPr/>
          </p:nvGrpSpPr>
          <p:grpSpPr bwMode="auto">
            <a:xfrm>
              <a:off x="2276" y="2473"/>
              <a:ext cx="114" cy="965"/>
              <a:chOff x="3219" y="3069"/>
              <a:chExt cx="60" cy="518"/>
            </a:xfrm>
          </p:grpSpPr>
          <p:sp>
            <p:nvSpPr>
              <p:cNvPr id="167066" name="Oval 216"/>
              <p:cNvSpPr>
                <a:spLocks noChangeArrowheads="1"/>
              </p:cNvSpPr>
              <p:nvPr/>
            </p:nvSpPr>
            <p:spPr bwMode="auto">
              <a:xfrm>
                <a:off x="3225" y="3069"/>
                <a:ext cx="54" cy="518"/>
              </a:xfrm>
              <a:prstGeom prst="ellipse">
                <a:avLst/>
              </a:prstGeom>
              <a:solidFill>
                <a:srgbClr val="00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67" name="Oval 217"/>
              <p:cNvSpPr>
                <a:spLocks noChangeArrowheads="1"/>
              </p:cNvSpPr>
              <p:nvPr/>
            </p:nvSpPr>
            <p:spPr bwMode="auto">
              <a:xfrm>
                <a:off x="3219" y="3080"/>
                <a:ext cx="40" cy="506"/>
              </a:xfrm>
              <a:prstGeom prst="ellipse">
                <a:avLst/>
              </a:prstGeom>
              <a:solidFill>
                <a:srgbClr val="CC66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grpSp>
        <p:sp>
          <p:nvSpPr>
            <p:cNvPr id="167036" name="Rectangle 218"/>
            <p:cNvSpPr>
              <a:spLocks noChangeArrowheads="1"/>
            </p:cNvSpPr>
            <p:nvPr/>
          </p:nvSpPr>
          <p:spPr bwMode="auto">
            <a:xfrm>
              <a:off x="2276" y="2515"/>
              <a:ext cx="33" cy="901"/>
            </a:xfrm>
            <a:prstGeom prst="rect">
              <a:avLst/>
            </a:prstGeom>
            <a:solidFill>
              <a:srgbClr val="CC66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useBgFill="1">
          <p:nvSpPr>
            <p:cNvPr id="167037" name="Rectangle 219"/>
            <p:cNvSpPr>
              <a:spLocks noChangeArrowheads="1"/>
            </p:cNvSpPr>
            <p:nvPr/>
          </p:nvSpPr>
          <p:spPr bwMode="auto">
            <a:xfrm>
              <a:off x="1824" y="2505"/>
              <a:ext cx="337" cy="911"/>
            </a:xfrm>
            <a:prstGeom prst="rect">
              <a:avLst/>
            </a:prstGeom>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useBgFill="1">
          <p:nvSpPr>
            <p:cNvPr id="167038" name="Rectangle 220"/>
            <p:cNvSpPr>
              <a:spLocks noChangeArrowheads="1"/>
            </p:cNvSpPr>
            <p:nvPr/>
          </p:nvSpPr>
          <p:spPr bwMode="auto">
            <a:xfrm>
              <a:off x="3434" y="2505"/>
              <a:ext cx="337" cy="911"/>
            </a:xfrm>
            <a:prstGeom prst="rect">
              <a:avLst/>
            </a:prstGeom>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39" name="Oval 221"/>
            <p:cNvSpPr>
              <a:spLocks noChangeArrowheads="1"/>
            </p:cNvSpPr>
            <p:nvPr/>
          </p:nvSpPr>
          <p:spPr bwMode="auto">
            <a:xfrm>
              <a:off x="3364" y="2562"/>
              <a:ext cx="110" cy="794"/>
            </a:xfrm>
            <a:prstGeom prst="ellipse">
              <a:avLst/>
            </a:prstGeom>
            <a:solidFill>
              <a:srgbClr val="00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40" name="Rectangle 222"/>
            <p:cNvSpPr>
              <a:spLocks noChangeArrowheads="1"/>
            </p:cNvSpPr>
            <p:nvPr/>
          </p:nvSpPr>
          <p:spPr bwMode="auto">
            <a:xfrm>
              <a:off x="3225" y="2551"/>
              <a:ext cx="189" cy="823"/>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41" name="Oval 223"/>
            <p:cNvSpPr>
              <a:spLocks noChangeArrowheads="1"/>
            </p:cNvSpPr>
            <p:nvPr/>
          </p:nvSpPr>
          <p:spPr bwMode="auto">
            <a:xfrm>
              <a:off x="2145" y="2530"/>
              <a:ext cx="131" cy="858"/>
            </a:xfrm>
            <a:prstGeom prst="ellipse">
              <a:avLst/>
            </a:prstGeom>
            <a:solidFill>
              <a:srgbClr val="00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42" name="Oval 224"/>
            <p:cNvSpPr>
              <a:spLocks noChangeArrowheads="1"/>
            </p:cNvSpPr>
            <p:nvPr/>
          </p:nvSpPr>
          <p:spPr bwMode="auto">
            <a:xfrm>
              <a:off x="2121" y="2562"/>
              <a:ext cx="107" cy="794"/>
            </a:xfrm>
            <a:prstGeom prst="ellipse">
              <a:avLst/>
            </a:prstGeom>
            <a:solidFill>
              <a:srgbClr val="CC66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43" name="Freeform 225"/>
            <p:cNvSpPr>
              <a:spLocks/>
            </p:cNvSpPr>
            <p:nvPr/>
          </p:nvSpPr>
          <p:spPr bwMode="auto">
            <a:xfrm>
              <a:off x="3361" y="2540"/>
              <a:ext cx="73" cy="123"/>
            </a:xfrm>
            <a:custGeom>
              <a:avLst/>
              <a:gdLst>
                <a:gd name="T0" fmla="*/ 0 w 39"/>
                <a:gd name="T1" fmla="*/ 0 h 67"/>
                <a:gd name="T2" fmla="*/ 2147483646 w 39"/>
                <a:gd name="T3" fmla="*/ 2147483646 h 67"/>
                <a:gd name="T4" fmla="*/ 2147483646 w 39"/>
                <a:gd name="T5" fmla="*/ 2147483646 h 67"/>
                <a:gd name="T6" fmla="*/ 2147483646 w 39"/>
                <a:gd name="T7" fmla="*/ 2147483646 h 67"/>
                <a:gd name="T8" fmla="*/ 2147483646 w 39"/>
                <a:gd name="T9" fmla="*/ 2147483646 h 67"/>
                <a:gd name="T10" fmla="*/ 2147483646 w 39"/>
                <a:gd name="T11" fmla="*/ 2147483646 h 67"/>
                <a:gd name="T12" fmla="*/ 2147483646 w 39"/>
                <a:gd name="T13" fmla="*/ 2147483646 h 67"/>
                <a:gd name="T14" fmla="*/ 2147483646 w 39"/>
                <a:gd name="T15" fmla="*/ 2147483646 h 67"/>
                <a:gd name="T16" fmla="*/ 2147483646 w 39"/>
                <a:gd name="T17" fmla="*/ 2147483646 h 67"/>
                <a:gd name="T18" fmla="*/ 2147483646 w 39"/>
                <a:gd name="T19" fmla="*/ 2147483646 h 67"/>
                <a:gd name="T20" fmla="*/ 2147483646 w 39"/>
                <a:gd name="T21" fmla="*/ 2147483646 h 67"/>
                <a:gd name="T22" fmla="*/ 2147483646 w 39"/>
                <a:gd name="T23" fmla="*/ 2147483646 h 67"/>
                <a:gd name="T24" fmla="*/ 2147483646 w 39"/>
                <a:gd name="T25" fmla="*/ 2147483646 h 67"/>
                <a:gd name="T26" fmla="*/ 2147483646 w 39"/>
                <a:gd name="T27" fmla="*/ 2147483646 h 67"/>
                <a:gd name="T28" fmla="*/ 2147483646 w 39"/>
                <a:gd name="T29" fmla="*/ 2147483646 h 67"/>
                <a:gd name="T30" fmla="*/ 2147483646 w 39"/>
                <a:gd name="T31" fmla="*/ 2147483646 h 67"/>
                <a:gd name="T32" fmla="*/ 0 w 39"/>
                <a:gd name="T33" fmla="*/ 2147483646 h 67"/>
                <a:gd name="T34" fmla="*/ 0 w 39"/>
                <a:gd name="T35" fmla="*/ 0 h 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 h="67">
                  <a:moveTo>
                    <a:pt x="0" y="0"/>
                  </a:moveTo>
                  <a:lnTo>
                    <a:pt x="7" y="10"/>
                  </a:lnTo>
                  <a:lnTo>
                    <a:pt x="10" y="20"/>
                  </a:lnTo>
                  <a:lnTo>
                    <a:pt x="14" y="30"/>
                  </a:lnTo>
                  <a:lnTo>
                    <a:pt x="14" y="40"/>
                  </a:lnTo>
                  <a:lnTo>
                    <a:pt x="14" y="50"/>
                  </a:lnTo>
                  <a:lnTo>
                    <a:pt x="17" y="60"/>
                  </a:lnTo>
                  <a:lnTo>
                    <a:pt x="28" y="66"/>
                  </a:lnTo>
                  <a:lnTo>
                    <a:pt x="28" y="56"/>
                  </a:lnTo>
                  <a:lnTo>
                    <a:pt x="31" y="46"/>
                  </a:lnTo>
                  <a:lnTo>
                    <a:pt x="35" y="36"/>
                  </a:lnTo>
                  <a:lnTo>
                    <a:pt x="38" y="26"/>
                  </a:lnTo>
                  <a:lnTo>
                    <a:pt x="35" y="16"/>
                  </a:lnTo>
                  <a:lnTo>
                    <a:pt x="31" y="6"/>
                  </a:lnTo>
                  <a:lnTo>
                    <a:pt x="21" y="3"/>
                  </a:lnTo>
                  <a:lnTo>
                    <a:pt x="10" y="3"/>
                  </a:lnTo>
                  <a:lnTo>
                    <a:pt x="0" y="6"/>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7044" name="Freeform 226"/>
            <p:cNvSpPr>
              <a:spLocks/>
            </p:cNvSpPr>
            <p:nvPr/>
          </p:nvSpPr>
          <p:spPr bwMode="auto">
            <a:xfrm>
              <a:off x="3330" y="3195"/>
              <a:ext cx="96" cy="196"/>
            </a:xfrm>
            <a:custGeom>
              <a:avLst/>
              <a:gdLst>
                <a:gd name="T0" fmla="*/ 2147483646 w 53"/>
                <a:gd name="T1" fmla="*/ 0 h 104"/>
                <a:gd name="T2" fmla="*/ 2147483646 w 53"/>
                <a:gd name="T3" fmla="*/ 2147483646 h 104"/>
                <a:gd name="T4" fmla="*/ 2147483646 w 53"/>
                <a:gd name="T5" fmla="*/ 2147483646 h 104"/>
                <a:gd name="T6" fmla="*/ 2147483646 w 53"/>
                <a:gd name="T7" fmla="*/ 2147483646 h 104"/>
                <a:gd name="T8" fmla="*/ 2147483646 w 53"/>
                <a:gd name="T9" fmla="*/ 2147483646 h 104"/>
                <a:gd name="T10" fmla="*/ 2147483646 w 53"/>
                <a:gd name="T11" fmla="*/ 2147483646 h 104"/>
                <a:gd name="T12" fmla="*/ 2147483646 w 53"/>
                <a:gd name="T13" fmla="*/ 2147483646 h 104"/>
                <a:gd name="T14" fmla="*/ 2147483646 w 53"/>
                <a:gd name="T15" fmla="*/ 2147483646 h 104"/>
                <a:gd name="T16" fmla="*/ 2147483646 w 53"/>
                <a:gd name="T17" fmla="*/ 2147483646 h 104"/>
                <a:gd name="T18" fmla="*/ 2147483646 w 53"/>
                <a:gd name="T19" fmla="*/ 2147483646 h 104"/>
                <a:gd name="T20" fmla="*/ 0 w 53"/>
                <a:gd name="T21" fmla="*/ 2147483646 h 104"/>
                <a:gd name="T22" fmla="*/ 0 w 53"/>
                <a:gd name="T23" fmla="*/ 2147483646 h 104"/>
                <a:gd name="T24" fmla="*/ 2147483646 w 53"/>
                <a:gd name="T25" fmla="*/ 2147483646 h 104"/>
                <a:gd name="T26" fmla="*/ 2147483646 w 53"/>
                <a:gd name="T27" fmla="*/ 2147483646 h 104"/>
                <a:gd name="T28" fmla="*/ 2147483646 w 53"/>
                <a:gd name="T29" fmla="*/ 2147483646 h 104"/>
                <a:gd name="T30" fmla="*/ 2147483646 w 53"/>
                <a:gd name="T31" fmla="*/ 2147483646 h 104"/>
                <a:gd name="T32" fmla="*/ 2147483646 w 53"/>
                <a:gd name="T33" fmla="*/ 2147483646 h 104"/>
                <a:gd name="T34" fmla="*/ 2147483646 w 53"/>
                <a:gd name="T35" fmla="*/ 2147483646 h 104"/>
                <a:gd name="T36" fmla="*/ 2147483646 w 53"/>
                <a:gd name="T37" fmla="*/ 2147483646 h 104"/>
                <a:gd name="T38" fmla="*/ 2147483646 w 53"/>
                <a:gd name="T39" fmla="*/ 2147483646 h 104"/>
                <a:gd name="T40" fmla="*/ 2147483646 w 53"/>
                <a:gd name="T41" fmla="*/ 0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3" h="104">
                  <a:moveTo>
                    <a:pt x="52" y="0"/>
                  </a:moveTo>
                  <a:lnTo>
                    <a:pt x="52" y="13"/>
                  </a:lnTo>
                  <a:lnTo>
                    <a:pt x="52" y="24"/>
                  </a:lnTo>
                  <a:lnTo>
                    <a:pt x="52" y="34"/>
                  </a:lnTo>
                  <a:lnTo>
                    <a:pt x="52" y="48"/>
                  </a:lnTo>
                  <a:lnTo>
                    <a:pt x="52" y="62"/>
                  </a:lnTo>
                  <a:lnTo>
                    <a:pt x="49" y="75"/>
                  </a:lnTo>
                  <a:lnTo>
                    <a:pt x="49" y="85"/>
                  </a:lnTo>
                  <a:lnTo>
                    <a:pt x="45" y="96"/>
                  </a:lnTo>
                  <a:lnTo>
                    <a:pt x="19" y="103"/>
                  </a:lnTo>
                  <a:lnTo>
                    <a:pt x="0" y="103"/>
                  </a:lnTo>
                  <a:lnTo>
                    <a:pt x="0" y="93"/>
                  </a:lnTo>
                  <a:lnTo>
                    <a:pt x="6" y="82"/>
                  </a:lnTo>
                  <a:lnTo>
                    <a:pt x="10" y="72"/>
                  </a:lnTo>
                  <a:lnTo>
                    <a:pt x="16" y="62"/>
                  </a:lnTo>
                  <a:lnTo>
                    <a:pt x="26" y="55"/>
                  </a:lnTo>
                  <a:lnTo>
                    <a:pt x="33" y="44"/>
                  </a:lnTo>
                  <a:lnTo>
                    <a:pt x="35" y="34"/>
                  </a:lnTo>
                  <a:lnTo>
                    <a:pt x="42" y="24"/>
                  </a:lnTo>
                  <a:lnTo>
                    <a:pt x="45" y="13"/>
                  </a:lnTo>
                  <a:lnTo>
                    <a:pt x="52"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7045" name="Oval 227"/>
            <p:cNvSpPr>
              <a:spLocks noChangeArrowheads="1"/>
            </p:cNvSpPr>
            <p:nvPr/>
          </p:nvSpPr>
          <p:spPr bwMode="auto">
            <a:xfrm>
              <a:off x="3294" y="2526"/>
              <a:ext cx="135" cy="872"/>
            </a:xfrm>
            <a:prstGeom prst="ellipse">
              <a:avLst/>
            </a:prstGeom>
            <a:solidFill>
              <a:srgbClr val="CC66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46" name="Rectangle 228"/>
            <p:cNvSpPr>
              <a:spLocks noChangeArrowheads="1"/>
            </p:cNvSpPr>
            <p:nvPr/>
          </p:nvSpPr>
          <p:spPr bwMode="auto">
            <a:xfrm>
              <a:off x="3253" y="2530"/>
              <a:ext cx="96" cy="861"/>
            </a:xfrm>
            <a:prstGeom prst="rect">
              <a:avLst/>
            </a:prstGeom>
            <a:solidFill>
              <a:srgbClr val="CC66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47" name="Oval 229"/>
            <p:cNvSpPr>
              <a:spLocks noChangeArrowheads="1"/>
            </p:cNvSpPr>
            <p:nvPr/>
          </p:nvSpPr>
          <p:spPr bwMode="auto">
            <a:xfrm>
              <a:off x="3216" y="2491"/>
              <a:ext cx="125" cy="939"/>
            </a:xfrm>
            <a:prstGeom prst="ellipse">
              <a:avLst/>
            </a:prstGeom>
            <a:solidFill>
              <a:srgbClr val="00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48" name="Oval 230"/>
            <p:cNvSpPr>
              <a:spLocks noChangeArrowheads="1"/>
            </p:cNvSpPr>
            <p:nvPr/>
          </p:nvSpPr>
          <p:spPr bwMode="auto">
            <a:xfrm>
              <a:off x="3209" y="2491"/>
              <a:ext cx="85" cy="950"/>
            </a:xfrm>
            <a:prstGeom prst="ellipse">
              <a:avLst/>
            </a:prstGeom>
            <a:solidFill>
              <a:srgbClr val="CC66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49" name="Rectangle 231"/>
            <p:cNvSpPr>
              <a:spLocks noChangeArrowheads="1"/>
            </p:cNvSpPr>
            <p:nvPr/>
          </p:nvSpPr>
          <p:spPr bwMode="auto">
            <a:xfrm>
              <a:off x="3205" y="2505"/>
              <a:ext cx="44" cy="911"/>
            </a:xfrm>
            <a:prstGeom prst="rect">
              <a:avLst/>
            </a:prstGeom>
            <a:solidFill>
              <a:srgbClr val="CC66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50" name="Oval 232"/>
            <p:cNvSpPr>
              <a:spLocks noChangeArrowheads="1"/>
            </p:cNvSpPr>
            <p:nvPr/>
          </p:nvSpPr>
          <p:spPr bwMode="auto">
            <a:xfrm>
              <a:off x="2430" y="2435"/>
              <a:ext cx="117" cy="1044"/>
            </a:xfrm>
            <a:prstGeom prst="ellipse">
              <a:avLst/>
            </a:prstGeom>
            <a:solidFill>
              <a:srgbClr val="00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51" name="Oval 233"/>
            <p:cNvSpPr>
              <a:spLocks noChangeArrowheads="1"/>
            </p:cNvSpPr>
            <p:nvPr/>
          </p:nvSpPr>
          <p:spPr bwMode="auto">
            <a:xfrm>
              <a:off x="2422" y="2449"/>
              <a:ext cx="75" cy="1030"/>
            </a:xfrm>
            <a:prstGeom prst="ellipse">
              <a:avLst/>
            </a:prstGeom>
            <a:solidFill>
              <a:srgbClr val="CC66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52" name="Rectangle 234"/>
            <p:cNvSpPr>
              <a:spLocks noChangeArrowheads="1"/>
            </p:cNvSpPr>
            <p:nvPr/>
          </p:nvSpPr>
          <p:spPr bwMode="auto">
            <a:xfrm>
              <a:off x="2406" y="2469"/>
              <a:ext cx="53" cy="986"/>
            </a:xfrm>
            <a:prstGeom prst="rect">
              <a:avLst/>
            </a:prstGeom>
            <a:solidFill>
              <a:srgbClr val="CC66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53" name="Rectangle 235"/>
            <p:cNvSpPr>
              <a:spLocks noChangeArrowheads="1"/>
            </p:cNvSpPr>
            <p:nvPr/>
          </p:nvSpPr>
          <p:spPr bwMode="auto">
            <a:xfrm>
              <a:off x="3092" y="2487"/>
              <a:ext cx="109" cy="936"/>
            </a:xfrm>
            <a:prstGeom prst="rect">
              <a:avLst/>
            </a:prstGeom>
            <a:solidFill>
              <a:srgbClr val="CC66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54" name="Oval 236"/>
            <p:cNvSpPr>
              <a:spLocks noChangeArrowheads="1"/>
            </p:cNvSpPr>
            <p:nvPr/>
          </p:nvSpPr>
          <p:spPr bwMode="auto">
            <a:xfrm>
              <a:off x="3048" y="2442"/>
              <a:ext cx="125" cy="1033"/>
            </a:xfrm>
            <a:prstGeom prst="ellipse">
              <a:avLst/>
            </a:prstGeom>
            <a:solidFill>
              <a:srgbClr val="00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55" name="Oval 237"/>
            <p:cNvSpPr>
              <a:spLocks noChangeArrowheads="1"/>
            </p:cNvSpPr>
            <p:nvPr/>
          </p:nvSpPr>
          <p:spPr bwMode="auto">
            <a:xfrm>
              <a:off x="3037" y="2439"/>
              <a:ext cx="91" cy="1047"/>
            </a:xfrm>
            <a:prstGeom prst="ellipse">
              <a:avLst/>
            </a:prstGeom>
            <a:solidFill>
              <a:srgbClr val="CC66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56" name="Rectangle 238"/>
            <p:cNvSpPr>
              <a:spLocks noChangeArrowheads="1"/>
            </p:cNvSpPr>
            <p:nvPr/>
          </p:nvSpPr>
          <p:spPr bwMode="auto">
            <a:xfrm>
              <a:off x="3028" y="2435"/>
              <a:ext cx="52" cy="1051"/>
            </a:xfrm>
            <a:prstGeom prst="rect">
              <a:avLst/>
            </a:prstGeom>
            <a:solidFill>
              <a:srgbClr val="CC66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57" name="Oval 239"/>
            <p:cNvSpPr>
              <a:spLocks noChangeArrowheads="1"/>
            </p:cNvSpPr>
            <p:nvPr/>
          </p:nvSpPr>
          <p:spPr bwMode="auto">
            <a:xfrm>
              <a:off x="2758" y="2403"/>
              <a:ext cx="77" cy="11"/>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58" name="Line 240"/>
            <p:cNvSpPr>
              <a:spLocks noChangeShapeType="1"/>
            </p:cNvSpPr>
            <p:nvPr/>
          </p:nvSpPr>
          <p:spPr bwMode="auto">
            <a:xfrm>
              <a:off x="2254" y="2617"/>
              <a:ext cx="1143"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7059" name="Line 241"/>
            <p:cNvSpPr>
              <a:spLocks noChangeShapeType="1"/>
            </p:cNvSpPr>
            <p:nvPr/>
          </p:nvSpPr>
          <p:spPr bwMode="auto">
            <a:xfrm>
              <a:off x="2276" y="2755"/>
              <a:ext cx="1150"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7060" name="Line 242"/>
            <p:cNvSpPr>
              <a:spLocks noChangeShapeType="1"/>
            </p:cNvSpPr>
            <p:nvPr/>
          </p:nvSpPr>
          <p:spPr bwMode="auto">
            <a:xfrm>
              <a:off x="2276" y="2904"/>
              <a:ext cx="1150"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7061" name="Line 243"/>
            <p:cNvSpPr>
              <a:spLocks noChangeShapeType="1"/>
            </p:cNvSpPr>
            <p:nvPr/>
          </p:nvSpPr>
          <p:spPr bwMode="auto">
            <a:xfrm>
              <a:off x="2276" y="3075"/>
              <a:ext cx="1150"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7062" name="Line 244"/>
            <p:cNvSpPr>
              <a:spLocks noChangeShapeType="1"/>
            </p:cNvSpPr>
            <p:nvPr/>
          </p:nvSpPr>
          <p:spPr bwMode="auto">
            <a:xfrm>
              <a:off x="2261" y="3223"/>
              <a:ext cx="1147"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7063" name="Line 245"/>
            <p:cNvSpPr>
              <a:spLocks noChangeShapeType="1"/>
            </p:cNvSpPr>
            <p:nvPr/>
          </p:nvSpPr>
          <p:spPr bwMode="auto">
            <a:xfrm>
              <a:off x="2249" y="3352"/>
              <a:ext cx="1144"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7064" name="Line 246"/>
            <p:cNvSpPr>
              <a:spLocks noChangeShapeType="1"/>
            </p:cNvSpPr>
            <p:nvPr/>
          </p:nvSpPr>
          <p:spPr bwMode="auto">
            <a:xfrm>
              <a:off x="2346" y="3438"/>
              <a:ext cx="903"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7065" name="Line 247"/>
            <p:cNvSpPr>
              <a:spLocks noChangeShapeType="1"/>
            </p:cNvSpPr>
            <p:nvPr/>
          </p:nvSpPr>
          <p:spPr bwMode="auto">
            <a:xfrm flipV="1">
              <a:off x="2265" y="2512"/>
              <a:ext cx="1069" cy="3"/>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166955" name="AutoShape 248"/>
          <p:cNvSpPr>
            <a:spLocks noChangeArrowheads="1"/>
          </p:cNvSpPr>
          <p:nvPr/>
        </p:nvSpPr>
        <p:spPr bwMode="auto">
          <a:xfrm rot="-2574365">
            <a:off x="6140450" y="5651500"/>
            <a:ext cx="231775" cy="254000"/>
          </a:xfrm>
          <a:prstGeom prst="rightArrow">
            <a:avLst>
              <a:gd name="adj1" fmla="val 50000"/>
              <a:gd name="adj2" fmla="val 25000"/>
            </a:avLst>
          </a:prstGeom>
          <a:gradFill rotWithShape="0">
            <a:gsLst>
              <a:gs pos="0">
                <a:srgbClr val="66FF66"/>
              </a:gs>
              <a:gs pos="100000">
                <a:srgbClr val="00CC00"/>
              </a:gs>
            </a:gsLst>
            <a:lin ang="0" scaled="1"/>
          </a:gradFill>
          <a:ln>
            <a:noFill/>
          </a:ln>
          <a:extLst>
            <a:ext uri="{91240B29-F687-4F45-9708-019B960494DF}">
              <a14:hiddenLine xmlns:a14="http://schemas.microsoft.com/office/drawing/2010/main" w="9525">
                <a:solidFill>
                  <a:schemeClr val="accent1"/>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6956" name="AutoShape 249"/>
          <p:cNvSpPr>
            <a:spLocks noChangeArrowheads="1"/>
          </p:cNvSpPr>
          <p:nvPr/>
        </p:nvSpPr>
        <p:spPr bwMode="auto">
          <a:xfrm>
            <a:off x="5178425" y="5803900"/>
            <a:ext cx="231775" cy="254000"/>
          </a:xfrm>
          <a:prstGeom prst="rightArrow">
            <a:avLst>
              <a:gd name="adj1" fmla="val 50000"/>
              <a:gd name="adj2" fmla="val 25000"/>
            </a:avLst>
          </a:prstGeom>
          <a:gradFill rotWithShape="0">
            <a:gsLst>
              <a:gs pos="0">
                <a:srgbClr val="66FF66"/>
              </a:gs>
              <a:gs pos="100000">
                <a:srgbClr val="00CC00"/>
              </a:gs>
            </a:gsLst>
            <a:lin ang="0" scaled="1"/>
          </a:gradFill>
          <a:ln>
            <a:noFill/>
          </a:ln>
          <a:extLst>
            <a:ext uri="{91240B29-F687-4F45-9708-019B960494DF}">
              <a14:hiddenLine xmlns:a14="http://schemas.microsoft.com/office/drawing/2010/main" w="9525">
                <a:solidFill>
                  <a:schemeClr val="accent1"/>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6957" name="AutoShape 250"/>
          <p:cNvSpPr>
            <a:spLocks noChangeArrowheads="1"/>
          </p:cNvSpPr>
          <p:nvPr/>
        </p:nvSpPr>
        <p:spPr bwMode="auto">
          <a:xfrm rot="4026005">
            <a:off x="5499893" y="3640932"/>
            <a:ext cx="1509713" cy="171450"/>
          </a:xfrm>
          <a:prstGeom prst="rightArrow">
            <a:avLst>
              <a:gd name="adj1" fmla="val 50000"/>
              <a:gd name="adj2" fmla="val 220139"/>
            </a:avLst>
          </a:prstGeom>
          <a:gradFill rotWithShape="0">
            <a:gsLst>
              <a:gs pos="0">
                <a:srgbClr val="66FF66"/>
              </a:gs>
              <a:gs pos="100000">
                <a:srgbClr val="00CC00"/>
              </a:gs>
            </a:gsLst>
            <a:lin ang="0" scaled="1"/>
          </a:gradFill>
          <a:ln>
            <a:noFill/>
          </a:ln>
          <a:extLst>
            <a:ext uri="{91240B29-F687-4F45-9708-019B960494DF}">
              <a14:hiddenLine xmlns:a14="http://schemas.microsoft.com/office/drawing/2010/main" w="9525">
                <a:solidFill>
                  <a:schemeClr val="accent1"/>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6958" name="AutoShape 251"/>
          <p:cNvSpPr>
            <a:spLocks noChangeArrowheads="1"/>
          </p:cNvSpPr>
          <p:nvPr/>
        </p:nvSpPr>
        <p:spPr bwMode="auto">
          <a:xfrm>
            <a:off x="6950075" y="5299075"/>
            <a:ext cx="190500" cy="254000"/>
          </a:xfrm>
          <a:prstGeom prst="rightArrow">
            <a:avLst>
              <a:gd name="adj1" fmla="val 50000"/>
              <a:gd name="adj2" fmla="val 25000"/>
            </a:avLst>
          </a:prstGeom>
          <a:gradFill rotWithShape="0">
            <a:gsLst>
              <a:gs pos="0">
                <a:srgbClr val="66FF66"/>
              </a:gs>
              <a:gs pos="100000">
                <a:srgbClr val="00CC00"/>
              </a:gs>
            </a:gsLst>
            <a:lin ang="0" scaled="1"/>
          </a:gradFill>
          <a:ln>
            <a:noFill/>
          </a:ln>
          <a:extLst>
            <a:ext uri="{91240B29-F687-4F45-9708-019B960494DF}">
              <a14:hiddenLine xmlns:a14="http://schemas.microsoft.com/office/drawing/2010/main" w="9525">
                <a:solidFill>
                  <a:schemeClr val="accent1"/>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6959" name="AutoShape 252"/>
          <p:cNvSpPr>
            <a:spLocks noChangeArrowheads="1"/>
          </p:cNvSpPr>
          <p:nvPr/>
        </p:nvSpPr>
        <p:spPr bwMode="auto">
          <a:xfrm>
            <a:off x="7859713" y="5287963"/>
            <a:ext cx="190500" cy="254000"/>
          </a:xfrm>
          <a:prstGeom prst="rightArrow">
            <a:avLst>
              <a:gd name="adj1" fmla="val 50000"/>
              <a:gd name="adj2" fmla="val 25000"/>
            </a:avLst>
          </a:prstGeom>
          <a:gradFill rotWithShape="0">
            <a:gsLst>
              <a:gs pos="0">
                <a:srgbClr val="66FF66"/>
              </a:gs>
              <a:gs pos="100000">
                <a:srgbClr val="00CC00"/>
              </a:gs>
            </a:gsLst>
            <a:lin ang="0" scaled="1"/>
          </a:gradFill>
          <a:ln>
            <a:noFill/>
          </a:ln>
          <a:extLst>
            <a:ext uri="{91240B29-F687-4F45-9708-019B960494DF}">
              <a14:hiddenLine xmlns:a14="http://schemas.microsoft.com/office/drawing/2010/main" w="9525">
                <a:solidFill>
                  <a:schemeClr val="accent1"/>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6960" name="Text Box 253"/>
          <p:cNvSpPr txBox="1">
            <a:spLocks noChangeArrowheads="1"/>
          </p:cNvSpPr>
          <p:nvPr/>
        </p:nvSpPr>
        <p:spPr bwMode="auto">
          <a:xfrm>
            <a:off x="7740650" y="4046538"/>
            <a:ext cx="15748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b="1">
                <a:solidFill>
                  <a:srgbClr val="333399"/>
                </a:solidFill>
                <a:latin typeface="ＭＳ Ｐゴシック" panose="020B0600070205080204" pitchFamily="50" charset="-128"/>
              </a:rPr>
              <a:t>ﾌﾞﾚﾝﾃﾞｯﾄﾞ</a:t>
            </a:r>
          </a:p>
          <a:p>
            <a:pPr>
              <a:spcBef>
                <a:spcPct val="0"/>
              </a:spcBef>
              <a:buFontTx/>
              <a:buNone/>
            </a:pPr>
            <a:r>
              <a:rPr lang="ja-JP" altLang="en-US" sz="2400" b="1">
                <a:solidFill>
                  <a:srgbClr val="333399"/>
                </a:solidFill>
                <a:latin typeface="ＭＳ Ｐゴシック" panose="020B0600070205080204" pitchFamily="50" charset="-128"/>
              </a:rPr>
              <a:t> ｳｲｽｷｰ</a:t>
            </a:r>
          </a:p>
        </p:txBody>
      </p:sp>
      <p:sp>
        <p:nvSpPr>
          <p:cNvPr id="166961" name="Text Box 254"/>
          <p:cNvSpPr txBox="1">
            <a:spLocks noChangeArrowheads="1"/>
          </p:cNvSpPr>
          <p:nvPr/>
        </p:nvSpPr>
        <p:spPr bwMode="auto">
          <a:xfrm>
            <a:off x="7227888" y="4640263"/>
            <a:ext cx="8445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solidFill>
                  <a:srgbClr val="333399"/>
                </a:solidFill>
                <a:latin typeface="HGP創英角ｺﾞｼｯｸUB" panose="020B0900000000000000" pitchFamily="50" charset="-128"/>
                <a:ea typeface="HGP創英角ｺﾞｼｯｸUB" panose="020B0900000000000000" pitchFamily="50" charset="-128"/>
              </a:rPr>
              <a:t>後熟</a:t>
            </a:r>
          </a:p>
        </p:txBody>
      </p:sp>
      <p:sp>
        <p:nvSpPr>
          <p:cNvPr id="166962" name="Text Box 255"/>
          <p:cNvSpPr txBox="1">
            <a:spLocks noChangeArrowheads="1"/>
          </p:cNvSpPr>
          <p:nvPr/>
        </p:nvSpPr>
        <p:spPr bwMode="auto">
          <a:xfrm>
            <a:off x="0" y="0"/>
            <a:ext cx="9144000" cy="6413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a:solidFill>
                  <a:srgbClr val="FFFFFF"/>
                </a:solidFill>
                <a:latin typeface="HGP明朝E" panose="02020900000000000000" pitchFamily="18" charset="-128"/>
                <a:ea typeface="HGP創英角ｺﾞｼｯｸUB" panose="020B0900000000000000" pitchFamily="50" charset="-128"/>
              </a:rPr>
              <a:t>ウイスキーの製造工程</a:t>
            </a:r>
          </a:p>
        </p:txBody>
      </p:sp>
      <p:sp>
        <p:nvSpPr>
          <p:cNvPr id="166963" name="Text Box 256"/>
          <p:cNvSpPr txBox="1">
            <a:spLocks noChangeArrowheads="1"/>
          </p:cNvSpPr>
          <p:nvPr/>
        </p:nvSpPr>
        <p:spPr bwMode="auto">
          <a:xfrm>
            <a:off x="179388" y="1177925"/>
            <a:ext cx="2755900" cy="457200"/>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400">
                <a:solidFill>
                  <a:srgbClr val="FFFFFF"/>
                </a:solidFill>
                <a:latin typeface="HGP創英角ｺﾞｼｯｸUB" panose="020B0900000000000000" pitchFamily="50" charset="-128"/>
                <a:ea typeface="HGP創英角ｺﾞｼｯｸUB" panose="020B0900000000000000" pitchFamily="50" charset="-128"/>
              </a:rPr>
              <a:t>モルトウイスキー</a:t>
            </a:r>
          </a:p>
        </p:txBody>
      </p:sp>
      <p:sp>
        <p:nvSpPr>
          <p:cNvPr id="166964" name="Text Box 257"/>
          <p:cNvSpPr txBox="1">
            <a:spLocks noChangeArrowheads="1"/>
          </p:cNvSpPr>
          <p:nvPr/>
        </p:nvSpPr>
        <p:spPr bwMode="auto">
          <a:xfrm>
            <a:off x="1247775" y="2768600"/>
            <a:ext cx="7683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solidFill>
                  <a:srgbClr val="333399"/>
                </a:solidFill>
                <a:latin typeface="HGP創英角ｺﾞｼｯｸUB" panose="020B0900000000000000" pitchFamily="50" charset="-128"/>
                <a:ea typeface="HGP創英角ｺﾞｼｯｸUB" panose="020B0900000000000000" pitchFamily="50" charset="-128"/>
              </a:rPr>
              <a:t>麦汁</a:t>
            </a:r>
          </a:p>
        </p:txBody>
      </p:sp>
      <p:sp>
        <p:nvSpPr>
          <p:cNvPr id="166965" name="Text Box 258"/>
          <p:cNvSpPr txBox="1">
            <a:spLocks noChangeArrowheads="1"/>
          </p:cNvSpPr>
          <p:nvPr/>
        </p:nvSpPr>
        <p:spPr bwMode="auto">
          <a:xfrm>
            <a:off x="2098675" y="2768600"/>
            <a:ext cx="10160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800">
                <a:solidFill>
                  <a:srgbClr val="333399"/>
                </a:solidFill>
                <a:latin typeface="HGP創英角ｺﾞｼｯｸUB" panose="020B0900000000000000" pitchFamily="50" charset="-128"/>
                <a:ea typeface="HGP創英角ｺﾞｼｯｸUB" panose="020B0900000000000000" pitchFamily="50" charset="-128"/>
              </a:rPr>
              <a:t>もろみ</a:t>
            </a:r>
          </a:p>
        </p:txBody>
      </p:sp>
      <p:sp>
        <p:nvSpPr>
          <p:cNvPr id="166966" name="Text Box 259"/>
          <p:cNvSpPr txBox="1">
            <a:spLocks noChangeArrowheads="1"/>
          </p:cNvSpPr>
          <p:nvPr/>
        </p:nvSpPr>
        <p:spPr bwMode="auto">
          <a:xfrm>
            <a:off x="3128963" y="2895600"/>
            <a:ext cx="1436687"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solidFill>
                  <a:srgbClr val="333399"/>
                </a:solidFill>
                <a:latin typeface="HGP創英角ｺﾞｼｯｸUB" panose="020B0900000000000000" pitchFamily="50" charset="-128"/>
                <a:ea typeface="HGP創英角ｺﾞｼｯｸUB" panose="020B0900000000000000" pitchFamily="50" charset="-128"/>
              </a:rPr>
              <a:t>ニューポット</a:t>
            </a:r>
          </a:p>
        </p:txBody>
      </p:sp>
      <p:pic>
        <p:nvPicPr>
          <p:cNvPr id="166967" name="Picture 260" descr="popsewsa011g_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2450" y="1917700"/>
            <a:ext cx="396875"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68" name="Picture 261" descr="popsewsa011i_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00" y="1944688"/>
            <a:ext cx="396875"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69" name="Picture 262" descr="響１７"/>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1825" y="4822825"/>
            <a:ext cx="712788"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6970" name="Group 263"/>
          <p:cNvGrpSpPr>
            <a:grpSpLocks/>
          </p:cNvGrpSpPr>
          <p:nvPr/>
        </p:nvGrpSpPr>
        <p:grpSpPr bwMode="auto">
          <a:xfrm>
            <a:off x="447675" y="5667375"/>
            <a:ext cx="403225" cy="804863"/>
            <a:chOff x="2636" y="2775"/>
            <a:chExt cx="477" cy="1030"/>
          </a:xfrm>
        </p:grpSpPr>
        <p:sp>
          <p:nvSpPr>
            <p:cNvPr id="166989" name="Oval 264"/>
            <p:cNvSpPr>
              <a:spLocks noChangeArrowheads="1"/>
            </p:cNvSpPr>
            <p:nvPr/>
          </p:nvSpPr>
          <p:spPr bwMode="auto">
            <a:xfrm>
              <a:off x="2751" y="3171"/>
              <a:ext cx="103" cy="102"/>
            </a:xfrm>
            <a:prstGeom prst="ellipse">
              <a:avLst/>
            </a:prstGeom>
            <a:solidFill>
              <a:srgbClr val="FFFF00"/>
            </a:solidFill>
            <a:ln w="9525">
              <a:solidFill>
                <a:srgbClr val="FFCC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6990" name="Oval 265"/>
            <p:cNvSpPr>
              <a:spLocks noChangeArrowheads="1"/>
            </p:cNvSpPr>
            <p:nvPr/>
          </p:nvSpPr>
          <p:spPr bwMode="auto">
            <a:xfrm>
              <a:off x="2752" y="3278"/>
              <a:ext cx="103" cy="102"/>
            </a:xfrm>
            <a:prstGeom prst="ellipse">
              <a:avLst/>
            </a:prstGeom>
            <a:solidFill>
              <a:srgbClr val="FFFF00"/>
            </a:solidFill>
            <a:ln w="9525">
              <a:solidFill>
                <a:srgbClr val="FFCC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6991" name="Oval 266"/>
            <p:cNvSpPr>
              <a:spLocks noChangeArrowheads="1"/>
            </p:cNvSpPr>
            <p:nvPr/>
          </p:nvSpPr>
          <p:spPr bwMode="auto">
            <a:xfrm>
              <a:off x="2754" y="3365"/>
              <a:ext cx="103" cy="102"/>
            </a:xfrm>
            <a:prstGeom prst="ellipse">
              <a:avLst/>
            </a:prstGeom>
            <a:solidFill>
              <a:srgbClr val="FFFF00"/>
            </a:solidFill>
            <a:ln w="9525">
              <a:solidFill>
                <a:srgbClr val="FFCC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6992" name="Oval 267"/>
            <p:cNvSpPr>
              <a:spLocks noChangeArrowheads="1"/>
            </p:cNvSpPr>
            <p:nvPr/>
          </p:nvSpPr>
          <p:spPr bwMode="auto">
            <a:xfrm>
              <a:off x="2747" y="3461"/>
              <a:ext cx="103" cy="102"/>
            </a:xfrm>
            <a:prstGeom prst="ellipse">
              <a:avLst/>
            </a:prstGeom>
            <a:solidFill>
              <a:srgbClr val="FFFF00"/>
            </a:solidFill>
            <a:ln w="9525">
              <a:solidFill>
                <a:srgbClr val="FFCC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6993" name="Oval 268"/>
            <p:cNvSpPr>
              <a:spLocks noChangeArrowheads="1"/>
            </p:cNvSpPr>
            <p:nvPr/>
          </p:nvSpPr>
          <p:spPr bwMode="auto">
            <a:xfrm>
              <a:off x="2770" y="2814"/>
              <a:ext cx="77" cy="76"/>
            </a:xfrm>
            <a:prstGeom prst="ellipse">
              <a:avLst/>
            </a:prstGeom>
            <a:solidFill>
              <a:srgbClr val="FFFF00"/>
            </a:solidFill>
            <a:ln w="9525">
              <a:solidFill>
                <a:srgbClr val="FFCC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6994" name="Oval 269"/>
            <p:cNvSpPr>
              <a:spLocks noChangeArrowheads="1"/>
            </p:cNvSpPr>
            <p:nvPr/>
          </p:nvSpPr>
          <p:spPr bwMode="auto">
            <a:xfrm>
              <a:off x="2753" y="2886"/>
              <a:ext cx="103" cy="102"/>
            </a:xfrm>
            <a:prstGeom prst="ellipse">
              <a:avLst/>
            </a:prstGeom>
            <a:solidFill>
              <a:srgbClr val="FFFF00"/>
            </a:solidFill>
            <a:ln w="9525">
              <a:solidFill>
                <a:srgbClr val="FFCC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6995" name="Oval 270"/>
            <p:cNvSpPr>
              <a:spLocks noChangeArrowheads="1"/>
            </p:cNvSpPr>
            <p:nvPr/>
          </p:nvSpPr>
          <p:spPr bwMode="auto">
            <a:xfrm>
              <a:off x="2755" y="2973"/>
              <a:ext cx="103" cy="102"/>
            </a:xfrm>
            <a:prstGeom prst="ellipse">
              <a:avLst/>
            </a:prstGeom>
            <a:solidFill>
              <a:srgbClr val="FFFF00"/>
            </a:solidFill>
            <a:ln w="9525">
              <a:solidFill>
                <a:srgbClr val="FFCC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6996" name="Oval 271"/>
            <p:cNvSpPr>
              <a:spLocks noChangeArrowheads="1"/>
            </p:cNvSpPr>
            <p:nvPr/>
          </p:nvSpPr>
          <p:spPr bwMode="auto">
            <a:xfrm>
              <a:off x="2748" y="3069"/>
              <a:ext cx="103" cy="102"/>
            </a:xfrm>
            <a:prstGeom prst="ellipse">
              <a:avLst/>
            </a:prstGeom>
            <a:solidFill>
              <a:srgbClr val="FFFF00"/>
            </a:solidFill>
            <a:ln w="9525">
              <a:solidFill>
                <a:srgbClr val="FFCC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grpSp>
          <p:nvGrpSpPr>
            <p:cNvPr id="166997" name="Group 272"/>
            <p:cNvGrpSpPr>
              <a:grpSpLocks/>
            </p:cNvGrpSpPr>
            <p:nvPr/>
          </p:nvGrpSpPr>
          <p:grpSpPr bwMode="auto">
            <a:xfrm>
              <a:off x="2725" y="2841"/>
              <a:ext cx="76" cy="697"/>
              <a:chOff x="3083" y="2875"/>
              <a:chExt cx="111" cy="784"/>
            </a:xfrm>
          </p:grpSpPr>
          <p:sp>
            <p:nvSpPr>
              <p:cNvPr id="167026" name="Oval 273"/>
              <p:cNvSpPr>
                <a:spLocks noChangeArrowheads="1"/>
              </p:cNvSpPr>
              <p:nvPr/>
            </p:nvSpPr>
            <p:spPr bwMode="auto">
              <a:xfrm>
                <a:off x="3087" y="3267"/>
                <a:ext cx="103" cy="102"/>
              </a:xfrm>
              <a:prstGeom prst="ellipse">
                <a:avLst/>
              </a:prstGeom>
              <a:solidFill>
                <a:srgbClr val="FFFF00"/>
              </a:solidFill>
              <a:ln w="9525">
                <a:solidFill>
                  <a:srgbClr val="FFCC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27" name="Oval 274"/>
              <p:cNvSpPr>
                <a:spLocks noChangeArrowheads="1"/>
              </p:cNvSpPr>
              <p:nvPr/>
            </p:nvSpPr>
            <p:spPr bwMode="auto">
              <a:xfrm>
                <a:off x="3088" y="3374"/>
                <a:ext cx="103" cy="102"/>
              </a:xfrm>
              <a:prstGeom prst="ellipse">
                <a:avLst/>
              </a:prstGeom>
              <a:solidFill>
                <a:srgbClr val="FFFF00"/>
              </a:solidFill>
              <a:ln w="9525">
                <a:solidFill>
                  <a:srgbClr val="FFCC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28" name="Oval 275"/>
              <p:cNvSpPr>
                <a:spLocks noChangeArrowheads="1"/>
              </p:cNvSpPr>
              <p:nvPr/>
            </p:nvSpPr>
            <p:spPr bwMode="auto">
              <a:xfrm>
                <a:off x="3090" y="3461"/>
                <a:ext cx="103" cy="102"/>
              </a:xfrm>
              <a:prstGeom prst="ellipse">
                <a:avLst/>
              </a:prstGeom>
              <a:solidFill>
                <a:srgbClr val="FFFF00"/>
              </a:solidFill>
              <a:ln w="9525">
                <a:solidFill>
                  <a:srgbClr val="FFCC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29" name="Oval 276"/>
              <p:cNvSpPr>
                <a:spLocks noChangeArrowheads="1"/>
              </p:cNvSpPr>
              <p:nvPr/>
            </p:nvSpPr>
            <p:spPr bwMode="auto">
              <a:xfrm>
                <a:off x="3083" y="3557"/>
                <a:ext cx="103" cy="102"/>
              </a:xfrm>
              <a:prstGeom prst="ellipse">
                <a:avLst/>
              </a:prstGeom>
              <a:solidFill>
                <a:srgbClr val="FFFF00"/>
              </a:solidFill>
              <a:ln w="9525">
                <a:solidFill>
                  <a:srgbClr val="FFCC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30" name="Oval 277"/>
              <p:cNvSpPr>
                <a:spLocks noChangeArrowheads="1"/>
              </p:cNvSpPr>
              <p:nvPr/>
            </p:nvSpPr>
            <p:spPr bwMode="auto">
              <a:xfrm>
                <a:off x="3088" y="2875"/>
                <a:ext cx="103" cy="102"/>
              </a:xfrm>
              <a:prstGeom prst="ellipse">
                <a:avLst/>
              </a:prstGeom>
              <a:solidFill>
                <a:srgbClr val="FFFF00"/>
              </a:solidFill>
              <a:ln w="9525">
                <a:solidFill>
                  <a:srgbClr val="FFCC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31" name="Oval 278"/>
              <p:cNvSpPr>
                <a:spLocks noChangeArrowheads="1"/>
              </p:cNvSpPr>
              <p:nvPr/>
            </p:nvSpPr>
            <p:spPr bwMode="auto">
              <a:xfrm>
                <a:off x="3089" y="2982"/>
                <a:ext cx="103" cy="102"/>
              </a:xfrm>
              <a:prstGeom prst="ellipse">
                <a:avLst/>
              </a:prstGeom>
              <a:solidFill>
                <a:srgbClr val="FFFF00"/>
              </a:solidFill>
              <a:ln w="9525">
                <a:solidFill>
                  <a:srgbClr val="FFCC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32" name="Oval 279"/>
              <p:cNvSpPr>
                <a:spLocks noChangeArrowheads="1"/>
              </p:cNvSpPr>
              <p:nvPr/>
            </p:nvSpPr>
            <p:spPr bwMode="auto">
              <a:xfrm>
                <a:off x="3091" y="3069"/>
                <a:ext cx="103" cy="102"/>
              </a:xfrm>
              <a:prstGeom prst="ellipse">
                <a:avLst/>
              </a:prstGeom>
              <a:solidFill>
                <a:srgbClr val="FFFF00"/>
              </a:solidFill>
              <a:ln w="9525">
                <a:solidFill>
                  <a:srgbClr val="FFCC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33" name="Oval 280"/>
              <p:cNvSpPr>
                <a:spLocks noChangeArrowheads="1"/>
              </p:cNvSpPr>
              <p:nvPr/>
            </p:nvSpPr>
            <p:spPr bwMode="auto">
              <a:xfrm>
                <a:off x="3084" y="3165"/>
                <a:ext cx="103" cy="102"/>
              </a:xfrm>
              <a:prstGeom prst="ellipse">
                <a:avLst/>
              </a:prstGeom>
              <a:solidFill>
                <a:srgbClr val="FFFF00"/>
              </a:solidFill>
              <a:ln w="9525">
                <a:solidFill>
                  <a:srgbClr val="FFCC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grpSp>
        <p:grpSp>
          <p:nvGrpSpPr>
            <p:cNvPr id="166998" name="Group 281"/>
            <p:cNvGrpSpPr>
              <a:grpSpLocks/>
            </p:cNvGrpSpPr>
            <p:nvPr/>
          </p:nvGrpSpPr>
          <p:grpSpPr bwMode="auto">
            <a:xfrm>
              <a:off x="2819" y="2841"/>
              <a:ext cx="76" cy="697"/>
              <a:chOff x="3083" y="2875"/>
              <a:chExt cx="111" cy="784"/>
            </a:xfrm>
          </p:grpSpPr>
          <p:sp>
            <p:nvSpPr>
              <p:cNvPr id="167018" name="Oval 282"/>
              <p:cNvSpPr>
                <a:spLocks noChangeArrowheads="1"/>
              </p:cNvSpPr>
              <p:nvPr/>
            </p:nvSpPr>
            <p:spPr bwMode="auto">
              <a:xfrm>
                <a:off x="3087" y="3267"/>
                <a:ext cx="103" cy="102"/>
              </a:xfrm>
              <a:prstGeom prst="ellipse">
                <a:avLst/>
              </a:prstGeom>
              <a:solidFill>
                <a:srgbClr val="FFFF00"/>
              </a:solidFill>
              <a:ln w="9525">
                <a:solidFill>
                  <a:srgbClr val="FFCC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19" name="Oval 283"/>
              <p:cNvSpPr>
                <a:spLocks noChangeArrowheads="1"/>
              </p:cNvSpPr>
              <p:nvPr/>
            </p:nvSpPr>
            <p:spPr bwMode="auto">
              <a:xfrm>
                <a:off x="3088" y="3374"/>
                <a:ext cx="103" cy="102"/>
              </a:xfrm>
              <a:prstGeom prst="ellipse">
                <a:avLst/>
              </a:prstGeom>
              <a:solidFill>
                <a:srgbClr val="FFFF00"/>
              </a:solidFill>
              <a:ln w="9525">
                <a:solidFill>
                  <a:srgbClr val="FFCC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20" name="Oval 284"/>
              <p:cNvSpPr>
                <a:spLocks noChangeArrowheads="1"/>
              </p:cNvSpPr>
              <p:nvPr/>
            </p:nvSpPr>
            <p:spPr bwMode="auto">
              <a:xfrm>
                <a:off x="3090" y="3461"/>
                <a:ext cx="103" cy="102"/>
              </a:xfrm>
              <a:prstGeom prst="ellipse">
                <a:avLst/>
              </a:prstGeom>
              <a:solidFill>
                <a:srgbClr val="FFFF00"/>
              </a:solidFill>
              <a:ln w="9525">
                <a:solidFill>
                  <a:srgbClr val="FFCC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21" name="Oval 285"/>
              <p:cNvSpPr>
                <a:spLocks noChangeArrowheads="1"/>
              </p:cNvSpPr>
              <p:nvPr/>
            </p:nvSpPr>
            <p:spPr bwMode="auto">
              <a:xfrm>
                <a:off x="3083" y="3557"/>
                <a:ext cx="103" cy="102"/>
              </a:xfrm>
              <a:prstGeom prst="ellipse">
                <a:avLst/>
              </a:prstGeom>
              <a:solidFill>
                <a:srgbClr val="FFFF00"/>
              </a:solidFill>
              <a:ln w="9525">
                <a:solidFill>
                  <a:srgbClr val="FFCC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22" name="Oval 286"/>
              <p:cNvSpPr>
                <a:spLocks noChangeArrowheads="1"/>
              </p:cNvSpPr>
              <p:nvPr/>
            </p:nvSpPr>
            <p:spPr bwMode="auto">
              <a:xfrm>
                <a:off x="3088" y="2875"/>
                <a:ext cx="103" cy="102"/>
              </a:xfrm>
              <a:prstGeom prst="ellipse">
                <a:avLst/>
              </a:prstGeom>
              <a:solidFill>
                <a:srgbClr val="FFFF00"/>
              </a:solidFill>
              <a:ln w="9525">
                <a:solidFill>
                  <a:srgbClr val="FFCC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23" name="Oval 287"/>
              <p:cNvSpPr>
                <a:spLocks noChangeArrowheads="1"/>
              </p:cNvSpPr>
              <p:nvPr/>
            </p:nvSpPr>
            <p:spPr bwMode="auto">
              <a:xfrm>
                <a:off x="3089" y="2982"/>
                <a:ext cx="103" cy="102"/>
              </a:xfrm>
              <a:prstGeom prst="ellipse">
                <a:avLst/>
              </a:prstGeom>
              <a:solidFill>
                <a:srgbClr val="FFFF00"/>
              </a:solidFill>
              <a:ln w="9525">
                <a:solidFill>
                  <a:srgbClr val="FFCC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24" name="Oval 288"/>
              <p:cNvSpPr>
                <a:spLocks noChangeArrowheads="1"/>
              </p:cNvSpPr>
              <p:nvPr/>
            </p:nvSpPr>
            <p:spPr bwMode="auto">
              <a:xfrm>
                <a:off x="3091" y="3069"/>
                <a:ext cx="103" cy="102"/>
              </a:xfrm>
              <a:prstGeom prst="ellipse">
                <a:avLst/>
              </a:prstGeom>
              <a:solidFill>
                <a:srgbClr val="FFFF00"/>
              </a:solidFill>
              <a:ln w="9525">
                <a:solidFill>
                  <a:srgbClr val="FFCC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25" name="Oval 289"/>
              <p:cNvSpPr>
                <a:spLocks noChangeArrowheads="1"/>
              </p:cNvSpPr>
              <p:nvPr/>
            </p:nvSpPr>
            <p:spPr bwMode="auto">
              <a:xfrm>
                <a:off x="3084" y="3165"/>
                <a:ext cx="103" cy="102"/>
              </a:xfrm>
              <a:prstGeom prst="ellipse">
                <a:avLst/>
              </a:prstGeom>
              <a:solidFill>
                <a:srgbClr val="FFFF00"/>
              </a:solidFill>
              <a:ln w="9525">
                <a:solidFill>
                  <a:srgbClr val="FFCC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grpSp>
        <p:sp>
          <p:nvSpPr>
            <p:cNvPr id="166999" name="Oval 290"/>
            <p:cNvSpPr>
              <a:spLocks noChangeArrowheads="1"/>
            </p:cNvSpPr>
            <p:nvPr/>
          </p:nvSpPr>
          <p:spPr bwMode="auto">
            <a:xfrm>
              <a:off x="2697" y="3219"/>
              <a:ext cx="46" cy="87"/>
            </a:xfrm>
            <a:prstGeom prst="ellipse">
              <a:avLst/>
            </a:prstGeom>
            <a:solidFill>
              <a:srgbClr val="FFFF00"/>
            </a:solidFill>
            <a:ln w="9525">
              <a:solidFill>
                <a:srgbClr val="FFCC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00" name="Oval 291"/>
            <p:cNvSpPr>
              <a:spLocks noChangeArrowheads="1"/>
            </p:cNvSpPr>
            <p:nvPr/>
          </p:nvSpPr>
          <p:spPr bwMode="auto">
            <a:xfrm>
              <a:off x="2697" y="3310"/>
              <a:ext cx="47" cy="87"/>
            </a:xfrm>
            <a:prstGeom prst="ellipse">
              <a:avLst/>
            </a:prstGeom>
            <a:solidFill>
              <a:srgbClr val="FFFF00"/>
            </a:solidFill>
            <a:ln w="9525">
              <a:solidFill>
                <a:srgbClr val="FFCC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01" name="Oval 292"/>
            <p:cNvSpPr>
              <a:spLocks noChangeArrowheads="1"/>
            </p:cNvSpPr>
            <p:nvPr/>
          </p:nvSpPr>
          <p:spPr bwMode="auto">
            <a:xfrm>
              <a:off x="2698" y="3385"/>
              <a:ext cx="47" cy="87"/>
            </a:xfrm>
            <a:prstGeom prst="ellipse">
              <a:avLst/>
            </a:prstGeom>
            <a:solidFill>
              <a:srgbClr val="FFFF00"/>
            </a:solidFill>
            <a:ln w="9525">
              <a:solidFill>
                <a:srgbClr val="FFCC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02" name="Oval 293"/>
            <p:cNvSpPr>
              <a:spLocks noChangeArrowheads="1"/>
            </p:cNvSpPr>
            <p:nvPr/>
          </p:nvSpPr>
          <p:spPr bwMode="auto">
            <a:xfrm>
              <a:off x="2695" y="3467"/>
              <a:ext cx="46" cy="87"/>
            </a:xfrm>
            <a:prstGeom prst="ellipse">
              <a:avLst/>
            </a:prstGeom>
            <a:solidFill>
              <a:srgbClr val="FFFF00"/>
            </a:solidFill>
            <a:ln w="9525">
              <a:solidFill>
                <a:srgbClr val="FFCC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03" name="Oval 294"/>
            <p:cNvSpPr>
              <a:spLocks noChangeArrowheads="1"/>
            </p:cNvSpPr>
            <p:nvPr/>
          </p:nvSpPr>
          <p:spPr bwMode="auto">
            <a:xfrm>
              <a:off x="2715" y="2908"/>
              <a:ext cx="47" cy="62"/>
            </a:xfrm>
            <a:prstGeom prst="ellipse">
              <a:avLst/>
            </a:prstGeom>
            <a:solidFill>
              <a:srgbClr val="FFFF00"/>
            </a:solidFill>
            <a:ln w="9525">
              <a:solidFill>
                <a:srgbClr val="FFCC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04" name="Oval 295"/>
            <p:cNvSpPr>
              <a:spLocks noChangeArrowheads="1"/>
            </p:cNvSpPr>
            <p:nvPr/>
          </p:nvSpPr>
          <p:spPr bwMode="auto">
            <a:xfrm>
              <a:off x="2698" y="2975"/>
              <a:ext cx="46" cy="87"/>
            </a:xfrm>
            <a:prstGeom prst="ellipse">
              <a:avLst/>
            </a:prstGeom>
            <a:solidFill>
              <a:srgbClr val="FFFF00"/>
            </a:solidFill>
            <a:ln w="9525">
              <a:solidFill>
                <a:srgbClr val="FFCC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05" name="Oval 296"/>
            <p:cNvSpPr>
              <a:spLocks noChangeArrowheads="1"/>
            </p:cNvSpPr>
            <p:nvPr/>
          </p:nvSpPr>
          <p:spPr bwMode="auto">
            <a:xfrm>
              <a:off x="2699" y="3049"/>
              <a:ext cx="46" cy="87"/>
            </a:xfrm>
            <a:prstGeom prst="ellipse">
              <a:avLst/>
            </a:prstGeom>
            <a:solidFill>
              <a:srgbClr val="FFFF00"/>
            </a:solidFill>
            <a:ln w="9525">
              <a:solidFill>
                <a:srgbClr val="FFCC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06" name="Oval 297"/>
            <p:cNvSpPr>
              <a:spLocks noChangeArrowheads="1"/>
            </p:cNvSpPr>
            <p:nvPr/>
          </p:nvSpPr>
          <p:spPr bwMode="auto">
            <a:xfrm>
              <a:off x="2695" y="3131"/>
              <a:ext cx="47" cy="88"/>
            </a:xfrm>
            <a:prstGeom prst="ellipse">
              <a:avLst/>
            </a:prstGeom>
            <a:solidFill>
              <a:srgbClr val="FFFF00"/>
            </a:solidFill>
            <a:ln w="9525">
              <a:solidFill>
                <a:srgbClr val="FFCC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07" name="Oval 298"/>
            <p:cNvSpPr>
              <a:spLocks noChangeArrowheads="1"/>
            </p:cNvSpPr>
            <p:nvPr/>
          </p:nvSpPr>
          <p:spPr bwMode="auto">
            <a:xfrm>
              <a:off x="2868" y="3201"/>
              <a:ext cx="46" cy="87"/>
            </a:xfrm>
            <a:prstGeom prst="ellipse">
              <a:avLst/>
            </a:prstGeom>
            <a:solidFill>
              <a:srgbClr val="FFFF00"/>
            </a:solidFill>
            <a:ln w="9525">
              <a:solidFill>
                <a:srgbClr val="FFCC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08" name="Oval 299"/>
            <p:cNvSpPr>
              <a:spLocks noChangeArrowheads="1"/>
            </p:cNvSpPr>
            <p:nvPr/>
          </p:nvSpPr>
          <p:spPr bwMode="auto">
            <a:xfrm>
              <a:off x="2868" y="3292"/>
              <a:ext cx="47" cy="87"/>
            </a:xfrm>
            <a:prstGeom prst="ellipse">
              <a:avLst/>
            </a:prstGeom>
            <a:solidFill>
              <a:srgbClr val="FFFF00"/>
            </a:solidFill>
            <a:ln w="9525">
              <a:solidFill>
                <a:srgbClr val="FFCC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09" name="Oval 300"/>
            <p:cNvSpPr>
              <a:spLocks noChangeArrowheads="1"/>
            </p:cNvSpPr>
            <p:nvPr/>
          </p:nvSpPr>
          <p:spPr bwMode="auto">
            <a:xfrm>
              <a:off x="2869" y="3367"/>
              <a:ext cx="47" cy="87"/>
            </a:xfrm>
            <a:prstGeom prst="ellipse">
              <a:avLst/>
            </a:prstGeom>
            <a:solidFill>
              <a:srgbClr val="FFFF00"/>
            </a:solidFill>
            <a:ln w="9525">
              <a:solidFill>
                <a:srgbClr val="FFCC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10" name="Oval 301"/>
            <p:cNvSpPr>
              <a:spLocks noChangeArrowheads="1"/>
            </p:cNvSpPr>
            <p:nvPr/>
          </p:nvSpPr>
          <p:spPr bwMode="auto">
            <a:xfrm>
              <a:off x="2866" y="3449"/>
              <a:ext cx="46" cy="87"/>
            </a:xfrm>
            <a:prstGeom prst="ellipse">
              <a:avLst/>
            </a:prstGeom>
            <a:solidFill>
              <a:srgbClr val="FFFF00"/>
            </a:solidFill>
            <a:ln w="9525">
              <a:solidFill>
                <a:srgbClr val="FFCC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11" name="Oval 302"/>
            <p:cNvSpPr>
              <a:spLocks noChangeArrowheads="1"/>
            </p:cNvSpPr>
            <p:nvPr/>
          </p:nvSpPr>
          <p:spPr bwMode="auto">
            <a:xfrm>
              <a:off x="2859" y="2890"/>
              <a:ext cx="47" cy="62"/>
            </a:xfrm>
            <a:prstGeom prst="ellipse">
              <a:avLst/>
            </a:prstGeom>
            <a:solidFill>
              <a:srgbClr val="FFFF00"/>
            </a:solidFill>
            <a:ln w="9525">
              <a:solidFill>
                <a:srgbClr val="FFCC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12" name="Oval 303"/>
            <p:cNvSpPr>
              <a:spLocks noChangeArrowheads="1"/>
            </p:cNvSpPr>
            <p:nvPr/>
          </p:nvSpPr>
          <p:spPr bwMode="auto">
            <a:xfrm>
              <a:off x="2869" y="2957"/>
              <a:ext cx="46" cy="87"/>
            </a:xfrm>
            <a:prstGeom prst="ellipse">
              <a:avLst/>
            </a:prstGeom>
            <a:solidFill>
              <a:srgbClr val="FFFF00"/>
            </a:solidFill>
            <a:ln w="9525">
              <a:solidFill>
                <a:srgbClr val="FFCC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13" name="Oval 304"/>
            <p:cNvSpPr>
              <a:spLocks noChangeArrowheads="1"/>
            </p:cNvSpPr>
            <p:nvPr/>
          </p:nvSpPr>
          <p:spPr bwMode="auto">
            <a:xfrm>
              <a:off x="2870" y="3031"/>
              <a:ext cx="46" cy="87"/>
            </a:xfrm>
            <a:prstGeom prst="ellipse">
              <a:avLst/>
            </a:prstGeom>
            <a:solidFill>
              <a:srgbClr val="FFFF00"/>
            </a:solidFill>
            <a:ln w="9525">
              <a:solidFill>
                <a:srgbClr val="FFCC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14" name="Oval 305"/>
            <p:cNvSpPr>
              <a:spLocks noChangeArrowheads="1"/>
            </p:cNvSpPr>
            <p:nvPr/>
          </p:nvSpPr>
          <p:spPr bwMode="auto">
            <a:xfrm>
              <a:off x="2866" y="3113"/>
              <a:ext cx="47" cy="88"/>
            </a:xfrm>
            <a:prstGeom prst="ellipse">
              <a:avLst/>
            </a:prstGeom>
            <a:solidFill>
              <a:srgbClr val="FFFF00"/>
            </a:solidFill>
            <a:ln w="9525">
              <a:solidFill>
                <a:srgbClr val="FFCC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15" name="Oval 306"/>
            <p:cNvSpPr>
              <a:spLocks noChangeArrowheads="1"/>
            </p:cNvSpPr>
            <p:nvPr/>
          </p:nvSpPr>
          <p:spPr bwMode="auto">
            <a:xfrm>
              <a:off x="2767" y="2775"/>
              <a:ext cx="77" cy="76"/>
            </a:xfrm>
            <a:prstGeom prst="ellipse">
              <a:avLst/>
            </a:prstGeom>
            <a:solidFill>
              <a:srgbClr val="FFFF00"/>
            </a:solidFill>
            <a:ln w="9525">
              <a:solidFill>
                <a:srgbClr val="FFCC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7016" name="Freeform 307"/>
            <p:cNvSpPr>
              <a:spLocks/>
            </p:cNvSpPr>
            <p:nvPr/>
          </p:nvSpPr>
          <p:spPr bwMode="auto">
            <a:xfrm>
              <a:off x="2636" y="3013"/>
              <a:ext cx="221" cy="792"/>
            </a:xfrm>
            <a:custGeom>
              <a:avLst/>
              <a:gdLst>
                <a:gd name="T0" fmla="*/ 1 w 358"/>
                <a:gd name="T1" fmla="*/ 750 h 792"/>
                <a:gd name="T2" fmla="*/ 1 w 358"/>
                <a:gd name="T3" fmla="*/ 681 h 792"/>
                <a:gd name="T4" fmla="*/ 1 w 358"/>
                <a:gd name="T5" fmla="*/ 621 h 792"/>
                <a:gd name="T6" fmla="*/ 1 w 358"/>
                <a:gd name="T7" fmla="*/ 501 h 792"/>
                <a:gd name="T8" fmla="*/ 1 w 358"/>
                <a:gd name="T9" fmla="*/ 450 h 792"/>
                <a:gd name="T10" fmla="*/ 1 w 358"/>
                <a:gd name="T11" fmla="*/ 270 h 792"/>
                <a:gd name="T12" fmla="*/ 1 w 358"/>
                <a:gd name="T13" fmla="*/ 47 h 792"/>
                <a:gd name="T14" fmla="*/ 1 w 358"/>
                <a:gd name="T15" fmla="*/ 38 h 792"/>
                <a:gd name="T16" fmla="*/ 1 w 358"/>
                <a:gd name="T17" fmla="*/ 56 h 792"/>
                <a:gd name="T18" fmla="*/ 1 w 358"/>
                <a:gd name="T19" fmla="*/ 116 h 792"/>
                <a:gd name="T20" fmla="*/ 1 w 358"/>
                <a:gd name="T21" fmla="*/ 236 h 792"/>
                <a:gd name="T22" fmla="*/ 1 w 358"/>
                <a:gd name="T23" fmla="*/ 313 h 792"/>
                <a:gd name="T24" fmla="*/ 1 w 358"/>
                <a:gd name="T25" fmla="*/ 390 h 792"/>
                <a:gd name="T26" fmla="*/ 1 w 358"/>
                <a:gd name="T27" fmla="*/ 656 h 792"/>
                <a:gd name="T28" fmla="*/ 1 w 358"/>
                <a:gd name="T29" fmla="*/ 767 h 792"/>
                <a:gd name="T30" fmla="*/ 1 w 358"/>
                <a:gd name="T31" fmla="*/ 750 h 7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8" h="792">
                  <a:moveTo>
                    <a:pt x="270" y="750"/>
                  </a:moveTo>
                  <a:cubicBezTo>
                    <a:pt x="264" y="727"/>
                    <a:pt x="264" y="702"/>
                    <a:pt x="253" y="681"/>
                  </a:cubicBezTo>
                  <a:cubicBezTo>
                    <a:pt x="234" y="643"/>
                    <a:pt x="168" y="634"/>
                    <a:pt x="133" y="621"/>
                  </a:cubicBezTo>
                  <a:cubicBezTo>
                    <a:pt x="101" y="591"/>
                    <a:pt x="87" y="543"/>
                    <a:pt x="73" y="501"/>
                  </a:cubicBezTo>
                  <a:cubicBezTo>
                    <a:pt x="67" y="484"/>
                    <a:pt x="55" y="450"/>
                    <a:pt x="55" y="450"/>
                  </a:cubicBezTo>
                  <a:cubicBezTo>
                    <a:pt x="46" y="389"/>
                    <a:pt x="36" y="332"/>
                    <a:pt x="30" y="270"/>
                  </a:cubicBezTo>
                  <a:cubicBezTo>
                    <a:pt x="27" y="196"/>
                    <a:pt x="26" y="121"/>
                    <a:pt x="21" y="47"/>
                  </a:cubicBezTo>
                  <a:cubicBezTo>
                    <a:pt x="18" y="7"/>
                    <a:pt x="0" y="0"/>
                    <a:pt x="30" y="38"/>
                  </a:cubicBezTo>
                  <a:cubicBezTo>
                    <a:pt x="35" y="44"/>
                    <a:pt x="41" y="50"/>
                    <a:pt x="47" y="56"/>
                  </a:cubicBezTo>
                  <a:cubicBezTo>
                    <a:pt x="57" y="87"/>
                    <a:pt x="72" y="91"/>
                    <a:pt x="90" y="116"/>
                  </a:cubicBezTo>
                  <a:cubicBezTo>
                    <a:pt x="121" y="158"/>
                    <a:pt x="148" y="198"/>
                    <a:pt x="184" y="236"/>
                  </a:cubicBezTo>
                  <a:cubicBezTo>
                    <a:pt x="194" y="264"/>
                    <a:pt x="227" y="313"/>
                    <a:pt x="227" y="313"/>
                  </a:cubicBezTo>
                  <a:cubicBezTo>
                    <a:pt x="247" y="374"/>
                    <a:pt x="234" y="349"/>
                    <a:pt x="261" y="390"/>
                  </a:cubicBezTo>
                  <a:cubicBezTo>
                    <a:pt x="284" y="479"/>
                    <a:pt x="294" y="568"/>
                    <a:pt x="321" y="656"/>
                  </a:cubicBezTo>
                  <a:cubicBezTo>
                    <a:pt x="325" y="707"/>
                    <a:pt x="358" y="792"/>
                    <a:pt x="287" y="767"/>
                  </a:cubicBezTo>
                  <a:cubicBezTo>
                    <a:pt x="277" y="737"/>
                    <a:pt x="284" y="734"/>
                    <a:pt x="270" y="750"/>
                  </a:cubicBezTo>
                  <a:close/>
                </a:path>
              </a:pathLst>
            </a:custGeom>
            <a:gradFill rotWithShape="0">
              <a:gsLst>
                <a:gs pos="0">
                  <a:srgbClr val="CCFF66"/>
                </a:gs>
                <a:gs pos="100000">
                  <a:srgbClr val="66FF33"/>
                </a:gs>
              </a:gsLst>
              <a:path path="rect">
                <a:fillToRect r="100000" b="100000"/>
              </a:path>
            </a:gradFill>
            <a:ln>
              <a:noFill/>
            </a:ln>
            <a:extLst>
              <a:ext uri="{91240B29-F687-4F45-9708-019B960494DF}">
                <a14:hiddenLine xmlns:a14="http://schemas.microsoft.com/office/drawing/2010/main" w="9525">
                  <a:solidFill>
                    <a:srgbClr val="66FF33"/>
                  </a:solidFill>
                  <a:round/>
                  <a:headEnd/>
                  <a:tailEnd/>
                </a14:hiddenLine>
              </a:ext>
            </a:extLst>
          </p:spPr>
          <p:txBody>
            <a:bodyPr wrap="none" anchor="ctr"/>
            <a:lstStyle/>
            <a:p>
              <a:endParaRPr lang="ja-JP" altLang="en-US"/>
            </a:p>
          </p:txBody>
        </p:sp>
        <p:sp>
          <p:nvSpPr>
            <p:cNvPr id="167017" name="Freeform 308"/>
            <p:cNvSpPr>
              <a:spLocks/>
            </p:cNvSpPr>
            <p:nvPr/>
          </p:nvSpPr>
          <p:spPr bwMode="auto">
            <a:xfrm rot="-1210585">
              <a:off x="2714" y="3092"/>
              <a:ext cx="399" cy="643"/>
            </a:xfrm>
            <a:custGeom>
              <a:avLst/>
              <a:gdLst>
                <a:gd name="T0" fmla="*/ 0 w 360"/>
                <a:gd name="T1" fmla="*/ 618 h 643"/>
                <a:gd name="T2" fmla="*/ 859 w 360"/>
                <a:gd name="T3" fmla="*/ 480 h 643"/>
                <a:gd name="T4" fmla="*/ 1436 w 360"/>
                <a:gd name="T5" fmla="*/ 420 h 643"/>
                <a:gd name="T6" fmla="*/ 2253 w 360"/>
                <a:gd name="T7" fmla="*/ 403 h 643"/>
                <a:gd name="T8" fmla="*/ 3400 w 360"/>
                <a:gd name="T9" fmla="*/ 360 h 643"/>
                <a:gd name="T10" fmla="*/ 3982 w 360"/>
                <a:gd name="T11" fmla="*/ 266 h 643"/>
                <a:gd name="T12" fmla="*/ 5685 w 360"/>
                <a:gd name="T13" fmla="*/ 189 h 643"/>
                <a:gd name="T14" fmla="*/ 9066 w 360"/>
                <a:gd name="T15" fmla="*/ 60 h 643"/>
                <a:gd name="T16" fmla="*/ 11874 w 360"/>
                <a:gd name="T17" fmla="*/ 0 h 643"/>
                <a:gd name="T18" fmla="*/ 9665 w 360"/>
                <a:gd name="T19" fmla="*/ 95 h 643"/>
                <a:gd name="T20" fmla="*/ 8489 w 360"/>
                <a:gd name="T21" fmla="*/ 163 h 643"/>
                <a:gd name="T22" fmla="*/ 7659 w 360"/>
                <a:gd name="T23" fmla="*/ 309 h 643"/>
                <a:gd name="T24" fmla="*/ 6235 w 360"/>
                <a:gd name="T25" fmla="*/ 395 h 643"/>
                <a:gd name="T26" fmla="*/ 4876 w 360"/>
                <a:gd name="T27" fmla="*/ 455 h 643"/>
                <a:gd name="T28" fmla="*/ 1974 w 360"/>
                <a:gd name="T29" fmla="*/ 575 h 643"/>
                <a:gd name="T30" fmla="*/ 287 w 360"/>
                <a:gd name="T31" fmla="*/ 643 h 643"/>
                <a:gd name="T32" fmla="*/ 0 w 360"/>
                <a:gd name="T33" fmla="*/ 618 h 6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60" h="643">
                  <a:moveTo>
                    <a:pt x="0" y="618"/>
                  </a:moveTo>
                  <a:cubicBezTo>
                    <a:pt x="7" y="571"/>
                    <a:pt x="17" y="527"/>
                    <a:pt x="26" y="480"/>
                  </a:cubicBezTo>
                  <a:cubicBezTo>
                    <a:pt x="27" y="475"/>
                    <a:pt x="37" y="427"/>
                    <a:pt x="43" y="420"/>
                  </a:cubicBezTo>
                  <a:cubicBezTo>
                    <a:pt x="50" y="412"/>
                    <a:pt x="60" y="409"/>
                    <a:pt x="69" y="403"/>
                  </a:cubicBezTo>
                  <a:cubicBezTo>
                    <a:pt x="79" y="388"/>
                    <a:pt x="98" y="377"/>
                    <a:pt x="103" y="360"/>
                  </a:cubicBezTo>
                  <a:cubicBezTo>
                    <a:pt x="107" y="347"/>
                    <a:pt x="108" y="288"/>
                    <a:pt x="120" y="266"/>
                  </a:cubicBezTo>
                  <a:cubicBezTo>
                    <a:pt x="135" y="239"/>
                    <a:pt x="158" y="217"/>
                    <a:pt x="172" y="189"/>
                  </a:cubicBezTo>
                  <a:cubicBezTo>
                    <a:pt x="196" y="141"/>
                    <a:pt x="221" y="79"/>
                    <a:pt x="274" y="60"/>
                  </a:cubicBezTo>
                  <a:cubicBezTo>
                    <a:pt x="301" y="35"/>
                    <a:pt x="334" y="28"/>
                    <a:pt x="360" y="0"/>
                  </a:cubicBezTo>
                  <a:cubicBezTo>
                    <a:pt x="348" y="40"/>
                    <a:pt x="314" y="60"/>
                    <a:pt x="292" y="95"/>
                  </a:cubicBezTo>
                  <a:cubicBezTo>
                    <a:pt x="278" y="116"/>
                    <a:pt x="257" y="163"/>
                    <a:pt x="257" y="163"/>
                  </a:cubicBezTo>
                  <a:cubicBezTo>
                    <a:pt x="246" y="211"/>
                    <a:pt x="242" y="260"/>
                    <a:pt x="232" y="309"/>
                  </a:cubicBezTo>
                  <a:cubicBezTo>
                    <a:pt x="226" y="342"/>
                    <a:pt x="204" y="366"/>
                    <a:pt x="189" y="395"/>
                  </a:cubicBezTo>
                  <a:cubicBezTo>
                    <a:pt x="172" y="428"/>
                    <a:pt x="185" y="441"/>
                    <a:pt x="146" y="455"/>
                  </a:cubicBezTo>
                  <a:cubicBezTo>
                    <a:pt x="118" y="498"/>
                    <a:pt x="88" y="532"/>
                    <a:pt x="60" y="575"/>
                  </a:cubicBezTo>
                  <a:cubicBezTo>
                    <a:pt x="42" y="602"/>
                    <a:pt x="37" y="624"/>
                    <a:pt x="9" y="643"/>
                  </a:cubicBezTo>
                  <a:cubicBezTo>
                    <a:pt x="6" y="635"/>
                    <a:pt x="0" y="618"/>
                    <a:pt x="0" y="618"/>
                  </a:cubicBezTo>
                  <a:close/>
                </a:path>
              </a:pathLst>
            </a:custGeom>
            <a:gradFill rotWithShape="0">
              <a:gsLst>
                <a:gs pos="0">
                  <a:srgbClr val="CCFF66"/>
                </a:gs>
                <a:gs pos="100000">
                  <a:srgbClr val="66FF33"/>
                </a:gs>
              </a:gsLst>
              <a:path path="rect">
                <a:fillToRect l="100000" b="100000"/>
              </a:path>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ja-JP" altLang="en-US"/>
            </a:p>
          </p:txBody>
        </p:sp>
      </p:grpSp>
      <p:sp>
        <p:nvSpPr>
          <p:cNvPr id="166971" name="Text Box 309"/>
          <p:cNvSpPr txBox="1">
            <a:spLocks noChangeArrowheads="1"/>
          </p:cNvSpPr>
          <p:nvPr/>
        </p:nvSpPr>
        <p:spPr bwMode="auto">
          <a:xfrm>
            <a:off x="144463" y="5208588"/>
            <a:ext cx="13525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solidFill>
                  <a:srgbClr val="333399"/>
                </a:solidFill>
                <a:latin typeface="HGP創英角ｺﾞｼｯｸUB" panose="020B0900000000000000" pitchFamily="50" charset="-128"/>
                <a:ea typeface="HGP創英角ｺﾞｼｯｸUB" panose="020B0900000000000000" pitchFamily="50" charset="-128"/>
              </a:rPr>
              <a:t>とうもろこし</a:t>
            </a:r>
          </a:p>
        </p:txBody>
      </p:sp>
      <p:sp>
        <p:nvSpPr>
          <p:cNvPr id="166972" name="Text Box 310"/>
          <p:cNvSpPr txBox="1">
            <a:spLocks noChangeArrowheads="1"/>
          </p:cNvSpPr>
          <p:nvPr/>
        </p:nvSpPr>
        <p:spPr bwMode="auto">
          <a:xfrm>
            <a:off x="1363663" y="5224463"/>
            <a:ext cx="86360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a:solidFill>
                  <a:srgbClr val="333399"/>
                </a:solidFill>
                <a:latin typeface="HGP創英角ｺﾞｼｯｸUB" panose="020B0900000000000000" pitchFamily="50" charset="-128"/>
                <a:ea typeface="HGP創英角ｺﾞｼｯｸUB" panose="020B0900000000000000" pitchFamily="50" charset="-128"/>
              </a:rPr>
              <a:t> </a:t>
            </a:r>
            <a:r>
              <a:rPr lang="ja-JP" altLang="en-US" sz="1800">
                <a:solidFill>
                  <a:srgbClr val="333399"/>
                </a:solidFill>
                <a:latin typeface="HGP創英角ｺﾞｼｯｸUB" panose="020B0900000000000000" pitchFamily="50" charset="-128"/>
                <a:ea typeface="HGP創英角ｺﾞｼｯｸUB" panose="020B0900000000000000" pitchFamily="50" charset="-128"/>
              </a:rPr>
              <a:t>仕込</a:t>
            </a:r>
          </a:p>
        </p:txBody>
      </p:sp>
      <p:grpSp>
        <p:nvGrpSpPr>
          <p:cNvPr id="166973" name="Group 311"/>
          <p:cNvGrpSpPr>
            <a:grpSpLocks/>
          </p:cNvGrpSpPr>
          <p:nvPr/>
        </p:nvGrpSpPr>
        <p:grpSpPr bwMode="auto">
          <a:xfrm>
            <a:off x="1347788" y="5622925"/>
            <a:ext cx="615950" cy="841375"/>
            <a:chOff x="1017" y="2958"/>
            <a:chExt cx="511" cy="668"/>
          </a:xfrm>
        </p:grpSpPr>
        <p:sp>
          <p:nvSpPr>
            <p:cNvPr id="166986" name="Freeform 312"/>
            <p:cNvSpPr>
              <a:spLocks/>
            </p:cNvSpPr>
            <p:nvPr/>
          </p:nvSpPr>
          <p:spPr bwMode="auto">
            <a:xfrm>
              <a:off x="1017" y="2958"/>
              <a:ext cx="176" cy="368"/>
            </a:xfrm>
            <a:custGeom>
              <a:avLst/>
              <a:gdLst>
                <a:gd name="T0" fmla="*/ 0 w 1824"/>
                <a:gd name="T1" fmla="*/ 0 h 2042"/>
                <a:gd name="T2" fmla="*/ 0 w 1824"/>
                <a:gd name="T3" fmla="*/ 0 h 2042"/>
                <a:gd name="T4" fmla="*/ 0 w 1824"/>
                <a:gd name="T5" fmla="*/ 0 h 2042"/>
                <a:gd name="T6" fmla="*/ 0 w 1824"/>
                <a:gd name="T7" fmla="*/ 0 h 2042"/>
                <a:gd name="T8" fmla="*/ 0 w 1824"/>
                <a:gd name="T9" fmla="*/ 0 h 2042"/>
                <a:gd name="T10" fmla="*/ 0 w 1824"/>
                <a:gd name="T11" fmla="*/ 0 h 2042"/>
                <a:gd name="T12" fmla="*/ 0 w 1824"/>
                <a:gd name="T13" fmla="*/ 0 h 2042"/>
                <a:gd name="T14" fmla="*/ 0 w 1824"/>
                <a:gd name="T15" fmla="*/ 0 h 2042"/>
                <a:gd name="T16" fmla="*/ 0 w 1824"/>
                <a:gd name="T17" fmla="*/ 0 h 2042"/>
                <a:gd name="T18" fmla="*/ 0 w 1824"/>
                <a:gd name="T19" fmla="*/ 0 h 2042"/>
                <a:gd name="T20" fmla="*/ 0 w 1824"/>
                <a:gd name="T21" fmla="*/ 0 h 2042"/>
                <a:gd name="T22" fmla="*/ 0 w 1824"/>
                <a:gd name="T23" fmla="*/ 0 h 2042"/>
                <a:gd name="T24" fmla="*/ 0 w 1824"/>
                <a:gd name="T25" fmla="*/ 0 h 2042"/>
                <a:gd name="T26" fmla="*/ 0 w 1824"/>
                <a:gd name="T27" fmla="*/ 0 h 2042"/>
                <a:gd name="T28" fmla="*/ 0 w 1824"/>
                <a:gd name="T29" fmla="*/ 0 h 2042"/>
                <a:gd name="T30" fmla="*/ 0 w 1824"/>
                <a:gd name="T31" fmla="*/ 0 h 2042"/>
                <a:gd name="T32" fmla="*/ 0 w 1824"/>
                <a:gd name="T33" fmla="*/ 0 h 2042"/>
                <a:gd name="T34" fmla="*/ 0 w 1824"/>
                <a:gd name="T35" fmla="*/ 0 h 2042"/>
                <a:gd name="T36" fmla="*/ 0 w 1824"/>
                <a:gd name="T37" fmla="*/ 0 h 2042"/>
                <a:gd name="T38" fmla="*/ 0 w 1824"/>
                <a:gd name="T39" fmla="*/ 0 h 2042"/>
                <a:gd name="T40" fmla="*/ 0 w 1824"/>
                <a:gd name="T41" fmla="*/ 0 h 2042"/>
                <a:gd name="T42" fmla="*/ 0 w 1824"/>
                <a:gd name="T43" fmla="*/ 0 h 2042"/>
                <a:gd name="T44" fmla="*/ 0 w 1824"/>
                <a:gd name="T45" fmla="*/ 0 h 2042"/>
                <a:gd name="T46" fmla="*/ 0 w 1824"/>
                <a:gd name="T47" fmla="*/ 0 h 2042"/>
                <a:gd name="T48" fmla="*/ 0 w 1824"/>
                <a:gd name="T49" fmla="*/ 0 h 2042"/>
                <a:gd name="T50" fmla="*/ 0 w 1824"/>
                <a:gd name="T51" fmla="*/ 0 h 2042"/>
                <a:gd name="T52" fmla="*/ 0 w 1824"/>
                <a:gd name="T53" fmla="*/ 0 h 2042"/>
                <a:gd name="T54" fmla="*/ 0 w 1824"/>
                <a:gd name="T55" fmla="*/ 0 h 2042"/>
                <a:gd name="T56" fmla="*/ 0 w 1824"/>
                <a:gd name="T57" fmla="*/ 0 h 2042"/>
                <a:gd name="T58" fmla="*/ 0 w 1824"/>
                <a:gd name="T59" fmla="*/ 0 h 2042"/>
                <a:gd name="T60" fmla="*/ 0 w 1824"/>
                <a:gd name="T61" fmla="*/ 0 h 2042"/>
                <a:gd name="T62" fmla="*/ 0 w 1824"/>
                <a:gd name="T63" fmla="*/ 0 h 2042"/>
                <a:gd name="T64" fmla="*/ 0 w 1824"/>
                <a:gd name="T65" fmla="*/ 0 h 2042"/>
                <a:gd name="T66" fmla="*/ 0 w 1824"/>
                <a:gd name="T67" fmla="*/ 0 h 2042"/>
                <a:gd name="T68" fmla="*/ 0 w 1824"/>
                <a:gd name="T69" fmla="*/ 0 h 2042"/>
                <a:gd name="T70" fmla="*/ 0 w 1824"/>
                <a:gd name="T71" fmla="*/ 0 h 2042"/>
                <a:gd name="T72" fmla="*/ 0 w 1824"/>
                <a:gd name="T73" fmla="*/ 0 h 2042"/>
                <a:gd name="T74" fmla="*/ 0 w 1824"/>
                <a:gd name="T75" fmla="*/ 0 h 2042"/>
                <a:gd name="T76" fmla="*/ 0 w 1824"/>
                <a:gd name="T77" fmla="*/ 0 h 2042"/>
                <a:gd name="T78" fmla="*/ 0 w 1824"/>
                <a:gd name="T79" fmla="*/ 0 h 2042"/>
                <a:gd name="T80" fmla="*/ 0 w 1824"/>
                <a:gd name="T81" fmla="*/ 0 h 2042"/>
                <a:gd name="T82" fmla="*/ 0 w 1824"/>
                <a:gd name="T83" fmla="*/ 0 h 2042"/>
                <a:gd name="T84" fmla="*/ 0 w 1824"/>
                <a:gd name="T85" fmla="*/ 0 h 2042"/>
                <a:gd name="T86" fmla="*/ 0 w 1824"/>
                <a:gd name="T87" fmla="*/ 0 h 2042"/>
                <a:gd name="T88" fmla="*/ 0 w 1824"/>
                <a:gd name="T89" fmla="*/ 0 h 2042"/>
                <a:gd name="T90" fmla="*/ 0 w 1824"/>
                <a:gd name="T91" fmla="*/ 0 h 2042"/>
                <a:gd name="T92" fmla="*/ 0 w 1824"/>
                <a:gd name="T93" fmla="*/ 0 h 2042"/>
                <a:gd name="T94" fmla="*/ 0 w 1824"/>
                <a:gd name="T95" fmla="*/ 0 h 204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824" h="2042">
                  <a:moveTo>
                    <a:pt x="9" y="0"/>
                  </a:moveTo>
                  <a:lnTo>
                    <a:pt x="1593" y="0"/>
                  </a:lnTo>
                  <a:lnTo>
                    <a:pt x="1637" y="5"/>
                  </a:lnTo>
                  <a:lnTo>
                    <a:pt x="1685" y="18"/>
                  </a:lnTo>
                  <a:lnTo>
                    <a:pt x="1724" y="44"/>
                  </a:lnTo>
                  <a:lnTo>
                    <a:pt x="1763" y="70"/>
                  </a:lnTo>
                  <a:lnTo>
                    <a:pt x="1789" y="114"/>
                  </a:lnTo>
                  <a:lnTo>
                    <a:pt x="1807" y="144"/>
                  </a:lnTo>
                  <a:lnTo>
                    <a:pt x="1820" y="188"/>
                  </a:lnTo>
                  <a:lnTo>
                    <a:pt x="1815" y="249"/>
                  </a:lnTo>
                  <a:lnTo>
                    <a:pt x="1811" y="297"/>
                  </a:lnTo>
                  <a:lnTo>
                    <a:pt x="1785" y="341"/>
                  </a:lnTo>
                  <a:lnTo>
                    <a:pt x="1754" y="375"/>
                  </a:lnTo>
                  <a:lnTo>
                    <a:pt x="1711" y="406"/>
                  </a:lnTo>
                  <a:lnTo>
                    <a:pt x="1663" y="432"/>
                  </a:lnTo>
                  <a:lnTo>
                    <a:pt x="1628" y="437"/>
                  </a:lnTo>
                  <a:lnTo>
                    <a:pt x="1589" y="437"/>
                  </a:lnTo>
                  <a:lnTo>
                    <a:pt x="227" y="437"/>
                  </a:lnTo>
                  <a:lnTo>
                    <a:pt x="183" y="441"/>
                  </a:lnTo>
                  <a:lnTo>
                    <a:pt x="140" y="471"/>
                  </a:lnTo>
                  <a:lnTo>
                    <a:pt x="122" y="493"/>
                  </a:lnTo>
                  <a:lnTo>
                    <a:pt x="114" y="528"/>
                  </a:lnTo>
                  <a:lnTo>
                    <a:pt x="114" y="559"/>
                  </a:lnTo>
                  <a:lnTo>
                    <a:pt x="122" y="585"/>
                  </a:lnTo>
                  <a:lnTo>
                    <a:pt x="153" y="615"/>
                  </a:lnTo>
                  <a:lnTo>
                    <a:pt x="188" y="637"/>
                  </a:lnTo>
                  <a:lnTo>
                    <a:pt x="227" y="642"/>
                  </a:lnTo>
                  <a:lnTo>
                    <a:pt x="1593" y="642"/>
                  </a:lnTo>
                  <a:lnTo>
                    <a:pt x="1637" y="646"/>
                  </a:lnTo>
                  <a:lnTo>
                    <a:pt x="1689" y="659"/>
                  </a:lnTo>
                  <a:lnTo>
                    <a:pt x="1733" y="685"/>
                  </a:lnTo>
                  <a:lnTo>
                    <a:pt x="1759" y="707"/>
                  </a:lnTo>
                  <a:lnTo>
                    <a:pt x="1785" y="738"/>
                  </a:lnTo>
                  <a:lnTo>
                    <a:pt x="1807" y="773"/>
                  </a:lnTo>
                  <a:lnTo>
                    <a:pt x="1820" y="812"/>
                  </a:lnTo>
                  <a:lnTo>
                    <a:pt x="1824" y="855"/>
                  </a:lnTo>
                  <a:lnTo>
                    <a:pt x="1824" y="895"/>
                  </a:lnTo>
                  <a:lnTo>
                    <a:pt x="1807" y="943"/>
                  </a:lnTo>
                  <a:lnTo>
                    <a:pt x="1789" y="986"/>
                  </a:lnTo>
                  <a:lnTo>
                    <a:pt x="1754" y="1021"/>
                  </a:lnTo>
                  <a:lnTo>
                    <a:pt x="1702" y="1056"/>
                  </a:lnTo>
                  <a:lnTo>
                    <a:pt x="1654" y="1078"/>
                  </a:lnTo>
                  <a:lnTo>
                    <a:pt x="1619" y="1082"/>
                  </a:lnTo>
                  <a:lnTo>
                    <a:pt x="231" y="1082"/>
                  </a:lnTo>
                  <a:lnTo>
                    <a:pt x="197" y="1091"/>
                  </a:lnTo>
                  <a:lnTo>
                    <a:pt x="149" y="1113"/>
                  </a:lnTo>
                  <a:lnTo>
                    <a:pt x="127" y="1152"/>
                  </a:lnTo>
                  <a:lnTo>
                    <a:pt x="122" y="1196"/>
                  </a:lnTo>
                  <a:lnTo>
                    <a:pt x="140" y="1235"/>
                  </a:lnTo>
                  <a:lnTo>
                    <a:pt x="170" y="1261"/>
                  </a:lnTo>
                  <a:lnTo>
                    <a:pt x="197" y="1279"/>
                  </a:lnTo>
                  <a:lnTo>
                    <a:pt x="236" y="1287"/>
                  </a:lnTo>
                  <a:lnTo>
                    <a:pt x="1597" y="1287"/>
                  </a:lnTo>
                  <a:lnTo>
                    <a:pt x="1658" y="1292"/>
                  </a:lnTo>
                  <a:lnTo>
                    <a:pt x="1711" y="1318"/>
                  </a:lnTo>
                  <a:lnTo>
                    <a:pt x="1750" y="1349"/>
                  </a:lnTo>
                  <a:lnTo>
                    <a:pt x="1789" y="1397"/>
                  </a:lnTo>
                  <a:lnTo>
                    <a:pt x="1811" y="1458"/>
                  </a:lnTo>
                  <a:lnTo>
                    <a:pt x="1811" y="1519"/>
                  </a:lnTo>
                  <a:lnTo>
                    <a:pt x="1807" y="1567"/>
                  </a:lnTo>
                  <a:lnTo>
                    <a:pt x="1772" y="1641"/>
                  </a:lnTo>
                  <a:lnTo>
                    <a:pt x="1711" y="1689"/>
                  </a:lnTo>
                  <a:lnTo>
                    <a:pt x="1663" y="1711"/>
                  </a:lnTo>
                  <a:lnTo>
                    <a:pt x="1628" y="1719"/>
                  </a:lnTo>
                  <a:lnTo>
                    <a:pt x="1597" y="1728"/>
                  </a:lnTo>
                  <a:lnTo>
                    <a:pt x="231" y="1728"/>
                  </a:lnTo>
                  <a:lnTo>
                    <a:pt x="183" y="1733"/>
                  </a:lnTo>
                  <a:lnTo>
                    <a:pt x="144" y="1759"/>
                  </a:lnTo>
                  <a:lnTo>
                    <a:pt x="118" y="1802"/>
                  </a:lnTo>
                  <a:lnTo>
                    <a:pt x="118" y="1850"/>
                  </a:lnTo>
                  <a:lnTo>
                    <a:pt x="140" y="1881"/>
                  </a:lnTo>
                  <a:lnTo>
                    <a:pt x="170" y="1911"/>
                  </a:lnTo>
                  <a:lnTo>
                    <a:pt x="205" y="1920"/>
                  </a:lnTo>
                  <a:lnTo>
                    <a:pt x="236" y="1920"/>
                  </a:lnTo>
                  <a:lnTo>
                    <a:pt x="1815" y="1920"/>
                  </a:lnTo>
                  <a:lnTo>
                    <a:pt x="1815" y="2042"/>
                  </a:lnTo>
                  <a:lnTo>
                    <a:pt x="236" y="2042"/>
                  </a:lnTo>
                  <a:lnTo>
                    <a:pt x="175" y="2038"/>
                  </a:lnTo>
                  <a:lnTo>
                    <a:pt x="118" y="2021"/>
                  </a:lnTo>
                  <a:lnTo>
                    <a:pt x="79" y="1990"/>
                  </a:lnTo>
                  <a:lnTo>
                    <a:pt x="44" y="1955"/>
                  </a:lnTo>
                  <a:lnTo>
                    <a:pt x="13" y="1894"/>
                  </a:lnTo>
                  <a:lnTo>
                    <a:pt x="5" y="1850"/>
                  </a:lnTo>
                  <a:lnTo>
                    <a:pt x="5" y="1802"/>
                  </a:lnTo>
                  <a:lnTo>
                    <a:pt x="18" y="1754"/>
                  </a:lnTo>
                  <a:lnTo>
                    <a:pt x="39" y="1706"/>
                  </a:lnTo>
                  <a:lnTo>
                    <a:pt x="74" y="1671"/>
                  </a:lnTo>
                  <a:lnTo>
                    <a:pt x="114" y="1637"/>
                  </a:lnTo>
                  <a:lnTo>
                    <a:pt x="166" y="1615"/>
                  </a:lnTo>
                  <a:lnTo>
                    <a:pt x="210" y="1606"/>
                  </a:lnTo>
                  <a:lnTo>
                    <a:pt x="1597" y="1606"/>
                  </a:lnTo>
                  <a:lnTo>
                    <a:pt x="1645" y="1593"/>
                  </a:lnTo>
                  <a:lnTo>
                    <a:pt x="1680" y="1567"/>
                  </a:lnTo>
                  <a:lnTo>
                    <a:pt x="1702" y="1532"/>
                  </a:lnTo>
                  <a:lnTo>
                    <a:pt x="1702" y="1493"/>
                  </a:lnTo>
                  <a:lnTo>
                    <a:pt x="1689" y="1458"/>
                  </a:lnTo>
                  <a:lnTo>
                    <a:pt x="1671" y="1436"/>
                  </a:lnTo>
                  <a:lnTo>
                    <a:pt x="1645" y="1414"/>
                  </a:lnTo>
                  <a:lnTo>
                    <a:pt x="1619" y="1405"/>
                  </a:lnTo>
                  <a:lnTo>
                    <a:pt x="236" y="1405"/>
                  </a:lnTo>
                  <a:lnTo>
                    <a:pt x="183" y="1401"/>
                  </a:lnTo>
                  <a:lnTo>
                    <a:pt x="135" y="1383"/>
                  </a:lnTo>
                  <a:lnTo>
                    <a:pt x="96" y="1357"/>
                  </a:lnTo>
                  <a:lnTo>
                    <a:pt x="61" y="1331"/>
                  </a:lnTo>
                  <a:lnTo>
                    <a:pt x="26" y="1270"/>
                  </a:lnTo>
                  <a:lnTo>
                    <a:pt x="9" y="1209"/>
                  </a:lnTo>
                  <a:lnTo>
                    <a:pt x="9" y="1161"/>
                  </a:lnTo>
                  <a:lnTo>
                    <a:pt x="26" y="1100"/>
                  </a:lnTo>
                  <a:lnTo>
                    <a:pt x="57" y="1052"/>
                  </a:lnTo>
                  <a:lnTo>
                    <a:pt x="87" y="1017"/>
                  </a:lnTo>
                  <a:lnTo>
                    <a:pt x="140" y="986"/>
                  </a:lnTo>
                  <a:lnTo>
                    <a:pt x="183" y="969"/>
                  </a:lnTo>
                  <a:lnTo>
                    <a:pt x="231" y="969"/>
                  </a:lnTo>
                  <a:lnTo>
                    <a:pt x="1597" y="965"/>
                  </a:lnTo>
                  <a:lnTo>
                    <a:pt x="1645" y="956"/>
                  </a:lnTo>
                  <a:lnTo>
                    <a:pt x="1685" y="925"/>
                  </a:lnTo>
                  <a:lnTo>
                    <a:pt x="1711" y="882"/>
                  </a:lnTo>
                  <a:lnTo>
                    <a:pt x="1711" y="842"/>
                  </a:lnTo>
                  <a:lnTo>
                    <a:pt x="1689" y="803"/>
                  </a:lnTo>
                  <a:lnTo>
                    <a:pt x="1645" y="768"/>
                  </a:lnTo>
                  <a:lnTo>
                    <a:pt x="1610" y="759"/>
                  </a:lnTo>
                  <a:lnTo>
                    <a:pt x="227" y="764"/>
                  </a:lnTo>
                  <a:lnTo>
                    <a:pt x="149" y="746"/>
                  </a:lnTo>
                  <a:lnTo>
                    <a:pt x="92" y="716"/>
                  </a:lnTo>
                  <a:lnTo>
                    <a:pt x="44" y="672"/>
                  </a:lnTo>
                  <a:lnTo>
                    <a:pt x="0" y="611"/>
                  </a:lnTo>
                  <a:lnTo>
                    <a:pt x="0" y="533"/>
                  </a:lnTo>
                  <a:lnTo>
                    <a:pt x="13" y="450"/>
                  </a:lnTo>
                  <a:lnTo>
                    <a:pt x="44" y="402"/>
                  </a:lnTo>
                  <a:lnTo>
                    <a:pt x="101" y="358"/>
                  </a:lnTo>
                  <a:lnTo>
                    <a:pt x="157" y="327"/>
                  </a:lnTo>
                  <a:lnTo>
                    <a:pt x="197" y="319"/>
                  </a:lnTo>
                  <a:lnTo>
                    <a:pt x="227" y="319"/>
                  </a:lnTo>
                  <a:lnTo>
                    <a:pt x="1589" y="319"/>
                  </a:lnTo>
                  <a:lnTo>
                    <a:pt x="1632" y="310"/>
                  </a:lnTo>
                  <a:lnTo>
                    <a:pt x="1663" y="297"/>
                  </a:lnTo>
                  <a:lnTo>
                    <a:pt x="1685" y="271"/>
                  </a:lnTo>
                  <a:lnTo>
                    <a:pt x="1706" y="227"/>
                  </a:lnTo>
                  <a:lnTo>
                    <a:pt x="1698" y="183"/>
                  </a:lnTo>
                  <a:lnTo>
                    <a:pt x="1671" y="149"/>
                  </a:lnTo>
                  <a:lnTo>
                    <a:pt x="1650" y="135"/>
                  </a:lnTo>
                  <a:lnTo>
                    <a:pt x="1623" y="122"/>
                  </a:lnTo>
                  <a:lnTo>
                    <a:pt x="1593" y="118"/>
                  </a:lnTo>
                  <a:lnTo>
                    <a:pt x="9" y="118"/>
                  </a:lnTo>
                  <a:lnTo>
                    <a:pt x="9" y="0"/>
                  </a:lnTo>
                  <a:close/>
                </a:path>
              </a:pathLst>
            </a:custGeom>
            <a:solidFill>
              <a:schemeClr val="bg2"/>
            </a:solidFill>
            <a:ln w="19050" cap="flat" cmpd="sng">
              <a:solidFill>
                <a:srgbClr val="80808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66987" name="Freeform 313"/>
            <p:cNvSpPr>
              <a:spLocks/>
            </p:cNvSpPr>
            <p:nvPr/>
          </p:nvSpPr>
          <p:spPr bwMode="auto">
            <a:xfrm>
              <a:off x="1352" y="3258"/>
              <a:ext cx="176" cy="368"/>
            </a:xfrm>
            <a:custGeom>
              <a:avLst/>
              <a:gdLst>
                <a:gd name="T0" fmla="*/ 0 w 1824"/>
                <a:gd name="T1" fmla="*/ 0 h 2042"/>
                <a:gd name="T2" fmla="*/ 0 w 1824"/>
                <a:gd name="T3" fmla="*/ 0 h 2042"/>
                <a:gd name="T4" fmla="*/ 0 w 1824"/>
                <a:gd name="T5" fmla="*/ 0 h 2042"/>
                <a:gd name="T6" fmla="*/ 0 w 1824"/>
                <a:gd name="T7" fmla="*/ 0 h 2042"/>
                <a:gd name="T8" fmla="*/ 0 w 1824"/>
                <a:gd name="T9" fmla="*/ 0 h 2042"/>
                <a:gd name="T10" fmla="*/ 0 w 1824"/>
                <a:gd name="T11" fmla="*/ 0 h 2042"/>
                <a:gd name="T12" fmla="*/ 0 w 1824"/>
                <a:gd name="T13" fmla="*/ 0 h 2042"/>
                <a:gd name="T14" fmla="*/ 0 w 1824"/>
                <a:gd name="T15" fmla="*/ 0 h 2042"/>
                <a:gd name="T16" fmla="*/ 0 w 1824"/>
                <a:gd name="T17" fmla="*/ 0 h 2042"/>
                <a:gd name="T18" fmla="*/ 0 w 1824"/>
                <a:gd name="T19" fmla="*/ 0 h 2042"/>
                <a:gd name="T20" fmla="*/ 0 w 1824"/>
                <a:gd name="T21" fmla="*/ 0 h 2042"/>
                <a:gd name="T22" fmla="*/ 0 w 1824"/>
                <a:gd name="T23" fmla="*/ 0 h 2042"/>
                <a:gd name="T24" fmla="*/ 0 w 1824"/>
                <a:gd name="T25" fmla="*/ 0 h 2042"/>
                <a:gd name="T26" fmla="*/ 0 w 1824"/>
                <a:gd name="T27" fmla="*/ 0 h 2042"/>
                <a:gd name="T28" fmla="*/ 0 w 1824"/>
                <a:gd name="T29" fmla="*/ 0 h 2042"/>
                <a:gd name="T30" fmla="*/ 0 w 1824"/>
                <a:gd name="T31" fmla="*/ 0 h 2042"/>
                <a:gd name="T32" fmla="*/ 0 w 1824"/>
                <a:gd name="T33" fmla="*/ 0 h 2042"/>
                <a:gd name="T34" fmla="*/ 0 w 1824"/>
                <a:gd name="T35" fmla="*/ 0 h 2042"/>
                <a:gd name="T36" fmla="*/ 0 w 1824"/>
                <a:gd name="T37" fmla="*/ 0 h 2042"/>
                <a:gd name="T38" fmla="*/ 0 w 1824"/>
                <a:gd name="T39" fmla="*/ 0 h 2042"/>
                <a:gd name="T40" fmla="*/ 0 w 1824"/>
                <a:gd name="T41" fmla="*/ 0 h 2042"/>
                <a:gd name="T42" fmla="*/ 0 w 1824"/>
                <a:gd name="T43" fmla="*/ 0 h 2042"/>
                <a:gd name="T44" fmla="*/ 0 w 1824"/>
                <a:gd name="T45" fmla="*/ 0 h 2042"/>
                <a:gd name="T46" fmla="*/ 0 w 1824"/>
                <a:gd name="T47" fmla="*/ 0 h 2042"/>
                <a:gd name="T48" fmla="*/ 0 w 1824"/>
                <a:gd name="T49" fmla="*/ 0 h 2042"/>
                <a:gd name="T50" fmla="*/ 0 w 1824"/>
                <a:gd name="T51" fmla="*/ 0 h 2042"/>
                <a:gd name="T52" fmla="*/ 0 w 1824"/>
                <a:gd name="T53" fmla="*/ 0 h 2042"/>
                <a:gd name="T54" fmla="*/ 0 w 1824"/>
                <a:gd name="T55" fmla="*/ 0 h 2042"/>
                <a:gd name="T56" fmla="*/ 0 w 1824"/>
                <a:gd name="T57" fmla="*/ 0 h 2042"/>
                <a:gd name="T58" fmla="*/ 0 w 1824"/>
                <a:gd name="T59" fmla="*/ 0 h 2042"/>
                <a:gd name="T60" fmla="*/ 0 w 1824"/>
                <a:gd name="T61" fmla="*/ 0 h 2042"/>
                <a:gd name="T62" fmla="*/ 0 w 1824"/>
                <a:gd name="T63" fmla="*/ 0 h 2042"/>
                <a:gd name="T64" fmla="*/ 0 w 1824"/>
                <a:gd name="T65" fmla="*/ 0 h 2042"/>
                <a:gd name="T66" fmla="*/ 0 w 1824"/>
                <a:gd name="T67" fmla="*/ 0 h 2042"/>
                <a:gd name="T68" fmla="*/ 0 w 1824"/>
                <a:gd name="T69" fmla="*/ 0 h 2042"/>
                <a:gd name="T70" fmla="*/ 0 w 1824"/>
                <a:gd name="T71" fmla="*/ 0 h 2042"/>
                <a:gd name="T72" fmla="*/ 0 w 1824"/>
                <a:gd name="T73" fmla="*/ 0 h 2042"/>
                <a:gd name="T74" fmla="*/ 0 w 1824"/>
                <a:gd name="T75" fmla="*/ 0 h 2042"/>
                <a:gd name="T76" fmla="*/ 0 w 1824"/>
                <a:gd name="T77" fmla="*/ 0 h 2042"/>
                <a:gd name="T78" fmla="*/ 0 w 1824"/>
                <a:gd name="T79" fmla="*/ 0 h 2042"/>
                <a:gd name="T80" fmla="*/ 0 w 1824"/>
                <a:gd name="T81" fmla="*/ 0 h 2042"/>
                <a:gd name="T82" fmla="*/ 0 w 1824"/>
                <a:gd name="T83" fmla="*/ 0 h 2042"/>
                <a:gd name="T84" fmla="*/ 0 w 1824"/>
                <a:gd name="T85" fmla="*/ 0 h 2042"/>
                <a:gd name="T86" fmla="*/ 0 w 1824"/>
                <a:gd name="T87" fmla="*/ 0 h 2042"/>
                <a:gd name="T88" fmla="*/ 0 w 1824"/>
                <a:gd name="T89" fmla="*/ 0 h 2042"/>
                <a:gd name="T90" fmla="*/ 0 w 1824"/>
                <a:gd name="T91" fmla="*/ 0 h 2042"/>
                <a:gd name="T92" fmla="*/ 0 w 1824"/>
                <a:gd name="T93" fmla="*/ 0 h 2042"/>
                <a:gd name="T94" fmla="*/ 0 w 1824"/>
                <a:gd name="T95" fmla="*/ 0 h 204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824" h="2042">
                  <a:moveTo>
                    <a:pt x="9" y="0"/>
                  </a:moveTo>
                  <a:lnTo>
                    <a:pt x="1593" y="0"/>
                  </a:lnTo>
                  <a:lnTo>
                    <a:pt x="1637" y="5"/>
                  </a:lnTo>
                  <a:lnTo>
                    <a:pt x="1685" y="18"/>
                  </a:lnTo>
                  <a:lnTo>
                    <a:pt x="1724" y="44"/>
                  </a:lnTo>
                  <a:lnTo>
                    <a:pt x="1763" y="70"/>
                  </a:lnTo>
                  <a:lnTo>
                    <a:pt x="1789" y="114"/>
                  </a:lnTo>
                  <a:lnTo>
                    <a:pt x="1807" y="144"/>
                  </a:lnTo>
                  <a:lnTo>
                    <a:pt x="1820" y="188"/>
                  </a:lnTo>
                  <a:lnTo>
                    <a:pt x="1815" y="249"/>
                  </a:lnTo>
                  <a:lnTo>
                    <a:pt x="1811" y="297"/>
                  </a:lnTo>
                  <a:lnTo>
                    <a:pt x="1785" y="341"/>
                  </a:lnTo>
                  <a:lnTo>
                    <a:pt x="1754" y="375"/>
                  </a:lnTo>
                  <a:lnTo>
                    <a:pt x="1711" y="406"/>
                  </a:lnTo>
                  <a:lnTo>
                    <a:pt x="1663" y="432"/>
                  </a:lnTo>
                  <a:lnTo>
                    <a:pt x="1628" y="437"/>
                  </a:lnTo>
                  <a:lnTo>
                    <a:pt x="1589" y="437"/>
                  </a:lnTo>
                  <a:lnTo>
                    <a:pt x="227" y="437"/>
                  </a:lnTo>
                  <a:lnTo>
                    <a:pt x="183" y="441"/>
                  </a:lnTo>
                  <a:lnTo>
                    <a:pt x="140" y="471"/>
                  </a:lnTo>
                  <a:lnTo>
                    <a:pt x="122" y="493"/>
                  </a:lnTo>
                  <a:lnTo>
                    <a:pt x="114" y="528"/>
                  </a:lnTo>
                  <a:lnTo>
                    <a:pt x="114" y="559"/>
                  </a:lnTo>
                  <a:lnTo>
                    <a:pt x="122" y="585"/>
                  </a:lnTo>
                  <a:lnTo>
                    <a:pt x="153" y="615"/>
                  </a:lnTo>
                  <a:lnTo>
                    <a:pt x="188" y="637"/>
                  </a:lnTo>
                  <a:lnTo>
                    <a:pt x="227" y="642"/>
                  </a:lnTo>
                  <a:lnTo>
                    <a:pt x="1593" y="642"/>
                  </a:lnTo>
                  <a:lnTo>
                    <a:pt x="1637" y="646"/>
                  </a:lnTo>
                  <a:lnTo>
                    <a:pt x="1689" y="659"/>
                  </a:lnTo>
                  <a:lnTo>
                    <a:pt x="1733" y="685"/>
                  </a:lnTo>
                  <a:lnTo>
                    <a:pt x="1759" y="707"/>
                  </a:lnTo>
                  <a:lnTo>
                    <a:pt x="1785" y="738"/>
                  </a:lnTo>
                  <a:lnTo>
                    <a:pt x="1807" y="773"/>
                  </a:lnTo>
                  <a:lnTo>
                    <a:pt x="1820" y="812"/>
                  </a:lnTo>
                  <a:lnTo>
                    <a:pt x="1824" y="855"/>
                  </a:lnTo>
                  <a:lnTo>
                    <a:pt x="1824" y="895"/>
                  </a:lnTo>
                  <a:lnTo>
                    <a:pt x="1807" y="943"/>
                  </a:lnTo>
                  <a:lnTo>
                    <a:pt x="1789" y="986"/>
                  </a:lnTo>
                  <a:lnTo>
                    <a:pt x="1754" y="1021"/>
                  </a:lnTo>
                  <a:lnTo>
                    <a:pt x="1702" y="1056"/>
                  </a:lnTo>
                  <a:lnTo>
                    <a:pt x="1654" y="1078"/>
                  </a:lnTo>
                  <a:lnTo>
                    <a:pt x="1619" y="1082"/>
                  </a:lnTo>
                  <a:lnTo>
                    <a:pt x="231" y="1082"/>
                  </a:lnTo>
                  <a:lnTo>
                    <a:pt x="197" y="1091"/>
                  </a:lnTo>
                  <a:lnTo>
                    <a:pt x="149" y="1113"/>
                  </a:lnTo>
                  <a:lnTo>
                    <a:pt x="127" y="1152"/>
                  </a:lnTo>
                  <a:lnTo>
                    <a:pt x="122" y="1196"/>
                  </a:lnTo>
                  <a:lnTo>
                    <a:pt x="140" y="1235"/>
                  </a:lnTo>
                  <a:lnTo>
                    <a:pt x="170" y="1261"/>
                  </a:lnTo>
                  <a:lnTo>
                    <a:pt x="197" y="1279"/>
                  </a:lnTo>
                  <a:lnTo>
                    <a:pt x="236" y="1287"/>
                  </a:lnTo>
                  <a:lnTo>
                    <a:pt x="1597" y="1287"/>
                  </a:lnTo>
                  <a:lnTo>
                    <a:pt x="1658" y="1292"/>
                  </a:lnTo>
                  <a:lnTo>
                    <a:pt x="1711" y="1318"/>
                  </a:lnTo>
                  <a:lnTo>
                    <a:pt x="1750" y="1349"/>
                  </a:lnTo>
                  <a:lnTo>
                    <a:pt x="1789" y="1397"/>
                  </a:lnTo>
                  <a:lnTo>
                    <a:pt x="1811" y="1458"/>
                  </a:lnTo>
                  <a:lnTo>
                    <a:pt x="1811" y="1519"/>
                  </a:lnTo>
                  <a:lnTo>
                    <a:pt x="1807" y="1567"/>
                  </a:lnTo>
                  <a:lnTo>
                    <a:pt x="1772" y="1641"/>
                  </a:lnTo>
                  <a:lnTo>
                    <a:pt x="1711" y="1689"/>
                  </a:lnTo>
                  <a:lnTo>
                    <a:pt x="1663" y="1711"/>
                  </a:lnTo>
                  <a:lnTo>
                    <a:pt x="1628" y="1719"/>
                  </a:lnTo>
                  <a:lnTo>
                    <a:pt x="1597" y="1728"/>
                  </a:lnTo>
                  <a:lnTo>
                    <a:pt x="231" y="1728"/>
                  </a:lnTo>
                  <a:lnTo>
                    <a:pt x="183" y="1733"/>
                  </a:lnTo>
                  <a:lnTo>
                    <a:pt x="144" y="1759"/>
                  </a:lnTo>
                  <a:lnTo>
                    <a:pt x="118" y="1802"/>
                  </a:lnTo>
                  <a:lnTo>
                    <a:pt x="118" y="1850"/>
                  </a:lnTo>
                  <a:lnTo>
                    <a:pt x="140" y="1881"/>
                  </a:lnTo>
                  <a:lnTo>
                    <a:pt x="170" y="1911"/>
                  </a:lnTo>
                  <a:lnTo>
                    <a:pt x="205" y="1920"/>
                  </a:lnTo>
                  <a:lnTo>
                    <a:pt x="236" y="1920"/>
                  </a:lnTo>
                  <a:lnTo>
                    <a:pt x="1815" y="1920"/>
                  </a:lnTo>
                  <a:lnTo>
                    <a:pt x="1815" y="2042"/>
                  </a:lnTo>
                  <a:lnTo>
                    <a:pt x="236" y="2042"/>
                  </a:lnTo>
                  <a:lnTo>
                    <a:pt x="175" y="2038"/>
                  </a:lnTo>
                  <a:lnTo>
                    <a:pt x="118" y="2021"/>
                  </a:lnTo>
                  <a:lnTo>
                    <a:pt x="79" y="1990"/>
                  </a:lnTo>
                  <a:lnTo>
                    <a:pt x="44" y="1955"/>
                  </a:lnTo>
                  <a:lnTo>
                    <a:pt x="13" y="1894"/>
                  </a:lnTo>
                  <a:lnTo>
                    <a:pt x="5" y="1850"/>
                  </a:lnTo>
                  <a:lnTo>
                    <a:pt x="5" y="1802"/>
                  </a:lnTo>
                  <a:lnTo>
                    <a:pt x="18" y="1754"/>
                  </a:lnTo>
                  <a:lnTo>
                    <a:pt x="39" y="1706"/>
                  </a:lnTo>
                  <a:lnTo>
                    <a:pt x="74" y="1671"/>
                  </a:lnTo>
                  <a:lnTo>
                    <a:pt x="114" y="1637"/>
                  </a:lnTo>
                  <a:lnTo>
                    <a:pt x="166" y="1615"/>
                  </a:lnTo>
                  <a:lnTo>
                    <a:pt x="210" y="1606"/>
                  </a:lnTo>
                  <a:lnTo>
                    <a:pt x="1597" y="1606"/>
                  </a:lnTo>
                  <a:lnTo>
                    <a:pt x="1645" y="1593"/>
                  </a:lnTo>
                  <a:lnTo>
                    <a:pt x="1680" y="1567"/>
                  </a:lnTo>
                  <a:lnTo>
                    <a:pt x="1702" y="1532"/>
                  </a:lnTo>
                  <a:lnTo>
                    <a:pt x="1702" y="1493"/>
                  </a:lnTo>
                  <a:lnTo>
                    <a:pt x="1689" y="1458"/>
                  </a:lnTo>
                  <a:lnTo>
                    <a:pt x="1671" y="1436"/>
                  </a:lnTo>
                  <a:lnTo>
                    <a:pt x="1645" y="1414"/>
                  </a:lnTo>
                  <a:lnTo>
                    <a:pt x="1619" y="1405"/>
                  </a:lnTo>
                  <a:lnTo>
                    <a:pt x="236" y="1405"/>
                  </a:lnTo>
                  <a:lnTo>
                    <a:pt x="183" y="1401"/>
                  </a:lnTo>
                  <a:lnTo>
                    <a:pt x="135" y="1383"/>
                  </a:lnTo>
                  <a:lnTo>
                    <a:pt x="96" y="1357"/>
                  </a:lnTo>
                  <a:lnTo>
                    <a:pt x="61" y="1331"/>
                  </a:lnTo>
                  <a:lnTo>
                    <a:pt x="26" y="1270"/>
                  </a:lnTo>
                  <a:lnTo>
                    <a:pt x="9" y="1209"/>
                  </a:lnTo>
                  <a:lnTo>
                    <a:pt x="9" y="1161"/>
                  </a:lnTo>
                  <a:lnTo>
                    <a:pt x="26" y="1100"/>
                  </a:lnTo>
                  <a:lnTo>
                    <a:pt x="57" y="1052"/>
                  </a:lnTo>
                  <a:lnTo>
                    <a:pt x="87" y="1017"/>
                  </a:lnTo>
                  <a:lnTo>
                    <a:pt x="140" y="986"/>
                  </a:lnTo>
                  <a:lnTo>
                    <a:pt x="183" y="969"/>
                  </a:lnTo>
                  <a:lnTo>
                    <a:pt x="231" y="969"/>
                  </a:lnTo>
                  <a:lnTo>
                    <a:pt x="1597" y="965"/>
                  </a:lnTo>
                  <a:lnTo>
                    <a:pt x="1645" y="956"/>
                  </a:lnTo>
                  <a:lnTo>
                    <a:pt x="1685" y="925"/>
                  </a:lnTo>
                  <a:lnTo>
                    <a:pt x="1711" y="882"/>
                  </a:lnTo>
                  <a:lnTo>
                    <a:pt x="1711" y="842"/>
                  </a:lnTo>
                  <a:lnTo>
                    <a:pt x="1689" y="803"/>
                  </a:lnTo>
                  <a:lnTo>
                    <a:pt x="1645" y="768"/>
                  </a:lnTo>
                  <a:lnTo>
                    <a:pt x="1610" y="759"/>
                  </a:lnTo>
                  <a:lnTo>
                    <a:pt x="227" y="764"/>
                  </a:lnTo>
                  <a:lnTo>
                    <a:pt x="149" y="746"/>
                  </a:lnTo>
                  <a:lnTo>
                    <a:pt x="92" y="716"/>
                  </a:lnTo>
                  <a:lnTo>
                    <a:pt x="44" y="672"/>
                  </a:lnTo>
                  <a:lnTo>
                    <a:pt x="0" y="611"/>
                  </a:lnTo>
                  <a:lnTo>
                    <a:pt x="0" y="533"/>
                  </a:lnTo>
                  <a:lnTo>
                    <a:pt x="13" y="450"/>
                  </a:lnTo>
                  <a:lnTo>
                    <a:pt x="44" y="402"/>
                  </a:lnTo>
                  <a:lnTo>
                    <a:pt x="101" y="358"/>
                  </a:lnTo>
                  <a:lnTo>
                    <a:pt x="157" y="327"/>
                  </a:lnTo>
                  <a:lnTo>
                    <a:pt x="197" y="319"/>
                  </a:lnTo>
                  <a:lnTo>
                    <a:pt x="227" y="319"/>
                  </a:lnTo>
                  <a:lnTo>
                    <a:pt x="1589" y="319"/>
                  </a:lnTo>
                  <a:lnTo>
                    <a:pt x="1632" y="310"/>
                  </a:lnTo>
                  <a:lnTo>
                    <a:pt x="1663" y="297"/>
                  </a:lnTo>
                  <a:lnTo>
                    <a:pt x="1685" y="271"/>
                  </a:lnTo>
                  <a:lnTo>
                    <a:pt x="1706" y="227"/>
                  </a:lnTo>
                  <a:lnTo>
                    <a:pt x="1698" y="183"/>
                  </a:lnTo>
                  <a:lnTo>
                    <a:pt x="1671" y="149"/>
                  </a:lnTo>
                  <a:lnTo>
                    <a:pt x="1650" y="135"/>
                  </a:lnTo>
                  <a:lnTo>
                    <a:pt x="1623" y="122"/>
                  </a:lnTo>
                  <a:lnTo>
                    <a:pt x="1593" y="118"/>
                  </a:lnTo>
                  <a:lnTo>
                    <a:pt x="9" y="118"/>
                  </a:lnTo>
                  <a:lnTo>
                    <a:pt x="9" y="0"/>
                  </a:lnTo>
                  <a:close/>
                </a:path>
              </a:pathLst>
            </a:custGeom>
            <a:solidFill>
              <a:schemeClr val="bg2"/>
            </a:solidFill>
            <a:ln w="19050" cap="flat" cmpd="sng">
              <a:solidFill>
                <a:srgbClr val="80808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66988" name="Freeform 314"/>
            <p:cNvSpPr>
              <a:spLocks/>
            </p:cNvSpPr>
            <p:nvPr/>
          </p:nvSpPr>
          <p:spPr bwMode="auto">
            <a:xfrm>
              <a:off x="1193" y="3258"/>
              <a:ext cx="161" cy="67"/>
            </a:xfrm>
            <a:custGeom>
              <a:avLst/>
              <a:gdLst>
                <a:gd name="T0" fmla="*/ 0 w 161"/>
                <a:gd name="T1" fmla="*/ 11 h 70"/>
                <a:gd name="T2" fmla="*/ 161 w 161"/>
                <a:gd name="T3" fmla="*/ 0 h 70"/>
                <a:gd name="T4" fmla="*/ 161 w 161"/>
                <a:gd name="T5" fmla="*/ 11 h 70"/>
                <a:gd name="T6" fmla="*/ 0 w 161"/>
                <a:gd name="T7" fmla="*/ 16 h 70"/>
                <a:gd name="T8" fmla="*/ 0 w 161"/>
                <a:gd name="T9" fmla="*/ 11 h 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1" h="70">
                  <a:moveTo>
                    <a:pt x="0" y="46"/>
                  </a:moveTo>
                  <a:lnTo>
                    <a:pt x="161" y="0"/>
                  </a:lnTo>
                  <a:lnTo>
                    <a:pt x="161" y="22"/>
                  </a:lnTo>
                  <a:lnTo>
                    <a:pt x="0" y="70"/>
                  </a:lnTo>
                  <a:lnTo>
                    <a:pt x="0" y="46"/>
                  </a:lnTo>
                  <a:close/>
                </a:path>
              </a:pathLst>
            </a:custGeom>
            <a:solidFill>
              <a:schemeClr val="bg2"/>
            </a:solidFill>
            <a:ln w="19050" cap="flat" cmpd="sng">
              <a:solidFill>
                <a:srgbClr val="80808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grpSp>
      <p:sp>
        <p:nvSpPr>
          <p:cNvPr id="166974" name="AutoShape 315"/>
          <p:cNvSpPr>
            <a:spLocks noChangeArrowheads="1"/>
          </p:cNvSpPr>
          <p:nvPr/>
        </p:nvSpPr>
        <p:spPr bwMode="auto">
          <a:xfrm>
            <a:off x="982663" y="5954713"/>
            <a:ext cx="231775" cy="254000"/>
          </a:xfrm>
          <a:prstGeom prst="rightArrow">
            <a:avLst>
              <a:gd name="adj1" fmla="val 50000"/>
              <a:gd name="adj2" fmla="val 25000"/>
            </a:avLst>
          </a:prstGeom>
          <a:gradFill rotWithShape="0">
            <a:gsLst>
              <a:gs pos="0">
                <a:srgbClr val="66FF66"/>
              </a:gs>
              <a:gs pos="100000">
                <a:srgbClr val="00CC00"/>
              </a:gs>
            </a:gsLst>
            <a:lin ang="0" scaled="1"/>
          </a:gradFill>
          <a:ln>
            <a:noFill/>
          </a:ln>
          <a:extLst>
            <a:ext uri="{91240B29-F687-4F45-9708-019B960494DF}">
              <a14:hiddenLine xmlns:a14="http://schemas.microsoft.com/office/drawing/2010/main" w="9525">
                <a:solidFill>
                  <a:schemeClr val="accent1"/>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grpSp>
        <p:nvGrpSpPr>
          <p:cNvPr id="166975" name="Group 316"/>
          <p:cNvGrpSpPr>
            <a:grpSpLocks/>
          </p:cNvGrpSpPr>
          <p:nvPr/>
        </p:nvGrpSpPr>
        <p:grpSpPr bwMode="auto">
          <a:xfrm>
            <a:off x="2517775" y="5700713"/>
            <a:ext cx="404813" cy="730250"/>
            <a:chOff x="3700" y="1040"/>
            <a:chExt cx="372" cy="648"/>
          </a:xfrm>
        </p:grpSpPr>
        <p:sp>
          <p:nvSpPr>
            <p:cNvPr id="166982" name="Oval 317"/>
            <p:cNvSpPr>
              <a:spLocks noChangeArrowheads="1"/>
            </p:cNvSpPr>
            <p:nvPr/>
          </p:nvSpPr>
          <p:spPr bwMode="auto">
            <a:xfrm>
              <a:off x="3702" y="1040"/>
              <a:ext cx="370" cy="145"/>
            </a:xfrm>
            <a:prstGeom prst="ellipse">
              <a:avLst/>
            </a:prstGeom>
            <a:gradFill rotWithShape="1">
              <a:gsLst>
                <a:gs pos="0">
                  <a:srgbClr val="595959"/>
                </a:gs>
                <a:gs pos="50000">
                  <a:srgbClr val="C0C0C0"/>
                </a:gs>
                <a:gs pos="100000">
                  <a:srgbClr val="595959"/>
                </a:gs>
              </a:gsLst>
              <a:lin ang="0" scaled="1"/>
            </a:gradFill>
            <a:ln w="9525">
              <a:solidFill>
                <a:schemeClr val="bg2"/>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grpSp>
          <p:nvGrpSpPr>
            <p:cNvPr id="166983" name="Group 318"/>
            <p:cNvGrpSpPr>
              <a:grpSpLocks/>
            </p:cNvGrpSpPr>
            <p:nvPr/>
          </p:nvGrpSpPr>
          <p:grpSpPr bwMode="auto">
            <a:xfrm>
              <a:off x="3700" y="1097"/>
              <a:ext cx="372" cy="591"/>
              <a:chOff x="3679" y="1090"/>
              <a:chExt cx="393" cy="598"/>
            </a:xfrm>
          </p:grpSpPr>
          <p:sp>
            <p:nvSpPr>
              <p:cNvPr id="166984" name="Rectangle 319"/>
              <p:cNvSpPr>
                <a:spLocks noChangeArrowheads="1"/>
              </p:cNvSpPr>
              <p:nvPr/>
            </p:nvSpPr>
            <p:spPr bwMode="auto">
              <a:xfrm>
                <a:off x="3679" y="1090"/>
                <a:ext cx="393" cy="429"/>
              </a:xfrm>
              <a:prstGeom prst="rect">
                <a:avLst/>
              </a:prstGeom>
              <a:gradFill rotWithShape="1">
                <a:gsLst>
                  <a:gs pos="0">
                    <a:srgbClr val="595959"/>
                  </a:gs>
                  <a:gs pos="50000">
                    <a:srgbClr val="C0C0C0"/>
                  </a:gs>
                  <a:gs pos="100000">
                    <a:srgbClr val="595959"/>
                  </a:gs>
                </a:gsLst>
                <a:lin ang="0" scaled="1"/>
              </a:gradFill>
              <a:ln w="9525">
                <a:solidFill>
                  <a:schemeClr val="bg2"/>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6985" name="AutoShape 320"/>
              <p:cNvSpPr>
                <a:spLocks noChangeArrowheads="1"/>
              </p:cNvSpPr>
              <p:nvPr/>
            </p:nvSpPr>
            <p:spPr bwMode="auto">
              <a:xfrm flipV="1">
                <a:off x="3679" y="1521"/>
                <a:ext cx="392" cy="167"/>
              </a:xfrm>
              <a:prstGeom prst="triangle">
                <a:avLst>
                  <a:gd name="adj" fmla="val 50000"/>
                </a:avLst>
              </a:prstGeom>
              <a:gradFill rotWithShape="1">
                <a:gsLst>
                  <a:gs pos="0">
                    <a:srgbClr val="595959"/>
                  </a:gs>
                  <a:gs pos="50000">
                    <a:srgbClr val="C0C0C0"/>
                  </a:gs>
                  <a:gs pos="100000">
                    <a:srgbClr val="595959"/>
                  </a:gs>
                </a:gsLst>
                <a:lin ang="0" scaled="1"/>
              </a:gradFill>
              <a:ln w="9525">
                <a:solidFill>
                  <a:schemeClr val="bg2"/>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grpSp>
      </p:grpSp>
      <p:sp>
        <p:nvSpPr>
          <p:cNvPr id="166976" name="Text Box 321"/>
          <p:cNvSpPr txBox="1">
            <a:spLocks noChangeArrowheads="1"/>
          </p:cNvSpPr>
          <p:nvPr/>
        </p:nvSpPr>
        <p:spPr bwMode="auto">
          <a:xfrm>
            <a:off x="2459038" y="5221288"/>
            <a:ext cx="8318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solidFill>
                  <a:srgbClr val="333399"/>
                </a:solidFill>
                <a:latin typeface="HGP創英角ｺﾞｼｯｸUB" panose="020B0900000000000000" pitchFamily="50" charset="-128"/>
                <a:ea typeface="HGP創英角ｺﾞｼｯｸUB" panose="020B0900000000000000" pitchFamily="50" charset="-128"/>
              </a:rPr>
              <a:t>発酵</a:t>
            </a:r>
          </a:p>
        </p:txBody>
      </p:sp>
      <p:sp>
        <p:nvSpPr>
          <p:cNvPr id="166977" name="AutoShape 322"/>
          <p:cNvSpPr>
            <a:spLocks noChangeArrowheads="1"/>
          </p:cNvSpPr>
          <p:nvPr/>
        </p:nvSpPr>
        <p:spPr bwMode="auto">
          <a:xfrm>
            <a:off x="2041525" y="5962650"/>
            <a:ext cx="231775" cy="254000"/>
          </a:xfrm>
          <a:prstGeom prst="rightArrow">
            <a:avLst>
              <a:gd name="adj1" fmla="val 50000"/>
              <a:gd name="adj2" fmla="val 25000"/>
            </a:avLst>
          </a:prstGeom>
          <a:gradFill rotWithShape="0">
            <a:gsLst>
              <a:gs pos="0">
                <a:srgbClr val="66FF66"/>
              </a:gs>
              <a:gs pos="100000">
                <a:srgbClr val="00CC00"/>
              </a:gs>
            </a:gsLst>
            <a:lin ang="0" scaled="1"/>
          </a:gradFill>
          <a:ln>
            <a:noFill/>
          </a:ln>
          <a:extLst>
            <a:ext uri="{91240B29-F687-4F45-9708-019B960494DF}">
              <a14:hiddenLine xmlns:a14="http://schemas.microsoft.com/office/drawing/2010/main" w="9525">
                <a:solidFill>
                  <a:schemeClr val="accent1"/>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pic>
        <p:nvPicPr>
          <p:cNvPr id="166978" name="Picture 3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3150" y="5678488"/>
            <a:ext cx="381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6979" name="Text Box 324"/>
          <p:cNvSpPr txBox="1">
            <a:spLocks noChangeArrowheads="1"/>
          </p:cNvSpPr>
          <p:nvPr/>
        </p:nvSpPr>
        <p:spPr bwMode="auto">
          <a:xfrm>
            <a:off x="3519488" y="5226050"/>
            <a:ext cx="8445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solidFill>
                  <a:srgbClr val="333399"/>
                </a:solidFill>
                <a:latin typeface="HGP創英角ｺﾞｼｯｸUB" panose="020B0900000000000000" pitchFamily="50" charset="-128"/>
                <a:ea typeface="HGP創英角ｺﾞｼｯｸUB" panose="020B0900000000000000" pitchFamily="50" charset="-128"/>
              </a:rPr>
              <a:t>蒸溜</a:t>
            </a:r>
          </a:p>
        </p:txBody>
      </p:sp>
      <p:sp>
        <p:nvSpPr>
          <p:cNvPr id="166980" name="AutoShape 325"/>
          <p:cNvSpPr>
            <a:spLocks noChangeArrowheads="1"/>
          </p:cNvSpPr>
          <p:nvPr/>
        </p:nvSpPr>
        <p:spPr bwMode="auto">
          <a:xfrm>
            <a:off x="3108325" y="5957888"/>
            <a:ext cx="231775" cy="254000"/>
          </a:xfrm>
          <a:prstGeom prst="rightArrow">
            <a:avLst>
              <a:gd name="adj1" fmla="val 50000"/>
              <a:gd name="adj2" fmla="val 25000"/>
            </a:avLst>
          </a:prstGeom>
          <a:gradFill rotWithShape="0">
            <a:gsLst>
              <a:gs pos="0">
                <a:srgbClr val="66FF66"/>
              </a:gs>
              <a:gs pos="100000">
                <a:srgbClr val="00CC00"/>
              </a:gs>
            </a:gsLst>
            <a:lin ang="0" scaled="1"/>
          </a:gradFill>
          <a:ln>
            <a:noFill/>
          </a:ln>
          <a:extLst>
            <a:ext uri="{91240B29-F687-4F45-9708-019B960494DF}">
              <a14:hiddenLine xmlns:a14="http://schemas.microsoft.com/office/drawing/2010/main" w="9525">
                <a:solidFill>
                  <a:schemeClr val="accent1"/>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66981" name="Text Box 326"/>
          <p:cNvSpPr txBox="1">
            <a:spLocks noChangeArrowheads="1"/>
          </p:cNvSpPr>
          <p:nvPr/>
        </p:nvSpPr>
        <p:spPr bwMode="auto">
          <a:xfrm>
            <a:off x="323850" y="4652963"/>
            <a:ext cx="2755900" cy="457200"/>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400">
                <a:solidFill>
                  <a:srgbClr val="FFFFFF"/>
                </a:solidFill>
                <a:latin typeface="HGP創英角ｺﾞｼｯｸUB" panose="020B0900000000000000" pitchFamily="50" charset="-128"/>
                <a:ea typeface="HGP創英角ｺﾞｼｯｸUB" panose="020B0900000000000000" pitchFamily="50" charset="-128"/>
              </a:rPr>
              <a:t>グレーンウイスキー</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ctrTitle"/>
          </p:nvPr>
        </p:nvSpPr>
        <p:spPr>
          <a:xfrm>
            <a:off x="0" y="0"/>
            <a:ext cx="9144000" cy="619125"/>
          </a:xfrm>
          <a:solidFill>
            <a:schemeClr val="tx1"/>
          </a:solidFill>
        </p:spPr>
        <p:txBody>
          <a:bodyPr anchor="ctr"/>
          <a:lstStyle/>
          <a:p>
            <a:pPr eaLnBrk="1" hangingPunct="1"/>
            <a:r>
              <a:rPr lang="ja-JP" altLang="en-US" sz="3600">
                <a:solidFill>
                  <a:schemeClr val="bg1"/>
                </a:solidFill>
                <a:ea typeface="HGP創英角ｺﾞｼｯｸUB" panose="020B0900000000000000" pitchFamily="50" charset="-128"/>
              </a:rPr>
              <a:t>長く貯蔵すれば良いわけではない</a:t>
            </a:r>
          </a:p>
        </p:txBody>
      </p:sp>
      <p:pic>
        <p:nvPicPr>
          <p:cNvPr id="167939" name="Picture 3" descr="たる１０"/>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4075113"/>
            <a:ext cx="2233613"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0" name="Rectangle 10"/>
          <p:cNvSpPr>
            <a:spLocks noChangeArrowheads="1"/>
          </p:cNvSpPr>
          <p:nvPr/>
        </p:nvSpPr>
        <p:spPr bwMode="auto">
          <a:xfrm>
            <a:off x="5481638" y="1125538"/>
            <a:ext cx="29337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solidFill>
                  <a:srgbClr val="000000"/>
                </a:solidFill>
                <a:latin typeface="HG創英角ｺﾞｼｯｸUB" panose="020B0909000000000000" pitchFamily="49" charset="-128"/>
                <a:ea typeface="HG創英角ｺﾞｼｯｸUB" panose="020B0909000000000000" pitchFamily="49" charset="-128"/>
              </a:rPr>
              <a:t>バランスを崩さない様</a:t>
            </a:r>
          </a:p>
          <a:p>
            <a:pPr eaLnBrk="1" hangingPunct="1">
              <a:spcBef>
                <a:spcPct val="0"/>
              </a:spcBef>
              <a:buFontTx/>
              <a:buNone/>
            </a:pPr>
            <a:r>
              <a:rPr lang="ja-JP" altLang="en-US" sz="1800">
                <a:solidFill>
                  <a:srgbClr val="000000"/>
                </a:solidFill>
                <a:latin typeface="HG創英角ｺﾞｼｯｸUB" panose="020B0909000000000000" pitchFamily="49" charset="-128"/>
                <a:ea typeface="HG創英角ｺﾞｼｯｸUB" panose="020B0909000000000000" pitchFamily="49" charset="-128"/>
              </a:rPr>
              <a:t>より入念な管理が必要</a:t>
            </a:r>
          </a:p>
        </p:txBody>
      </p:sp>
      <p:sp>
        <p:nvSpPr>
          <p:cNvPr id="167941" name="Text Box 12"/>
          <p:cNvSpPr txBox="1">
            <a:spLocks noChangeArrowheads="1"/>
          </p:cNvSpPr>
          <p:nvPr/>
        </p:nvSpPr>
        <p:spPr bwMode="auto">
          <a:xfrm>
            <a:off x="1720850" y="2852738"/>
            <a:ext cx="488950" cy="100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000" b="1">
                <a:solidFill>
                  <a:srgbClr val="000000"/>
                </a:solidFill>
              </a:rPr>
              <a:t>熟成度</a:t>
            </a:r>
          </a:p>
        </p:txBody>
      </p:sp>
      <p:grpSp>
        <p:nvGrpSpPr>
          <p:cNvPr id="167942" name="グループ化 2"/>
          <p:cNvGrpSpPr>
            <a:grpSpLocks/>
          </p:cNvGrpSpPr>
          <p:nvPr/>
        </p:nvGrpSpPr>
        <p:grpSpPr bwMode="auto">
          <a:xfrm>
            <a:off x="2460625" y="1989138"/>
            <a:ext cx="6683375" cy="4718050"/>
            <a:chOff x="2281238" y="1700213"/>
            <a:chExt cx="6683375" cy="4718050"/>
          </a:xfrm>
        </p:grpSpPr>
        <p:pic>
          <p:nvPicPr>
            <p:cNvPr id="167946" name="Picture 4" descr="たる２０"/>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060575"/>
              <a:ext cx="2233613"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7" name="Freeform 5"/>
            <p:cNvSpPr>
              <a:spLocks/>
            </p:cNvSpPr>
            <p:nvPr/>
          </p:nvSpPr>
          <p:spPr bwMode="auto">
            <a:xfrm>
              <a:off x="2293938" y="1700213"/>
              <a:ext cx="5662612" cy="4249737"/>
            </a:xfrm>
            <a:custGeom>
              <a:avLst/>
              <a:gdLst>
                <a:gd name="T0" fmla="*/ 0 w 3264"/>
                <a:gd name="T1" fmla="*/ 0 h 2016"/>
                <a:gd name="T2" fmla="*/ 0 w 3264"/>
                <a:gd name="T3" fmla="*/ 2147483646 h 2016"/>
                <a:gd name="T4" fmla="*/ 2147483646 w 3264"/>
                <a:gd name="T5" fmla="*/ 2147483646 h 2016"/>
                <a:gd name="T6" fmla="*/ 0 60000 65536"/>
                <a:gd name="T7" fmla="*/ 0 60000 65536"/>
                <a:gd name="T8" fmla="*/ 0 60000 65536"/>
              </a:gdLst>
              <a:ahLst/>
              <a:cxnLst>
                <a:cxn ang="T6">
                  <a:pos x="T0" y="T1"/>
                </a:cxn>
                <a:cxn ang="T7">
                  <a:pos x="T2" y="T3"/>
                </a:cxn>
                <a:cxn ang="T8">
                  <a:pos x="T4" y="T5"/>
                </a:cxn>
              </a:cxnLst>
              <a:rect l="0" t="0" r="r" b="b"/>
              <a:pathLst>
                <a:path w="3264" h="2016">
                  <a:moveTo>
                    <a:pt x="0" y="0"/>
                  </a:moveTo>
                  <a:lnTo>
                    <a:pt x="0" y="2016"/>
                  </a:lnTo>
                  <a:lnTo>
                    <a:pt x="3264" y="2016"/>
                  </a:lnTo>
                </a:path>
              </a:pathLst>
            </a:custGeom>
            <a:noFill/>
            <a:ln w="38100">
              <a:solidFill>
                <a:schemeClr val="tx1"/>
              </a:solidFill>
              <a:round/>
              <a:headEnd type="stealth"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7948" name="Freeform 6"/>
            <p:cNvSpPr>
              <a:spLocks/>
            </p:cNvSpPr>
            <p:nvPr/>
          </p:nvSpPr>
          <p:spPr bwMode="auto">
            <a:xfrm>
              <a:off x="2287588" y="1962150"/>
              <a:ext cx="5335587" cy="3971925"/>
            </a:xfrm>
            <a:custGeom>
              <a:avLst/>
              <a:gdLst>
                <a:gd name="T0" fmla="*/ 0 w 3104"/>
                <a:gd name="T1" fmla="*/ 2147483646 h 1771"/>
                <a:gd name="T2" fmla="*/ 2147483646 w 3104"/>
                <a:gd name="T3" fmla="*/ 2147483646 h 1771"/>
                <a:gd name="T4" fmla="*/ 2147483646 w 3104"/>
                <a:gd name="T5" fmla="*/ 2147483646 h 1771"/>
                <a:gd name="T6" fmla="*/ 2147483646 w 3104"/>
                <a:gd name="T7" fmla="*/ 2147483646 h 1771"/>
                <a:gd name="T8" fmla="*/ 2147483646 w 3104"/>
                <a:gd name="T9" fmla="*/ 2147483646 h 1771"/>
                <a:gd name="T10" fmla="*/ 2147483646 w 3104"/>
                <a:gd name="T11" fmla="*/ 2147483646 h 1771"/>
                <a:gd name="T12" fmla="*/ 2147483646 w 3104"/>
                <a:gd name="T13" fmla="*/ 2147483646 h 17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04" h="1771">
                  <a:moveTo>
                    <a:pt x="0" y="1771"/>
                  </a:moveTo>
                  <a:cubicBezTo>
                    <a:pt x="184" y="1724"/>
                    <a:pt x="836" y="1604"/>
                    <a:pt x="1104" y="1491"/>
                  </a:cubicBezTo>
                  <a:cubicBezTo>
                    <a:pt x="1372" y="1378"/>
                    <a:pt x="1471" y="1240"/>
                    <a:pt x="1608" y="1091"/>
                  </a:cubicBezTo>
                  <a:cubicBezTo>
                    <a:pt x="1745" y="942"/>
                    <a:pt x="1825" y="742"/>
                    <a:pt x="1928" y="595"/>
                  </a:cubicBezTo>
                  <a:cubicBezTo>
                    <a:pt x="2031" y="448"/>
                    <a:pt x="2108" y="306"/>
                    <a:pt x="2224" y="211"/>
                  </a:cubicBezTo>
                  <a:cubicBezTo>
                    <a:pt x="2340" y="116"/>
                    <a:pt x="2477" y="54"/>
                    <a:pt x="2624" y="27"/>
                  </a:cubicBezTo>
                  <a:cubicBezTo>
                    <a:pt x="2771" y="0"/>
                    <a:pt x="3004" y="46"/>
                    <a:pt x="3104" y="51"/>
                  </a:cubicBezTo>
                </a:path>
              </a:pathLst>
            </a:custGeom>
            <a:noFill/>
            <a:ln w="317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7949" name="Freeform 7"/>
            <p:cNvSpPr>
              <a:spLocks/>
            </p:cNvSpPr>
            <p:nvPr/>
          </p:nvSpPr>
          <p:spPr bwMode="auto">
            <a:xfrm>
              <a:off x="2287588" y="3408363"/>
              <a:ext cx="1852612" cy="2513012"/>
            </a:xfrm>
            <a:custGeom>
              <a:avLst/>
              <a:gdLst>
                <a:gd name="T0" fmla="*/ 0 w 2352"/>
                <a:gd name="T1" fmla="*/ 2147483646 h 1448"/>
                <a:gd name="T2" fmla="*/ 2147483646 w 2352"/>
                <a:gd name="T3" fmla="*/ 2147483646 h 1448"/>
                <a:gd name="T4" fmla="*/ 2147483646 w 2352"/>
                <a:gd name="T5" fmla="*/ 2147483646 h 1448"/>
                <a:gd name="T6" fmla="*/ 2147483646 w 2352"/>
                <a:gd name="T7" fmla="*/ 2147483646 h 1448"/>
                <a:gd name="T8" fmla="*/ 2147483646 w 2352"/>
                <a:gd name="T9" fmla="*/ 2147483646 h 1448"/>
                <a:gd name="T10" fmla="*/ 2147483646 w 2352"/>
                <a:gd name="T11" fmla="*/ 2147483646 h 1448"/>
                <a:gd name="T12" fmla="*/ 2147483646 w 2352"/>
                <a:gd name="T13" fmla="*/ 2147483646 h 14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52" h="1448">
                  <a:moveTo>
                    <a:pt x="0" y="1448"/>
                  </a:moveTo>
                  <a:cubicBezTo>
                    <a:pt x="91" y="1383"/>
                    <a:pt x="373" y="1188"/>
                    <a:pt x="544" y="1056"/>
                  </a:cubicBezTo>
                  <a:cubicBezTo>
                    <a:pt x="715" y="924"/>
                    <a:pt x="881" y="788"/>
                    <a:pt x="1024" y="656"/>
                  </a:cubicBezTo>
                  <a:cubicBezTo>
                    <a:pt x="1167" y="524"/>
                    <a:pt x="1271" y="367"/>
                    <a:pt x="1400" y="264"/>
                  </a:cubicBezTo>
                  <a:cubicBezTo>
                    <a:pt x="1529" y="161"/>
                    <a:pt x="1683" y="80"/>
                    <a:pt x="1800" y="40"/>
                  </a:cubicBezTo>
                  <a:cubicBezTo>
                    <a:pt x="1917" y="0"/>
                    <a:pt x="2012" y="21"/>
                    <a:pt x="2104" y="24"/>
                  </a:cubicBezTo>
                  <a:cubicBezTo>
                    <a:pt x="2196" y="27"/>
                    <a:pt x="2300" y="49"/>
                    <a:pt x="2352" y="56"/>
                  </a:cubicBezTo>
                </a:path>
              </a:pathLst>
            </a:custGeom>
            <a:noFill/>
            <a:ln w="317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7950" name="Text Box 8"/>
            <p:cNvSpPr txBox="1">
              <a:spLocks noChangeArrowheads="1"/>
            </p:cNvSpPr>
            <p:nvPr/>
          </p:nvSpPr>
          <p:spPr bwMode="auto">
            <a:xfrm>
              <a:off x="7551738" y="6021388"/>
              <a:ext cx="1412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000" b="1">
                  <a:solidFill>
                    <a:srgbClr val="000000"/>
                  </a:solidFill>
                  <a:latin typeface="Times New Roman" panose="02020603050405020304" pitchFamily="18" charset="0"/>
                </a:rPr>
                <a:t>貯蔵年数</a:t>
              </a:r>
            </a:p>
          </p:txBody>
        </p:sp>
        <p:sp>
          <p:nvSpPr>
            <p:cNvPr id="167951" name="Freeform 9"/>
            <p:cNvSpPr>
              <a:spLocks/>
            </p:cNvSpPr>
            <p:nvPr/>
          </p:nvSpPr>
          <p:spPr bwMode="auto">
            <a:xfrm>
              <a:off x="2281238" y="2730500"/>
              <a:ext cx="3851275" cy="3203575"/>
            </a:xfrm>
            <a:custGeom>
              <a:avLst/>
              <a:gdLst>
                <a:gd name="T0" fmla="*/ 0 w 2352"/>
                <a:gd name="T1" fmla="*/ 2147483646 h 1448"/>
                <a:gd name="T2" fmla="*/ 2147483646 w 2352"/>
                <a:gd name="T3" fmla="*/ 2147483646 h 1448"/>
                <a:gd name="T4" fmla="*/ 2147483646 w 2352"/>
                <a:gd name="T5" fmla="*/ 2147483646 h 1448"/>
                <a:gd name="T6" fmla="*/ 2147483646 w 2352"/>
                <a:gd name="T7" fmla="*/ 2147483646 h 1448"/>
                <a:gd name="T8" fmla="*/ 2147483646 w 2352"/>
                <a:gd name="T9" fmla="*/ 2147483646 h 1448"/>
                <a:gd name="T10" fmla="*/ 2147483646 w 2352"/>
                <a:gd name="T11" fmla="*/ 2147483646 h 1448"/>
                <a:gd name="T12" fmla="*/ 2147483646 w 2352"/>
                <a:gd name="T13" fmla="*/ 2147483646 h 14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52" h="1448">
                  <a:moveTo>
                    <a:pt x="0" y="1448"/>
                  </a:moveTo>
                  <a:cubicBezTo>
                    <a:pt x="91" y="1383"/>
                    <a:pt x="373" y="1188"/>
                    <a:pt x="544" y="1056"/>
                  </a:cubicBezTo>
                  <a:cubicBezTo>
                    <a:pt x="715" y="924"/>
                    <a:pt x="881" y="788"/>
                    <a:pt x="1024" y="656"/>
                  </a:cubicBezTo>
                  <a:cubicBezTo>
                    <a:pt x="1167" y="524"/>
                    <a:pt x="1271" y="367"/>
                    <a:pt x="1400" y="264"/>
                  </a:cubicBezTo>
                  <a:cubicBezTo>
                    <a:pt x="1529" y="161"/>
                    <a:pt x="1683" y="80"/>
                    <a:pt x="1800" y="40"/>
                  </a:cubicBezTo>
                  <a:cubicBezTo>
                    <a:pt x="1917" y="0"/>
                    <a:pt x="2012" y="21"/>
                    <a:pt x="2104" y="24"/>
                  </a:cubicBezTo>
                  <a:cubicBezTo>
                    <a:pt x="2196" y="27"/>
                    <a:pt x="2300" y="49"/>
                    <a:pt x="2352" y="56"/>
                  </a:cubicBezTo>
                </a:path>
              </a:pathLst>
            </a:custGeom>
            <a:noFill/>
            <a:ln w="317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7952" name="Rectangle 11"/>
            <p:cNvSpPr>
              <a:spLocks noChangeArrowheads="1"/>
            </p:cNvSpPr>
            <p:nvPr/>
          </p:nvSpPr>
          <p:spPr bwMode="auto">
            <a:xfrm>
              <a:off x="2438400" y="2427288"/>
              <a:ext cx="22177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solidFill>
                    <a:srgbClr val="000000"/>
                  </a:solidFill>
                </a:rPr>
                <a:t>一樽ごとに熟成の</a:t>
              </a:r>
              <a:br>
                <a:rPr lang="ja-JP" altLang="en-US" sz="1800" b="1">
                  <a:solidFill>
                    <a:srgbClr val="000000"/>
                  </a:solidFill>
                </a:rPr>
              </a:br>
              <a:r>
                <a:rPr lang="ja-JP" altLang="en-US" sz="1800" b="1">
                  <a:solidFill>
                    <a:srgbClr val="000000"/>
                  </a:solidFill>
                </a:rPr>
                <a:t>進み具合をチェック</a:t>
              </a:r>
            </a:p>
          </p:txBody>
        </p:sp>
        <p:sp>
          <p:nvSpPr>
            <p:cNvPr id="167953" name="Line 13"/>
            <p:cNvSpPr>
              <a:spLocks noChangeShapeType="1"/>
            </p:cNvSpPr>
            <p:nvPr/>
          </p:nvSpPr>
          <p:spPr bwMode="auto">
            <a:xfrm>
              <a:off x="3924300" y="5861050"/>
              <a:ext cx="0" cy="714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7954" name="Line 14"/>
            <p:cNvSpPr>
              <a:spLocks noChangeShapeType="1"/>
            </p:cNvSpPr>
            <p:nvPr/>
          </p:nvSpPr>
          <p:spPr bwMode="auto">
            <a:xfrm>
              <a:off x="5508625" y="5861050"/>
              <a:ext cx="0" cy="714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7955" name="Line 15"/>
            <p:cNvSpPr>
              <a:spLocks noChangeShapeType="1"/>
            </p:cNvSpPr>
            <p:nvPr/>
          </p:nvSpPr>
          <p:spPr bwMode="auto">
            <a:xfrm>
              <a:off x="7092950" y="5861050"/>
              <a:ext cx="0" cy="714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7956" name="Text Box 16"/>
            <p:cNvSpPr txBox="1">
              <a:spLocks noChangeArrowheads="1"/>
            </p:cNvSpPr>
            <p:nvPr/>
          </p:nvSpPr>
          <p:spPr bwMode="auto">
            <a:xfrm>
              <a:off x="3660775" y="5894388"/>
              <a:ext cx="5048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1800" b="1">
                  <a:solidFill>
                    <a:srgbClr val="000000"/>
                  </a:solidFill>
                </a:rPr>
                <a:t>１０</a:t>
              </a:r>
            </a:p>
          </p:txBody>
        </p:sp>
        <p:sp>
          <p:nvSpPr>
            <p:cNvPr id="167957" name="Text Box 17"/>
            <p:cNvSpPr txBox="1">
              <a:spLocks noChangeArrowheads="1"/>
            </p:cNvSpPr>
            <p:nvPr/>
          </p:nvSpPr>
          <p:spPr bwMode="auto">
            <a:xfrm>
              <a:off x="5245100" y="5894388"/>
              <a:ext cx="5048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1800" b="1">
                  <a:solidFill>
                    <a:srgbClr val="000000"/>
                  </a:solidFill>
                </a:rPr>
                <a:t>２０</a:t>
              </a:r>
            </a:p>
          </p:txBody>
        </p:sp>
        <p:sp>
          <p:nvSpPr>
            <p:cNvPr id="167958" name="Text Box 18"/>
            <p:cNvSpPr txBox="1">
              <a:spLocks noChangeArrowheads="1"/>
            </p:cNvSpPr>
            <p:nvPr/>
          </p:nvSpPr>
          <p:spPr bwMode="auto">
            <a:xfrm>
              <a:off x="6829425" y="5894388"/>
              <a:ext cx="5048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1800" b="1">
                  <a:solidFill>
                    <a:srgbClr val="000000"/>
                  </a:solidFill>
                </a:rPr>
                <a:t>３０</a:t>
              </a:r>
            </a:p>
          </p:txBody>
        </p:sp>
      </p:grpSp>
      <p:sp>
        <p:nvSpPr>
          <p:cNvPr id="167943" name="テキスト ボックス 1"/>
          <p:cNvSpPr txBox="1">
            <a:spLocks noChangeArrowheads="1"/>
          </p:cNvSpPr>
          <p:nvPr/>
        </p:nvSpPr>
        <p:spPr bwMode="auto">
          <a:xfrm>
            <a:off x="468313" y="1046163"/>
            <a:ext cx="19986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a:latin typeface="HG創英角ｺﾞｼｯｸUB" panose="020B0909000000000000" pitchFamily="49" charset="-128"/>
                <a:ea typeface="HG創英角ｺﾞｼｯｸUB" panose="020B0909000000000000" pitchFamily="49" charset="-128"/>
              </a:rPr>
              <a:t>イメージ図</a:t>
            </a:r>
          </a:p>
        </p:txBody>
      </p:sp>
      <p:sp>
        <p:nvSpPr>
          <p:cNvPr id="2" name="正方形/長方形 1"/>
          <p:cNvSpPr/>
          <p:nvPr/>
        </p:nvSpPr>
        <p:spPr>
          <a:xfrm>
            <a:off x="0" y="4075113"/>
            <a:ext cx="2268538" cy="2103437"/>
          </a:xfrm>
          <a:prstGeom prst="rect">
            <a:avLst/>
          </a:prstGeom>
          <a:blipFill>
            <a:blip r:embed="rId5">
              <a:alphaModFix amt="23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 name="正方形/長方形 21"/>
          <p:cNvSpPr/>
          <p:nvPr/>
        </p:nvSpPr>
        <p:spPr>
          <a:xfrm>
            <a:off x="6048375" y="2362200"/>
            <a:ext cx="2232025" cy="2090738"/>
          </a:xfrm>
          <a:prstGeom prst="rect">
            <a:avLst/>
          </a:prstGeom>
          <a:blipFill>
            <a:blip r:embed="rId5">
              <a:alphaModFix amt="23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68962" name="Group 8"/>
          <p:cNvGrpSpPr>
            <a:grpSpLocks/>
          </p:cNvGrpSpPr>
          <p:nvPr/>
        </p:nvGrpSpPr>
        <p:grpSpPr bwMode="auto">
          <a:xfrm>
            <a:off x="107950" y="1773238"/>
            <a:ext cx="8712200" cy="3886200"/>
            <a:chOff x="68" y="1117"/>
            <a:chExt cx="5488" cy="2448"/>
          </a:xfrm>
        </p:grpSpPr>
        <p:pic>
          <p:nvPicPr>
            <p:cNvPr id="168964" name="Picture 2" descr="発酵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0" y="1525"/>
              <a:ext cx="2586" cy="2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5" name="Text Box 3"/>
            <p:cNvSpPr txBox="1">
              <a:spLocks noChangeArrowheads="1"/>
            </p:cNvSpPr>
            <p:nvPr/>
          </p:nvSpPr>
          <p:spPr bwMode="auto">
            <a:xfrm>
              <a:off x="2744" y="1117"/>
              <a:ext cx="272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2400" b="1">
                  <a:solidFill>
                    <a:srgbClr val="FFFFFF"/>
                  </a:solidFill>
                  <a:latin typeface="HGP創英角ｺﾞｼｯｸUB" panose="020B0900000000000000" pitchFamily="50" charset="-128"/>
                  <a:ea typeface="HGP創英角ｺﾞｼｯｸUB" panose="020B0900000000000000" pitchFamily="50" charset="-128"/>
                </a:rPr>
                <a:t>白州（木桶）</a:t>
              </a:r>
            </a:p>
          </p:txBody>
        </p:sp>
        <p:sp>
          <p:nvSpPr>
            <p:cNvPr id="168966" name="Text Box 5"/>
            <p:cNvSpPr txBox="1">
              <a:spLocks noChangeArrowheads="1"/>
            </p:cNvSpPr>
            <p:nvPr/>
          </p:nvSpPr>
          <p:spPr bwMode="auto">
            <a:xfrm>
              <a:off x="68" y="1153"/>
              <a:ext cx="272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2400" b="1">
                  <a:solidFill>
                    <a:srgbClr val="FFFFFF"/>
                  </a:solidFill>
                  <a:latin typeface="HGP創英角ｺﾞｼｯｸUB" panose="020B0900000000000000" pitchFamily="50" charset="-128"/>
                  <a:ea typeface="HGP創英角ｺﾞｼｯｸUB" panose="020B0900000000000000" pitchFamily="50" charset="-128"/>
                </a:rPr>
                <a:t>山崎（木桶・ステンレス</a:t>
              </a:r>
              <a:r>
                <a:rPr lang="ja-JP" altLang="en-US" sz="2400" b="1">
                  <a:solidFill>
                    <a:srgbClr val="FFFFFF"/>
                  </a:solidFill>
                  <a:ea typeface="HGS明朝E" panose="02020900000000000000" pitchFamily="18" charset="-128"/>
                </a:rPr>
                <a:t>）</a:t>
              </a:r>
            </a:p>
          </p:txBody>
        </p:sp>
        <p:graphicFrame>
          <p:nvGraphicFramePr>
            <p:cNvPr id="168967" name="Object 6"/>
            <p:cNvGraphicFramePr>
              <a:graphicFrameLocks noChangeAspect="1"/>
            </p:cNvGraphicFramePr>
            <p:nvPr/>
          </p:nvGraphicFramePr>
          <p:xfrm>
            <a:off x="111" y="1525"/>
            <a:ext cx="2678" cy="2008"/>
          </p:xfrm>
          <a:graphic>
            <a:graphicData uri="http://schemas.openxmlformats.org/presentationml/2006/ole">
              <mc:AlternateContent xmlns:mc="http://schemas.openxmlformats.org/markup-compatibility/2006">
                <mc:Choice xmlns:v="urn:schemas-microsoft-com:vml" Requires="v">
                  <p:oleObj spid="_x0000_s168970" name="Photo Editor ｲﾒｰｼﾞ" r:id="rId4" imgW="9754445" imgH="7315834" progId="MSPhotoEd.3">
                    <p:embed/>
                  </p:oleObj>
                </mc:Choice>
                <mc:Fallback>
                  <p:oleObj name="Photo Editor ｲﾒｰｼﾞ" r:id="rId4" imgW="9754445" imgH="7315834" progId="MSPhotoEd.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 y="1525"/>
                          <a:ext cx="2678" cy="20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68963" name="Text Box 7"/>
          <p:cNvSpPr txBox="1">
            <a:spLocks noChangeArrowheads="1"/>
          </p:cNvSpPr>
          <p:nvPr/>
        </p:nvSpPr>
        <p:spPr bwMode="auto">
          <a:xfrm>
            <a:off x="0" y="-26988"/>
            <a:ext cx="9144000" cy="641351"/>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3600">
                <a:solidFill>
                  <a:srgbClr val="FFFFFF"/>
                </a:solidFill>
                <a:latin typeface="HGP明朝E" panose="02020900000000000000" pitchFamily="18" charset="-128"/>
                <a:ea typeface="HGP創英角ｺﾞｼｯｸUB" panose="020B0900000000000000" pitchFamily="50" charset="-128"/>
              </a:rPr>
              <a:t>長期熟成にたえる多様な原酒づくり</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2"/>
          <p:cNvSpPr txBox="1">
            <a:spLocks noChangeArrowheads="1"/>
          </p:cNvSpPr>
          <p:nvPr/>
        </p:nvSpPr>
        <p:spPr bwMode="auto">
          <a:xfrm>
            <a:off x="0" y="-11113"/>
            <a:ext cx="9136063" cy="641351"/>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a:solidFill>
                  <a:srgbClr val="FFFFFF"/>
                </a:solidFill>
                <a:latin typeface="Times New Roman" panose="02020603050405020304" pitchFamily="18" charset="0"/>
                <a:ea typeface="HGP創英角ｺﾞｼｯｸUB" panose="020B0900000000000000" pitchFamily="50" charset="-128"/>
              </a:rPr>
              <a:t>長期熟成にたえる原酒づくり（蒸留）</a:t>
            </a:r>
          </a:p>
        </p:txBody>
      </p:sp>
      <p:pic>
        <p:nvPicPr>
          <p:cNvPr id="1699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2638" y="1196975"/>
            <a:ext cx="1635125" cy="201771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9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1196975"/>
            <a:ext cx="1624012" cy="201612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989" name="Picture 5"/>
          <p:cNvPicPr>
            <a:picLocks noChangeAspect="1" noChangeArrowheads="1"/>
          </p:cNvPicPr>
          <p:nvPr/>
        </p:nvPicPr>
        <p:blipFill>
          <a:blip r:embed="rId4">
            <a:lum bright="10000"/>
            <a:extLst>
              <a:ext uri="{28A0092B-C50C-407E-A947-70E740481C1C}">
                <a14:useLocalDpi xmlns:a14="http://schemas.microsoft.com/office/drawing/2010/main" val="0"/>
              </a:ext>
            </a:extLst>
          </a:blip>
          <a:srcRect/>
          <a:stretch>
            <a:fillRect/>
          </a:stretch>
        </p:blipFill>
        <p:spPr bwMode="auto">
          <a:xfrm>
            <a:off x="1606550" y="1198563"/>
            <a:ext cx="1555750" cy="201612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990" name="Picture 6" descr="ﾎﾟｯﾄｽﾁﾙNO3"/>
          <p:cNvPicPr>
            <a:picLocks noChangeAspect="1" noChangeArrowheads="1"/>
          </p:cNvPicPr>
          <p:nvPr/>
        </p:nvPicPr>
        <p:blipFill>
          <a:blip r:embed="rId5">
            <a:lum bright="10000"/>
            <a:extLst>
              <a:ext uri="{28A0092B-C50C-407E-A947-70E740481C1C}">
                <a14:useLocalDpi xmlns:a14="http://schemas.microsoft.com/office/drawing/2010/main" val="0"/>
              </a:ext>
            </a:extLst>
          </a:blip>
          <a:srcRect/>
          <a:stretch>
            <a:fillRect/>
          </a:stretch>
        </p:blipFill>
        <p:spPr bwMode="auto">
          <a:xfrm>
            <a:off x="3143250" y="1198563"/>
            <a:ext cx="1560513"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1" name="Picture 7" descr="ﾎﾟｯﾄｽﾁﾙNO5"/>
          <p:cNvPicPr>
            <a:picLocks noChangeAspect="1" noChangeArrowheads="1"/>
          </p:cNvPicPr>
          <p:nvPr/>
        </p:nvPicPr>
        <p:blipFill>
          <a:blip r:embed="rId6">
            <a:lum bright="10000"/>
            <a:extLst>
              <a:ext uri="{28A0092B-C50C-407E-A947-70E740481C1C}">
                <a14:useLocalDpi xmlns:a14="http://schemas.microsoft.com/office/drawing/2010/main" val="0"/>
              </a:ext>
            </a:extLst>
          </a:blip>
          <a:srcRect/>
          <a:stretch>
            <a:fillRect/>
          </a:stretch>
        </p:blipFill>
        <p:spPr bwMode="auto">
          <a:xfrm>
            <a:off x="6161088" y="1196975"/>
            <a:ext cx="1562100"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2" name="Picture 8" descr="ﾎﾟｯﾄｽﾁﾙNO6"/>
          <p:cNvPicPr>
            <a:picLocks noChangeAspect="1" noChangeArrowheads="1"/>
          </p:cNvPicPr>
          <p:nvPr/>
        </p:nvPicPr>
        <p:blipFill>
          <a:blip r:embed="rId7">
            <a:lum bright="10000"/>
            <a:extLst>
              <a:ext uri="{28A0092B-C50C-407E-A947-70E740481C1C}">
                <a14:useLocalDpi xmlns:a14="http://schemas.microsoft.com/office/drawing/2010/main" val="0"/>
              </a:ext>
            </a:extLst>
          </a:blip>
          <a:srcRect/>
          <a:stretch>
            <a:fillRect/>
          </a:stretch>
        </p:blipFill>
        <p:spPr bwMode="auto">
          <a:xfrm>
            <a:off x="7580313" y="1196975"/>
            <a:ext cx="1562100"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93" name="Text Box 9"/>
          <p:cNvSpPr txBox="1">
            <a:spLocks noChangeArrowheads="1"/>
          </p:cNvSpPr>
          <p:nvPr/>
        </p:nvSpPr>
        <p:spPr bwMode="auto">
          <a:xfrm>
            <a:off x="34925" y="3284538"/>
            <a:ext cx="1512888" cy="6413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800" b="1">
                <a:solidFill>
                  <a:srgbClr val="000000"/>
                </a:solidFill>
                <a:latin typeface="HGS明朝E" panose="02020900000000000000" pitchFamily="18" charset="-128"/>
                <a:ea typeface="HGS明朝E" panose="02020900000000000000" pitchFamily="18" charset="-128"/>
              </a:rPr>
              <a:t>1</a:t>
            </a:r>
            <a:r>
              <a:rPr lang="ja-JP" altLang="en-US" sz="1800" b="1">
                <a:solidFill>
                  <a:srgbClr val="000000"/>
                </a:solidFill>
                <a:latin typeface="HGS明朝E" panose="02020900000000000000" pitchFamily="18" charset="-128"/>
                <a:ea typeface="HGS明朝E" panose="02020900000000000000" pitchFamily="18" charset="-128"/>
              </a:rPr>
              <a:t>号機</a:t>
            </a:r>
            <a:br>
              <a:rPr lang="ja-JP" altLang="en-US" sz="1800" b="1">
                <a:solidFill>
                  <a:srgbClr val="000000"/>
                </a:solidFill>
                <a:latin typeface="HGS明朝E" panose="02020900000000000000" pitchFamily="18" charset="-128"/>
                <a:ea typeface="HGS明朝E" panose="02020900000000000000" pitchFamily="18" charset="-128"/>
              </a:rPr>
            </a:br>
            <a:r>
              <a:rPr lang="ja-JP" altLang="en-US" sz="1800" b="1">
                <a:solidFill>
                  <a:srgbClr val="000000"/>
                </a:solidFill>
                <a:latin typeface="HGS明朝E" panose="02020900000000000000" pitchFamily="18" charset="-128"/>
                <a:ea typeface="HGS明朝E" panose="02020900000000000000" pitchFamily="18" charset="-128"/>
              </a:rPr>
              <a:t>ｽﾄﾚｰﾄﾍｯﾄﾞ</a:t>
            </a:r>
          </a:p>
        </p:txBody>
      </p:sp>
      <p:sp>
        <p:nvSpPr>
          <p:cNvPr id="169994" name="Text Box 10"/>
          <p:cNvSpPr txBox="1">
            <a:spLocks noChangeArrowheads="1"/>
          </p:cNvSpPr>
          <p:nvPr/>
        </p:nvSpPr>
        <p:spPr bwMode="auto">
          <a:xfrm>
            <a:off x="1789113" y="3303588"/>
            <a:ext cx="1176337" cy="6413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800" b="1">
                <a:solidFill>
                  <a:srgbClr val="000000"/>
                </a:solidFill>
                <a:latin typeface="HGS明朝E" panose="02020900000000000000" pitchFamily="18" charset="-128"/>
                <a:ea typeface="HGS明朝E" panose="02020900000000000000" pitchFamily="18" charset="-128"/>
              </a:rPr>
              <a:t>2</a:t>
            </a:r>
            <a:r>
              <a:rPr lang="ja-JP" altLang="en-US" sz="1800" b="1">
                <a:solidFill>
                  <a:srgbClr val="000000"/>
                </a:solidFill>
                <a:latin typeface="HGS明朝E" panose="02020900000000000000" pitchFamily="18" charset="-128"/>
                <a:ea typeface="HGS明朝E" panose="02020900000000000000" pitchFamily="18" charset="-128"/>
              </a:rPr>
              <a:t>号機</a:t>
            </a:r>
            <a:br>
              <a:rPr lang="ja-JP" altLang="en-US" sz="1800" b="1">
                <a:solidFill>
                  <a:srgbClr val="000000"/>
                </a:solidFill>
                <a:latin typeface="HGS明朝E" panose="02020900000000000000" pitchFamily="18" charset="-128"/>
                <a:ea typeface="HGS明朝E" panose="02020900000000000000" pitchFamily="18" charset="-128"/>
              </a:rPr>
            </a:br>
            <a:r>
              <a:rPr lang="ja-JP" altLang="en-US" sz="1800" b="1">
                <a:solidFill>
                  <a:srgbClr val="000000"/>
                </a:solidFill>
                <a:latin typeface="HGS明朝E" panose="02020900000000000000" pitchFamily="18" charset="-128"/>
                <a:ea typeface="HGS明朝E" panose="02020900000000000000" pitchFamily="18" charset="-128"/>
              </a:rPr>
              <a:t>ﾊﾞﾙｼﾞ</a:t>
            </a:r>
          </a:p>
        </p:txBody>
      </p:sp>
      <p:sp>
        <p:nvSpPr>
          <p:cNvPr id="169995" name="Text Box 11"/>
          <p:cNvSpPr txBox="1">
            <a:spLocks noChangeArrowheads="1"/>
          </p:cNvSpPr>
          <p:nvPr/>
        </p:nvSpPr>
        <p:spPr bwMode="auto">
          <a:xfrm>
            <a:off x="3168650" y="3303588"/>
            <a:ext cx="1522413" cy="6413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800" b="1">
                <a:solidFill>
                  <a:srgbClr val="000000"/>
                </a:solidFill>
                <a:latin typeface="HGS明朝E" panose="02020900000000000000" pitchFamily="18" charset="-128"/>
                <a:ea typeface="HGS明朝E" panose="02020900000000000000" pitchFamily="18" charset="-128"/>
              </a:rPr>
              <a:t>3</a:t>
            </a:r>
            <a:r>
              <a:rPr lang="ja-JP" altLang="en-US" sz="1800" b="1">
                <a:solidFill>
                  <a:srgbClr val="000000"/>
                </a:solidFill>
                <a:latin typeface="HGS明朝E" panose="02020900000000000000" pitchFamily="18" charset="-128"/>
                <a:ea typeface="HGS明朝E" panose="02020900000000000000" pitchFamily="18" charset="-128"/>
              </a:rPr>
              <a:t>号機</a:t>
            </a:r>
            <a:br>
              <a:rPr lang="ja-JP" altLang="en-US" sz="1800" b="1">
                <a:solidFill>
                  <a:srgbClr val="000000"/>
                </a:solidFill>
                <a:latin typeface="HGS明朝E" panose="02020900000000000000" pitchFamily="18" charset="-128"/>
                <a:ea typeface="HGS明朝E" panose="02020900000000000000" pitchFamily="18" charset="-128"/>
              </a:rPr>
            </a:br>
            <a:r>
              <a:rPr lang="ja-JP" altLang="en-US" sz="1800" b="1">
                <a:solidFill>
                  <a:srgbClr val="000000"/>
                </a:solidFill>
                <a:latin typeface="HGS明朝E" panose="02020900000000000000" pitchFamily="18" charset="-128"/>
                <a:ea typeface="HGS明朝E" panose="02020900000000000000" pitchFamily="18" charset="-128"/>
              </a:rPr>
              <a:t>ｽﾄﾚｰﾄﾍｯﾄﾞ</a:t>
            </a:r>
          </a:p>
        </p:txBody>
      </p:sp>
      <p:sp>
        <p:nvSpPr>
          <p:cNvPr id="169996" name="Text Box 12"/>
          <p:cNvSpPr txBox="1">
            <a:spLocks noChangeArrowheads="1"/>
          </p:cNvSpPr>
          <p:nvPr/>
        </p:nvSpPr>
        <p:spPr bwMode="auto">
          <a:xfrm>
            <a:off x="4681538" y="3303588"/>
            <a:ext cx="1441450" cy="6413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800" b="1">
                <a:solidFill>
                  <a:srgbClr val="000000"/>
                </a:solidFill>
                <a:latin typeface="HGS明朝E" panose="02020900000000000000" pitchFamily="18" charset="-128"/>
                <a:ea typeface="HGS明朝E" panose="02020900000000000000" pitchFamily="18" charset="-128"/>
              </a:rPr>
              <a:t>4</a:t>
            </a:r>
            <a:r>
              <a:rPr lang="ja-JP" altLang="en-US" sz="1800" b="1">
                <a:solidFill>
                  <a:srgbClr val="000000"/>
                </a:solidFill>
                <a:latin typeface="HGS明朝E" panose="02020900000000000000" pitchFamily="18" charset="-128"/>
                <a:ea typeface="HGS明朝E" panose="02020900000000000000" pitchFamily="18" charset="-128"/>
              </a:rPr>
              <a:t>号機</a:t>
            </a:r>
            <a:br>
              <a:rPr lang="ja-JP" altLang="en-US" sz="1800" b="1">
                <a:solidFill>
                  <a:srgbClr val="000000"/>
                </a:solidFill>
                <a:latin typeface="HGS明朝E" panose="02020900000000000000" pitchFamily="18" charset="-128"/>
                <a:ea typeface="HGS明朝E" panose="02020900000000000000" pitchFamily="18" charset="-128"/>
              </a:rPr>
            </a:br>
            <a:r>
              <a:rPr lang="ja-JP" altLang="en-US" sz="1800" b="1">
                <a:solidFill>
                  <a:srgbClr val="000000"/>
                </a:solidFill>
                <a:latin typeface="HGS明朝E" panose="02020900000000000000" pitchFamily="18" charset="-128"/>
                <a:ea typeface="HGS明朝E" panose="02020900000000000000" pitchFamily="18" charset="-128"/>
              </a:rPr>
              <a:t>ｽﾄﾚｰﾄﾍｯﾄﾞ</a:t>
            </a:r>
          </a:p>
        </p:txBody>
      </p:sp>
      <p:sp>
        <p:nvSpPr>
          <p:cNvPr id="169997" name="Text Box 13"/>
          <p:cNvSpPr txBox="1">
            <a:spLocks noChangeArrowheads="1"/>
          </p:cNvSpPr>
          <p:nvPr/>
        </p:nvSpPr>
        <p:spPr bwMode="auto">
          <a:xfrm>
            <a:off x="6049963" y="3314700"/>
            <a:ext cx="1655762" cy="6413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800" b="1">
                <a:solidFill>
                  <a:srgbClr val="000000"/>
                </a:solidFill>
                <a:latin typeface="HGS明朝E" panose="02020900000000000000" pitchFamily="18" charset="-128"/>
                <a:ea typeface="HGS明朝E" panose="02020900000000000000" pitchFamily="18" charset="-128"/>
              </a:rPr>
              <a:t>5</a:t>
            </a:r>
            <a:r>
              <a:rPr lang="ja-JP" altLang="en-US" sz="1800" b="1">
                <a:solidFill>
                  <a:srgbClr val="000000"/>
                </a:solidFill>
                <a:latin typeface="HGS明朝E" panose="02020900000000000000" pitchFamily="18" charset="-128"/>
                <a:ea typeface="HGS明朝E" panose="02020900000000000000" pitchFamily="18" charset="-128"/>
              </a:rPr>
              <a:t>号機</a:t>
            </a:r>
            <a:br>
              <a:rPr lang="ja-JP" altLang="en-US" sz="1800" b="1">
                <a:solidFill>
                  <a:srgbClr val="000000"/>
                </a:solidFill>
                <a:latin typeface="HGS明朝E" panose="02020900000000000000" pitchFamily="18" charset="-128"/>
                <a:ea typeface="HGS明朝E" panose="02020900000000000000" pitchFamily="18" charset="-128"/>
              </a:rPr>
            </a:br>
            <a:r>
              <a:rPr lang="ja-JP" altLang="en-US" sz="1800" b="1">
                <a:solidFill>
                  <a:srgbClr val="000000"/>
                </a:solidFill>
                <a:latin typeface="HGS明朝E" panose="02020900000000000000" pitchFamily="18" charset="-128"/>
                <a:ea typeface="HGS明朝E" panose="02020900000000000000" pitchFamily="18" charset="-128"/>
              </a:rPr>
              <a:t>ｽﾄﾚｰﾄﾍｯﾄﾞ</a:t>
            </a:r>
          </a:p>
        </p:txBody>
      </p:sp>
      <p:sp>
        <p:nvSpPr>
          <p:cNvPr id="169998" name="Text Box 14"/>
          <p:cNvSpPr txBox="1">
            <a:spLocks noChangeArrowheads="1"/>
          </p:cNvSpPr>
          <p:nvPr/>
        </p:nvSpPr>
        <p:spPr bwMode="auto">
          <a:xfrm>
            <a:off x="7596188" y="3278188"/>
            <a:ext cx="1547812" cy="6413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800" b="1">
                <a:solidFill>
                  <a:srgbClr val="000000"/>
                </a:solidFill>
                <a:latin typeface="HGS明朝E" panose="02020900000000000000" pitchFamily="18" charset="-128"/>
                <a:ea typeface="HGS明朝E" panose="02020900000000000000" pitchFamily="18" charset="-128"/>
              </a:rPr>
              <a:t>6</a:t>
            </a:r>
            <a:r>
              <a:rPr lang="ja-JP" altLang="en-US" sz="1800" b="1">
                <a:solidFill>
                  <a:srgbClr val="000000"/>
                </a:solidFill>
                <a:latin typeface="HGS明朝E" panose="02020900000000000000" pitchFamily="18" charset="-128"/>
                <a:ea typeface="HGS明朝E" panose="02020900000000000000" pitchFamily="18" charset="-128"/>
              </a:rPr>
              <a:t>号機</a:t>
            </a:r>
            <a:br>
              <a:rPr lang="ja-JP" altLang="en-US" sz="1800" b="1">
                <a:solidFill>
                  <a:srgbClr val="000000"/>
                </a:solidFill>
                <a:latin typeface="HGS明朝E" panose="02020900000000000000" pitchFamily="18" charset="-128"/>
                <a:ea typeface="HGS明朝E" panose="02020900000000000000" pitchFamily="18" charset="-128"/>
              </a:rPr>
            </a:br>
            <a:r>
              <a:rPr lang="ja-JP" altLang="en-US" sz="1800" b="1">
                <a:solidFill>
                  <a:srgbClr val="000000"/>
                </a:solidFill>
                <a:latin typeface="HGS明朝E" panose="02020900000000000000" pitchFamily="18" charset="-128"/>
                <a:ea typeface="HGS明朝E" panose="02020900000000000000" pitchFamily="18" charset="-128"/>
              </a:rPr>
              <a:t>ﾊﾞﾙｼﾞ型</a:t>
            </a:r>
          </a:p>
        </p:txBody>
      </p:sp>
      <p:pic>
        <p:nvPicPr>
          <p:cNvPr id="169999" name="Picture 15" descr="初溜⑥"/>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6350" y="4206875"/>
            <a:ext cx="1516063"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000" name="Picture 16" descr="初溜⑤"/>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00775" y="4206875"/>
            <a:ext cx="1516063"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0001" name="Text Box 17"/>
          <p:cNvSpPr txBox="1">
            <a:spLocks noChangeArrowheads="1"/>
          </p:cNvSpPr>
          <p:nvPr/>
        </p:nvSpPr>
        <p:spPr bwMode="auto">
          <a:xfrm>
            <a:off x="96838" y="6242050"/>
            <a:ext cx="1512887" cy="6413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800" b="1">
                <a:solidFill>
                  <a:srgbClr val="000000"/>
                </a:solidFill>
                <a:latin typeface="HGS明朝E" panose="02020900000000000000" pitchFamily="18" charset="-128"/>
                <a:ea typeface="HGS明朝E" panose="02020900000000000000" pitchFamily="18" charset="-128"/>
              </a:rPr>
              <a:t>1</a:t>
            </a:r>
            <a:r>
              <a:rPr lang="ja-JP" altLang="en-US" sz="1800" b="1">
                <a:solidFill>
                  <a:srgbClr val="000000"/>
                </a:solidFill>
                <a:latin typeface="HGS明朝E" panose="02020900000000000000" pitchFamily="18" charset="-128"/>
                <a:ea typeface="HGS明朝E" panose="02020900000000000000" pitchFamily="18" charset="-128"/>
              </a:rPr>
              <a:t>号機</a:t>
            </a:r>
            <a:br>
              <a:rPr lang="ja-JP" altLang="en-US" sz="1800" b="1">
                <a:solidFill>
                  <a:srgbClr val="000000"/>
                </a:solidFill>
                <a:latin typeface="HGS明朝E" panose="02020900000000000000" pitchFamily="18" charset="-128"/>
                <a:ea typeface="HGS明朝E" panose="02020900000000000000" pitchFamily="18" charset="-128"/>
              </a:rPr>
            </a:br>
            <a:r>
              <a:rPr lang="ja-JP" altLang="en-US" sz="1800" b="1">
                <a:solidFill>
                  <a:srgbClr val="000000"/>
                </a:solidFill>
                <a:latin typeface="HGS明朝E" panose="02020900000000000000" pitchFamily="18" charset="-128"/>
                <a:ea typeface="HGS明朝E" panose="02020900000000000000" pitchFamily="18" charset="-128"/>
              </a:rPr>
              <a:t>ｽﾄﾚｰﾄﾍｯﾄﾞ</a:t>
            </a:r>
          </a:p>
        </p:txBody>
      </p:sp>
      <p:sp>
        <p:nvSpPr>
          <p:cNvPr id="170002" name="Text Box 18"/>
          <p:cNvSpPr txBox="1">
            <a:spLocks noChangeArrowheads="1"/>
          </p:cNvSpPr>
          <p:nvPr/>
        </p:nvSpPr>
        <p:spPr bwMode="auto">
          <a:xfrm>
            <a:off x="1938338" y="6264275"/>
            <a:ext cx="1336675" cy="6413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800" b="1">
                <a:solidFill>
                  <a:srgbClr val="000000"/>
                </a:solidFill>
                <a:latin typeface="HGS明朝E" panose="02020900000000000000" pitchFamily="18" charset="-128"/>
                <a:ea typeface="HGS明朝E" panose="02020900000000000000" pitchFamily="18" charset="-128"/>
              </a:rPr>
              <a:t>2</a:t>
            </a:r>
            <a:r>
              <a:rPr lang="ja-JP" altLang="en-US" sz="1800" b="1">
                <a:solidFill>
                  <a:srgbClr val="000000"/>
                </a:solidFill>
                <a:latin typeface="HGS明朝E" panose="02020900000000000000" pitchFamily="18" charset="-128"/>
                <a:ea typeface="HGS明朝E" panose="02020900000000000000" pitchFamily="18" charset="-128"/>
              </a:rPr>
              <a:t>号機</a:t>
            </a:r>
            <a:br>
              <a:rPr lang="ja-JP" altLang="en-US" sz="1800" b="1">
                <a:solidFill>
                  <a:srgbClr val="000000"/>
                </a:solidFill>
                <a:latin typeface="HGS明朝E" panose="02020900000000000000" pitchFamily="18" charset="-128"/>
                <a:ea typeface="HGS明朝E" panose="02020900000000000000" pitchFamily="18" charset="-128"/>
              </a:rPr>
            </a:br>
            <a:r>
              <a:rPr lang="ja-JP" altLang="en-US" sz="1800" b="1">
                <a:solidFill>
                  <a:srgbClr val="000000"/>
                </a:solidFill>
                <a:latin typeface="HGS明朝E" panose="02020900000000000000" pitchFamily="18" charset="-128"/>
                <a:ea typeface="HGS明朝E" panose="02020900000000000000" pitchFamily="18" charset="-128"/>
              </a:rPr>
              <a:t>ｽﾄﾚｰﾄﾍｯﾄﾞ</a:t>
            </a:r>
          </a:p>
        </p:txBody>
      </p:sp>
      <p:sp>
        <p:nvSpPr>
          <p:cNvPr id="170003" name="Text Box 19"/>
          <p:cNvSpPr txBox="1">
            <a:spLocks noChangeArrowheads="1"/>
          </p:cNvSpPr>
          <p:nvPr/>
        </p:nvSpPr>
        <p:spPr bwMode="auto">
          <a:xfrm>
            <a:off x="3408363" y="6264275"/>
            <a:ext cx="1522412" cy="6413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800" b="1">
                <a:solidFill>
                  <a:srgbClr val="000000"/>
                </a:solidFill>
                <a:latin typeface="HGS明朝E" panose="02020900000000000000" pitchFamily="18" charset="-128"/>
                <a:ea typeface="HGS明朝E" panose="02020900000000000000" pitchFamily="18" charset="-128"/>
              </a:rPr>
              <a:t>3</a:t>
            </a:r>
            <a:r>
              <a:rPr lang="ja-JP" altLang="en-US" sz="1800" b="1">
                <a:solidFill>
                  <a:srgbClr val="000000"/>
                </a:solidFill>
                <a:latin typeface="HGS明朝E" panose="02020900000000000000" pitchFamily="18" charset="-128"/>
                <a:ea typeface="HGS明朝E" panose="02020900000000000000" pitchFamily="18" charset="-128"/>
              </a:rPr>
              <a:t>号機</a:t>
            </a:r>
            <a:br>
              <a:rPr lang="ja-JP" altLang="en-US" sz="1800" b="1">
                <a:solidFill>
                  <a:srgbClr val="000000"/>
                </a:solidFill>
                <a:latin typeface="HGS明朝E" panose="02020900000000000000" pitchFamily="18" charset="-128"/>
                <a:ea typeface="HGS明朝E" panose="02020900000000000000" pitchFamily="18" charset="-128"/>
              </a:rPr>
            </a:br>
            <a:r>
              <a:rPr lang="ja-JP" altLang="en-US" sz="1800" b="1">
                <a:solidFill>
                  <a:srgbClr val="000000"/>
                </a:solidFill>
                <a:latin typeface="HGS明朝E" panose="02020900000000000000" pitchFamily="18" charset="-128"/>
                <a:ea typeface="HGS明朝E" panose="02020900000000000000" pitchFamily="18" charset="-128"/>
              </a:rPr>
              <a:t>ﾗﾝﾀﾝﾍｯﾄﾞ</a:t>
            </a:r>
          </a:p>
        </p:txBody>
      </p:sp>
      <p:sp>
        <p:nvSpPr>
          <p:cNvPr id="170004" name="Text Box 20"/>
          <p:cNvSpPr txBox="1">
            <a:spLocks noChangeArrowheads="1"/>
          </p:cNvSpPr>
          <p:nvPr/>
        </p:nvSpPr>
        <p:spPr bwMode="auto">
          <a:xfrm>
            <a:off x="4943475" y="6264275"/>
            <a:ext cx="1441450" cy="6413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800" b="1">
                <a:solidFill>
                  <a:srgbClr val="000000"/>
                </a:solidFill>
                <a:latin typeface="HGS明朝E" panose="02020900000000000000" pitchFamily="18" charset="-128"/>
                <a:ea typeface="HGS明朝E" panose="02020900000000000000" pitchFamily="18" charset="-128"/>
              </a:rPr>
              <a:t>4</a:t>
            </a:r>
            <a:r>
              <a:rPr lang="ja-JP" altLang="en-US" sz="1800" b="1">
                <a:solidFill>
                  <a:srgbClr val="000000"/>
                </a:solidFill>
                <a:latin typeface="HGS明朝E" panose="02020900000000000000" pitchFamily="18" charset="-128"/>
                <a:ea typeface="HGS明朝E" panose="02020900000000000000" pitchFamily="18" charset="-128"/>
              </a:rPr>
              <a:t>号機</a:t>
            </a:r>
            <a:br>
              <a:rPr lang="ja-JP" altLang="en-US" sz="1800" b="1">
                <a:solidFill>
                  <a:srgbClr val="000000"/>
                </a:solidFill>
                <a:latin typeface="HGS明朝E" panose="02020900000000000000" pitchFamily="18" charset="-128"/>
                <a:ea typeface="HGS明朝E" panose="02020900000000000000" pitchFamily="18" charset="-128"/>
              </a:rPr>
            </a:br>
            <a:r>
              <a:rPr lang="ja-JP" altLang="en-US" sz="1800" b="1">
                <a:solidFill>
                  <a:srgbClr val="000000"/>
                </a:solidFill>
                <a:latin typeface="HGS明朝E" panose="02020900000000000000" pitchFamily="18" charset="-128"/>
                <a:ea typeface="HGS明朝E" panose="02020900000000000000" pitchFamily="18" charset="-128"/>
              </a:rPr>
              <a:t>ｽﾄﾚｰﾄﾍｯﾄﾞ</a:t>
            </a:r>
          </a:p>
        </p:txBody>
      </p:sp>
      <p:sp>
        <p:nvSpPr>
          <p:cNvPr id="170005" name="Text Box 21"/>
          <p:cNvSpPr txBox="1">
            <a:spLocks noChangeArrowheads="1"/>
          </p:cNvSpPr>
          <p:nvPr/>
        </p:nvSpPr>
        <p:spPr bwMode="auto">
          <a:xfrm>
            <a:off x="6299200" y="6256338"/>
            <a:ext cx="1439863" cy="6413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800" b="1">
                <a:solidFill>
                  <a:srgbClr val="000000"/>
                </a:solidFill>
                <a:latin typeface="HGS明朝E" panose="02020900000000000000" pitchFamily="18" charset="-128"/>
                <a:ea typeface="HGS明朝E" panose="02020900000000000000" pitchFamily="18" charset="-128"/>
              </a:rPr>
              <a:t>5</a:t>
            </a:r>
            <a:r>
              <a:rPr lang="ja-JP" altLang="en-US" sz="1800" b="1">
                <a:solidFill>
                  <a:srgbClr val="000000"/>
                </a:solidFill>
                <a:latin typeface="HGS明朝E" panose="02020900000000000000" pitchFamily="18" charset="-128"/>
                <a:ea typeface="HGS明朝E" panose="02020900000000000000" pitchFamily="18" charset="-128"/>
              </a:rPr>
              <a:t>号機</a:t>
            </a:r>
            <a:br>
              <a:rPr lang="ja-JP" altLang="en-US" sz="1800" b="1">
                <a:solidFill>
                  <a:srgbClr val="000000"/>
                </a:solidFill>
                <a:latin typeface="HGS明朝E" panose="02020900000000000000" pitchFamily="18" charset="-128"/>
                <a:ea typeface="HGS明朝E" panose="02020900000000000000" pitchFamily="18" charset="-128"/>
              </a:rPr>
            </a:br>
            <a:r>
              <a:rPr lang="ja-JP" altLang="en-US" sz="1800" b="1">
                <a:solidFill>
                  <a:srgbClr val="000000"/>
                </a:solidFill>
                <a:latin typeface="HGS明朝E" panose="02020900000000000000" pitchFamily="18" charset="-128"/>
                <a:ea typeface="HGS明朝E" panose="02020900000000000000" pitchFamily="18" charset="-128"/>
              </a:rPr>
              <a:t>ﾗﾝﾀﾝﾍｯﾄﾞ</a:t>
            </a:r>
          </a:p>
        </p:txBody>
      </p:sp>
      <p:sp>
        <p:nvSpPr>
          <p:cNvPr id="170006" name="Text Box 22"/>
          <p:cNvSpPr txBox="1">
            <a:spLocks noChangeArrowheads="1"/>
          </p:cNvSpPr>
          <p:nvPr/>
        </p:nvSpPr>
        <p:spPr bwMode="auto">
          <a:xfrm>
            <a:off x="7739063" y="6238875"/>
            <a:ext cx="1403350" cy="6413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800" b="1">
                <a:solidFill>
                  <a:srgbClr val="000000"/>
                </a:solidFill>
                <a:latin typeface="HGS明朝E" panose="02020900000000000000" pitchFamily="18" charset="-128"/>
                <a:ea typeface="HGS明朝E" panose="02020900000000000000" pitchFamily="18" charset="-128"/>
              </a:rPr>
              <a:t>6</a:t>
            </a:r>
            <a:r>
              <a:rPr lang="ja-JP" altLang="en-US" sz="1800" b="1">
                <a:solidFill>
                  <a:srgbClr val="000000"/>
                </a:solidFill>
                <a:latin typeface="HGS明朝E" panose="02020900000000000000" pitchFamily="18" charset="-128"/>
                <a:ea typeface="HGS明朝E" panose="02020900000000000000" pitchFamily="18" charset="-128"/>
              </a:rPr>
              <a:t>号機</a:t>
            </a:r>
            <a:br>
              <a:rPr lang="ja-JP" altLang="en-US" sz="1800" b="1">
                <a:solidFill>
                  <a:srgbClr val="000000"/>
                </a:solidFill>
                <a:latin typeface="HGS明朝E" panose="02020900000000000000" pitchFamily="18" charset="-128"/>
                <a:ea typeface="HGS明朝E" panose="02020900000000000000" pitchFamily="18" charset="-128"/>
              </a:rPr>
            </a:br>
            <a:r>
              <a:rPr lang="ja-JP" altLang="en-US" sz="1800" b="1">
                <a:solidFill>
                  <a:srgbClr val="000000"/>
                </a:solidFill>
                <a:latin typeface="HGS明朝E" panose="02020900000000000000" pitchFamily="18" charset="-128"/>
                <a:ea typeface="HGS明朝E" panose="02020900000000000000" pitchFamily="18" charset="-128"/>
              </a:rPr>
              <a:t>ﾗﾝﾀﾝﾍｯﾄﾞ</a:t>
            </a:r>
          </a:p>
        </p:txBody>
      </p:sp>
      <p:pic>
        <p:nvPicPr>
          <p:cNvPr id="170007" name="Picture 23" descr="初溜③"/>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31975" y="4206875"/>
            <a:ext cx="2208213"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008" name="Picture 24" descr="初溜④"/>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02200" y="4206875"/>
            <a:ext cx="1516063"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009" name="Picture 25" descr="初溜②"/>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35350" y="4206875"/>
            <a:ext cx="1516063"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010" name="Picture 26" descr="初溜①"/>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4221163"/>
            <a:ext cx="1865313"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0011" name="Text Box 27"/>
          <p:cNvSpPr txBox="1">
            <a:spLocks noChangeArrowheads="1"/>
          </p:cNvSpPr>
          <p:nvPr/>
        </p:nvSpPr>
        <p:spPr bwMode="auto">
          <a:xfrm>
            <a:off x="-249238" y="765175"/>
            <a:ext cx="2152651"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000" b="1">
                <a:solidFill>
                  <a:srgbClr val="333399"/>
                </a:solidFill>
                <a:ea typeface="HGS明朝E" panose="02020900000000000000" pitchFamily="18" charset="-128"/>
              </a:rPr>
              <a:t>《</a:t>
            </a:r>
            <a:r>
              <a:rPr lang="ja-JP" altLang="en-US" sz="2000" b="1">
                <a:solidFill>
                  <a:srgbClr val="333399"/>
                </a:solidFill>
                <a:ea typeface="HGS明朝E" panose="02020900000000000000" pitchFamily="18" charset="-128"/>
              </a:rPr>
              <a:t>山崎蒸溜所</a:t>
            </a:r>
            <a:r>
              <a:rPr lang="en-US" altLang="ja-JP" sz="2000" b="1">
                <a:solidFill>
                  <a:srgbClr val="333399"/>
                </a:solidFill>
                <a:ea typeface="HGS明朝E" panose="02020900000000000000" pitchFamily="18" charset="-128"/>
              </a:rPr>
              <a:t>》</a:t>
            </a:r>
          </a:p>
        </p:txBody>
      </p:sp>
      <p:sp>
        <p:nvSpPr>
          <p:cNvPr id="170012" name="Text Box 28"/>
          <p:cNvSpPr txBox="1">
            <a:spLocks noChangeArrowheads="1"/>
          </p:cNvSpPr>
          <p:nvPr/>
        </p:nvSpPr>
        <p:spPr bwMode="auto">
          <a:xfrm>
            <a:off x="-252413" y="3824288"/>
            <a:ext cx="2152651"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000" b="1">
                <a:solidFill>
                  <a:srgbClr val="333399"/>
                </a:solidFill>
                <a:ea typeface="HGS明朝E" panose="02020900000000000000" pitchFamily="18" charset="-128"/>
              </a:rPr>
              <a:t>《</a:t>
            </a:r>
            <a:r>
              <a:rPr lang="ja-JP" altLang="en-US" sz="2000" b="1">
                <a:solidFill>
                  <a:srgbClr val="333399"/>
                </a:solidFill>
                <a:ea typeface="HGS明朝E" panose="02020900000000000000" pitchFamily="18" charset="-128"/>
              </a:rPr>
              <a:t>白州蒸溜所</a:t>
            </a:r>
            <a:r>
              <a:rPr lang="en-US" altLang="ja-JP" sz="2000" b="1">
                <a:solidFill>
                  <a:srgbClr val="333399"/>
                </a:solidFill>
                <a:ea typeface="HGS明朝E" panose="02020900000000000000" pitchFamily="18" charset="-128"/>
              </a:rPr>
              <a:t>》</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ｺﾓﾝｵｰｸ樹幹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4189413"/>
            <a:ext cx="3016250"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1" name="Picture 3" descr="ﾐｽﾞﾅﾗ樹幹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3100" y="4192588"/>
            <a:ext cx="29781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2" name="Picture 4" descr="ﾎﾜｲﾄｵｰｸﾄﾞﾝｸﾞﾘ絵"/>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500" y="4221163"/>
            <a:ext cx="881063"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3" name="Picture 5" descr="ｺﾓﾝｵｰｸﾄﾞﾝｸﾞﾘ絵"/>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4335463"/>
            <a:ext cx="84931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4" name="Picture 6" descr="ﾐｽﾞﾅﾗﾄﾞﾝｸﾞﾘ絵"/>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3575" y="4137025"/>
            <a:ext cx="911225"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5" name="Text Box 7"/>
          <p:cNvSpPr txBox="1">
            <a:spLocks noChangeArrowheads="1"/>
          </p:cNvSpPr>
          <p:nvPr/>
        </p:nvSpPr>
        <p:spPr bwMode="auto">
          <a:xfrm>
            <a:off x="4427538" y="6400800"/>
            <a:ext cx="22098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b="1">
                <a:solidFill>
                  <a:srgbClr val="006600"/>
                </a:solidFill>
                <a:latin typeface="Times New Roman" panose="02020603050405020304" pitchFamily="18" charset="0"/>
              </a:rPr>
              <a:t>スパニッシュオーク</a:t>
            </a:r>
          </a:p>
        </p:txBody>
      </p:sp>
      <p:sp>
        <p:nvSpPr>
          <p:cNvPr id="171016" name="Text Box 8"/>
          <p:cNvSpPr txBox="1">
            <a:spLocks noChangeArrowheads="1"/>
          </p:cNvSpPr>
          <p:nvPr/>
        </p:nvSpPr>
        <p:spPr bwMode="auto">
          <a:xfrm>
            <a:off x="7989888" y="6367463"/>
            <a:ext cx="1046162"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b="1">
                <a:solidFill>
                  <a:srgbClr val="006600"/>
                </a:solidFill>
                <a:latin typeface="Times New Roman" panose="02020603050405020304" pitchFamily="18" charset="0"/>
              </a:rPr>
              <a:t>ミズナラ</a:t>
            </a:r>
          </a:p>
        </p:txBody>
      </p:sp>
      <p:pic>
        <p:nvPicPr>
          <p:cNvPr id="171017" name="Picture 9" descr="ﾎﾜｲﾄｵｰｸ樹幹絵"/>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88" y="4089400"/>
            <a:ext cx="2120900"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8" name="Text Box 10"/>
          <p:cNvSpPr txBox="1">
            <a:spLocks noChangeArrowheads="1"/>
          </p:cNvSpPr>
          <p:nvPr/>
        </p:nvSpPr>
        <p:spPr bwMode="auto">
          <a:xfrm>
            <a:off x="1357313" y="6365875"/>
            <a:ext cx="17208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b="1">
                <a:solidFill>
                  <a:srgbClr val="006600"/>
                </a:solidFill>
                <a:latin typeface="Times New Roman" panose="02020603050405020304" pitchFamily="18" charset="0"/>
              </a:rPr>
              <a:t>ホワイトオーク</a:t>
            </a:r>
          </a:p>
        </p:txBody>
      </p:sp>
      <p:pic>
        <p:nvPicPr>
          <p:cNvPr id="171019" name="Picture 11" descr="_MG_817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7338" y="787400"/>
            <a:ext cx="8532812"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20" name="Text Box 12"/>
          <p:cNvSpPr txBox="1">
            <a:spLocks noChangeArrowheads="1"/>
          </p:cNvSpPr>
          <p:nvPr/>
        </p:nvSpPr>
        <p:spPr bwMode="auto">
          <a:xfrm>
            <a:off x="5670550" y="730250"/>
            <a:ext cx="104616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b="1">
                <a:solidFill>
                  <a:srgbClr val="FFFFFF"/>
                </a:solidFill>
                <a:latin typeface="Times New Roman" panose="02020603050405020304" pitchFamily="18" charset="0"/>
              </a:rPr>
              <a:t>ミズナラ</a:t>
            </a:r>
          </a:p>
        </p:txBody>
      </p:sp>
      <p:sp>
        <p:nvSpPr>
          <p:cNvPr id="171021" name="Text Box 13"/>
          <p:cNvSpPr txBox="1">
            <a:spLocks noChangeArrowheads="1"/>
          </p:cNvSpPr>
          <p:nvPr/>
        </p:nvSpPr>
        <p:spPr bwMode="auto">
          <a:xfrm>
            <a:off x="7196138" y="708025"/>
            <a:ext cx="12731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b="1">
                <a:solidFill>
                  <a:srgbClr val="FFFFFF"/>
                </a:solidFill>
                <a:latin typeface="Times New Roman" panose="02020603050405020304" pitchFamily="18" charset="0"/>
              </a:rPr>
              <a:t>パンチョン</a:t>
            </a:r>
          </a:p>
        </p:txBody>
      </p:sp>
      <p:sp>
        <p:nvSpPr>
          <p:cNvPr id="171022" name="Text Box 14"/>
          <p:cNvSpPr txBox="1">
            <a:spLocks noChangeArrowheads="1"/>
          </p:cNvSpPr>
          <p:nvPr/>
        </p:nvSpPr>
        <p:spPr bwMode="auto">
          <a:xfrm>
            <a:off x="1809750" y="1376363"/>
            <a:ext cx="16859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b="1">
                <a:solidFill>
                  <a:srgbClr val="FFFFFF"/>
                </a:solidFill>
                <a:latin typeface="Times New Roman" panose="02020603050405020304" pitchFamily="18" charset="0"/>
              </a:rPr>
              <a:t>ホッグスヘッド</a:t>
            </a:r>
          </a:p>
        </p:txBody>
      </p:sp>
      <p:sp>
        <p:nvSpPr>
          <p:cNvPr id="171023" name="Text Box 15"/>
          <p:cNvSpPr txBox="1">
            <a:spLocks noChangeArrowheads="1"/>
          </p:cNvSpPr>
          <p:nvPr/>
        </p:nvSpPr>
        <p:spPr bwMode="auto">
          <a:xfrm>
            <a:off x="3465513" y="871538"/>
            <a:ext cx="16414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b="1">
                <a:solidFill>
                  <a:srgbClr val="FFFFFF"/>
                </a:solidFill>
                <a:latin typeface="Times New Roman" panose="02020603050405020304" pitchFamily="18" charset="0"/>
              </a:rPr>
              <a:t>シェリーバット</a:t>
            </a:r>
          </a:p>
        </p:txBody>
      </p:sp>
      <p:sp>
        <p:nvSpPr>
          <p:cNvPr id="171024" name="Text Box 16"/>
          <p:cNvSpPr txBox="1">
            <a:spLocks noChangeArrowheads="1"/>
          </p:cNvSpPr>
          <p:nvPr/>
        </p:nvSpPr>
        <p:spPr bwMode="auto">
          <a:xfrm>
            <a:off x="533400" y="1755775"/>
            <a:ext cx="1157288"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b="1">
                <a:solidFill>
                  <a:srgbClr val="FFFFFF"/>
                </a:solidFill>
                <a:latin typeface="Times New Roman" panose="02020603050405020304" pitchFamily="18" charset="0"/>
              </a:rPr>
              <a:t>バーレル</a:t>
            </a:r>
          </a:p>
        </p:txBody>
      </p:sp>
      <p:sp>
        <p:nvSpPr>
          <p:cNvPr id="171025" name="Text Box 17"/>
          <p:cNvSpPr txBox="1">
            <a:spLocks noChangeArrowheads="1"/>
          </p:cNvSpPr>
          <p:nvPr/>
        </p:nvSpPr>
        <p:spPr bwMode="auto">
          <a:xfrm>
            <a:off x="0" y="-11113"/>
            <a:ext cx="9136063" cy="641351"/>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a:solidFill>
                  <a:srgbClr val="FFFFFF"/>
                </a:solidFill>
                <a:latin typeface="HGP創英角ｺﾞｼｯｸUB" panose="020B0900000000000000" pitchFamily="50" charset="-128"/>
                <a:ea typeface="HGP創英角ｺﾞｼｯｸUB" panose="020B0900000000000000" pitchFamily="50" charset="-128"/>
              </a:rPr>
              <a:t>長期熟成にたえる原酒づくり	（貯蔵）</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Oval 2"/>
          <p:cNvSpPr>
            <a:spLocks noChangeArrowheads="1"/>
          </p:cNvSpPr>
          <p:nvPr/>
        </p:nvSpPr>
        <p:spPr bwMode="auto">
          <a:xfrm>
            <a:off x="403225" y="2124075"/>
            <a:ext cx="2074863" cy="2133600"/>
          </a:xfrm>
          <a:prstGeom prst="ellipse">
            <a:avLst/>
          </a:prstGeom>
          <a:solidFill>
            <a:schemeClr val="accent2">
              <a:lumMod val="20000"/>
              <a:lumOff val="80000"/>
            </a:schemeClr>
          </a:solidFill>
          <a:ln w="38100">
            <a:solidFill>
              <a:schemeClr val="tx1"/>
            </a:solidFill>
            <a:round/>
            <a:headEnd/>
            <a:tailEnd/>
          </a:ln>
          <a:effectLst/>
          <a:extLst/>
        </p:spPr>
        <p:txBody>
          <a:bodyPr wrap="none" lIns="90000" tIns="46800" rIns="90000" bIns="468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fontAlgn="auto" hangingPunct="1">
              <a:spcBef>
                <a:spcPct val="0"/>
              </a:spcBef>
              <a:spcAft>
                <a:spcPts val="0"/>
              </a:spcAft>
              <a:buFontTx/>
              <a:buNone/>
              <a:defRPr/>
            </a:pPr>
            <a:endParaRPr lang="en-US" altLang="ja-JP" sz="2200">
              <a:solidFill>
                <a:prstClr val="black"/>
              </a:solidFill>
              <a:latin typeface="HGP創英角ｺﾞｼｯｸUB" panose="020B0900000000000000" pitchFamily="50" charset="-128"/>
              <a:ea typeface="HGP創英角ｺﾞｼｯｸUB" panose="020B0900000000000000" pitchFamily="50" charset="-128"/>
            </a:endParaRPr>
          </a:p>
          <a:p>
            <a:pPr algn="ctr" eaLnBrk="1" fontAlgn="auto" hangingPunct="1">
              <a:spcBef>
                <a:spcPct val="0"/>
              </a:spcBef>
              <a:spcAft>
                <a:spcPts val="0"/>
              </a:spcAft>
              <a:buFontTx/>
              <a:buNone/>
              <a:defRPr/>
            </a:pPr>
            <a:endParaRPr lang="en-US" altLang="ja-JP" sz="220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72035" name="Oval 3"/>
          <p:cNvSpPr>
            <a:spLocks noChangeArrowheads="1"/>
          </p:cNvSpPr>
          <p:nvPr/>
        </p:nvSpPr>
        <p:spPr bwMode="auto">
          <a:xfrm>
            <a:off x="3563938" y="2097088"/>
            <a:ext cx="2074862" cy="2133600"/>
          </a:xfrm>
          <a:prstGeom prst="ellipse">
            <a:avLst/>
          </a:prstGeom>
          <a:noFill/>
          <a:ln w="38100">
            <a:solidFill>
              <a:schemeClr val="tx1"/>
            </a:solidFill>
            <a:round/>
            <a:headEnd/>
            <a:tailEnd/>
          </a:ln>
          <a:effectLst/>
          <a:extLst>
            <a:ext uri="{909E8E84-426E-40DD-AFC4-6F175D3DCCD1}">
              <a14:hiddenFill xmlns:a14="http://schemas.microsoft.com/office/drawing/2010/main">
                <a:solidFill>
                  <a:srgbClr val="FFCC99">
                    <a:alpha val="65097"/>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lnSpc>
                <a:spcPct val="100000"/>
              </a:lnSpc>
              <a:spcBef>
                <a:spcPct val="0"/>
              </a:spcBef>
              <a:buFontTx/>
              <a:buNone/>
            </a:pPr>
            <a:endParaRPr lang="ja-JP" altLang="ja-JP" sz="220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72036" name="Oval 4"/>
          <p:cNvSpPr>
            <a:spLocks noChangeArrowheads="1"/>
          </p:cNvSpPr>
          <p:nvPr/>
        </p:nvSpPr>
        <p:spPr bwMode="auto">
          <a:xfrm>
            <a:off x="6732588" y="2060575"/>
            <a:ext cx="2074862" cy="2133600"/>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lnSpc>
                <a:spcPct val="100000"/>
              </a:lnSpc>
              <a:spcBef>
                <a:spcPct val="0"/>
              </a:spcBef>
              <a:buFontTx/>
              <a:buNone/>
            </a:pPr>
            <a:endParaRPr lang="ja-JP" altLang="ja-JP" sz="220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72037" name="Text Box 7"/>
          <p:cNvSpPr txBox="1">
            <a:spLocks noChangeArrowheads="1"/>
          </p:cNvSpPr>
          <p:nvPr/>
        </p:nvSpPr>
        <p:spPr bwMode="auto">
          <a:xfrm>
            <a:off x="254000" y="4652963"/>
            <a:ext cx="2249488"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100000"/>
              </a:lnSpc>
              <a:spcBef>
                <a:spcPct val="0"/>
              </a:spcBef>
              <a:buFontTx/>
              <a:buNone/>
            </a:pPr>
            <a:r>
              <a:rPr lang="ja-JP" altLang="en-US" sz="1800">
                <a:solidFill>
                  <a:srgbClr val="000000"/>
                </a:solidFill>
                <a:latin typeface="Arial" panose="020B0604020202020204" pitchFamily="34" charset="0"/>
                <a:ea typeface="HGP創英角ｺﾞｼｯｸUB" panose="020B0900000000000000" pitchFamily="50" charset="-128"/>
              </a:rPr>
              <a:t>ホワイトオーク樽原酒</a:t>
            </a:r>
          </a:p>
        </p:txBody>
      </p:sp>
      <p:sp>
        <p:nvSpPr>
          <p:cNvPr id="172038" name="Text Box 7"/>
          <p:cNvSpPr txBox="1">
            <a:spLocks noChangeArrowheads="1"/>
          </p:cNvSpPr>
          <p:nvPr/>
        </p:nvSpPr>
        <p:spPr bwMode="auto">
          <a:xfrm>
            <a:off x="3786188" y="4635500"/>
            <a:ext cx="1604962"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100000"/>
              </a:lnSpc>
              <a:spcBef>
                <a:spcPct val="0"/>
              </a:spcBef>
              <a:buFontTx/>
              <a:buNone/>
            </a:pPr>
            <a:r>
              <a:rPr lang="ja-JP" altLang="en-US" sz="1800">
                <a:solidFill>
                  <a:srgbClr val="000000"/>
                </a:solidFill>
                <a:latin typeface="Arial" panose="020B0604020202020204" pitchFamily="34" charset="0"/>
                <a:ea typeface="HGP創英角ｺﾞｼｯｸUB" panose="020B0900000000000000" pitchFamily="50" charset="-128"/>
              </a:rPr>
              <a:t>シェリー樽原酒</a:t>
            </a:r>
          </a:p>
        </p:txBody>
      </p:sp>
      <p:sp>
        <p:nvSpPr>
          <p:cNvPr id="172039" name="Text Box 7"/>
          <p:cNvSpPr txBox="1">
            <a:spLocks noChangeArrowheads="1"/>
          </p:cNvSpPr>
          <p:nvPr/>
        </p:nvSpPr>
        <p:spPr bwMode="auto">
          <a:xfrm>
            <a:off x="6905625" y="4641850"/>
            <a:ext cx="17049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100000"/>
              </a:lnSpc>
              <a:spcBef>
                <a:spcPct val="0"/>
              </a:spcBef>
              <a:buFontTx/>
              <a:buNone/>
            </a:pPr>
            <a:r>
              <a:rPr lang="ja-JP" altLang="en-US" sz="1800">
                <a:solidFill>
                  <a:srgbClr val="000000"/>
                </a:solidFill>
                <a:latin typeface="Arial" panose="020B0604020202020204" pitchFamily="34" charset="0"/>
                <a:ea typeface="HGP創英角ｺﾞｼｯｸUB" panose="020B0900000000000000" pitchFamily="50" charset="-128"/>
              </a:rPr>
              <a:t>ミズナラ樽原酒</a:t>
            </a:r>
          </a:p>
        </p:txBody>
      </p:sp>
      <p:sp>
        <p:nvSpPr>
          <p:cNvPr id="8" name="テキスト ボックス 1"/>
          <p:cNvSpPr txBox="1">
            <a:spLocks noChangeArrowheads="1"/>
          </p:cNvSpPr>
          <p:nvPr/>
        </p:nvSpPr>
        <p:spPr bwMode="auto">
          <a:xfrm>
            <a:off x="9525" y="6350"/>
            <a:ext cx="9144000" cy="647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fontAlgn="auto" hangingPunct="1">
              <a:spcBef>
                <a:spcPct val="0"/>
              </a:spcBef>
              <a:spcAft>
                <a:spcPts val="0"/>
              </a:spcAft>
              <a:buFontTx/>
              <a:buNone/>
              <a:defRPr/>
            </a:pPr>
            <a:r>
              <a:rPr lang="ja-JP" altLang="en-US" sz="3600" kern="0" dirty="0">
                <a:solidFill>
                  <a:srgbClr val="FFFFFF"/>
                </a:solidFill>
                <a:latin typeface="HG創英角ｺﾞｼｯｸUB" panose="020B0909000000000000" pitchFamily="49" charset="-128"/>
                <a:ea typeface="HG創英角ｺﾞｼｯｸUB" panose="020B0909000000000000" pitchFamily="49" charset="-128"/>
              </a:rPr>
              <a:t>本日のテイスティング</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3058" name="Text Box 3"/>
          <p:cNvSpPr txBox="1">
            <a:spLocks noChangeArrowheads="1"/>
          </p:cNvSpPr>
          <p:nvPr/>
        </p:nvSpPr>
        <p:spPr bwMode="auto">
          <a:xfrm>
            <a:off x="0" y="0"/>
            <a:ext cx="9144000" cy="641350"/>
          </a:xfrm>
          <a:prstGeom prst="rect">
            <a:avLst/>
          </a:prstGeom>
          <a:solidFill>
            <a:schemeClr val="tx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3600">
                <a:solidFill>
                  <a:srgbClr val="FFFFFF"/>
                </a:solidFill>
                <a:latin typeface="Times New Roman" panose="02020603050405020304" pitchFamily="18" charset="0"/>
                <a:ea typeface="HGP創英角ｺﾞｼｯｸUB" panose="020B0900000000000000" pitchFamily="50" charset="-128"/>
              </a:rPr>
              <a:t>自社製樽（近江クーパレジ）</a:t>
            </a:r>
          </a:p>
        </p:txBody>
      </p:sp>
      <p:grpSp>
        <p:nvGrpSpPr>
          <p:cNvPr id="173059" name="グループ化 1"/>
          <p:cNvGrpSpPr>
            <a:grpSpLocks/>
          </p:cNvGrpSpPr>
          <p:nvPr/>
        </p:nvGrpSpPr>
        <p:grpSpPr bwMode="auto">
          <a:xfrm>
            <a:off x="-11113" y="549275"/>
            <a:ext cx="9155113" cy="6353175"/>
            <a:chOff x="-11113" y="549275"/>
            <a:chExt cx="9155113" cy="6353225"/>
          </a:xfrm>
        </p:grpSpPr>
        <p:pic>
          <p:nvPicPr>
            <p:cNvPr id="173060" name="Picture 2" descr="近江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9275"/>
              <a:ext cx="91440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1" name="Picture 4" descr="図1"/>
            <p:cNvPicPr>
              <a:picLocks noChangeAspect="1" noChangeArrowheads="1"/>
            </p:cNvPicPr>
            <p:nvPr/>
          </p:nvPicPr>
          <p:blipFill>
            <a:blip r:embed="rId4">
              <a:extLst>
                <a:ext uri="{28A0092B-C50C-407E-A947-70E740481C1C}">
                  <a14:useLocalDpi xmlns:a14="http://schemas.microsoft.com/office/drawing/2010/main" val="0"/>
                </a:ext>
              </a:extLst>
            </a:blip>
            <a:srcRect r="2515"/>
            <a:stretch>
              <a:fillRect/>
            </a:stretch>
          </p:blipFill>
          <p:spPr bwMode="auto">
            <a:xfrm>
              <a:off x="5059934" y="4437112"/>
              <a:ext cx="4084066"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2" name="Picture 5" descr="図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3" y="4425950"/>
              <a:ext cx="2628901"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3" name="Picture 6" descr="図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7788" y="4416425"/>
              <a:ext cx="2663825"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75106" name="グループ化 1"/>
          <p:cNvGrpSpPr>
            <a:grpSpLocks/>
          </p:cNvGrpSpPr>
          <p:nvPr/>
        </p:nvGrpSpPr>
        <p:grpSpPr bwMode="auto">
          <a:xfrm>
            <a:off x="-15875" y="476250"/>
            <a:ext cx="9129713" cy="6419850"/>
            <a:chOff x="-15875" y="476250"/>
            <a:chExt cx="9129713" cy="6419973"/>
          </a:xfrm>
        </p:grpSpPr>
        <p:pic>
          <p:nvPicPr>
            <p:cNvPr id="175108" name="Picture 5" descr="DSC00034"/>
            <p:cNvPicPr>
              <a:picLocks noChangeAspect="1" noChangeArrowheads="1"/>
            </p:cNvPicPr>
            <p:nvPr/>
          </p:nvPicPr>
          <p:blipFill>
            <a:blip r:embed="rId2">
              <a:extLst>
                <a:ext uri="{28A0092B-C50C-407E-A947-70E740481C1C}">
                  <a14:useLocalDpi xmlns:a14="http://schemas.microsoft.com/office/drawing/2010/main" val="0"/>
                </a:ext>
              </a:extLst>
            </a:blip>
            <a:srcRect r="7408"/>
            <a:stretch>
              <a:fillRect/>
            </a:stretch>
          </p:blipFill>
          <p:spPr bwMode="auto">
            <a:xfrm>
              <a:off x="-15875" y="476250"/>
              <a:ext cx="4067175"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9" name="Picture 3"/>
            <p:cNvPicPr>
              <a:picLocks noChangeAspect="1" noChangeArrowheads="1"/>
            </p:cNvPicPr>
            <p:nvPr/>
          </p:nvPicPr>
          <p:blipFill>
            <a:blip r:embed="rId3">
              <a:extLst>
                <a:ext uri="{28A0092B-C50C-407E-A947-70E740481C1C}">
                  <a14:useLocalDpi xmlns:a14="http://schemas.microsoft.com/office/drawing/2010/main" val="0"/>
                </a:ext>
              </a:extLst>
            </a:blip>
            <a:srcRect t="2470" r="8791" b="12491"/>
            <a:stretch>
              <a:fillRect/>
            </a:stretch>
          </p:blipFill>
          <p:spPr bwMode="auto">
            <a:xfrm>
              <a:off x="4254447" y="3830253"/>
              <a:ext cx="4859391" cy="3055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5110" name="Picture 4" descr="_MG_3682"/>
            <p:cNvPicPr>
              <a:picLocks noChangeAspect="1" noChangeArrowheads="1"/>
            </p:cNvPicPr>
            <p:nvPr/>
          </p:nvPicPr>
          <p:blipFill>
            <a:blip r:embed="rId4">
              <a:lum bright="20000"/>
              <a:extLst>
                <a:ext uri="{28A0092B-C50C-407E-A947-70E740481C1C}">
                  <a14:useLocalDpi xmlns:a14="http://schemas.microsoft.com/office/drawing/2010/main" val="0"/>
                </a:ext>
              </a:extLst>
            </a:blip>
            <a:srcRect t="27162" b="22499"/>
            <a:stretch>
              <a:fillRect/>
            </a:stretch>
          </p:blipFill>
          <p:spPr bwMode="auto">
            <a:xfrm>
              <a:off x="0" y="3827553"/>
              <a:ext cx="4064045" cy="3068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1" name="Picture 6" descr="図1"/>
            <p:cNvPicPr>
              <a:picLocks noChangeAspect="1" noChangeArrowheads="1"/>
            </p:cNvPicPr>
            <p:nvPr/>
          </p:nvPicPr>
          <p:blipFill>
            <a:blip r:embed="rId5">
              <a:extLst>
                <a:ext uri="{28A0092B-C50C-407E-A947-70E740481C1C}">
                  <a14:useLocalDpi xmlns:a14="http://schemas.microsoft.com/office/drawing/2010/main" val="0"/>
                </a:ext>
              </a:extLst>
            </a:blip>
            <a:srcRect r="4938"/>
            <a:stretch>
              <a:fillRect/>
            </a:stretch>
          </p:blipFill>
          <p:spPr bwMode="auto">
            <a:xfrm>
              <a:off x="4236803" y="779463"/>
              <a:ext cx="4859391" cy="300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5107" name="テキスト ボックス 2"/>
          <p:cNvSpPr txBox="1">
            <a:spLocks noChangeArrowheads="1"/>
          </p:cNvSpPr>
          <p:nvPr/>
        </p:nvSpPr>
        <p:spPr bwMode="auto">
          <a:xfrm>
            <a:off x="0" y="39688"/>
            <a:ext cx="9144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3600">
                <a:solidFill>
                  <a:schemeClr val="bg1"/>
                </a:solidFill>
                <a:latin typeface="HG創英角ｺﾞｼｯｸUB" panose="020B0909000000000000" pitchFamily="49" charset="-128"/>
                <a:ea typeface="HG創英角ｺﾞｼｯｸUB" panose="020B0909000000000000" pitchFamily="49" charset="-128"/>
              </a:rPr>
              <a:t>良質な樽材を求めて</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6738" name="タイトル 1"/>
          <p:cNvSpPr>
            <a:spLocks noGrp="1"/>
          </p:cNvSpPr>
          <p:nvPr>
            <p:ph type="title"/>
          </p:nvPr>
        </p:nvSpPr>
        <p:spPr>
          <a:xfrm>
            <a:off x="1408113" y="2349500"/>
            <a:ext cx="6835775" cy="3538538"/>
          </a:xfrm>
        </p:spPr>
        <p:txBody>
          <a:bodyPr/>
          <a:lstStyle/>
          <a:p>
            <a:pPr algn="l">
              <a:lnSpc>
                <a:spcPct val="150000"/>
              </a:lnSpc>
            </a:pPr>
            <a:r>
              <a:rPr lang="ja-JP" altLang="en-US" sz="2400">
                <a:latin typeface="HGP創英角ｺﾞｼｯｸUB" panose="020B0900000000000000" pitchFamily="50" charset="-128"/>
                <a:ea typeface="HGP創英角ｺﾞｼｯｸUB" panose="020B0900000000000000" pitchFamily="50" charset="-128"/>
              </a:rPr>
              <a:t>●世界的に注目されているシングルモルトって何？</a:t>
            </a:r>
            <a:br>
              <a:rPr lang="en-US" altLang="ja-JP" sz="2400">
                <a:latin typeface="HGP創英角ｺﾞｼｯｸUB" panose="020B0900000000000000" pitchFamily="50" charset="-128"/>
                <a:ea typeface="HGP創英角ｺﾞｼｯｸUB" panose="020B0900000000000000" pitchFamily="50" charset="-128"/>
              </a:rPr>
            </a:br>
            <a:r>
              <a:rPr lang="ja-JP" altLang="en-US" sz="2400">
                <a:latin typeface="HGP創英角ｺﾞｼｯｸUB" panose="020B0900000000000000" pitchFamily="50" charset="-128"/>
                <a:ea typeface="HGP創英角ｺﾞｼｯｸUB" panose="020B0900000000000000" pitchFamily="50" charset="-128"/>
              </a:rPr>
              <a:t>●ウイスキーの語源をたどると“命の水”</a:t>
            </a:r>
            <a:br>
              <a:rPr lang="en-US" altLang="ja-JP" sz="2400">
                <a:latin typeface="HGP創英角ｺﾞｼｯｸUB" panose="020B0900000000000000" pitchFamily="50" charset="-128"/>
                <a:ea typeface="HGP創英角ｺﾞｼｯｸUB" panose="020B0900000000000000" pitchFamily="50" charset="-128"/>
              </a:rPr>
            </a:br>
            <a:r>
              <a:rPr lang="ja-JP" altLang="en-US" sz="2400">
                <a:latin typeface="HGP創英角ｺﾞｼｯｸUB" panose="020B0900000000000000" pitchFamily="50" charset="-128"/>
                <a:ea typeface="HGP創英角ｺﾞｼｯｸUB" panose="020B0900000000000000" pitchFamily="50" charset="-128"/>
              </a:rPr>
              <a:t>●ウイスキーは身体にやさしいお酒</a:t>
            </a:r>
            <a:br>
              <a:rPr lang="en-US" altLang="ja-JP" sz="2400">
                <a:latin typeface="HGP創英角ｺﾞｼｯｸUB" panose="020B0900000000000000" pitchFamily="50" charset="-128"/>
                <a:ea typeface="HGP創英角ｺﾞｼｯｸUB" panose="020B0900000000000000" pitchFamily="50" charset="-128"/>
              </a:rPr>
            </a:br>
            <a:r>
              <a:rPr lang="ja-JP" altLang="en-US" sz="2400">
                <a:latin typeface="HGP創英角ｺﾞｼｯｸUB" panose="020B0900000000000000" pitchFamily="50" charset="-128"/>
                <a:ea typeface="HGP創英角ｺﾞｼｯｸUB" panose="020B0900000000000000" pitchFamily="50" charset="-128"/>
              </a:rPr>
              <a:t>●長生き植物の恩恵を受けたウイスキー</a:t>
            </a:r>
          </a:p>
        </p:txBody>
      </p:sp>
      <p:sp>
        <p:nvSpPr>
          <p:cNvPr id="116739" name="テキスト ボックス 3"/>
          <p:cNvSpPr txBox="1">
            <a:spLocks noChangeArrowheads="1"/>
          </p:cNvSpPr>
          <p:nvPr/>
        </p:nvSpPr>
        <p:spPr bwMode="auto">
          <a:xfrm>
            <a:off x="971550" y="1281113"/>
            <a:ext cx="7200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4000">
                <a:latin typeface="HG創英角ｺﾞｼｯｸUB" panose="020B0909000000000000" pitchFamily="49" charset="-128"/>
                <a:ea typeface="HG創英角ｺﾞｼｯｸUB" panose="020B0909000000000000" pitchFamily="49" charset="-128"/>
              </a:rPr>
              <a:t>１．ウイスキーとは</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6130" name="Text Box 2"/>
          <p:cNvSpPr txBox="1">
            <a:spLocks noChangeArrowheads="1"/>
          </p:cNvSpPr>
          <p:nvPr/>
        </p:nvSpPr>
        <p:spPr bwMode="auto">
          <a:xfrm>
            <a:off x="2225675" y="1951038"/>
            <a:ext cx="1731963" cy="457200"/>
          </a:xfrm>
          <a:prstGeom prst="rect">
            <a:avLst/>
          </a:prstGeom>
          <a:solidFill>
            <a:srgbClr val="00FFCC"/>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000000"/>
                </a:solidFill>
                <a:latin typeface="HGP創英角ｺﾞｼｯｸUB" panose="020B0900000000000000" pitchFamily="50" charset="-128"/>
                <a:ea typeface="HGP創英角ｺﾞｼｯｸUB" panose="020B0900000000000000" pitchFamily="50" charset="-128"/>
              </a:rPr>
              <a:t>ロット評価</a:t>
            </a:r>
          </a:p>
        </p:txBody>
      </p:sp>
      <p:grpSp>
        <p:nvGrpSpPr>
          <p:cNvPr id="176131" name="Group 3"/>
          <p:cNvGrpSpPr>
            <a:grpSpLocks/>
          </p:cNvGrpSpPr>
          <p:nvPr/>
        </p:nvGrpSpPr>
        <p:grpSpPr bwMode="auto">
          <a:xfrm>
            <a:off x="908050" y="3836988"/>
            <a:ext cx="1117600" cy="1058862"/>
            <a:chOff x="527" y="2906"/>
            <a:chExt cx="704" cy="667"/>
          </a:xfrm>
        </p:grpSpPr>
        <p:sp>
          <p:nvSpPr>
            <p:cNvPr id="176294" name="Oval 4"/>
            <p:cNvSpPr>
              <a:spLocks noChangeArrowheads="1"/>
            </p:cNvSpPr>
            <p:nvPr/>
          </p:nvSpPr>
          <p:spPr bwMode="auto">
            <a:xfrm>
              <a:off x="528" y="2906"/>
              <a:ext cx="703" cy="66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76295" name="Oval 5"/>
            <p:cNvSpPr>
              <a:spLocks noChangeArrowheads="1"/>
            </p:cNvSpPr>
            <p:nvPr/>
          </p:nvSpPr>
          <p:spPr bwMode="auto">
            <a:xfrm>
              <a:off x="527" y="2907"/>
              <a:ext cx="686" cy="66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76296" name="Oval 6"/>
            <p:cNvSpPr>
              <a:spLocks noChangeArrowheads="1"/>
            </p:cNvSpPr>
            <p:nvPr/>
          </p:nvSpPr>
          <p:spPr bwMode="auto">
            <a:xfrm>
              <a:off x="527" y="2908"/>
              <a:ext cx="653" cy="66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76297" name="Oval 7"/>
            <p:cNvSpPr>
              <a:spLocks noChangeArrowheads="1"/>
            </p:cNvSpPr>
            <p:nvPr/>
          </p:nvSpPr>
          <p:spPr bwMode="auto">
            <a:xfrm>
              <a:off x="527" y="2909"/>
              <a:ext cx="630" cy="66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76298" name="Oval 8"/>
            <p:cNvSpPr>
              <a:spLocks noChangeArrowheads="1"/>
            </p:cNvSpPr>
            <p:nvPr/>
          </p:nvSpPr>
          <p:spPr bwMode="auto">
            <a:xfrm>
              <a:off x="532" y="2914"/>
              <a:ext cx="621" cy="653"/>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76299" name="Oval 9"/>
            <p:cNvSpPr>
              <a:spLocks noChangeArrowheads="1"/>
            </p:cNvSpPr>
            <p:nvPr/>
          </p:nvSpPr>
          <p:spPr bwMode="auto">
            <a:xfrm>
              <a:off x="557" y="2946"/>
              <a:ext cx="564" cy="590"/>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76300" name="Line 10"/>
            <p:cNvSpPr>
              <a:spLocks noChangeShapeType="1"/>
            </p:cNvSpPr>
            <p:nvPr/>
          </p:nvSpPr>
          <p:spPr bwMode="auto">
            <a:xfrm flipH="1" flipV="1">
              <a:off x="788" y="2916"/>
              <a:ext cx="6" cy="34"/>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301" name="Line 11"/>
            <p:cNvSpPr>
              <a:spLocks noChangeShapeType="1"/>
            </p:cNvSpPr>
            <p:nvPr/>
          </p:nvSpPr>
          <p:spPr bwMode="auto">
            <a:xfrm flipV="1">
              <a:off x="909" y="2922"/>
              <a:ext cx="12" cy="3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302" name="Freeform 12"/>
            <p:cNvSpPr>
              <a:spLocks/>
            </p:cNvSpPr>
            <p:nvPr/>
          </p:nvSpPr>
          <p:spPr bwMode="auto">
            <a:xfrm>
              <a:off x="1036" y="3004"/>
              <a:ext cx="27" cy="27"/>
            </a:xfrm>
            <a:custGeom>
              <a:avLst/>
              <a:gdLst>
                <a:gd name="T0" fmla="*/ 0 w 144"/>
                <a:gd name="T1" fmla="*/ 0 h 144"/>
                <a:gd name="T2" fmla="*/ 0 w 144"/>
                <a:gd name="T3" fmla="*/ 0 h 144"/>
                <a:gd name="T4" fmla="*/ 0 w 144"/>
                <a:gd name="T5" fmla="*/ 0 h 144"/>
                <a:gd name="T6" fmla="*/ 0 60000 65536"/>
                <a:gd name="T7" fmla="*/ 0 60000 65536"/>
                <a:gd name="T8" fmla="*/ 0 60000 65536"/>
              </a:gdLst>
              <a:ahLst/>
              <a:cxnLst>
                <a:cxn ang="T6">
                  <a:pos x="T0" y="T1"/>
                </a:cxn>
                <a:cxn ang="T7">
                  <a:pos x="T2" y="T3"/>
                </a:cxn>
                <a:cxn ang="T8">
                  <a:pos x="T4" y="T5"/>
                </a:cxn>
              </a:cxnLst>
              <a:rect l="0" t="0" r="r" b="b"/>
              <a:pathLst>
                <a:path w="144" h="144">
                  <a:moveTo>
                    <a:pt x="0" y="144"/>
                  </a:moveTo>
                  <a:lnTo>
                    <a:pt x="124" y="19"/>
                  </a:lnTo>
                  <a:lnTo>
                    <a:pt x="144" y="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303" name="Line 13"/>
            <p:cNvSpPr>
              <a:spLocks noChangeShapeType="1"/>
            </p:cNvSpPr>
            <p:nvPr/>
          </p:nvSpPr>
          <p:spPr bwMode="auto">
            <a:xfrm flipV="1">
              <a:off x="1103" y="3127"/>
              <a:ext cx="33" cy="1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304" name="Line 14"/>
            <p:cNvSpPr>
              <a:spLocks noChangeShapeType="1"/>
            </p:cNvSpPr>
            <p:nvPr/>
          </p:nvSpPr>
          <p:spPr bwMode="auto">
            <a:xfrm>
              <a:off x="1121" y="3255"/>
              <a:ext cx="35" cy="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305" name="Freeform 15"/>
            <p:cNvSpPr>
              <a:spLocks/>
            </p:cNvSpPr>
            <p:nvPr/>
          </p:nvSpPr>
          <p:spPr bwMode="auto">
            <a:xfrm>
              <a:off x="1083" y="3389"/>
              <a:ext cx="32" cy="17"/>
            </a:xfrm>
            <a:custGeom>
              <a:avLst/>
              <a:gdLst>
                <a:gd name="T0" fmla="*/ 0 w 178"/>
                <a:gd name="T1" fmla="*/ 0 h 106"/>
                <a:gd name="T2" fmla="*/ 0 w 178"/>
                <a:gd name="T3" fmla="*/ 0 h 106"/>
                <a:gd name="T4" fmla="*/ 0 w 178"/>
                <a:gd name="T5" fmla="*/ 0 h 106"/>
                <a:gd name="T6" fmla="*/ 0 60000 65536"/>
                <a:gd name="T7" fmla="*/ 0 60000 65536"/>
                <a:gd name="T8" fmla="*/ 0 60000 65536"/>
              </a:gdLst>
              <a:ahLst/>
              <a:cxnLst>
                <a:cxn ang="T6">
                  <a:pos x="T0" y="T1"/>
                </a:cxn>
                <a:cxn ang="T7">
                  <a:pos x="T2" y="T3"/>
                </a:cxn>
                <a:cxn ang="T8">
                  <a:pos x="T4" y="T5"/>
                </a:cxn>
              </a:cxnLst>
              <a:rect l="0" t="0" r="r" b="b"/>
              <a:pathLst>
                <a:path w="178" h="106">
                  <a:moveTo>
                    <a:pt x="0" y="0"/>
                  </a:moveTo>
                  <a:lnTo>
                    <a:pt x="144" y="96"/>
                  </a:lnTo>
                  <a:lnTo>
                    <a:pt x="178" y="106"/>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306" name="Freeform 16"/>
            <p:cNvSpPr>
              <a:spLocks/>
            </p:cNvSpPr>
            <p:nvPr/>
          </p:nvSpPr>
          <p:spPr bwMode="auto">
            <a:xfrm>
              <a:off x="1003" y="3480"/>
              <a:ext cx="23" cy="32"/>
            </a:xfrm>
            <a:custGeom>
              <a:avLst/>
              <a:gdLst>
                <a:gd name="T0" fmla="*/ 0 w 125"/>
                <a:gd name="T1" fmla="*/ 0 h 163"/>
                <a:gd name="T2" fmla="*/ 0 w 125"/>
                <a:gd name="T3" fmla="*/ 0 h 163"/>
                <a:gd name="T4" fmla="*/ 0 w 125"/>
                <a:gd name="T5" fmla="*/ 0 h 163"/>
                <a:gd name="T6" fmla="*/ 0 60000 65536"/>
                <a:gd name="T7" fmla="*/ 0 60000 65536"/>
                <a:gd name="T8" fmla="*/ 0 60000 65536"/>
              </a:gdLst>
              <a:ahLst/>
              <a:cxnLst>
                <a:cxn ang="T6">
                  <a:pos x="T0" y="T1"/>
                </a:cxn>
                <a:cxn ang="T7">
                  <a:pos x="T2" y="T3"/>
                </a:cxn>
                <a:cxn ang="T8">
                  <a:pos x="T4" y="T5"/>
                </a:cxn>
              </a:cxnLst>
              <a:rect l="0" t="0" r="r" b="b"/>
              <a:pathLst>
                <a:path w="125" h="163">
                  <a:moveTo>
                    <a:pt x="0" y="0"/>
                  </a:moveTo>
                  <a:lnTo>
                    <a:pt x="96" y="144"/>
                  </a:lnTo>
                  <a:lnTo>
                    <a:pt x="125" y="163"/>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307" name="Line 17"/>
            <p:cNvSpPr>
              <a:spLocks noChangeShapeType="1"/>
            </p:cNvSpPr>
            <p:nvPr/>
          </p:nvSpPr>
          <p:spPr bwMode="auto">
            <a:xfrm>
              <a:off x="849" y="3535"/>
              <a:ext cx="2" cy="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308" name="Freeform 18"/>
            <p:cNvSpPr>
              <a:spLocks/>
            </p:cNvSpPr>
            <p:nvPr/>
          </p:nvSpPr>
          <p:spPr bwMode="auto">
            <a:xfrm>
              <a:off x="693" y="3502"/>
              <a:ext cx="16" cy="33"/>
            </a:xfrm>
            <a:custGeom>
              <a:avLst/>
              <a:gdLst>
                <a:gd name="T0" fmla="*/ 0 w 91"/>
                <a:gd name="T1" fmla="*/ 0 h 178"/>
                <a:gd name="T2" fmla="*/ 0 w 91"/>
                <a:gd name="T3" fmla="*/ 0 h 178"/>
                <a:gd name="T4" fmla="*/ 0 w 91"/>
                <a:gd name="T5" fmla="*/ 0 h 178"/>
                <a:gd name="T6" fmla="*/ 0 60000 65536"/>
                <a:gd name="T7" fmla="*/ 0 60000 65536"/>
                <a:gd name="T8" fmla="*/ 0 60000 65536"/>
              </a:gdLst>
              <a:ahLst/>
              <a:cxnLst>
                <a:cxn ang="T6">
                  <a:pos x="T0" y="T1"/>
                </a:cxn>
                <a:cxn ang="T7">
                  <a:pos x="T2" y="T3"/>
                </a:cxn>
                <a:cxn ang="T8">
                  <a:pos x="T4" y="T5"/>
                </a:cxn>
              </a:cxnLst>
              <a:rect l="0" t="0" r="r" b="b"/>
              <a:pathLst>
                <a:path w="91" h="178">
                  <a:moveTo>
                    <a:pt x="91" y="0"/>
                  </a:moveTo>
                  <a:lnTo>
                    <a:pt x="14" y="144"/>
                  </a:lnTo>
                  <a:lnTo>
                    <a:pt x="0" y="178"/>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309" name="Freeform 19"/>
            <p:cNvSpPr>
              <a:spLocks/>
            </p:cNvSpPr>
            <p:nvPr/>
          </p:nvSpPr>
          <p:spPr bwMode="auto">
            <a:xfrm>
              <a:off x="586" y="3414"/>
              <a:ext cx="26" cy="21"/>
            </a:xfrm>
            <a:custGeom>
              <a:avLst/>
              <a:gdLst>
                <a:gd name="T0" fmla="*/ 0 w 144"/>
                <a:gd name="T1" fmla="*/ 0 h 110"/>
                <a:gd name="T2" fmla="*/ 0 w 144"/>
                <a:gd name="T3" fmla="*/ 0 h 110"/>
                <a:gd name="T4" fmla="*/ 0 w 144"/>
                <a:gd name="T5" fmla="*/ 0 h 110"/>
                <a:gd name="T6" fmla="*/ 0 60000 65536"/>
                <a:gd name="T7" fmla="*/ 0 60000 65536"/>
                <a:gd name="T8" fmla="*/ 0 60000 65536"/>
              </a:gdLst>
              <a:ahLst/>
              <a:cxnLst>
                <a:cxn ang="T6">
                  <a:pos x="T0" y="T1"/>
                </a:cxn>
                <a:cxn ang="T7">
                  <a:pos x="T2" y="T3"/>
                </a:cxn>
                <a:cxn ang="T8">
                  <a:pos x="T4" y="T5"/>
                </a:cxn>
              </a:cxnLst>
              <a:rect l="0" t="0" r="r" b="b"/>
              <a:pathLst>
                <a:path w="144" h="110">
                  <a:moveTo>
                    <a:pt x="144" y="0"/>
                  </a:moveTo>
                  <a:lnTo>
                    <a:pt x="24" y="86"/>
                  </a:lnTo>
                  <a:lnTo>
                    <a:pt x="0" y="11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310" name="Line 20"/>
            <p:cNvSpPr>
              <a:spLocks noChangeShapeType="1"/>
            </p:cNvSpPr>
            <p:nvPr/>
          </p:nvSpPr>
          <p:spPr bwMode="auto">
            <a:xfrm flipH="1">
              <a:off x="531" y="3287"/>
              <a:ext cx="29" cy="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311" name="Freeform 21"/>
            <p:cNvSpPr>
              <a:spLocks/>
            </p:cNvSpPr>
            <p:nvPr/>
          </p:nvSpPr>
          <p:spPr bwMode="auto">
            <a:xfrm>
              <a:off x="536" y="3160"/>
              <a:ext cx="31" cy="7"/>
            </a:xfrm>
            <a:custGeom>
              <a:avLst/>
              <a:gdLst>
                <a:gd name="T0" fmla="*/ 0 w 168"/>
                <a:gd name="T1" fmla="*/ 0 h 39"/>
                <a:gd name="T2" fmla="*/ 0 w 168"/>
                <a:gd name="T3" fmla="*/ 0 h 39"/>
                <a:gd name="T4" fmla="*/ 0 w 168"/>
                <a:gd name="T5" fmla="*/ 0 h 39"/>
                <a:gd name="T6" fmla="*/ 0 60000 65536"/>
                <a:gd name="T7" fmla="*/ 0 60000 65536"/>
                <a:gd name="T8" fmla="*/ 0 60000 65536"/>
              </a:gdLst>
              <a:ahLst/>
              <a:cxnLst>
                <a:cxn ang="T6">
                  <a:pos x="T0" y="T1"/>
                </a:cxn>
                <a:cxn ang="T7">
                  <a:pos x="T2" y="T3"/>
                </a:cxn>
                <a:cxn ang="T8">
                  <a:pos x="T4" y="T5"/>
                </a:cxn>
              </a:cxnLst>
              <a:rect l="0" t="0" r="r" b="b"/>
              <a:pathLst>
                <a:path w="168" h="39">
                  <a:moveTo>
                    <a:pt x="168" y="39"/>
                  </a:moveTo>
                  <a:lnTo>
                    <a:pt x="24" y="10"/>
                  </a:lnTo>
                  <a:lnTo>
                    <a:pt x="0" y="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312" name="Line 22"/>
            <p:cNvSpPr>
              <a:spLocks noChangeShapeType="1"/>
            </p:cNvSpPr>
            <p:nvPr/>
          </p:nvSpPr>
          <p:spPr bwMode="auto">
            <a:xfrm flipH="1" flipV="1">
              <a:off x="614" y="3011"/>
              <a:ext cx="23" cy="24"/>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313" name="Line 23"/>
            <p:cNvSpPr>
              <a:spLocks noChangeShapeType="1"/>
            </p:cNvSpPr>
            <p:nvPr/>
          </p:nvSpPr>
          <p:spPr bwMode="auto">
            <a:xfrm flipV="1">
              <a:off x="961" y="2943"/>
              <a:ext cx="15" cy="3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314" name="Line 24"/>
            <p:cNvSpPr>
              <a:spLocks noChangeShapeType="1"/>
            </p:cNvSpPr>
            <p:nvPr/>
          </p:nvSpPr>
          <p:spPr bwMode="auto">
            <a:xfrm flipV="1">
              <a:off x="1074" y="3059"/>
              <a:ext cx="30" cy="1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315" name="Freeform 25"/>
            <p:cNvSpPr>
              <a:spLocks/>
            </p:cNvSpPr>
            <p:nvPr/>
          </p:nvSpPr>
          <p:spPr bwMode="auto">
            <a:xfrm>
              <a:off x="1115" y="3173"/>
              <a:ext cx="36" cy="7"/>
            </a:xfrm>
            <a:custGeom>
              <a:avLst/>
              <a:gdLst>
                <a:gd name="T0" fmla="*/ 0 w 201"/>
                <a:gd name="T1" fmla="*/ 0 h 39"/>
                <a:gd name="T2" fmla="*/ 0 w 201"/>
                <a:gd name="T3" fmla="*/ 0 h 39"/>
                <a:gd name="T4" fmla="*/ 0 w 201"/>
                <a:gd name="T5" fmla="*/ 0 h 39"/>
                <a:gd name="T6" fmla="*/ 0 60000 65536"/>
                <a:gd name="T7" fmla="*/ 0 60000 65536"/>
                <a:gd name="T8" fmla="*/ 0 60000 65536"/>
              </a:gdLst>
              <a:ahLst/>
              <a:cxnLst>
                <a:cxn ang="T6">
                  <a:pos x="T0" y="T1"/>
                </a:cxn>
                <a:cxn ang="T7">
                  <a:pos x="T2" y="T3"/>
                </a:cxn>
                <a:cxn ang="T8">
                  <a:pos x="T4" y="T5"/>
                </a:cxn>
              </a:cxnLst>
              <a:rect l="0" t="0" r="r" b="b"/>
              <a:pathLst>
                <a:path w="201" h="39">
                  <a:moveTo>
                    <a:pt x="0" y="39"/>
                  </a:moveTo>
                  <a:lnTo>
                    <a:pt x="172" y="10"/>
                  </a:lnTo>
                  <a:lnTo>
                    <a:pt x="201" y="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316" name="Freeform 26"/>
            <p:cNvSpPr>
              <a:spLocks/>
            </p:cNvSpPr>
            <p:nvPr/>
          </p:nvSpPr>
          <p:spPr bwMode="auto">
            <a:xfrm>
              <a:off x="1115" y="3301"/>
              <a:ext cx="36" cy="10"/>
            </a:xfrm>
            <a:custGeom>
              <a:avLst/>
              <a:gdLst>
                <a:gd name="T0" fmla="*/ 0 w 201"/>
                <a:gd name="T1" fmla="*/ 0 h 53"/>
                <a:gd name="T2" fmla="*/ 0 w 201"/>
                <a:gd name="T3" fmla="*/ 0 h 53"/>
                <a:gd name="T4" fmla="*/ 0 w 201"/>
                <a:gd name="T5" fmla="*/ 0 h 53"/>
                <a:gd name="T6" fmla="*/ 0 60000 65536"/>
                <a:gd name="T7" fmla="*/ 0 60000 65536"/>
                <a:gd name="T8" fmla="*/ 0 60000 65536"/>
              </a:gdLst>
              <a:ahLst/>
              <a:cxnLst>
                <a:cxn ang="T6">
                  <a:pos x="T0" y="T1"/>
                </a:cxn>
                <a:cxn ang="T7">
                  <a:pos x="T2" y="T3"/>
                </a:cxn>
                <a:cxn ang="T8">
                  <a:pos x="T4" y="T5"/>
                </a:cxn>
              </a:cxnLst>
              <a:rect l="0" t="0" r="r" b="b"/>
              <a:pathLst>
                <a:path w="201" h="53">
                  <a:moveTo>
                    <a:pt x="0" y="0"/>
                  </a:moveTo>
                  <a:lnTo>
                    <a:pt x="172" y="44"/>
                  </a:lnTo>
                  <a:lnTo>
                    <a:pt x="201" y="53"/>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317" name="Line 27"/>
            <p:cNvSpPr>
              <a:spLocks noChangeShapeType="1"/>
            </p:cNvSpPr>
            <p:nvPr/>
          </p:nvSpPr>
          <p:spPr bwMode="auto">
            <a:xfrm>
              <a:off x="1055" y="3430"/>
              <a:ext cx="27" cy="2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318" name="Freeform 28"/>
            <p:cNvSpPr>
              <a:spLocks/>
            </p:cNvSpPr>
            <p:nvPr/>
          </p:nvSpPr>
          <p:spPr bwMode="auto">
            <a:xfrm>
              <a:off x="933" y="3519"/>
              <a:ext cx="13" cy="36"/>
            </a:xfrm>
            <a:custGeom>
              <a:avLst/>
              <a:gdLst>
                <a:gd name="T0" fmla="*/ 0 w 72"/>
                <a:gd name="T1" fmla="*/ 0 h 192"/>
                <a:gd name="T2" fmla="*/ 0 w 72"/>
                <a:gd name="T3" fmla="*/ 0 h 192"/>
                <a:gd name="T4" fmla="*/ 0 w 72"/>
                <a:gd name="T5" fmla="*/ 0 h 192"/>
                <a:gd name="T6" fmla="*/ 0 60000 65536"/>
                <a:gd name="T7" fmla="*/ 0 60000 65536"/>
                <a:gd name="T8" fmla="*/ 0 60000 65536"/>
              </a:gdLst>
              <a:ahLst/>
              <a:cxnLst>
                <a:cxn ang="T6">
                  <a:pos x="T0" y="T1"/>
                </a:cxn>
                <a:cxn ang="T7">
                  <a:pos x="T2" y="T3"/>
                </a:cxn>
                <a:cxn ang="T8">
                  <a:pos x="T4" y="T5"/>
                </a:cxn>
              </a:cxnLst>
              <a:rect l="0" t="0" r="r" b="b"/>
              <a:pathLst>
                <a:path w="72" h="192">
                  <a:moveTo>
                    <a:pt x="0" y="0"/>
                  </a:moveTo>
                  <a:lnTo>
                    <a:pt x="53" y="159"/>
                  </a:lnTo>
                  <a:lnTo>
                    <a:pt x="72" y="192"/>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319" name="Freeform 29"/>
            <p:cNvSpPr>
              <a:spLocks/>
            </p:cNvSpPr>
            <p:nvPr/>
          </p:nvSpPr>
          <p:spPr bwMode="auto">
            <a:xfrm>
              <a:off x="784" y="3532"/>
              <a:ext cx="6" cy="35"/>
            </a:xfrm>
            <a:custGeom>
              <a:avLst/>
              <a:gdLst>
                <a:gd name="T0" fmla="*/ 0 w 33"/>
                <a:gd name="T1" fmla="*/ 0 h 192"/>
                <a:gd name="T2" fmla="*/ 0 w 33"/>
                <a:gd name="T3" fmla="*/ 0 h 192"/>
                <a:gd name="T4" fmla="*/ 0 w 33"/>
                <a:gd name="T5" fmla="*/ 0 h 192"/>
                <a:gd name="T6" fmla="*/ 0 60000 65536"/>
                <a:gd name="T7" fmla="*/ 0 60000 65536"/>
                <a:gd name="T8" fmla="*/ 0 60000 65536"/>
              </a:gdLst>
              <a:ahLst/>
              <a:cxnLst>
                <a:cxn ang="T6">
                  <a:pos x="T0" y="T1"/>
                </a:cxn>
                <a:cxn ang="T7">
                  <a:pos x="T2" y="T3"/>
                </a:cxn>
                <a:cxn ang="T8">
                  <a:pos x="T4" y="T5"/>
                </a:cxn>
              </a:cxnLst>
              <a:rect l="0" t="0" r="r" b="b"/>
              <a:pathLst>
                <a:path w="33" h="192">
                  <a:moveTo>
                    <a:pt x="33" y="0"/>
                  </a:moveTo>
                  <a:lnTo>
                    <a:pt x="0" y="163"/>
                  </a:lnTo>
                  <a:lnTo>
                    <a:pt x="0" y="192"/>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320" name="Freeform 30"/>
            <p:cNvSpPr>
              <a:spLocks/>
            </p:cNvSpPr>
            <p:nvPr/>
          </p:nvSpPr>
          <p:spPr bwMode="auto">
            <a:xfrm>
              <a:off x="646" y="3474"/>
              <a:ext cx="19" cy="26"/>
            </a:xfrm>
            <a:custGeom>
              <a:avLst/>
              <a:gdLst>
                <a:gd name="T0" fmla="*/ 0 w 106"/>
                <a:gd name="T1" fmla="*/ 0 h 139"/>
                <a:gd name="T2" fmla="*/ 0 w 106"/>
                <a:gd name="T3" fmla="*/ 0 h 139"/>
                <a:gd name="T4" fmla="*/ 0 w 106"/>
                <a:gd name="T5" fmla="*/ 0 h 139"/>
                <a:gd name="T6" fmla="*/ 0 60000 65536"/>
                <a:gd name="T7" fmla="*/ 0 60000 65536"/>
                <a:gd name="T8" fmla="*/ 0 60000 65536"/>
              </a:gdLst>
              <a:ahLst/>
              <a:cxnLst>
                <a:cxn ang="T6">
                  <a:pos x="T0" y="T1"/>
                </a:cxn>
                <a:cxn ang="T7">
                  <a:pos x="T2" y="T3"/>
                </a:cxn>
                <a:cxn ang="T8">
                  <a:pos x="T4" y="T5"/>
                </a:cxn>
              </a:cxnLst>
              <a:rect l="0" t="0" r="r" b="b"/>
              <a:pathLst>
                <a:path w="106" h="139">
                  <a:moveTo>
                    <a:pt x="106" y="0"/>
                  </a:moveTo>
                  <a:lnTo>
                    <a:pt x="15" y="115"/>
                  </a:lnTo>
                  <a:lnTo>
                    <a:pt x="0" y="139"/>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321" name="Line 31"/>
            <p:cNvSpPr>
              <a:spLocks noChangeShapeType="1"/>
            </p:cNvSpPr>
            <p:nvPr/>
          </p:nvSpPr>
          <p:spPr bwMode="auto">
            <a:xfrm flipH="1">
              <a:off x="554" y="3360"/>
              <a:ext cx="27" cy="1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322" name="Line 32"/>
            <p:cNvSpPr>
              <a:spLocks noChangeShapeType="1"/>
            </p:cNvSpPr>
            <p:nvPr/>
          </p:nvSpPr>
          <p:spPr bwMode="auto">
            <a:xfrm flipH="1">
              <a:off x="527" y="3236"/>
              <a:ext cx="31"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323" name="Line 33"/>
            <p:cNvSpPr>
              <a:spLocks noChangeShapeType="1"/>
            </p:cNvSpPr>
            <p:nvPr/>
          </p:nvSpPr>
          <p:spPr bwMode="auto">
            <a:xfrm flipH="1" flipV="1">
              <a:off x="565" y="3087"/>
              <a:ext cx="25" cy="1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324" name="Freeform 34"/>
            <p:cNvSpPr>
              <a:spLocks/>
            </p:cNvSpPr>
            <p:nvPr/>
          </p:nvSpPr>
          <p:spPr bwMode="auto">
            <a:xfrm>
              <a:off x="715" y="2937"/>
              <a:ext cx="14" cy="33"/>
            </a:xfrm>
            <a:custGeom>
              <a:avLst/>
              <a:gdLst>
                <a:gd name="T0" fmla="*/ 0 w 77"/>
                <a:gd name="T1" fmla="*/ 0 h 178"/>
                <a:gd name="T2" fmla="*/ 0 w 77"/>
                <a:gd name="T3" fmla="*/ 0 h 178"/>
                <a:gd name="T4" fmla="*/ 0 w 77"/>
                <a:gd name="T5" fmla="*/ 0 h 178"/>
                <a:gd name="T6" fmla="*/ 0 60000 65536"/>
                <a:gd name="T7" fmla="*/ 0 60000 65536"/>
                <a:gd name="T8" fmla="*/ 0 60000 65536"/>
              </a:gdLst>
              <a:ahLst/>
              <a:cxnLst>
                <a:cxn ang="T6">
                  <a:pos x="T0" y="T1"/>
                </a:cxn>
                <a:cxn ang="T7">
                  <a:pos x="T2" y="T3"/>
                </a:cxn>
                <a:cxn ang="T8">
                  <a:pos x="T4" y="T5"/>
                </a:cxn>
              </a:cxnLst>
              <a:rect l="0" t="0" r="r" b="b"/>
              <a:pathLst>
                <a:path w="77" h="178">
                  <a:moveTo>
                    <a:pt x="77" y="178"/>
                  </a:moveTo>
                  <a:lnTo>
                    <a:pt x="10" y="29"/>
                  </a:lnTo>
                  <a:lnTo>
                    <a:pt x="0" y="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325" name="Line 35"/>
            <p:cNvSpPr>
              <a:spLocks noChangeShapeType="1"/>
            </p:cNvSpPr>
            <p:nvPr/>
          </p:nvSpPr>
          <p:spPr bwMode="auto">
            <a:xfrm>
              <a:off x="926" y="2916"/>
              <a:ext cx="21"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326" name="Line 36"/>
            <p:cNvSpPr>
              <a:spLocks noChangeShapeType="1"/>
            </p:cNvSpPr>
            <p:nvPr/>
          </p:nvSpPr>
          <p:spPr bwMode="auto">
            <a:xfrm flipV="1">
              <a:off x="989" y="2938"/>
              <a:ext cx="24" cy="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327" name="Line 37"/>
            <p:cNvSpPr>
              <a:spLocks noChangeShapeType="1"/>
            </p:cNvSpPr>
            <p:nvPr/>
          </p:nvSpPr>
          <p:spPr bwMode="auto">
            <a:xfrm flipV="1">
              <a:off x="1076" y="2993"/>
              <a:ext cx="24" cy="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328" name="Line 38"/>
            <p:cNvSpPr>
              <a:spLocks noChangeShapeType="1"/>
            </p:cNvSpPr>
            <p:nvPr/>
          </p:nvSpPr>
          <p:spPr bwMode="auto">
            <a:xfrm flipV="1">
              <a:off x="1123" y="3048"/>
              <a:ext cx="27" cy="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329" name="Line 39"/>
            <p:cNvSpPr>
              <a:spLocks noChangeShapeType="1"/>
            </p:cNvSpPr>
            <p:nvPr/>
          </p:nvSpPr>
          <p:spPr bwMode="auto">
            <a:xfrm flipV="1">
              <a:off x="1158" y="3115"/>
              <a:ext cx="31" cy="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330" name="Line 40"/>
            <p:cNvSpPr>
              <a:spLocks noChangeShapeType="1"/>
            </p:cNvSpPr>
            <p:nvPr/>
          </p:nvSpPr>
          <p:spPr bwMode="auto">
            <a:xfrm flipV="1">
              <a:off x="1172" y="3165"/>
              <a:ext cx="32" cy="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331" name="Line 41"/>
            <p:cNvSpPr>
              <a:spLocks noChangeShapeType="1"/>
            </p:cNvSpPr>
            <p:nvPr/>
          </p:nvSpPr>
          <p:spPr bwMode="auto">
            <a:xfrm>
              <a:off x="1179" y="3257"/>
              <a:ext cx="34"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332" name="Line 42"/>
            <p:cNvSpPr>
              <a:spLocks noChangeShapeType="1"/>
            </p:cNvSpPr>
            <p:nvPr/>
          </p:nvSpPr>
          <p:spPr bwMode="auto">
            <a:xfrm>
              <a:off x="1170" y="3314"/>
              <a:ext cx="33" cy="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333" name="Line 43"/>
            <p:cNvSpPr>
              <a:spLocks noChangeShapeType="1"/>
            </p:cNvSpPr>
            <p:nvPr/>
          </p:nvSpPr>
          <p:spPr bwMode="auto">
            <a:xfrm>
              <a:off x="1132" y="3409"/>
              <a:ext cx="29" cy="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334" name="Line 44"/>
            <p:cNvSpPr>
              <a:spLocks noChangeShapeType="1"/>
            </p:cNvSpPr>
            <p:nvPr/>
          </p:nvSpPr>
          <p:spPr bwMode="auto">
            <a:xfrm>
              <a:off x="1096" y="3459"/>
              <a:ext cx="25" cy="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335" name="Line 45"/>
            <p:cNvSpPr>
              <a:spLocks noChangeShapeType="1"/>
            </p:cNvSpPr>
            <p:nvPr/>
          </p:nvSpPr>
          <p:spPr bwMode="auto">
            <a:xfrm>
              <a:off x="1034" y="3515"/>
              <a:ext cx="23" cy="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336" name="Line 46"/>
            <p:cNvSpPr>
              <a:spLocks noChangeShapeType="1"/>
            </p:cNvSpPr>
            <p:nvPr/>
          </p:nvSpPr>
          <p:spPr bwMode="auto">
            <a:xfrm>
              <a:off x="947" y="3556"/>
              <a:ext cx="15" cy="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337" name="Freeform 47"/>
            <p:cNvSpPr>
              <a:spLocks/>
            </p:cNvSpPr>
            <p:nvPr/>
          </p:nvSpPr>
          <p:spPr bwMode="auto">
            <a:xfrm>
              <a:off x="708" y="2952"/>
              <a:ext cx="273" cy="36"/>
            </a:xfrm>
            <a:custGeom>
              <a:avLst/>
              <a:gdLst>
                <a:gd name="T0" fmla="*/ 0 w 216"/>
                <a:gd name="T1" fmla="*/ 75533040 h 21"/>
                <a:gd name="T2" fmla="*/ 152050 w 216"/>
                <a:gd name="T3" fmla="*/ 75533040 h 21"/>
                <a:gd name="T4" fmla="*/ 133216 w 216"/>
                <a:gd name="T5" fmla="*/ 44060940 h 21"/>
                <a:gd name="T6" fmla="*/ 114893 w 216"/>
                <a:gd name="T7" fmla="*/ 18586044 h 21"/>
                <a:gd name="T8" fmla="*/ 98028 w 216"/>
                <a:gd name="T9" fmla="*/ 0 h 21"/>
                <a:gd name="T10" fmla="*/ 80462 w 216"/>
                <a:gd name="T11" fmla="*/ 0 h 21"/>
                <a:gd name="T12" fmla="*/ 59587 w 216"/>
                <a:gd name="T13" fmla="*/ 0 h 21"/>
                <a:gd name="T14" fmla="*/ 45765 w 216"/>
                <a:gd name="T15" fmla="*/ 14992959 h 21"/>
                <a:gd name="T16" fmla="*/ 28989 w 216"/>
                <a:gd name="T17" fmla="*/ 18586044 h 21"/>
                <a:gd name="T18" fmla="*/ 13295 w 216"/>
                <a:gd name="T19" fmla="*/ 46024308 h 21"/>
                <a:gd name="T20" fmla="*/ 0 w 216"/>
                <a:gd name="T21" fmla="*/ 7553304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 h="21">
                  <a:moveTo>
                    <a:pt x="0" y="21"/>
                  </a:moveTo>
                  <a:lnTo>
                    <a:pt x="216" y="21"/>
                  </a:lnTo>
                  <a:lnTo>
                    <a:pt x="189" y="12"/>
                  </a:lnTo>
                  <a:lnTo>
                    <a:pt x="163" y="5"/>
                  </a:lnTo>
                  <a:lnTo>
                    <a:pt x="139" y="0"/>
                  </a:lnTo>
                  <a:lnTo>
                    <a:pt x="115" y="0"/>
                  </a:lnTo>
                  <a:lnTo>
                    <a:pt x="85" y="0"/>
                  </a:lnTo>
                  <a:lnTo>
                    <a:pt x="65" y="4"/>
                  </a:lnTo>
                  <a:lnTo>
                    <a:pt x="41" y="5"/>
                  </a:lnTo>
                  <a:lnTo>
                    <a:pt x="19" y="13"/>
                  </a:lnTo>
                  <a:lnTo>
                    <a:pt x="0" y="21"/>
                  </a:lnTo>
                  <a:close/>
                </a:path>
              </a:pathLst>
            </a:custGeom>
            <a:solidFill>
              <a:srgbClr val="FFFFFF"/>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76132" name="Group 48"/>
          <p:cNvGrpSpPr>
            <a:grpSpLocks/>
          </p:cNvGrpSpPr>
          <p:nvPr/>
        </p:nvGrpSpPr>
        <p:grpSpPr bwMode="auto">
          <a:xfrm>
            <a:off x="2654300" y="3827463"/>
            <a:ext cx="1117600" cy="1058862"/>
            <a:chOff x="1571" y="2900"/>
            <a:chExt cx="704" cy="667"/>
          </a:xfrm>
        </p:grpSpPr>
        <p:sp>
          <p:nvSpPr>
            <p:cNvPr id="176250" name="Oval 49"/>
            <p:cNvSpPr>
              <a:spLocks noChangeArrowheads="1"/>
            </p:cNvSpPr>
            <p:nvPr/>
          </p:nvSpPr>
          <p:spPr bwMode="auto">
            <a:xfrm>
              <a:off x="1572" y="2900"/>
              <a:ext cx="703" cy="66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76251" name="Oval 50"/>
            <p:cNvSpPr>
              <a:spLocks noChangeArrowheads="1"/>
            </p:cNvSpPr>
            <p:nvPr/>
          </p:nvSpPr>
          <p:spPr bwMode="auto">
            <a:xfrm>
              <a:off x="1571" y="2901"/>
              <a:ext cx="686" cy="66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76252" name="Oval 51"/>
            <p:cNvSpPr>
              <a:spLocks noChangeArrowheads="1"/>
            </p:cNvSpPr>
            <p:nvPr/>
          </p:nvSpPr>
          <p:spPr bwMode="auto">
            <a:xfrm>
              <a:off x="1571" y="2902"/>
              <a:ext cx="653" cy="66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76253" name="Oval 52"/>
            <p:cNvSpPr>
              <a:spLocks noChangeArrowheads="1"/>
            </p:cNvSpPr>
            <p:nvPr/>
          </p:nvSpPr>
          <p:spPr bwMode="auto">
            <a:xfrm>
              <a:off x="1571" y="2903"/>
              <a:ext cx="630" cy="66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76254" name="Oval 53"/>
            <p:cNvSpPr>
              <a:spLocks noChangeArrowheads="1"/>
            </p:cNvSpPr>
            <p:nvPr/>
          </p:nvSpPr>
          <p:spPr bwMode="auto">
            <a:xfrm>
              <a:off x="1576" y="2908"/>
              <a:ext cx="621" cy="653"/>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76255" name="Oval 54"/>
            <p:cNvSpPr>
              <a:spLocks noChangeArrowheads="1"/>
            </p:cNvSpPr>
            <p:nvPr/>
          </p:nvSpPr>
          <p:spPr bwMode="auto">
            <a:xfrm>
              <a:off x="1601" y="2940"/>
              <a:ext cx="564" cy="590"/>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76256" name="Line 55"/>
            <p:cNvSpPr>
              <a:spLocks noChangeShapeType="1"/>
            </p:cNvSpPr>
            <p:nvPr/>
          </p:nvSpPr>
          <p:spPr bwMode="auto">
            <a:xfrm flipH="1" flipV="1">
              <a:off x="1832" y="2910"/>
              <a:ext cx="6" cy="34"/>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57" name="Line 56"/>
            <p:cNvSpPr>
              <a:spLocks noChangeShapeType="1"/>
            </p:cNvSpPr>
            <p:nvPr/>
          </p:nvSpPr>
          <p:spPr bwMode="auto">
            <a:xfrm flipV="1">
              <a:off x="1953" y="2916"/>
              <a:ext cx="12" cy="3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58" name="Freeform 57"/>
            <p:cNvSpPr>
              <a:spLocks/>
            </p:cNvSpPr>
            <p:nvPr/>
          </p:nvSpPr>
          <p:spPr bwMode="auto">
            <a:xfrm>
              <a:off x="2080" y="2998"/>
              <a:ext cx="27" cy="27"/>
            </a:xfrm>
            <a:custGeom>
              <a:avLst/>
              <a:gdLst>
                <a:gd name="T0" fmla="*/ 0 w 144"/>
                <a:gd name="T1" fmla="*/ 0 h 144"/>
                <a:gd name="T2" fmla="*/ 0 w 144"/>
                <a:gd name="T3" fmla="*/ 0 h 144"/>
                <a:gd name="T4" fmla="*/ 0 w 144"/>
                <a:gd name="T5" fmla="*/ 0 h 144"/>
                <a:gd name="T6" fmla="*/ 0 60000 65536"/>
                <a:gd name="T7" fmla="*/ 0 60000 65536"/>
                <a:gd name="T8" fmla="*/ 0 60000 65536"/>
              </a:gdLst>
              <a:ahLst/>
              <a:cxnLst>
                <a:cxn ang="T6">
                  <a:pos x="T0" y="T1"/>
                </a:cxn>
                <a:cxn ang="T7">
                  <a:pos x="T2" y="T3"/>
                </a:cxn>
                <a:cxn ang="T8">
                  <a:pos x="T4" y="T5"/>
                </a:cxn>
              </a:cxnLst>
              <a:rect l="0" t="0" r="r" b="b"/>
              <a:pathLst>
                <a:path w="144" h="144">
                  <a:moveTo>
                    <a:pt x="0" y="144"/>
                  </a:moveTo>
                  <a:lnTo>
                    <a:pt x="124" y="19"/>
                  </a:lnTo>
                  <a:lnTo>
                    <a:pt x="144" y="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59" name="Line 58"/>
            <p:cNvSpPr>
              <a:spLocks noChangeShapeType="1"/>
            </p:cNvSpPr>
            <p:nvPr/>
          </p:nvSpPr>
          <p:spPr bwMode="auto">
            <a:xfrm flipV="1">
              <a:off x="2147" y="3121"/>
              <a:ext cx="33" cy="1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60" name="Line 59"/>
            <p:cNvSpPr>
              <a:spLocks noChangeShapeType="1"/>
            </p:cNvSpPr>
            <p:nvPr/>
          </p:nvSpPr>
          <p:spPr bwMode="auto">
            <a:xfrm>
              <a:off x="2165" y="3249"/>
              <a:ext cx="35" cy="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61" name="Freeform 60"/>
            <p:cNvSpPr>
              <a:spLocks/>
            </p:cNvSpPr>
            <p:nvPr/>
          </p:nvSpPr>
          <p:spPr bwMode="auto">
            <a:xfrm>
              <a:off x="2127" y="3383"/>
              <a:ext cx="32" cy="17"/>
            </a:xfrm>
            <a:custGeom>
              <a:avLst/>
              <a:gdLst>
                <a:gd name="T0" fmla="*/ 0 w 178"/>
                <a:gd name="T1" fmla="*/ 0 h 106"/>
                <a:gd name="T2" fmla="*/ 0 w 178"/>
                <a:gd name="T3" fmla="*/ 0 h 106"/>
                <a:gd name="T4" fmla="*/ 0 w 178"/>
                <a:gd name="T5" fmla="*/ 0 h 106"/>
                <a:gd name="T6" fmla="*/ 0 60000 65536"/>
                <a:gd name="T7" fmla="*/ 0 60000 65536"/>
                <a:gd name="T8" fmla="*/ 0 60000 65536"/>
              </a:gdLst>
              <a:ahLst/>
              <a:cxnLst>
                <a:cxn ang="T6">
                  <a:pos x="T0" y="T1"/>
                </a:cxn>
                <a:cxn ang="T7">
                  <a:pos x="T2" y="T3"/>
                </a:cxn>
                <a:cxn ang="T8">
                  <a:pos x="T4" y="T5"/>
                </a:cxn>
              </a:cxnLst>
              <a:rect l="0" t="0" r="r" b="b"/>
              <a:pathLst>
                <a:path w="178" h="106">
                  <a:moveTo>
                    <a:pt x="0" y="0"/>
                  </a:moveTo>
                  <a:lnTo>
                    <a:pt x="144" y="96"/>
                  </a:lnTo>
                  <a:lnTo>
                    <a:pt x="178" y="106"/>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62" name="Freeform 61"/>
            <p:cNvSpPr>
              <a:spLocks/>
            </p:cNvSpPr>
            <p:nvPr/>
          </p:nvSpPr>
          <p:spPr bwMode="auto">
            <a:xfrm>
              <a:off x="2047" y="3474"/>
              <a:ext cx="23" cy="32"/>
            </a:xfrm>
            <a:custGeom>
              <a:avLst/>
              <a:gdLst>
                <a:gd name="T0" fmla="*/ 0 w 125"/>
                <a:gd name="T1" fmla="*/ 0 h 163"/>
                <a:gd name="T2" fmla="*/ 0 w 125"/>
                <a:gd name="T3" fmla="*/ 0 h 163"/>
                <a:gd name="T4" fmla="*/ 0 w 125"/>
                <a:gd name="T5" fmla="*/ 0 h 163"/>
                <a:gd name="T6" fmla="*/ 0 60000 65536"/>
                <a:gd name="T7" fmla="*/ 0 60000 65536"/>
                <a:gd name="T8" fmla="*/ 0 60000 65536"/>
              </a:gdLst>
              <a:ahLst/>
              <a:cxnLst>
                <a:cxn ang="T6">
                  <a:pos x="T0" y="T1"/>
                </a:cxn>
                <a:cxn ang="T7">
                  <a:pos x="T2" y="T3"/>
                </a:cxn>
                <a:cxn ang="T8">
                  <a:pos x="T4" y="T5"/>
                </a:cxn>
              </a:cxnLst>
              <a:rect l="0" t="0" r="r" b="b"/>
              <a:pathLst>
                <a:path w="125" h="163">
                  <a:moveTo>
                    <a:pt x="0" y="0"/>
                  </a:moveTo>
                  <a:lnTo>
                    <a:pt x="96" y="144"/>
                  </a:lnTo>
                  <a:lnTo>
                    <a:pt x="125" y="163"/>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63" name="Line 62"/>
            <p:cNvSpPr>
              <a:spLocks noChangeShapeType="1"/>
            </p:cNvSpPr>
            <p:nvPr/>
          </p:nvSpPr>
          <p:spPr bwMode="auto">
            <a:xfrm>
              <a:off x="1893" y="3529"/>
              <a:ext cx="2" cy="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64" name="Freeform 63"/>
            <p:cNvSpPr>
              <a:spLocks/>
            </p:cNvSpPr>
            <p:nvPr/>
          </p:nvSpPr>
          <p:spPr bwMode="auto">
            <a:xfrm>
              <a:off x="1737" y="3496"/>
              <a:ext cx="16" cy="33"/>
            </a:xfrm>
            <a:custGeom>
              <a:avLst/>
              <a:gdLst>
                <a:gd name="T0" fmla="*/ 0 w 91"/>
                <a:gd name="T1" fmla="*/ 0 h 178"/>
                <a:gd name="T2" fmla="*/ 0 w 91"/>
                <a:gd name="T3" fmla="*/ 0 h 178"/>
                <a:gd name="T4" fmla="*/ 0 w 91"/>
                <a:gd name="T5" fmla="*/ 0 h 178"/>
                <a:gd name="T6" fmla="*/ 0 60000 65536"/>
                <a:gd name="T7" fmla="*/ 0 60000 65536"/>
                <a:gd name="T8" fmla="*/ 0 60000 65536"/>
              </a:gdLst>
              <a:ahLst/>
              <a:cxnLst>
                <a:cxn ang="T6">
                  <a:pos x="T0" y="T1"/>
                </a:cxn>
                <a:cxn ang="T7">
                  <a:pos x="T2" y="T3"/>
                </a:cxn>
                <a:cxn ang="T8">
                  <a:pos x="T4" y="T5"/>
                </a:cxn>
              </a:cxnLst>
              <a:rect l="0" t="0" r="r" b="b"/>
              <a:pathLst>
                <a:path w="91" h="178">
                  <a:moveTo>
                    <a:pt x="91" y="0"/>
                  </a:moveTo>
                  <a:lnTo>
                    <a:pt x="14" y="144"/>
                  </a:lnTo>
                  <a:lnTo>
                    <a:pt x="0" y="178"/>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65" name="Freeform 64"/>
            <p:cNvSpPr>
              <a:spLocks/>
            </p:cNvSpPr>
            <p:nvPr/>
          </p:nvSpPr>
          <p:spPr bwMode="auto">
            <a:xfrm>
              <a:off x="1630" y="3408"/>
              <a:ext cx="26" cy="21"/>
            </a:xfrm>
            <a:custGeom>
              <a:avLst/>
              <a:gdLst>
                <a:gd name="T0" fmla="*/ 0 w 144"/>
                <a:gd name="T1" fmla="*/ 0 h 110"/>
                <a:gd name="T2" fmla="*/ 0 w 144"/>
                <a:gd name="T3" fmla="*/ 0 h 110"/>
                <a:gd name="T4" fmla="*/ 0 w 144"/>
                <a:gd name="T5" fmla="*/ 0 h 110"/>
                <a:gd name="T6" fmla="*/ 0 60000 65536"/>
                <a:gd name="T7" fmla="*/ 0 60000 65536"/>
                <a:gd name="T8" fmla="*/ 0 60000 65536"/>
              </a:gdLst>
              <a:ahLst/>
              <a:cxnLst>
                <a:cxn ang="T6">
                  <a:pos x="T0" y="T1"/>
                </a:cxn>
                <a:cxn ang="T7">
                  <a:pos x="T2" y="T3"/>
                </a:cxn>
                <a:cxn ang="T8">
                  <a:pos x="T4" y="T5"/>
                </a:cxn>
              </a:cxnLst>
              <a:rect l="0" t="0" r="r" b="b"/>
              <a:pathLst>
                <a:path w="144" h="110">
                  <a:moveTo>
                    <a:pt x="144" y="0"/>
                  </a:moveTo>
                  <a:lnTo>
                    <a:pt x="24" y="86"/>
                  </a:lnTo>
                  <a:lnTo>
                    <a:pt x="0" y="11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66" name="Line 65"/>
            <p:cNvSpPr>
              <a:spLocks noChangeShapeType="1"/>
            </p:cNvSpPr>
            <p:nvPr/>
          </p:nvSpPr>
          <p:spPr bwMode="auto">
            <a:xfrm flipH="1">
              <a:off x="1575" y="3281"/>
              <a:ext cx="29" cy="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67" name="Freeform 66"/>
            <p:cNvSpPr>
              <a:spLocks/>
            </p:cNvSpPr>
            <p:nvPr/>
          </p:nvSpPr>
          <p:spPr bwMode="auto">
            <a:xfrm>
              <a:off x="1580" y="3154"/>
              <a:ext cx="31" cy="7"/>
            </a:xfrm>
            <a:custGeom>
              <a:avLst/>
              <a:gdLst>
                <a:gd name="T0" fmla="*/ 0 w 168"/>
                <a:gd name="T1" fmla="*/ 0 h 39"/>
                <a:gd name="T2" fmla="*/ 0 w 168"/>
                <a:gd name="T3" fmla="*/ 0 h 39"/>
                <a:gd name="T4" fmla="*/ 0 w 168"/>
                <a:gd name="T5" fmla="*/ 0 h 39"/>
                <a:gd name="T6" fmla="*/ 0 60000 65536"/>
                <a:gd name="T7" fmla="*/ 0 60000 65536"/>
                <a:gd name="T8" fmla="*/ 0 60000 65536"/>
              </a:gdLst>
              <a:ahLst/>
              <a:cxnLst>
                <a:cxn ang="T6">
                  <a:pos x="T0" y="T1"/>
                </a:cxn>
                <a:cxn ang="T7">
                  <a:pos x="T2" y="T3"/>
                </a:cxn>
                <a:cxn ang="T8">
                  <a:pos x="T4" y="T5"/>
                </a:cxn>
              </a:cxnLst>
              <a:rect l="0" t="0" r="r" b="b"/>
              <a:pathLst>
                <a:path w="168" h="39">
                  <a:moveTo>
                    <a:pt x="168" y="39"/>
                  </a:moveTo>
                  <a:lnTo>
                    <a:pt x="24" y="10"/>
                  </a:lnTo>
                  <a:lnTo>
                    <a:pt x="0" y="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68" name="Line 67"/>
            <p:cNvSpPr>
              <a:spLocks noChangeShapeType="1"/>
            </p:cNvSpPr>
            <p:nvPr/>
          </p:nvSpPr>
          <p:spPr bwMode="auto">
            <a:xfrm flipH="1" flipV="1">
              <a:off x="1658" y="3005"/>
              <a:ext cx="23" cy="24"/>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69" name="Line 68"/>
            <p:cNvSpPr>
              <a:spLocks noChangeShapeType="1"/>
            </p:cNvSpPr>
            <p:nvPr/>
          </p:nvSpPr>
          <p:spPr bwMode="auto">
            <a:xfrm flipV="1">
              <a:off x="2005" y="2937"/>
              <a:ext cx="15" cy="3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70" name="Line 69"/>
            <p:cNvSpPr>
              <a:spLocks noChangeShapeType="1"/>
            </p:cNvSpPr>
            <p:nvPr/>
          </p:nvSpPr>
          <p:spPr bwMode="auto">
            <a:xfrm flipV="1">
              <a:off x="2118" y="3053"/>
              <a:ext cx="30" cy="1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71" name="Freeform 70"/>
            <p:cNvSpPr>
              <a:spLocks/>
            </p:cNvSpPr>
            <p:nvPr/>
          </p:nvSpPr>
          <p:spPr bwMode="auto">
            <a:xfrm>
              <a:off x="2159" y="3167"/>
              <a:ext cx="36" cy="7"/>
            </a:xfrm>
            <a:custGeom>
              <a:avLst/>
              <a:gdLst>
                <a:gd name="T0" fmla="*/ 0 w 201"/>
                <a:gd name="T1" fmla="*/ 0 h 39"/>
                <a:gd name="T2" fmla="*/ 0 w 201"/>
                <a:gd name="T3" fmla="*/ 0 h 39"/>
                <a:gd name="T4" fmla="*/ 0 w 201"/>
                <a:gd name="T5" fmla="*/ 0 h 39"/>
                <a:gd name="T6" fmla="*/ 0 60000 65536"/>
                <a:gd name="T7" fmla="*/ 0 60000 65536"/>
                <a:gd name="T8" fmla="*/ 0 60000 65536"/>
              </a:gdLst>
              <a:ahLst/>
              <a:cxnLst>
                <a:cxn ang="T6">
                  <a:pos x="T0" y="T1"/>
                </a:cxn>
                <a:cxn ang="T7">
                  <a:pos x="T2" y="T3"/>
                </a:cxn>
                <a:cxn ang="T8">
                  <a:pos x="T4" y="T5"/>
                </a:cxn>
              </a:cxnLst>
              <a:rect l="0" t="0" r="r" b="b"/>
              <a:pathLst>
                <a:path w="201" h="39">
                  <a:moveTo>
                    <a:pt x="0" y="39"/>
                  </a:moveTo>
                  <a:lnTo>
                    <a:pt x="172" y="10"/>
                  </a:lnTo>
                  <a:lnTo>
                    <a:pt x="201" y="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72" name="Freeform 71"/>
            <p:cNvSpPr>
              <a:spLocks/>
            </p:cNvSpPr>
            <p:nvPr/>
          </p:nvSpPr>
          <p:spPr bwMode="auto">
            <a:xfrm>
              <a:off x="2159" y="3295"/>
              <a:ext cx="36" cy="10"/>
            </a:xfrm>
            <a:custGeom>
              <a:avLst/>
              <a:gdLst>
                <a:gd name="T0" fmla="*/ 0 w 201"/>
                <a:gd name="T1" fmla="*/ 0 h 53"/>
                <a:gd name="T2" fmla="*/ 0 w 201"/>
                <a:gd name="T3" fmla="*/ 0 h 53"/>
                <a:gd name="T4" fmla="*/ 0 w 201"/>
                <a:gd name="T5" fmla="*/ 0 h 53"/>
                <a:gd name="T6" fmla="*/ 0 60000 65536"/>
                <a:gd name="T7" fmla="*/ 0 60000 65536"/>
                <a:gd name="T8" fmla="*/ 0 60000 65536"/>
              </a:gdLst>
              <a:ahLst/>
              <a:cxnLst>
                <a:cxn ang="T6">
                  <a:pos x="T0" y="T1"/>
                </a:cxn>
                <a:cxn ang="T7">
                  <a:pos x="T2" y="T3"/>
                </a:cxn>
                <a:cxn ang="T8">
                  <a:pos x="T4" y="T5"/>
                </a:cxn>
              </a:cxnLst>
              <a:rect l="0" t="0" r="r" b="b"/>
              <a:pathLst>
                <a:path w="201" h="53">
                  <a:moveTo>
                    <a:pt x="0" y="0"/>
                  </a:moveTo>
                  <a:lnTo>
                    <a:pt x="172" y="44"/>
                  </a:lnTo>
                  <a:lnTo>
                    <a:pt x="201" y="53"/>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73" name="Line 72"/>
            <p:cNvSpPr>
              <a:spLocks noChangeShapeType="1"/>
            </p:cNvSpPr>
            <p:nvPr/>
          </p:nvSpPr>
          <p:spPr bwMode="auto">
            <a:xfrm>
              <a:off x="2099" y="3424"/>
              <a:ext cx="27" cy="2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74" name="Freeform 73"/>
            <p:cNvSpPr>
              <a:spLocks/>
            </p:cNvSpPr>
            <p:nvPr/>
          </p:nvSpPr>
          <p:spPr bwMode="auto">
            <a:xfrm>
              <a:off x="1977" y="3513"/>
              <a:ext cx="13" cy="36"/>
            </a:xfrm>
            <a:custGeom>
              <a:avLst/>
              <a:gdLst>
                <a:gd name="T0" fmla="*/ 0 w 72"/>
                <a:gd name="T1" fmla="*/ 0 h 192"/>
                <a:gd name="T2" fmla="*/ 0 w 72"/>
                <a:gd name="T3" fmla="*/ 0 h 192"/>
                <a:gd name="T4" fmla="*/ 0 w 72"/>
                <a:gd name="T5" fmla="*/ 0 h 192"/>
                <a:gd name="T6" fmla="*/ 0 60000 65536"/>
                <a:gd name="T7" fmla="*/ 0 60000 65536"/>
                <a:gd name="T8" fmla="*/ 0 60000 65536"/>
              </a:gdLst>
              <a:ahLst/>
              <a:cxnLst>
                <a:cxn ang="T6">
                  <a:pos x="T0" y="T1"/>
                </a:cxn>
                <a:cxn ang="T7">
                  <a:pos x="T2" y="T3"/>
                </a:cxn>
                <a:cxn ang="T8">
                  <a:pos x="T4" y="T5"/>
                </a:cxn>
              </a:cxnLst>
              <a:rect l="0" t="0" r="r" b="b"/>
              <a:pathLst>
                <a:path w="72" h="192">
                  <a:moveTo>
                    <a:pt x="0" y="0"/>
                  </a:moveTo>
                  <a:lnTo>
                    <a:pt x="53" y="159"/>
                  </a:lnTo>
                  <a:lnTo>
                    <a:pt x="72" y="192"/>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75" name="Freeform 74"/>
            <p:cNvSpPr>
              <a:spLocks/>
            </p:cNvSpPr>
            <p:nvPr/>
          </p:nvSpPr>
          <p:spPr bwMode="auto">
            <a:xfrm>
              <a:off x="1828" y="3526"/>
              <a:ext cx="6" cy="35"/>
            </a:xfrm>
            <a:custGeom>
              <a:avLst/>
              <a:gdLst>
                <a:gd name="T0" fmla="*/ 0 w 33"/>
                <a:gd name="T1" fmla="*/ 0 h 192"/>
                <a:gd name="T2" fmla="*/ 0 w 33"/>
                <a:gd name="T3" fmla="*/ 0 h 192"/>
                <a:gd name="T4" fmla="*/ 0 w 33"/>
                <a:gd name="T5" fmla="*/ 0 h 192"/>
                <a:gd name="T6" fmla="*/ 0 60000 65536"/>
                <a:gd name="T7" fmla="*/ 0 60000 65536"/>
                <a:gd name="T8" fmla="*/ 0 60000 65536"/>
              </a:gdLst>
              <a:ahLst/>
              <a:cxnLst>
                <a:cxn ang="T6">
                  <a:pos x="T0" y="T1"/>
                </a:cxn>
                <a:cxn ang="T7">
                  <a:pos x="T2" y="T3"/>
                </a:cxn>
                <a:cxn ang="T8">
                  <a:pos x="T4" y="T5"/>
                </a:cxn>
              </a:cxnLst>
              <a:rect l="0" t="0" r="r" b="b"/>
              <a:pathLst>
                <a:path w="33" h="192">
                  <a:moveTo>
                    <a:pt x="33" y="0"/>
                  </a:moveTo>
                  <a:lnTo>
                    <a:pt x="0" y="163"/>
                  </a:lnTo>
                  <a:lnTo>
                    <a:pt x="0" y="192"/>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76" name="Freeform 75"/>
            <p:cNvSpPr>
              <a:spLocks/>
            </p:cNvSpPr>
            <p:nvPr/>
          </p:nvSpPr>
          <p:spPr bwMode="auto">
            <a:xfrm>
              <a:off x="1690" y="3468"/>
              <a:ext cx="19" cy="26"/>
            </a:xfrm>
            <a:custGeom>
              <a:avLst/>
              <a:gdLst>
                <a:gd name="T0" fmla="*/ 0 w 106"/>
                <a:gd name="T1" fmla="*/ 0 h 139"/>
                <a:gd name="T2" fmla="*/ 0 w 106"/>
                <a:gd name="T3" fmla="*/ 0 h 139"/>
                <a:gd name="T4" fmla="*/ 0 w 106"/>
                <a:gd name="T5" fmla="*/ 0 h 139"/>
                <a:gd name="T6" fmla="*/ 0 60000 65536"/>
                <a:gd name="T7" fmla="*/ 0 60000 65536"/>
                <a:gd name="T8" fmla="*/ 0 60000 65536"/>
              </a:gdLst>
              <a:ahLst/>
              <a:cxnLst>
                <a:cxn ang="T6">
                  <a:pos x="T0" y="T1"/>
                </a:cxn>
                <a:cxn ang="T7">
                  <a:pos x="T2" y="T3"/>
                </a:cxn>
                <a:cxn ang="T8">
                  <a:pos x="T4" y="T5"/>
                </a:cxn>
              </a:cxnLst>
              <a:rect l="0" t="0" r="r" b="b"/>
              <a:pathLst>
                <a:path w="106" h="139">
                  <a:moveTo>
                    <a:pt x="106" y="0"/>
                  </a:moveTo>
                  <a:lnTo>
                    <a:pt x="15" y="115"/>
                  </a:lnTo>
                  <a:lnTo>
                    <a:pt x="0" y="139"/>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77" name="Line 76"/>
            <p:cNvSpPr>
              <a:spLocks noChangeShapeType="1"/>
            </p:cNvSpPr>
            <p:nvPr/>
          </p:nvSpPr>
          <p:spPr bwMode="auto">
            <a:xfrm flipH="1">
              <a:off x="1598" y="3354"/>
              <a:ext cx="27" cy="1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78" name="Line 77"/>
            <p:cNvSpPr>
              <a:spLocks noChangeShapeType="1"/>
            </p:cNvSpPr>
            <p:nvPr/>
          </p:nvSpPr>
          <p:spPr bwMode="auto">
            <a:xfrm flipH="1">
              <a:off x="1571" y="3230"/>
              <a:ext cx="31"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79" name="Line 78"/>
            <p:cNvSpPr>
              <a:spLocks noChangeShapeType="1"/>
            </p:cNvSpPr>
            <p:nvPr/>
          </p:nvSpPr>
          <p:spPr bwMode="auto">
            <a:xfrm flipH="1" flipV="1">
              <a:off x="1609" y="3081"/>
              <a:ext cx="25" cy="1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80" name="Freeform 79"/>
            <p:cNvSpPr>
              <a:spLocks/>
            </p:cNvSpPr>
            <p:nvPr/>
          </p:nvSpPr>
          <p:spPr bwMode="auto">
            <a:xfrm>
              <a:off x="1759" y="2931"/>
              <a:ext cx="14" cy="33"/>
            </a:xfrm>
            <a:custGeom>
              <a:avLst/>
              <a:gdLst>
                <a:gd name="T0" fmla="*/ 0 w 77"/>
                <a:gd name="T1" fmla="*/ 0 h 178"/>
                <a:gd name="T2" fmla="*/ 0 w 77"/>
                <a:gd name="T3" fmla="*/ 0 h 178"/>
                <a:gd name="T4" fmla="*/ 0 w 77"/>
                <a:gd name="T5" fmla="*/ 0 h 178"/>
                <a:gd name="T6" fmla="*/ 0 60000 65536"/>
                <a:gd name="T7" fmla="*/ 0 60000 65536"/>
                <a:gd name="T8" fmla="*/ 0 60000 65536"/>
              </a:gdLst>
              <a:ahLst/>
              <a:cxnLst>
                <a:cxn ang="T6">
                  <a:pos x="T0" y="T1"/>
                </a:cxn>
                <a:cxn ang="T7">
                  <a:pos x="T2" y="T3"/>
                </a:cxn>
                <a:cxn ang="T8">
                  <a:pos x="T4" y="T5"/>
                </a:cxn>
              </a:cxnLst>
              <a:rect l="0" t="0" r="r" b="b"/>
              <a:pathLst>
                <a:path w="77" h="178">
                  <a:moveTo>
                    <a:pt x="77" y="178"/>
                  </a:moveTo>
                  <a:lnTo>
                    <a:pt x="10" y="29"/>
                  </a:lnTo>
                  <a:lnTo>
                    <a:pt x="0" y="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81" name="Line 80"/>
            <p:cNvSpPr>
              <a:spLocks noChangeShapeType="1"/>
            </p:cNvSpPr>
            <p:nvPr/>
          </p:nvSpPr>
          <p:spPr bwMode="auto">
            <a:xfrm>
              <a:off x="1970" y="2910"/>
              <a:ext cx="21"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82" name="Line 81"/>
            <p:cNvSpPr>
              <a:spLocks noChangeShapeType="1"/>
            </p:cNvSpPr>
            <p:nvPr/>
          </p:nvSpPr>
          <p:spPr bwMode="auto">
            <a:xfrm flipV="1">
              <a:off x="2033" y="2932"/>
              <a:ext cx="24" cy="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83" name="Line 82"/>
            <p:cNvSpPr>
              <a:spLocks noChangeShapeType="1"/>
            </p:cNvSpPr>
            <p:nvPr/>
          </p:nvSpPr>
          <p:spPr bwMode="auto">
            <a:xfrm flipV="1">
              <a:off x="2120" y="2987"/>
              <a:ext cx="24" cy="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84" name="Line 83"/>
            <p:cNvSpPr>
              <a:spLocks noChangeShapeType="1"/>
            </p:cNvSpPr>
            <p:nvPr/>
          </p:nvSpPr>
          <p:spPr bwMode="auto">
            <a:xfrm flipV="1">
              <a:off x="2167" y="3042"/>
              <a:ext cx="27" cy="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85" name="Line 84"/>
            <p:cNvSpPr>
              <a:spLocks noChangeShapeType="1"/>
            </p:cNvSpPr>
            <p:nvPr/>
          </p:nvSpPr>
          <p:spPr bwMode="auto">
            <a:xfrm flipV="1">
              <a:off x="2202" y="3109"/>
              <a:ext cx="31" cy="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86" name="Line 85"/>
            <p:cNvSpPr>
              <a:spLocks noChangeShapeType="1"/>
            </p:cNvSpPr>
            <p:nvPr/>
          </p:nvSpPr>
          <p:spPr bwMode="auto">
            <a:xfrm flipV="1">
              <a:off x="2216" y="3159"/>
              <a:ext cx="32" cy="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87" name="Line 86"/>
            <p:cNvSpPr>
              <a:spLocks noChangeShapeType="1"/>
            </p:cNvSpPr>
            <p:nvPr/>
          </p:nvSpPr>
          <p:spPr bwMode="auto">
            <a:xfrm>
              <a:off x="2223" y="3251"/>
              <a:ext cx="34"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88" name="Line 87"/>
            <p:cNvSpPr>
              <a:spLocks noChangeShapeType="1"/>
            </p:cNvSpPr>
            <p:nvPr/>
          </p:nvSpPr>
          <p:spPr bwMode="auto">
            <a:xfrm>
              <a:off x="2214" y="3308"/>
              <a:ext cx="33" cy="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89" name="Line 88"/>
            <p:cNvSpPr>
              <a:spLocks noChangeShapeType="1"/>
            </p:cNvSpPr>
            <p:nvPr/>
          </p:nvSpPr>
          <p:spPr bwMode="auto">
            <a:xfrm>
              <a:off x="2176" y="3403"/>
              <a:ext cx="29" cy="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90" name="Line 89"/>
            <p:cNvSpPr>
              <a:spLocks noChangeShapeType="1"/>
            </p:cNvSpPr>
            <p:nvPr/>
          </p:nvSpPr>
          <p:spPr bwMode="auto">
            <a:xfrm>
              <a:off x="2140" y="3453"/>
              <a:ext cx="25" cy="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91" name="Line 90"/>
            <p:cNvSpPr>
              <a:spLocks noChangeShapeType="1"/>
            </p:cNvSpPr>
            <p:nvPr/>
          </p:nvSpPr>
          <p:spPr bwMode="auto">
            <a:xfrm>
              <a:off x="2078" y="3509"/>
              <a:ext cx="23" cy="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92" name="Line 91"/>
            <p:cNvSpPr>
              <a:spLocks noChangeShapeType="1"/>
            </p:cNvSpPr>
            <p:nvPr/>
          </p:nvSpPr>
          <p:spPr bwMode="auto">
            <a:xfrm>
              <a:off x="1991" y="3550"/>
              <a:ext cx="15" cy="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93" name="Freeform 92"/>
            <p:cNvSpPr>
              <a:spLocks/>
            </p:cNvSpPr>
            <p:nvPr/>
          </p:nvSpPr>
          <p:spPr bwMode="auto">
            <a:xfrm>
              <a:off x="1659" y="2944"/>
              <a:ext cx="451" cy="121"/>
            </a:xfrm>
            <a:custGeom>
              <a:avLst/>
              <a:gdLst>
                <a:gd name="T0" fmla="*/ 0 w 397"/>
                <a:gd name="T1" fmla="*/ 655291 h 88"/>
                <a:gd name="T2" fmla="*/ 14108 w 397"/>
                <a:gd name="T3" fmla="*/ 655291 h 88"/>
                <a:gd name="T4" fmla="*/ 13161 w 397"/>
                <a:gd name="T5" fmla="*/ 461689 h 88"/>
                <a:gd name="T6" fmla="*/ 12270 w 397"/>
                <a:gd name="T7" fmla="*/ 335774 h 88"/>
                <a:gd name="T8" fmla="*/ 11433 w 397"/>
                <a:gd name="T9" fmla="*/ 218233 h 88"/>
                <a:gd name="T10" fmla="*/ 10372 w 397"/>
                <a:gd name="T11" fmla="*/ 134916 h 88"/>
                <a:gd name="T12" fmla="*/ 9212 w 397"/>
                <a:gd name="T13" fmla="*/ 61053 h 88"/>
                <a:gd name="T14" fmla="*/ 8267 w 397"/>
                <a:gd name="T15" fmla="*/ 23485 h 88"/>
                <a:gd name="T16" fmla="*/ 7075 w 397"/>
                <a:gd name="T17" fmla="*/ 0 h 88"/>
                <a:gd name="T18" fmla="*/ 5983 w 397"/>
                <a:gd name="T19" fmla="*/ 17080 h 88"/>
                <a:gd name="T20" fmla="*/ 4869 w 397"/>
                <a:gd name="T21" fmla="*/ 61053 h 88"/>
                <a:gd name="T22" fmla="*/ 3732 w 397"/>
                <a:gd name="T23" fmla="*/ 117432 h 88"/>
                <a:gd name="T24" fmla="*/ 2604 w 397"/>
                <a:gd name="T25" fmla="*/ 222020 h 88"/>
                <a:gd name="T26" fmla="*/ 1776 w 397"/>
                <a:gd name="T27" fmla="*/ 335774 h 88"/>
                <a:gd name="T28" fmla="*/ 1080 w 397"/>
                <a:gd name="T29" fmla="*/ 438409 h 88"/>
                <a:gd name="T30" fmla="*/ 571 w 397"/>
                <a:gd name="T31" fmla="*/ 521775 h 88"/>
                <a:gd name="T32" fmla="*/ 0 w 397"/>
                <a:gd name="T33" fmla="*/ 655291 h 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7" h="88">
                  <a:moveTo>
                    <a:pt x="0" y="88"/>
                  </a:moveTo>
                  <a:lnTo>
                    <a:pt x="397" y="88"/>
                  </a:lnTo>
                  <a:lnTo>
                    <a:pt x="371" y="62"/>
                  </a:lnTo>
                  <a:lnTo>
                    <a:pt x="345" y="45"/>
                  </a:lnTo>
                  <a:lnTo>
                    <a:pt x="321" y="29"/>
                  </a:lnTo>
                  <a:lnTo>
                    <a:pt x="293" y="18"/>
                  </a:lnTo>
                  <a:lnTo>
                    <a:pt x="259" y="8"/>
                  </a:lnTo>
                  <a:lnTo>
                    <a:pt x="232" y="3"/>
                  </a:lnTo>
                  <a:lnTo>
                    <a:pt x="200" y="0"/>
                  </a:lnTo>
                  <a:lnTo>
                    <a:pt x="168" y="2"/>
                  </a:lnTo>
                  <a:lnTo>
                    <a:pt x="137" y="8"/>
                  </a:lnTo>
                  <a:lnTo>
                    <a:pt x="105" y="16"/>
                  </a:lnTo>
                  <a:lnTo>
                    <a:pt x="73" y="30"/>
                  </a:lnTo>
                  <a:lnTo>
                    <a:pt x="49" y="45"/>
                  </a:lnTo>
                  <a:lnTo>
                    <a:pt x="30" y="59"/>
                  </a:lnTo>
                  <a:lnTo>
                    <a:pt x="16" y="70"/>
                  </a:lnTo>
                  <a:lnTo>
                    <a:pt x="0" y="88"/>
                  </a:lnTo>
                  <a:close/>
                </a:path>
              </a:pathLst>
            </a:custGeom>
            <a:solidFill>
              <a:srgbClr val="FFFFFF"/>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76133" name="Group 93"/>
          <p:cNvGrpSpPr>
            <a:grpSpLocks/>
          </p:cNvGrpSpPr>
          <p:nvPr/>
        </p:nvGrpSpPr>
        <p:grpSpPr bwMode="auto">
          <a:xfrm>
            <a:off x="4616450" y="3816350"/>
            <a:ext cx="1117600" cy="1058863"/>
            <a:chOff x="2695" y="2893"/>
            <a:chExt cx="704" cy="667"/>
          </a:xfrm>
        </p:grpSpPr>
        <p:sp>
          <p:nvSpPr>
            <p:cNvPr id="176206" name="Oval 94"/>
            <p:cNvSpPr>
              <a:spLocks noChangeArrowheads="1"/>
            </p:cNvSpPr>
            <p:nvPr/>
          </p:nvSpPr>
          <p:spPr bwMode="auto">
            <a:xfrm>
              <a:off x="2696" y="2893"/>
              <a:ext cx="703" cy="66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76207" name="Oval 95"/>
            <p:cNvSpPr>
              <a:spLocks noChangeArrowheads="1"/>
            </p:cNvSpPr>
            <p:nvPr/>
          </p:nvSpPr>
          <p:spPr bwMode="auto">
            <a:xfrm>
              <a:off x="2695" y="2894"/>
              <a:ext cx="686" cy="66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76208" name="Oval 96"/>
            <p:cNvSpPr>
              <a:spLocks noChangeArrowheads="1"/>
            </p:cNvSpPr>
            <p:nvPr/>
          </p:nvSpPr>
          <p:spPr bwMode="auto">
            <a:xfrm>
              <a:off x="2695" y="2895"/>
              <a:ext cx="653" cy="66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76209" name="Oval 97"/>
            <p:cNvSpPr>
              <a:spLocks noChangeArrowheads="1"/>
            </p:cNvSpPr>
            <p:nvPr/>
          </p:nvSpPr>
          <p:spPr bwMode="auto">
            <a:xfrm>
              <a:off x="2695" y="2896"/>
              <a:ext cx="630" cy="66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76210" name="Oval 98"/>
            <p:cNvSpPr>
              <a:spLocks noChangeArrowheads="1"/>
            </p:cNvSpPr>
            <p:nvPr/>
          </p:nvSpPr>
          <p:spPr bwMode="auto">
            <a:xfrm>
              <a:off x="2700" y="2901"/>
              <a:ext cx="621" cy="653"/>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76211" name="Oval 99"/>
            <p:cNvSpPr>
              <a:spLocks noChangeArrowheads="1"/>
            </p:cNvSpPr>
            <p:nvPr/>
          </p:nvSpPr>
          <p:spPr bwMode="auto">
            <a:xfrm>
              <a:off x="2725" y="2933"/>
              <a:ext cx="564" cy="590"/>
            </a:xfrm>
            <a:prstGeom prst="ellipse">
              <a:avLst/>
            </a:prstGeom>
            <a:solidFill>
              <a:srgbClr val="FF99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76212" name="Line 100"/>
            <p:cNvSpPr>
              <a:spLocks noChangeShapeType="1"/>
            </p:cNvSpPr>
            <p:nvPr/>
          </p:nvSpPr>
          <p:spPr bwMode="auto">
            <a:xfrm flipH="1" flipV="1">
              <a:off x="2956" y="2903"/>
              <a:ext cx="6" cy="34"/>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13" name="Line 101"/>
            <p:cNvSpPr>
              <a:spLocks noChangeShapeType="1"/>
            </p:cNvSpPr>
            <p:nvPr/>
          </p:nvSpPr>
          <p:spPr bwMode="auto">
            <a:xfrm flipV="1">
              <a:off x="3077" y="2909"/>
              <a:ext cx="12" cy="3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14" name="Freeform 102"/>
            <p:cNvSpPr>
              <a:spLocks/>
            </p:cNvSpPr>
            <p:nvPr/>
          </p:nvSpPr>
          <p:spPr bwMode="auto">
            <a:xfrm>
              <a:off x="3204" y="2991"/>
              <a:ext cx="27" cy="27"/>
            </a:xfrm>
            <a:custGeom>
              <a:avLst/>
              <a:gdLst>
                <a:gd name="T0" fmla="*/ 0 w 144"/>
                <a:gd name="T1" fmla="*/ 0 h 144"/>
                <a:gd name="T2" fmla="*/ 0 w 144"/>
                <a:gd name="T3" fmla="*/ 0 h 144"/>
                <a:gd name="T4" fmla="*/ 0 w 144"/>
                <a:gd name="T5" fmla="*/ 0 h 144"/>
                <a:gd name="T6" fmla="*/ 0 60000 65536"/>
                <a:gd name="T7" fmla="*/ 0 60000 65536"/>
                <a:gd name="T8" fmla="*/ 0 60000 65536"/>
              </a:gdLst>
              <a:ahLst/>
              <a:cxnLst>
                <a:cxn ang="T6">
                  <a:pos x="T0" y="T1"/>
                </a:cxn>
                <a:cxn ang="T7">
                  <a:pos x="T2" y="T3"/>
                </a:cxn>
                <a:cxn ang="T8">
                  <a:pos x="T4" y="T5"/>
                </a:cxn>
              </a:cxnLst>
              <a:rect l="0" t="0" r="r" b="b"/>
              <a:pathLst>
                <a:path w="144" h="144">
                  <a:moveTo>
                    <a:pt x="0" y="144"/>
                  </a:moveTo>
                  <a:lnTo>
                    <a:pt x="124" y="19"/>
                  </a:lnTo>
                  <a:lnTo>
                    <a:pt x="144" y="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15" name="Line 103"/>
            <p:cNvSpPr>
              <a:spLocks noChangeShapeType="1"/>
            </p:cNvSpPr>
            <p:nvPr/>
          </p:nvSpPr>
          <p:spPr bwMode="auto">
            <a:xfrm flipV="1">
              <a:off x="3271" y="3114"/>
              <a:ext cx="33" cy="1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16" name="Line 104"/>
            <p:cNvSpPr>
              <a:spLocks noChangeShapeType="1"/>
            </p:cNvSpPr>
            <p:nvPr/>
          </p:nvSpPr>
          <p:spPr bwMode="auto">
            <a:xfrm>
              <a:off x="3289" y="3242"/>
              <a:ext cx="35" cy="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17" name="Freeform 105"/>
            <p:cNvSpPr>
              <a:spLocks/>
            </p:cNvSpPr>
            <p:nvPr/>
          </p:nvSpPr>
          <p:spPr bwMode="auto">
            <a:xfrm>
              <a:off x="3251" y="3376"/>
              <a:ext cx="32" cy="17"/>
            </a:xfrm>
            <a:custGeom>
              <a:avLst/>
              <a:gdLst>
                <a:gd name="T0" fmla="*/ 0 w 178"/>
                <a:gd name="T1" fmla="*/ 0 h 106"/>
                <a:gd name="T2" fmla="*/ 0 w 178"/>
                <a:gd name="T3" fmla="*/ 0 h 106"/>
                <a:gd name="T4" fmla="*/ 0 w 178"/>
                <a:gd name="T5" fmla="*/ 0 h 106"/>
                <a:gd name="T6" fmla="*/ 0 60000 65536"/>
                <a:gd name="T7" fmla="*/ 0 60000 65536"/>
                <a:gd name="T8" fmla="*/ 0 60000 65536"/>
              </a:gdLst>
              <a:ahLst/>
              <a:cxnLst>
                <a:cxn ang="T6">
                  <a:pos x="T0" y="T1"/>
                </a:cxn>
                <a:cxn ang="T7">
                  <a:pos x="T2" y="T3"/>
                </a:cxn>
                <a:cxn ang="T8">
                  <a:pos x="T4" y="T5"/>
                </a:cxn>
              </a:cxnLst>
              <a:rect l="0" t="0" r="r" b="b"/>
              <a:pathLst>
                <a:path w="178" h="106">
                  <a:moveTo>
                    <a:pt x="0" y="0"/>
                  </a:moveTo>
                  <a:lnTo>
                    <a:pt x="144" y="96"/>
                  </a:lnTo>
                  <a:lnTo>
                    <a:pt x="178" y="106"/>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18" name="Freeform 106"/>
            <p:cNvSpPr>
              <a:spLocks/>
            </p:cNvSpPr>
            <p:nvPr/>
          </p:nvSpPr>
          <p:spPr bwMode="auto">
            <a:xfrm>
              <a:off x="3171" y="3467"/>
              <a:ext cx="23" cy="32"/>
            </a:xfrm>
            <a:custGeom>
              <a:avLst/>
              <a:gdLst>
                <a:gd name="T0" fmla="*/ 0 w 125"/>
                <a:gd name="T1" fmla="*/ 0 h 163"/>
                <a:gd name="T2" fmla="*/ 0 w 125"/>
                <a:gd name="T3" fmla="*/ 0 h 163"/>
                <a:gd name="T4" fmla="*/ 0 w 125"/>
                <a:gd name="T5" fmla="*/ 0 h 163"/>
                <a:gd name="T6" fmla="*/ 0 60000 65536"/>
                <a:gd name="T7" fmla="*/ 0 60000 65536"/>
                <a:gd name="T8" fmla="*/ 0 60000 65536"/>
              </a:gdLst>
              <a:ahLst/>
              <a:cxnLst>
                <a:cxn ang="T6">
                  <a:pos x="T0" y="T1"/>
                </a:cxn>
                <a:cxn ang="T7">
                  <a:pos x="T2" y="T3"/>
                </a:cxn>
                <a:cxn ang="T8">
                  <a:pos x="T4" y="T5"/>
                </a:cxn>
              </a:cxnLst>
              <a:rect l="0" t="0" r="r" b="b"/>
              <a:pathLst>
                <a:path w="125" h="163">
                  <a:moveTo>
                    <a:pt x="0" y="0"/>
                  </a:moveTo>
                  <a:lnTo>
                    <a:pt x="96" y="144"/>
                  </a:lnTo>
                  <a:lnTo>
                    <a:pt x="125" y="163"/>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19" name="Line 107"/>
            <p:cNvSpPr>
              <a:spLocks noChangeShapeType="1"/>
            </p:cNvSpPr>
            <p:nvPr/>
          </p:nvSpPr>
          <p:spPr bwMode="auto">
            <a:xfrm>
              <a:off x="3017" y="3522"/>
              <a:ext cx="2" cy="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20" name="Freeform 108"/>
            <p:cNvSpPr>
              <a:spLocks/>
            </p:cNvSpPr>
            <p:nvPr/>
          </p:nvSpPr>
          <p:spPr bwMode="auto">
            <a:xfrm>
              <a:off x="2861" y="3489"/>
              <a:ext cx="16" cy="33"/>
            </a:xfrm>
            <a:custGeom>
              <a:avLst/>
              <a:gdLst>
                <a:gd name="T0" fmla="*/ 0 w 91"/>
                <a:gd name="T1" fmla="*/ 0 h 178"/>
                <a:gd name="T2" fmla="*/ 0 w 91"/>
                <a:gd name="T3" fmla="*/ 0 h 178"/>
                <a:gd name="T4" fmla="*/ 0 w 91"/>
                <a:gd name="T5" fmla="*/ 0 h 178"/>
                <a:gd name="T6" fmla="*/ 0 60000 65536"/>
                <a:gd name="T7" fmla="*/ 0 60000 65536"/>
                <a:gd name="T8" fmla="*/ 0 60000 65536"/>
              </a:gdLst>
              <a:ahLst/>
              <a:cxnLst>
                <a:cxn ang="T6">
                  <a:pos x="T0" y="T1"/>
                </a:cxn>
                <a:cxn ang="T7">
                  <a:pos x="T2" y="T3"/>
                </a:cxn>
                <a:cxn ang="T8">
                  <a:pos x="T4" y="T5"/>
                </a:cxn>
              </a:cxnLst>
              <a:rect l="0" t="0" r="r" b="b"/>
              <a:pathLst>
                <a:path w="91" h="178">
                  <a:moveTo>
                    <a:pt x="91" y="0"/>
                  </a:moveTo>
                  <a:lnTo>
                    <a:pt x="14" y="144"/>
                  </a:lnTo>
                  <a:lnTo>
                    <a:pt x="0" y="178"/>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21" name="Freeform 109"/>
            <p:cNvSpPr>
              <a:spLocks/>
            </p:cNvSpPr>
            <p:nvPr/>
          </p:nvSpPr>
          <p:spPr bwMode="auto">
            <a:xfrm>
              <a:off x="2754" y="3401"/>
              <a:ext cx="26" cy="21"/>
            </a:xfrm>
            <a:custGeom>
              <a:avLst/>
              <a:gdLst>
                <a:gd name="T0" fmla="*/ 0 w 144"/>
                <a:gd name="T1" fmla="*/ 0 h 110"/>
                <a:gd name="T2" fmla="*/ 0 w 144"/>
                <a:gd name="T3" fmla="*/ 0 h 110"/>
                <a:gd name="T4" fmla="*/ 0 w 144"/>
                <a:gd name="T5" fmla="*/ 0 h 110"/>
                <a:gd name="T6" fmla="*/ 0 60000 65536"/>
                <a:gd name="T7" fmla="*/ 0 60000 65536"/>
                <a:gd name="T8" fmla="*/ 0 60000 65536"/>
              </a:gdLst>
              <a:ahLst/>
              <a:cxnLst>
                <a:cxn ang="T6">
                  <a:pos x="T0" y="T1"/>
                </a:cxn>
                <a:cxn ang="T7">
                  <a:pos x="T2" y="T3"/>
                </a:cxn>
                <a:cxn ang="T8">
                  <a:pos x="T4" y="T5"/>
                </a:cxn>
              </a:cxnLst>
              <a:rect l="0" t="0" r="r" b="b"/>
              <a:pathLst>
                <a:path w="144" h="110">
                  <a:moveTo>
                    <a:pt x="144" y="0"/>
                  </a:moveTo>
                  <a:lnTo>
                    <a:pt x="24" y="86"/>
                  </a:lnTo>
                  <a:lnTo>
                    <a:pt x="0" y="11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22" name="Line 110"/>
            <p:cNvSpPr>
              <a:spLocks noChangeShapeType="1"/>
            </p:cNvSpPr>
            <p:nvPr/>
          </p:nvSpPr>
          <p:spPr bwMode="auto">
            <a:xfrm flipH="1">
              <a:off x="2699" y="3274"/>
              <a:ext cx="29" cy="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23" name="Freeform 111"/>
            <p:cNvSpPr>
              <a:spLocks/>
            </p:cNvSpPr>
            <p:nvPr/>
          </p:nvSpPr>
          <p:spPr bwMode="auto">
            <a:xfrm>
              <a:off x="2704" y="3147"/>
              <a:ext cx="31" cy="7"/>
            </a:xfrm>
            <a:custGeom>
              <a:avLst/>
              <a:gdLst>
                <a:gd name="T0" fmla="*/ 0 w 168"/>
                <a:gd name="T1" fmla="*/ 0 h 39"/>
                <a:gd name="T2" fmla="*/ 0 w 168"/>
                <a:gd name="T3" fmla="*/ 0 h 39"/>
                <a:gd name="T4" fmla="*/ 0 w 168"/>
                <a:gd name="T5" fmla="*/ 0 h 39"/>
                <a:gd name="T6" fmla="*/ 0 60000 65536"/>
                <a:gd name="T7" fmla="*/ 0 60000 65536"/>
                <a:gd name="T8" fmla="*/ 0 60000 65536"/>
              </a:gdLst>
              <a:ahLst/>
              <a:cxnLst>
                <a:cxn ang="T6">
                  <a:pos x="T0" y="T1"/>
                </a:cxn>
                <a:cxn ang="T7">
                  <a:pos x="T2" y="T3"/>
                </a:cxn>
                <a:cxn ang="T8">
                  <a:pos x="T4" y="T5"/>
                </a:cxn>
              </a:cxnLst>
              <a:rect l="0" t="0" r="r" b="b"/>
              <a:pathLst>
                <a:path w="168" h="39">
                  <a:moveTo>
                    <a:pt x="168" y="39"/>
                  </a:moveTo>
                  <a:lnTo>
                    <a:pt x="24" y="10"/>
                  </a:lnTo>
                  <a:lnTo>
                    <a:pt x="0" y="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24" name="Line 112"/>
            <p:cNvSpPr>
              <a:spLocks noChangeShapeType="1"/>
            </p:cNvSpPr>
            <p:nvPr/>
          </p:nvSpPr>
          <p:spPr bwMode="auto">
            <a:xfrm flipH="1" flipV="1">
              <a:off x="2782" y="2998"/>
              <a:ext cx="23" cy="24"/>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25" name="Line 113"/>
            <p:cNvSpPr>
              <a:spLocks noChangeShapeType="1"/>
            </p:cNvSpPr>
            <p:nvPr/>
          </p:nvSpPr>
          <p:spPr bwMode="auto">
            <a:xfrm flipV="1">
              <a:off x="3129" y="2930"/>
              <a:ext cx="15" cy="3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26" name="Line 114"/>
            <p:cNvSpPr>
              <a:spLocks noChangeShapeType="1"/>
            </p:cNvSpPr>
            <p:nvPr/>
          </p:nvSpPr>
          <p:spPr bwMode="auto">
            <a:xfrm flipV="1">
              <a:off x="3242" y="3046"/>
              <a:ext cx="30" cy="1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27" name="Freeform 115"/>
            <p:cNvSpPr>
              <a:spLocks/>
            </p:cNvSpPr>
            <p:nvPr/>
          </p:nvSpPr>
          <p:spPr bwMode="auto">
            <a:xfrm>
              <a:off x="3283" y="3160"/>
              <a:ext cx="36" cy="7"/>
            </a:xfrm>
            <a:custGeom>
              <a:avLst/>
              <a:gdLst>
                <a:gd name="T0" fmla="*/ 0 w 201"/>
                <a:gd name="T1" fmla="*/ 0 h 39"/>
                <a:gd name="T2" fmla="*/ 0 w 201"/>
                <a:gd name="T3" fmla="*/ 0 h 39"/>
                <a:gd name="T4" fmla="*/ 0 w 201"/>
                <a:gd name="T5" fmla="*/ 0 h 39"/>
                <a:gd name="T6" fmla="*/ 0 60000 65536"/>
                <a:gd name="T7" fmla="*/ 0 60000 65536"/>
                <a:gd name="T8" fmla="*/ 0 60000 65536"/>
              </a:gdLst>
              <a:ahLst/>
              <a:cxnLst>
                <a:cxn ang="T6">
                  <a:pos x="T0" y="T1"/>
                </a:cxn>
                <a:cxn ang="T7">
                  <a:pos x="T2" y="T3"/>
                </a:cxn>
                <a:cxn ang="T8">
                  <a:pos x="T4" y="T5"/>
                </a:cxn>
              </a:cxnLst>
              <a:rect l="0" t="0" r="r" b="b"/>
              <a:pathLst>
                <a:path w="201" h="39">
                  <a:moveTo>
                    <a:pt x="0" y="39"/>
                  </a:moveTo>
                  <a:lnTo>
                    <a:pt x="172" y="10"/>
                  </a:lnTo>
                  <a:lnTo>
                    <a:pt x="201" y="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28" name="Freeform 116"/>
            <p:cNvSpPr>
              <a:spLocks/>
            </p:cNvSpPr>
            <p:nvPr/>
          </p:nvSpPr>
          <p:spPr bwMode="auto">
            <a:xfrm>
              <a:off x="3283" y="3288"/>
              <a:ext cx="36" cy="10"/>
            </a:xfrm>
            <a:custGeom>
              <a:avLst/>
              <a:gdLst>
                <a:gd name="T0" fmla="*/ 0 w 201"/>
                <a:gd name="T1" fmla="*/ 0 h 53"/>
                <a:gd name="T2" fmla="*/ 0 w 201"/>
                <a:gd name="T3" fmla="*/ 0 h 53"/>
                <a:gd name="T4" fmla="*/ 0 w 201"/>
                <a:gd name="T5" fmla="*/ 0 h 53"/>
                <a:gd name="T6" fmla="*/ 0 60000 65536"/>
                <a:gd name="T7" fmla="*/ 0 60000 65536"/>
                <a:gd name="T8" fmla="*/ 0 60000 65536"/>
              </a:gdLst>
              <a:ahLst/>
              <a:cxnLst>
                <a:cxn ang="T6">
                  <a:pos x="T0" y="T1"/>
                </a:cxn>
                <a:cxn ang="T7">
                  <a:pos x="T2" y="T3"/>
                </a:cxn>
                <a:cxn ang="T8">
                  <a:pos x="T4" y="T5"/>
                </a:cxn>
              </a:cxnLst>
              <a:rect l="0" t="0" r="r" b="b"/>
              <a:pathLst>
                <a:path w="201" h="53">
                  <a:moveTo>
                    <a:pt x="0" y="0"/>
                  </a:moveTo>
                  <a:lnTo>
                    <a:pt x="172" y="44"/>
                  </a:lnTo>
                  <a:lnTo>
                    <a:pt x="201" y="53"/>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29" name="Line 117"/>
            <p:cNvSpPr>
              <a:spLocks noChangeShapeType="1"/>
            </p:cNvSpPr>
            <p:nvPr/>
          </p:nvSpPr>
          <p:spPr bwMode="auto">
            <a:xfrm>
              <a:off x="3223" y="3417"/>
              <a:ext cx="27" cy="2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30" name="Freeform 118"/>
            <p:cNvSpPr>
              <a:spLocks/>
            </p:cNvSpPr>
            <p:nvPr/>
          </p:nvSpPr>
          <p:spPr bwMode="auto">
            <a:xfrm>
              <a:off x="3101" y="3506"/>
              <a:ext cx="13" cy="36"/>
            </a:xfrm>
            <a:custGeom>
              <a:avLst/>
              <a:gdLst>
                <a:gd name="T0" fmla="*/ 0 w 72"/>
                <a:gd name="T1" fmla="*/ 0 h 192"/>
                <a:gd name="T2" fmla="*/ 0 w 72"/>
                <a:gd name="T3" fmla="*/ 0 h 192"/>
                <a:gd name="T4" fmla="*/ 0 w 72"/>
                <a:gd name="T5" fmla="*/ 0 h 192"/>
                <a:gd name="T6" fmla="*/ 0 60000 65536"/>
                <a:gd name="T7" fmla="*/ 0 60000 65536"/>
                <a:gd name="T8" fmla="*/ 0 60000 65536"/>
              </a:gdLst>
              <a:ahLst/>
              <a:cxnLst>
                <a:cxn ang="T6">
                  <a:pos x="T0" y="T1"/>
                </a:cxn>
                <a:cxn ang="T7">
                  <a:pos x="T2" y="T3"/>
                </a:cxn>
                <a:cxn ang="T8">
                  <a:pos x="T4" y="T5"/>
                </a:cxn>
              </a:cxnLst>
              <a:rect l="0" t="0" r="r" b="b"/>
              <a:pathLst>
                <a:path w="72" h="192">
                  <a:moveTo>
                    <a:pt x="0" y="0"/>
                  </a:moveTo>
                  <a:lnTo>
                    <a:pt x="53" y="159"/>
                  </a:lnTo>
                  <a:lnTo>
                    <a:pt x="72" y="192"/>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31" name="Freeform 119"/>
            <p:cNvSpPr>
              <a:spLocks/>
            </p:cNvSpPr>
            <p:nvPr/>
          </p:nvSpPr>
          <p:spPr bwMode="auto">
            <a:xfrm>
              <a:off x="2952" y="3519"/>
              <a:ext cx="6" cy="35"/>
            </a:xfrm>
            <a:custGeom>
              <a:avLst/>
              <a:gdLst>
                <a:gd name="T0" fmla="*/ 0 w 33"/>
                <a:gd name="T1" fmla="*/ 0 h 192"/>
                <a:gd name="T2" fmla="*/ 0 w 33"/>
                <a:gd name="T3" fmla="*/ 0 h 192"/>
                <a:gd name="T4" fmla="*/ 0 w 33"/>
                <a:gd name="T5" fmla="*/ 0 h 192"/>
                <a:gd name="T6" fmla="*/ 0 60000 65536"/>
                <a:gd name="T7" fmla="*/ 0 60000 65536"/>
                <a:gd name="T8" fmla="*/ 0 60000 65536"/>
              </a:gdLst>
              <a:ahLst/>
              <a:cxnLst>
                <a:cxn ang="T6">
                  <a:pos x="T0" y="T1"/>
                </a:cxn>
                <a:cxn ang="T7">
                  <a:pos x="T2" y="T3"/>
                </a:cxn>
                <a:cxn ang="T8">
                  <a:pos x="T4" y="T5"/>
                </a:cxn>
              </a:cxnLst>
              <a:rect l="0" t="0" r="r" b="b"/>
              <a:pathLst>
                <a:path w="33" h="192">
                  <a:moveTo>
                    <a:pt x="33" y="0"/>
                  </a:moveTo>
                  <a:lnTo>
                    <a:pt x="0" y="163"/>
                  </a:lnTo>
                  <a:lnTo>
                    <a:pt x="0" y="192"/>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32" name="Freeform 120"/>
            <p:cNvSpPr>
              <a:spLocks/>
            </p:cNvSpPr>
            <p:nvPr/>
          </p:nvSpPr>
          <p:spPr bwMode="auto">
            <a:xfrm>
              <a:off x="2814" y="3461"/>
              <a:ext cx="19" cy="26"/>
            </a:xfrm>
            <a:custGeom>
              <a:avLst/>
              <a:gdLst>
                <a:gd name="T0" fmla="*/ 0 w 106"/>
                <a:gd name="T1" fmla="*/ 0 h 139"/>
                <a:gd name="T2" fmla="*/ 0 w 106"/>
                <a:gd name="T3" fmla="*/ 0 h 139"/>
                <a:gd name="T4" fmla="*/ 0 w 106"/>
                <a:gd name="T5" fmla="*/ 0 h 139"/>
                <a:gd name="T6" fmla="*/ 0 60000 65536"/>
                <a:gd name="T7" fmla="*/ 0 60000 65536"/>
                <a:gd name="T8" fmla="*/ 0 60000 65536"/>
              </a:gdLst>
              <a:ahLst/>
              <a:cxnLst>
                <a:cxn ang="T6">
                  <a:pos x="T0" y="T1"/>
                </a:cxn>
                <a:cxn ang="T7">
                  <a:pos x="T2" y="T3"/>
                </a:cxn>
                <a:cxn ang="T8">
                  <a:pos x="T4" y="T5"/>
                </a:cxn>
              </a:cxnLst>
              <a:rect l="0" t="0" r="r" b="b"/>
              <a:pathLst>
                <a:path w="106" h="139">
                  <a:moveTo>
                    <a:pt x="106" y="0"/>
                  </a:moveTo>
                  <a:lnTo>
                    <a:pt x="15" y="115"/>
                  </a:lnTo>
                  <a:lnTo>
                    <a:pt x="0" y="139"/>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33" name="Line 121"/>
            <p:cNvSpPr>
              <a:spLocks noChangeShapeType="1"/>
            </p:cNvSpPr>
            <p:nvPr/>
          </p:nvSpPr>
          <p:spPr bwMode="auto">
            <a:xfrm flipH="1">
              <a:off x="2722" y="3347"/>
              <a:ext cx="27" cy="1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34" name="Line 122"/>
            <p:cNvSpPr>
              <a:spLocks noChangeShapeType="1"/>
            </p:cNvSpPr>
            <p:nvPr/>
          </p:nvSpPr>
          <p:spPr bwMode="auto">
            <a:xfrm flipH="1">
              <a:off x="2695" y="3223"/>
              <a:ext cx="31"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35" name="Line 123"/>
            <p:cNvSpPr>
              <a:spLocks noChangeShapeType="1"/>
            </p:cNvSpPr>
            <p:nvPr/>
          </p:nvSpPr>
          <p:spPr bwMode="auto">
            <a:xfrm flipH="1" flipV="1">
              <a:off x="2733" y="3074"/>
              <a:ext cx="25" cy="1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36" name="Freeform 124"/>
            <p:cNvSpPr>
              <a:spLocks/>
            </p:cNvSpPr>
            <p:nvPr/>
          </p:nvSpPr>
          <p:spPr bwMode="auto">
            <a:xfrm>
              <a:off x="2883" y="2924"/>
              <a:ext cx="14" cy="33"/>
            </a:xfrm>
            <a:custGeom>
              <a:avLst/>
              <a:gdLst>
                <a:gd name="T0" fmla="*/ 0 w 77"/>
                <a:gd name="T1" fmla="*/ 0 h 178"/>
                <a:gd name="T2" fmla="*/ 0 w 77"/>
                <a:gd name="T3" fmla="*/ 0 h 178"/>
                <a:gd name="T4" fmla="*/ 0 w 77"/>
                <a:gd name="T5" fmla="*/ 0 h 178"/>
                <a:gd name="T6" fmla="*/ 0 60000 65536"/>
                <a:gd name="T7" fmla="*/ 0 60000 65536"/>
                <a:gd name="T8" fmla="*/ 0 60000 65536"/>
              </a:gdLst>
              <a:ahLst/>
              <a:cxnLst>
                <a:cxn ang="T6">
                  <a:pos x="T0" y="T1"/>
                </a:cxn>
                <a:cxn ang="T7">
                  <a:pos x="T2" y="T3"/>
                </a:cxn>
                <a:cxn ang="T8">
                  <a:pos x="T4" y="T5"/>
                </a:cxn>
              </a:cxnLst>
              <a:rect l="0" t="0" r="r" b="b"/>
              <a:pathLst>
                <a:path w="77" h="178">
                  <a:moveTo>
                    <a:pt x="77" y="178"/>
                  </a:moveTo>
                  <a:lnTo>
                    <a:pt x="10" y="29"/>
                  </a:lnTo>
                  <a:lnTo>
                    <a:pt x="0" y="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37" name="Line 125"/>
            <p:cNvSpPr>
              <a:spLocks noChangeShapeType="1"/>
            </p:cNvSpPr>
            <p:nvPr/>
          </p:nvSpPr>
          <p:spPr bwMode="auto">
            <a:xfrm>
              <a:off x="3094" y="2903"/>
              <a:ext cx="21"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38" name="Line 126"/>
            <p:cNvSpPr>
              <a:spLocks noChangeShapeType="1"/>
            </p:cNvSpPr>
            <p:nvPr/>
          </p:nvSpPr>
          <p:spPr bwMode="auto">
            <a:xfrm flipV="1">
              <a:off x="3157" y="2925"/>
              <a:ext cx="24" cy="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39" name="Line 127"/>
            <p:cNvSpPr>
              <a:spLocks noChangeShapeType="1"/>
            </p:cNvSpPr>
            <p:nvPr/>
          </p:nvSpPr>
          <p:spPr bwMode="auto">
            <a:xfrm flipV="1">
              <a:off x="3244" y="2980"/>
              <a:ext cx="24" cy="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40" name="Line 128"/>
            <p:cNvSpPr>
              <a:spLocks noChangeShapeType="1"/>
            </p:cNvSpPr>
            <p:nvPr/>
          </p:nvSpPr>
          <p:spPr bwMode="auto">
            <a:xfrm flipV="1">
              <a:off x="3291" y="3035"/>
              <a:ext cx="27" cy="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41" name="Line 129"/>
            <p:cNvSpPr>
              <a:spLocks noChangeShapeType="1"/>
            </p:cNvSpPr>
            <p:nvPr/>
          </p:nvSpPr>
          <p:spPr bwMode="auto">
            <a:xfrm flipV="1">
              <a:off x="3326" y="3102"/>
              <a:ext cx="31" cy="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42" name="Line 130"/>
            <p:cNvSpPr>
              <a:spLocks noChangeShapeType="1"/>
            </p:cNvSpPr>
            <p:nvPr/>
          </p:nvSpPr>
          <p:spPr bwMode="auto">
            <a:xfrm flipV="1">
              <a:off x="3340" y="3152"/>
              <a:ext cx="32" cy="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43" name="Line 131"/>
            <p:cNvSpPr>
              <a:spLocks noChangeShapeType="1"/>
            </p:cNvSpPr>
            <p:nvPr/>
          </p:nvSpPr>
          <p:spPr bwMode="auto">
            <a:xfrm>
              <a:off x="3347" y="3244"/>
              <a:ext cx="34"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44" name="Line 132"/>
            <p:cNvSpPr>
              <a:spLocks noChangeShapeType="1"/>
            </p:cNvSpPr>
            <p:nvPr/>
          </p:nvSpPr>
          <p:spPr bwMode="auto">
            <a:xfrm>
              <a:off x="3338" y="3301"/>
              <a:ext cx="33" cy="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45" name="Line 133"/>
            <p:cNvSpPr>
              <a:spLocks noChangeShapeType="1"/>
            </p:cNvSpPr>
            <p:nvPr/>
          </p:nvSpPr>
          <p:spPr bwMode="auto">
            <a:xfrm>
              <a:off x="3300" y="3396"/>
              <a:ext cx="29" cy="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46" name="Line 134"/>
            <p:cNvSpPr>
              <a:spLocks noChangeShapeType="1"/>
            </p:cNvSpPr>
            <p:nvPr/>
          </p:nvSpPr>
          <p:spPr bwMode="auto">
            <a:xfrm>
              <a:off x="3264" y="3446"/>
              <a:ext cx="25" cy="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47" name="Line 135"/>
            <p:cNvSpPr>
              <a:spLocks noChangeShapeType="1"/>
            </p:cNvSpPr>
            <p:nvPr/>
          </p:nvSpPr>
          <p:spPr bwMode="auto">
            <a:xfrm>
              <a:off x="3202" y="3502"/>
              <a:ext cx="23" cy="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48" name="Line 136"/>
            <p:cNvSpPr>
              <a:spLocks noChangeShapeType="1"/>
            </p:cNvSpPr>
            <p:nvPr/>
          </p:nvSpPr>
          <p:spPr bwMode="auto">
            <a:xfrm>
              <a:off x="3115" y="3543"/>
              <a:ext cx="15" cy="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49" name="Freeform 137"/>
            <p:cNvSpPr>
              <a:spLocks/>
            </p:cNvSpPr>
            <p:nvPr/>
          </p:nvSpPr>
          <p:spPr bwMode="auto">
            <a:xfrm>
              <a:off x="2741" y="2936"/>
              <a:ext cx="531" cy="203"/>
            </a:xfrm>
            <a:custGeom>
              <a:avLst/>
              <a:gdLst>
                <a:gd name="T0" fmla="*/ 0 w 531"/>
                <a:gd name="T1" fmla="*/ 203 h 203"/>
                <a:gd name="T2" fmla="*/ 531 w 531"/>
                <a:gd name="T3" fmla="*/ 203 h 203"/>
                <a:gd name="T4" fmla="*/ 521 w 531"/>
                <a:gd name="T5" fmla="*/ 174 h 203"/>
                <a:gd name="T6" fmla="*/ 512 w 531"/>
                <a:gd name="T7" fmla="*/ 150 h 203"/>
                <a:gd name="T8" fmla="*/ 494 w 531"/>
                <a:gd name="T9" fmla="*/ 123 h 203"/>
                <a:gd name="T10" fmla="*/ 478 w 531"/>
                <a:gd name="T11" fmla="*/ 101 h 203"/>
                <a:gd name="T12" fmla="*/ 461 w 531"/>
                <a:gd name="T13" fmla="*/ 82 h 203"/>
                <a:gd name="T14" fmla="*/ 440 w 531"/>
                <a:gd name="T15" fmla="*/ 62 h 203"/>
                <a:gd name="T16" fmla="*/ 417 w 531"/>
                <a:gd name="T17" fmla="*/ 46 h 203"/>
                <a:gd name="T18" fmla="*/ 397 w 531"/>
                <a:gd name="T19" fmla="*/ 34 h 203"/>
                <a:gd name="T20" fmla="*/ 374 w 531"/>
                <a:gd name="T21" fmla="*/ 21 h 203"/>
                <a:gd name="T22" fmla="*/ 337 w 531"/>
                <a:gd name="T23" fmla="*/ 8 h 203"/>
                <a:gd name="T24" fmla="*/ 302 w 531"/>
                <a:gd name="T25" fmla="*/ 0 h 203"/>
                <a:gd name="T26" fmla="*/ 264 w 531"/>
                <a:gd name="T27" fmla="*/ 0 h 203"/>
                <a:gd name="T28" fmla="*/ 233 w 531"/>
                <a:gd name="T29" fmla="*/ 0 h 203"/>
                <a:gd name="T30" fmla="*/ 209 w 531"/>
                <a:gd name="T31" fmla="*/ 5 h 203"/>
                <a:gd name="T32" fmla="*/ 182 w 531"/>
                <a:gd name="T33" fmla="*/ 11 h 203"/>
                <a:gd name="T34" fmla="*/ 145 w 531"/>
                <a:gd name="T35" fmla="*/ 27 h 203"/>
                <a:gd name="T36" fmla="*/ 125 w 531"/>
                <a:gd name="T37" fmla="*/ 40 h 203"/>
                <a:gd name="T38" fmla="*/ 94 w 531"/>
                <a:gd name="T39" fmla="*/ 61 h 203"/>
                <a:gd name="T40" fmla="*/ 72 w 531"/>
                <a:gd name="T41" fmla="*/ 83 h 203"/>
                <a:gd name="T42" fmla="*/ 51 w 531"/>
                <a:gd name="T43" fmla="*/ 106 h 203"/>
                <a:gd name="T44" fmla="*/ 25 w 531"/>
                <a:gd name="T45" fmla="*/ 144 h 203"/>
                <a:gd name="T46" fmla="*/ 13 w 531"/>
                <a:gd name="T47" fmla="*/ 170 h 203"/>
                <a:gd name="T48" fmla="*/ 0 w 531"/>
                <a:gd name="T49" fmla="*/ 203 h 2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31" h="203">
                  <a:moveTo>
                    <a:pt x="0" y="203"/>
                  </a:moveTo>
                  <a:lnTo>
                    <a:pt x="531" y="203"/>
                  </a:lnTo>
                  <a:lnTo>
                    <a:pt x="521" y="174"/>
                  </a:lnTo>
                  <a:lnTo>
                    <a:pt x="512" y="150"/>
                  </a:lnTo>
                  <a:lnTo>
                    <a:pt x="494" y="123"/>
                  </a:lnTo>
                  <a:lnTo>
                    <a:pt x="478" y="101"/>
                  </a:lnTo>
                  <a:lnTo>
                    <a:pt x="461" y="82"/>
                  </a:lnTo>
                  <a:lnTo>
                    <a:pt x="440" y="62"/>
                  </a:lnTo>
                  <a:lnTo>
                    <a:pt x="417" y="46"/>
                  </a:lnTo>
                  <a:lnTo>
                    <a:pt x="397" y="34"/>
                  </a:lnTo>
                  <a:lnTo>
                    <a:pt x="374" y="21"/>
                  </a:lnTo>
                  <a:lnTo>
                    <a:pt x="337" y="8"/>
                  </a:lnTo>
                  <a:lnTo>
                    <a:pt x="302" y="0"/>
                  </a:lnTo>
                  <a:lnTo>
                    <a:pt x="264" y="0"/>
                  </a:lnTo>
                  <a:lnTo>
                    <a:pt x="233" y="0"/>
                  </a:lnTo>
                  <a:lnTo>
                    <a:pt x="209" y="5"/>
                  </a:lnTo>
                  <a:lnTo>
                    <a:pt x="182" y="11"/>
                  </a:lnTo>
                  <a:lnTo>
                    <a:pt x="145" y="27"/>
                  </a:lnTo>
                  <a:lnTo>
                    <a:pt x="125" y="40"/>
                  </a:lnTo>
                  <a:lnTo>
                    <a:pt x="94" y="61"/>
                  </a:lnTo>
                  <a:lnTo>
                    <a:pt x="72" y="83"/>
                  </a:lnTo>
                  <a:lnTo>
                    <a:pt x="51" y="106"/>
                  </a:lnTo>
                  <a:lnTo>
                    <a:pt x="25" y="144"/>
                  </a:lnTo>
                  <a:lnTo>
                    <a:pt x="13" y="170"/>
                  </a:lnTo>
                  <a:lnTo>
                    <a:pt x="0" y="203"/>
                  </a:lnTo>
                  <a:close/>
                </a:path>
              </a:pathLst>
            </a:custGeom>
            <a:solidFill>
              <a:srgbClr val="FFFFFF"/>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76134" name="Text Box 138"/>
          <p:cNvSpPr txBox="1">
            <a:spLocks noChangeArrowheads="1"/>
          </p:cNvSpPr>
          <p:nvPr/>
        </p:nvSpPr>
        <p:spPr bwMode="auto">
          <a:xfrm>
            <a:off x="6300788" y="1941513"/>
            <a:ext cx="1422400" cy="457200"/>
          </a:xfrm>
          <a:prstGeom prst="rect">
            <a:avLst/>
          </a:prstGeom>
          <a:solidFill>
            <a:srgbClr val="00FFCC"/>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FF0000"/>
                </a:solidFill>
                <a:latin typeface="HGP創英角ｺﾞｼｯｸUB" panose="020B0900000000000000" pitchFamily="50" charset="-128"/>
                <a:ea typeface="HGP創英角ｺﾞｼｯｸUB" panose="020B0900000000000000" pitchFamily="50" charset="-128"/>
              </a:rPr>
              <a:t>全樽評価</a:t>
            </a:r>
          </a:p>
        </p:txBody>
      </p:sp>
      <p:sp>
        <p:nvSpPr>
          <p:cNvPr id="176135" name="Text Box 139"/>
          <p:cNvSpPr txBox="1">
            <a:spLocks noChangeArrowheads="1"/>
          </p:cNvSpPr>
          <p:nvPr/>
        </p:nvSpPr>
        <p:spPr bwMode="auto">
          <a:xfrm>
            <a:off x="2500313" y="2652713"/>
            <a:ext cx="1568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000000"/>
                </a:solidFill>
                <a:latin typeface="HGP創英角ｺﾞｼｯｸUB" panose="020B0900000000000000" pitchFamily="50" charset="-128"/>
                <a:ea typeface="HGP創英角ｺﾞｼｯｸUB" panose="020B0900000000000000" pitchFamily="50" charset="-128"/>
              </a:rPr>
              <a:t>使用</a:t>
            </a:r>
          </a:p>
        </p:txBody>
      </p:sp>
      <p:sp>
        <p:nvSpPr>
          <p:cNvPr id="176136" name="Text Box 140"/>
          <p:cNvSpPr txBox="1">
            <a:spLocks noChangeArrowheads="1"/>
          </p:cNvSpPr>
          <p:nvPr/>
        </p:nvSpPr>
        <p:spPr bwMode="auto">
          <a:xfrm>
            <a:off x="2500313" y="3206750"/>
            <a:ext cx="2406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400">
                <a:solidFill>
                  <a:srgbClr val="000000"/>
                </a:solidFill>
                <a:latin typeface="HGP創英角ｺﾞｼｯｸUB" panose="020B0900000000000000" pitchFamily="50" charset="-128"/>
                <a:ea typeface="HGP創英角ｺﾞｼｯｸUB" panose="020B0900000000000000" pitchFamily="50" charset="-128"/>
              </a:rPr>
              <a:t>10</a:t>
            </a:r>
            <a:r>
              <a:rPr lang="ja-JP" altLang="en-US" sz="2400">
                <a:solidFill>
                  <a:srgbClr val="000000"/>
                </a:solidFill>
                <a:latin typeface="HGP創英角ｺﾞｼｯｸUB" panose="020B0900000000000000" pitchFamily="50" charset="-128"/>
                <a:ea typeface="HGP創英角ｺﾞｼｯｸUB" panose="020B0900000000000000" pitchFamily="50" charset="-128"/>
              </a:rPr>
              <a:t>～</a:t>
            </a:r>
            <a:r>
              <a:rPr lang="en-US" altLang="ja-JP" sz="2400">
                <a:solidFill>
                  <a:srgbClr val="000000"/>
                </a:solidFill>
                <a:latin typeface="HGP創英角ｺﾞｼｯｸUB" panose="020B0900000000000000" pitchFamily="50" charset="-128"/>
                <a:ea typeface="HGP創英角ｺﾞｼｯｸUB" panose="020B0900000000000000" pitchFamily="50" charset="-128"/>
              </a:rPr>
              <a:t>12</a:t>
            </a:r>
            <a:r>
              <a:rPr lang="ja-JP" altLang="en-US" sz="2400">
                <a:solidFill>
                  <a:srgbClr val="000000"/>
                </a:solidFill>
                <a:latin typeface="HGP創英角ｺﾞｼｯｸUB" panose="020B0900000000000000" pitchFamily="50" charset="-128"/>
                <a:ea typeface="HGP創英角ｺﾞｼｯｸUB" panose="020B0900000000000000" pitchFamily="50" charset="-128"/>
              </a:rPr>
              <a:t>年用へ</a:t>
            </a:r>
          </a:p>
        </p:txBody>
      </p:sp>
      <p:sp>
        <p:nvSpPr>
          <p:cNvPr id="176137" name="Text Box 141"/>
          <p:cNvSpPr txBox="1">
            <a:spLocks noChangeArrowheads="1"/>
          </p:cNvSpPr>
          <p:nvPr/>
        </p:nvSpPr>
        <p:spPr bwMode="auto">
          <a:xfrm>
            <a:off x="4408488" y="1941513"/>
            <a:ext cx="1422400" cy="457200"/>
          </a:xfrm>
          <a:prstGeom prst="rect">
            <a:avLst/>
          </a:prstGeom>
          <a:solidFill>
            <a:srgbClr val="00FFCC"/>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FF0000"/>
                </a:solidFill>
                <a:latin typeface="HGP創英角ｺﾞｼｯｸUB" panose="020B0900000000000000" pitchFamily="50" charset="-128"/>
                <a:ea typeface="HGP創英角ｺﾞｼｯｸUB" panose="020B0900000000000000" pitchFamily="50" charset="-128"/>
              </a:rPr>
              <a:t>全樽評価</a:t>
            </a:r>
          </a:p>
        </p:txBody>
      </p:sp>
      <p:sp>
        <p:nvSpPr>
          <p:cNvPr id="176138" name="Text Box 142"/>
          <p:cNvSpPr txBox="1">
            <a:spLocks noChangeArrowheads="1"/>
          </p:cNvSpPr>
          <p:nvPr/>
        </p:nvSpPr>
        <p:spPr bwMode="auto">
          <a:xfrm>
            <a:off x="4649788" y="2652713"/>
            <a:ext cx="1568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000000"/>
                </a:solidFill>
                <a:latin typeface="HGP創英角ｺﾞｼｯｸUB" panose="020B0900000000000000" pitchFamily="50" charset="-128"/>
                <a:ea typeface="HGP創英角ｺﾞｼｯｸUB" panose="020B0900000000000000" pitchFamily="50" charset="-128"/>
              </a:rPr>
              <a:t>使用</a:t>
            </a:r>
          </a:p>
        </p:txBody>
      </p:sp>
      <p:sp>
        <p:nvSpPr>
          <p:cNvPr id="176139" name="Text Box 143"/>
          <p:cNvSpPr txBox="1">
            <a:spLocks noChangeArrowheads="1"/>
          </p:cNvSpPr>
          <p:nvPr/>
        </p:nvSpPr>
        <p:spPr bwMode="auto">
          <a:xfrm>
            <a:off x="4678363" y="3206750"/>
            <a:ext cx="2000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400">
                <a:solidFill>
                  <a:srgbClr val="000000"/>
                </a:solidFill>
                <a:latin typeface="HGP創英角ｺﾞｼｯｸUB" panose="020B0900000000000000" pitchFamily="50" charset="-128"/>
                <a:ea typeface="HGP創英角ｺﾞｼｯｸUB" panose="020B0900000000000000" pitchFamily="50" charset="-128"/>
              </a:rPr>
              <a:t>17</a:t>
            </a:r>
            <a:r>
              <a:rPr lang="ja-JP" altLang="en-US" sz="2400">
                <a:solidFill>
                  <a:srgbClr val="000000"/>
                </a:solidFill>
                <a:latin typeface="HGP創英角ｺﾞｼｯｸUB" panose="020B0900000000000000" pitchFamily="50" charset="-128"/>
                <a:ea typeface="HGP創英角ｺﾞｼｯｸUB" panose="020B0900000000000000" pitchFamily="50" charset="-128"/>
              </a:rPr>
              <a:t>年用へ</a:t>
            </a:r>
          </a:p>
        </p:txBody>
      </p:sp>
      <p:sp>
        <p:nvSpPr>
          <p:cNvPr id="176140" name="Text Box 144"/>
          <p:cNvSpPr txBox="1">
            <a:spLocks noChangeArrowheads="1"/>
          </p:cNvSpPr>
          <p:nvPr/>
        </p:nvSpPr>
        <p:spPr bwMode="auto">
          <a:xfrm>
            <a:off x="6554788" y="2652713"/>
            <a:ext cx="1568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000000"/>
                </a:solidFill>
                <a:latin typeface="HGP創英角ｺﾞｼｯｸUB" panose="020B0900000000000000" pitchFamily="50" charset="-128"/>
                <a:ea typeface="HGP創英角ｺﾞｼｯｸUB" panose="020B0900000000000000" pitchFamily="50" charset="-128"/>
              </a:rPr>
              <a:t>使用</a:t>
            </a:r>
          </a:p>
        </p:txBody>
      </p:sp>
      <p:sp>
        <p:nvSpPr>
          <p:cNvPr id="176141" name="AutoShape 145"/>
          <p:cNvSpPr>
            <a:spLocks noChangeArrowheads="1"/>
          </p:cNvSpPr>
          <p:nvPr/>
        </p:nvSpPr>
        <p:spPr bwMode="auto">
          <a:xfrm>
            <a:off x="808038" y="1052513"/>
            <a:ext cx="7772400" cy="495300"/>
          </a:xfrm>
          <a:prstGeom prst="homePlate">
            <a:avLst>
              <a:gd name="adj" fmla="val 66983"/>
            </a:avLst>
          </a:prstGeom>
          <a:solidFill>
            <a:srgbClr val="66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76142" name="Text Box 146"/>
          <p:cNvSpPr txBox="1">
            <a:spLocks noChangeArrowheads="1"/>
          </p:cNvSpPr>
          <p:nvPr/>
        </p:nvSpPr>
        <p:spPr bwMode="auto">
          <a:xfrm>
            <a:off x="890588" y="1073150"/>
            <a:ext cx="1463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000000"/>
                </a:solidFill>
                <a:latin typeface="HGP創英角ｺﾞｼｯｸUB" panose="020B0900000000000000" pitchFamily="50" charset="-128"/>
                <a:ea typeface="HGP創英角ｺﾞｼｯｸUB" panose="020B0900000000000000" pitchFamily="50" charset="-128"/>
              </a:rPr>
              <a:t>樽詰め</a:t>
            </a:r>
          </a:p>
        </p:txBody>
      </p:sp>
      <p:sp>
        <p:nvSpPr>
          <p:cNvPr id="176143" name="Text Box 147"/>
          <p:cNvSpPr txBox="1">
            <a:spLocks noChangeArrowheads="1"/>
          </p:cNvSpPr>
          <p:nvPr/>
        </p:nvSpPr>
        <p:spPr bwMode="auto">
          <a:xfrm>
            <a:off x="4421188" y="1052513"/>
            <a:ext cx="16208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000000"/>
                </a:solidFill>
                <a:latin typeface="HGP創英角ｺﾞｼｯｸUB" panose="020B0900000000000000" pitchFamily="50" charset="-128"/>
                <a:ea typeface="HGP創英角ｺﾞｼｯｸUB" panose="020B0900000000000000" pitchFamily="50" charset="-128"/>
              </a:rPr>
              <a:t>１２年～</a:t>
            </a:r>
          </a:p>
        </p:txBody>
      </p:sp>
      <p:sp>
        <p:nvSpPr>
          <p:cNvPr id="176144" name="Text Box 148"/>
          <p:cNvSpPr txBox="1">
            <a:spLocks noChangeArrowheads="1"/>
          </p:cNvSpPr>
          <p:nvPr/>
        </p:nvSpPr>
        <p:spPr bwMode="auto">
          <a:xfrm>
            <a:off x="6354763" y="1052513"/>
            <a:ext cx="16208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000000"/>
                </a:solidFill>
                <a:latin typeface="HGP創英角ｺﾞｼｯｸUB" panose="020B0900000000000000" pitchFamily="50" charset="-128"/>
                <a:ea typeface="HGP創英角ｺﾞｼｯｸUB" panose="020B0900000000000000" pitchFamily="50" charset="-128"/>
              </a:rPr>
              <a:t>１７年～</a:t>
            </a:r>
          </a:p>
        </p:txBody>
      </p:sp>
      <p:sp>
        <p:nvSpPr>
          <p:cNvPr id="176145" name="Text Box 149"/>
          <p:cNvSpPr txBox="1">
            <a:spLocks noChangeArrowheads="1"/>
          </p:cNvSpPr>
          <p:nvPr/>
        </p:nvSpPr>
        <p:spPr bwMode="auto">
          <a:xfrm>
            <a:off x="2293938" y="1057275"/>
            <a:ext cx="19002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000000"/>
                </a:solidFill>
                <a:latin typeface="HGP創英角ｺﾞｼｯｸUB" panose="020B0900000000000000" pitchFamily="50" charset="-128"/>
                <a:ea typeface="HGP創英角ｺﾞｼｯｸUB" panose="020B0900000000000000" pitchFamily="50" charset="-128"/>
              </a:rPr>
              <a:t>～１</a:t>
            </a:r>
            <a:r>
              <a:rPr lang="en-US" altLang="ja-JP" sz="2400">
                <a:solidFill>
                  <a:srgbClr val="000000"/>
                </a:solidFill>
                <a:latin typeface="HGP創英角ｺﾞｼｯｸUB" panose="020B0900000000000000" pitchFamily="50" charset="-128"/>
                <a:ea typeface="HGP創英角ｺﾞｼｯｸUB" panose="020B0900000000000000" pitchFamily="50" charset="-128"/>
              </a:rPr>
              <a:t>1</a:t>
            </a:r>
            <a:r>
              <a:rPr lang="ja-JP" altLang="en-US" sz="2400">
                <a:solidFill>
                  <a:srgbClr val="000000"/>
                </a:solidFill>
                <a:latin typeface="HGP創英角ｺﾞｼｯｸUB" panose="020B0900000000000000" pitchFamily="50" charset="-128"/>
                <a:ea typeface="HGP創英角ｺﾞｼｯｸUB" panose="020B0900000000000000" pitchFamily="50" charset="-128"/>
              </a:rPr>
              <a:t>年</a:t>
            </a:r>
          </a:p>
        </p:txBody>
      </p:sp>
      <p:sp>
        <p:nvSpPr>
          <p:cNvPr id="176146" name="Text Box 150"/>
          <p:cNvSpPr txBox="1">
            <a:spLocks noChangeArrowheads="1"/>
          </p:cNvSpPr>
          <p:nvPr/>
        </p:nvSpPr>
        <p:spPr bwMode="auto">
          <a:xfrm>
            <a:off x="6557963" y="3186113"/>
            <a:ext cx="2406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000000"/>
                </a:solidFill>
                <a:latin typeface="HGP創英角ｺﾞｼｯｸUB" panose="020B0900000000000000" pitchFamily="50" charset="-128"/>
                <a:ea typeface="HGP創英角ｺﾞｼｯｸUB" panose="020B0900000000000000" pitchFamily="50" charset="-128"/>
              </a:rPr>
              <a:t>超長熟物へ</a:t>
            </a:r>
          </a:p>
        </p:txBody>
      </p:sp>
      <p:sp>
        <p:nvSpPr>
          <p:cNvPr id="176147" name="Line 151"/>
          <p:cNvSpPr>
            <a:spLocks noChangeShapeType="1"/>
          </p:cNvSpPr>
          <p:nvPr/>
        </p:nvSpPr>
        <p:spPr bwMode="auto">
          <a:xfrm>
            <a:off x="2386013" y="2411413"/>
            <a:ext cx="0" cy="1041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148" name="Line 152"/>
          <p:cNvSpPr>
            <a:spLocks noChangeShapeType="1"/>
          </p:cNvSpPr>
          <p:nvPr/>
        </p:nvSpPr>
        <p:spPr bwMode="auto">
          <a:xfrm>
            <a:off x="2386013" y="3452813"/>
            <a:ext cx="177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149" name="Line 153"/>
          <p:cNvSpPr>
            <a:spLocks noChangeShapeType="1"/>
          </p:cNvSpPr>
          <p:nvPr/>
        </p:nvSpPr>
        <p:spPr bwMode="auto">
          <a:xfrm>
            <a:off x="2386013" y="2894013"/>
            <a:ext cx="177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150" name="Line 154"/>
          <p:cNvSpPr>
            <a:spLocks noChangeShapeType="1"/>
          </p:cNvSpPr>
          <p:nvPr/>
        </p:nvSpPr>
        <p:spPr bwMode="auto">
          <a:xfrm>
            <a:off x="4567238" y="2411413"/>
            <a:ext cx="0" cy="1041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151" name="Line 155"/>
          <p:cNvSpPr>
            <a:spLocks noChangeShapeType="1"/>
          </p:cNvSpPr>
          <p:nvPr/>
        </p:nvSpPr>
        <p:spPr bwMode="auto">
          <a:xfrm>
            <a:off x="4567238" y="3452813"/>
            <a:ext cx="177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152" name="Line 156"/>
          <p:cNvSpPr>
            <a:spLocks noChangeShapeType="1"/>
          </p:cNvSpPr>
          <p:nvPr/>
        </p:nvSpPr>
        <p:spPr bwMode="auto">
          <a:xfrm>
            <a:off x="4567238" y="2894013"/>
            <a:ext cx="177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153" name="Line 157"/>
          <p:cNvSpPr>
            <a:spLocks noChangeShapeType="1"/>
          </p:cNvSpPr>
          <p:nvPr/>
        </p:nvSpPr>
        <p:spPr bwMode="auto">
          <a:xfrm>
            <a:off x="6472238" y="2411413"/>
            <a:ext cx="0" cy="1041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154" name="Line 158"/>
          <p:cNvSpPr>
            <a:spLocks noChangeShapeType="1"/>
          </p:cNvSpPr>
          <p:nvPr/>
        </p:nvSpPr>
        <p:spPr bwMode="auto">
          <a:xfrm>
            <a:off x="6472238" y="2894013"/>
            <a:ext cx="177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76155" name="Group 159"/>
          <p:cNvGrpSpPr>
            <a:grpSpLocks/>
          </p:cNvGrpSpPr>
          <p:nvPr/>
        </p:nvGrpSpPr>
        <p:grpSpPr bwMode="auto">
          <a:xfrm>
            <a:off x="6472238" y="3452813"/>
            <a:ext cx="1119187" cy="1412875"/>
            <a:chOff x="3784" y="2568"/>
            <a:chExt cx="705" cy="890"/>
          </a:xfrm>
        </p:grpSpPr>
        <p:sp>
          <p:nvSpPr>
            <p:cNvPr id="176161" name="Oval 160"/>
            <p:cNvSpPr>
              <a:spLocks noChangeArrowheads="1"/>
            </p:cNvSpPr>
            <p:nvPr/>
          </p:nvSpPr>
          <p:spPr bwMode="auto">
            <a:xfrm>
              <a:off x="3786" y="2791"/>
              <a:ext cx="703" cy="66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76162" name="Oval 161"/>
            <p:cNvSpPr>
              <a:spLocks noChangeArrowheads="1"/>
            </p:cNvSpPr>
            <p:nvPr/>
          </p:nvSpPr>
          <p:spPr bwMode="auto">
            <a:xfrm>
              <a:off x="3785" y="2792"/>
              <a:ext cx="686" cy="66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76163" name="Oval 162"/>
            <p:cNvSpPr>
              <a:spLocks noChangeArrowheads="1"/>
            </p:cNvSpPr>
            <p:nvPr/>
          </p:nvSpPr>
          <p:spPr bwMode="auto">
            <a:xfrm>
              <a:off x="3785" y="2793"/>
              <a:ext cx="653" cy="66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76164" name="Oval 163"/>
            <p:cNvSpPr>
              <a:spLocks noChangeArrowheads="1"/>
            </p:cNvSpPr>
            <p:nvPr/>
          </p:nvSpPr>
          <p:spPr bwMode="auto">
            <a:xfrm>
              <a:off x="3785" y="2794"/>
              <a:ext cx="630" cy="66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76165" name="Oval 164"/>
            <p:cNvSpPr>
              <a:spLocks noChangeArrowheads="1"/>
            </p:cNvSpPr>
            <p:nvPr/>
          </p:nvSpPr>
          <p:spPr bwMode="auto">
            <a:xfrm>
              <a:off x="3790" y="2799"/>
              <a:ext cx="621" cy="653"/>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76166" name="Oval 165"/>
            <p:cNvSpPr>
              <a:spLocks noChangeArrowheads="1"/>
            </p:cNvSpPr>
            <p:nvPr/>
          </p:nvSpPr>
          <p:spPr bwMode="auto">
            <a:xfrm>
              <a:off x="3815" y="2831"/>
              <a:ext cx="564" cy="590"/>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9900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76167" name="Line 166"/>
            <p:cNvSpPr>
              <a:spLocks noChangeShapeType="1"/>
            </p:cNvSpPr>
            <p:nvPr/>
          </p:nvSpPr>
          <p:spPr bwMode="auto">
            <a:xfrm flipH="1" flipV="1">
              <a:off x="4046" y="2801"/>
              <a:ext cx="6" cy="34"/>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168" name="Line 167"/>
            <p:cNvSpPr>
              <a:spLocks noChangeShapeType="1"/>
            </p:cNvSpPr>
            <p:nvPr/>
          </p:nvSpPr>
          <p:spPr bwMode="auto">
            <a:xfrm flipV="1">
              <a:off x="4167" y="2807"/>
              <a:ext cx="12" cy="3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169" name="Freeform 168"/>
            <p:cNvSpPr>
              <a:spLocks/>
            </p:cNvSpPr>
            <p:nvPr/>
          </p:nvSpPr>
          <p:spPr bwMode="auto">
            <a:xfrm>
              <a:off x="4294" y="2889"/>
              <a:ext cx="27" cy="27"/>
            </a:xfrm>
            <a:custGeom>
              <a:avLst/>
              <a:gdLst>
                <a:gd name="T0" fmla="*/ 0 w 144"/>
                <a:gd name="T1" fmla="*/ 0 h 144"/>
                <a:gd name="T2" fmla="*/ 0 w 144"/>
                <a:gd name="T3" fmla="*/ 0 h 144"/>
                <a:gd name="T4" fmla="*/ 0 w 144"/>
                <a:gd name="T5" fmla="*/ 0 h 144"/>
                <a:gd name="T6" fmla="*/ 0 60000 65536"/>
                <a:gd name="T7" fmla="*/ 0 60000 65536"/>
                <a:gd name="T8" fmla="*/ 0 60000 65536"/>
              </a:gdLst>
              <a:ahLst/>
              <a:cxnLst>
                <a:cxn ang="T6">
                  <a:pos x="T0" y="T1"/>
                </a:cxn>
                <a:cxn ang="T7">
                  <a:pos x="T2" y="T3"/>
                </a:cxn>
                <a:cxn ang="T8">
                  <a:pos x="T4" y="T5"/>
                </a:cxn>
              </a:cxnLst>
              <a:rect l="0" t="0" r="r" b="b"/>
              <a:pathLst>
                <a:path w="144" h="144">
                  <a:moveTo>
                    <a:pt x="0" y="144"/>
                  </a:moveTo>
                  <a:lnTo>
                    <a:pt x="124" y="19"/>
                  </a:lnTo>
                  <a:lnTo>
                    <a:pt x="144" y="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170" name="Line 169"/>
            <p:cNvSpPr>
              <a:spLocks noChangeShapeType="1"/>
            </p:cNvSpPr>
            <p:nvPr/>
          </p:nvSpPr>
          <p:spPr bwMode="auto">
            <a:xfrm flipV="1">
              <a:off x="4361" y="3012"/>
              <a:ext cx="33" cy="1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171" name="Line 170"/>
            <p:cNvSpPr>
              <a:spLocks noChangeShapeType="1"/>
            </p:cNvSpPr>
            <p:nvPr/>
          </p:nvSpPr>
          <p:spPr bwMode="auto">
            <a:xfrm>
              <a:off x="4379" y="3140"/>
              <a:ext cx="35" cy="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172" name="Freeform 171"/>
            <p:cNvSpPr>
              <a:spLocks/>
            </p:cNvSpPr>
            <p:nvPr/>
          </p:nvSpPr>
          <p:spPr bwMode="auto">
            <a:xfrm>
              <a:off x="4341" y="3274"/>
              <a:ext cx="32" cy="17"/>
            </a:xfrm>
            <a:custGeom>
              <a:avLst/>
              <a:gdLst>
                <a:gd name="T0" fmla="*/ 0 w 178"/>
                <a:gd name="T1" fmla="*/ 0 h 106"/>
                <a:gd name="T2" fmla="*/ 0 w 178"/>
                <a:gd name="T3" fmla="*/ 0 h 106"/>
                <a:gd name="T4" fmla="*/ 0 w 178"/>
                <a:gd name="T5" fmla="*/ 0 h 106"/>
                <a:gd name="T6" fmla="*/ 0 60000 65536"/>
                <a:gd name="T7" fmla="*/ 0 60000 65536"/>
                <a:gd name="T8" fmla="*/ 0 60000 65536"/>
              </a:gdLst>
              <a:ahLst/>
              <a:cxnLst>
                <a:cxn ang="T6">
                  <a:pos x="T0" y="T1"/>
                </a:cxn>
                <a:cxn ang="T7">
                  <a:pos x="T2" y="T3"/>
                </a:cxn>
                <a:cxn ang="T8">
                  <a:pos x="T4" y="T5"/>
                </a:cxn>
              </a:cxnLst>
              <a:rect l="0" t="0" r="r" b="b"/>
              <a:pathLst>
                <a:path w="178" h="106">
                  <a:moveTo>
                    <a:pt x="0" y="0"/>
                  </a:moveTo>
                  <a:lnTo>
                    <a:pt x="144" y="96"/>
                  </a:lnTo>
                  <a:lnTo>
                    <a:pt x="178" y="106"/>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173" name="Freeform 172"/>
            <p:cNvSpPr>
              <a:spLocks/>
            </p:cNvSpPr>
            <p:nvPr/>
          </p:nvSpPr>
          <p:spPr bwMode="auto">
            <a:xfrm>
              <a:off x="4261" y="3365"/>
              <a:ext cx="23" cy="32"/>
            </a:xfrm>
            <a:custGeom>
              <a:avLst/>
              <a:gdLst>
                <a:gd name="T0" fmla="*/ 0 w 125"/>
                <a:gd name="T1" fmla="*/ 0 h 163"/>
                <a:gd name="T2" fmla="*/ 0 w 125"/>
                <a:gd name="T3" fmla="*/ 0 h 163"/>
                <a:gd name="T4" fmla="*/ 0 w 125"/>
                <a:gd name="T5" fmla="*/ 0 h 163"/>
                <a:gd name="T6" fmla="*/ 0 60000 65536"/>
                <a:gd name="T7" fmla="*/ 0 60000 65536"/>
                <a:gd name="T8" fmla="*/ 0 60000 65536"/>
              </a:gdLst>
              <a:ahLst/>
              <a:cxnLst>
                <a:cxn ang="T6">
                  <a:pos x="T0" y="T1"/>
                </a:cxn>
                <a:cxn ang="T7">
                  <a:pos x="T2" y="T3"/>
                </a:cxn>
                <a:cxn ang="T8">
                  <a:pos x="T4" y="T5"/>
                </a:cxn>
              </a:cxnLst>
              <a:rect l="0" t="0" r="r" b="b"/>
              <a:pathLst>
                <a:path w="125" h="163">
                  <a:moveTo>
                    <a:pt x="0" y="0"/>
                  </a:moveTo>
                  <a:lnTo>
                    <a:pt x="96" y="144"/>
                  </a:lnTo>
                  <a:lnTo>
                    <a:pt x="125" y="163"/>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174" name="Line 173"/>
            <p:cNvSpPr>
              <a:spLocks noChangeShapeType="1"/>
            </p:cNvSpPr>
            <p:nvPr/>
          </p:nvSpPr>
          <p:spPr bwMode="auto">
            <a:xfrm>
              <a:off x="4107" y="3420"/>
              <a:ext cx="2" cy="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175" name="Freeform 174"/>
            <p:cNvSpPr>
              <a:spLocks/>
            </p:cNvSpPr>
            <p:nvPr/>
          </p:nvSpPr>
          <p:spPr bwMode="auto">
            <a:xfrm>
              <a:off x="3951" y="3387"/>
              <a:ext cx="16" cy="33"/>
            </a:xfrm>
            <a:custGeom>
              <a:avLst/>
              <a:gdLst>
                <a:gd name="T0" fmla="*/ 0 w 91"/>
                <a:gd name="T1" fmla="*/ 0 h 178"/>
                <a:gd name="T2" fmla="*/ 0 w 91"/>
                <a:gd name="T3" fmla="*/ 0 h 178"/>
                <a:gd name="T4" fmla="*/ 0 w 91"/>
                <a:gd name="T5" fmla="*/ 0 h 178"/>
                <a:gd name="T6" fmla="*/ 0 60000 65536"/>
                <a:gd name="T7" fmla="*/ 0 60000 65536"/>
                <a:gd name="T8" fmla="*/ 0 60000 65536"/>
              </a:gdLst>
              <a:ahLst/>
              <a:cxnLst>
                <a:cxn ang="T6">
                  <a:pos x="T0" y="T1"/>
                </a:cxn>
                <a:cxn ang="T7">
                  <a:pos x="T2" y="T3"/>
                </a:cxn>
                <a:cxn ang="T8">
                  <a:pos x="T4" y="T5"/>
                </a:cxn>
              </a:cxnLst>
              <a:rect l="0" t="0" r="r" b="b"/>
              <a:pathLst>
                <a:path w="91" h="178">
                  <a:moveTo>
                    <a:pt x="91" y="0"/>
                  </a:moveTo>
                  <a:lnTo>
                    <a:pt x="14" y="144"/>
                  </a:lnTo>
                  <a:lnTo>
                    <a:pt x="0" y="178"/>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176" name="Freeform 175"/>
            <p:cNvSpPr>
              <a:spLocks/>
            </p:cNvSpPr>
            <p:nvPr/>
          </p:nvSpPr>
          <p:spPr bwMode="auto">
            <a:xfrm>
              <a:off x="3844" y="3299"/>
              <a:ext cx="26" cy="21"/>
            </a:xfrm>
            <a:custGeom>
              <a:avLst/>
              <a:gdLst>
                <a:gd name="T0" fmla="*/ 0 w 144"/>
                <a:gd name="T1" fmla="*/ 0 h 110"/>
                <a:gd name="T2" fmla="*/ 0 w 144"/>
                <a:gd name="T3" fmla="*/ 0 h 110"/>
                <a:gd name="T4" fmla="*/ 0 w 144"/>
                <a:gd name="T5" fmla="*/ 0 h 110"/>
                <a:gd name="T6" fmla="*/ 0 60000 65536"/>
                <a:gd name="T7" fmla="*/ 0 60000 65536"/>
                <a:gd name="T8" fmla="*/ 0 60000 65536"/>
              </a:gdLst>
              <a:ahLst/>
              <a:cxnLst>
                <a:cxn ang="T6">
                  <a:pos x="T0" y="T1"/>
                </a:cxn>
                <a:cxn ang="T7">
                  <a:pos x="T2" y="T3"/>
                </a:cxn>
                <a:cxn ang="T8">
                  <a:pos x="T4" y="T5"/>
                </a:cxn>
              </a:cxnLst>
              <a:rect l="0" t="0" r="r" b="b"/>
              <a:pathLst>
                <a:path w="144" h="110">
                  <a:moveTo>
                    <a:pt x="144" y="0"/>
                  </a:moveTo>
                  <a:lnTo>
                    <a:pt x="24" y="86"/>
                  </a:lnTo>
                  <a:lnTo>
                    <a:pt x="0" y="11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177" name="Line 176"/>
            <p:cNvSpPr>
              <a:spLocks noChangeShapeType="1"/>
            </p:cNvSpPr>
            <p:nvPr/>
          </p:nvSpPr>
          <p:spPr bwMode="auto">
            <a:xfrm flipH="1">
              <a:off x="3789" y="3172"/>
              <a:ext cx="29" cy="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178" name="Freeform 177"/>
            <p:cNvSpPr>
              <a:spLocks/>
            </p:cNvSpPr>
            <p:nvPr/>
          </p:nvSpPr>
          <p:spPr bwMode="auto">
            <a:xfrm>
              <a:off x="3794" y="3045"/>
              <a:ext cx="31" cy="7"/>
            </a:xfrm>
            <a:custGeom>
              <a:avLst/>
              <a:gdLst>
                <a:gd name="T0" fmla="*/ 0 w 168"/>
                <a:gd name="T1" fmla="*/ 0 h 39"/>
                <a:gd name="T2" fmla="*/ 0 w 168"/>
                <a:gd name="T3" fmla="*/ 0 h 39"/>
                <a:gd name="T4" fmla="*/ 0 w 168"/>
                <a:gd name="T5" fmla="*/ 0 h 39"/>
                <a:gd name="T6" fmla="*/ 0 60000 65536"/>
                <a:gd name="T7" fmla="*/ 0 60000 65536"/>
                <a:gd name="T8" fmla="*/ 0 60000 65536"/>
              </a:gdLst>
              <a:ahLst/>
              <a:cxnLst>
                <a:cxn ang="T6">
                  <a:pos x="T0" y="T1"/>
                </a:cxn>
                <a:cxn ang="T7">
                  <a:pos x="T2" y="T3"/>
                </a:cxn>
                <a:cxn ang="T8">
                  <a:pos x="T4" y="T5"/>
                </a:cxn>
              </a:cxnLst>
              <a:rect l="0" t="0" r="r" b="b"/>
              <a:pathLst>
                <a:path w="168" h="39">
                  <a:moveTo>
                    <a:pt x="168" y="39"/>
                  </a:moveTo>
                  <a:lnTo>
                    <a:pt x="24" y="10"/>
                  </a:lnTo>
                  <a:lnTo>
                    <a:pt x="0" y="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179" name="Line 178"/>
            <p:cNvSpPr>
              <a:spLocks noChangeShapeType="1"/>
            </p:cNvSpPr>
            <p:nvPr/>
          </p:nvSpPr>
          <p:spPr bwMode="auto">
            <a:xfrm flipH="1" flipV="1">
              <a:off x="3872" y="2896"/>
              <a:ext cx="23" cy="24"/>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180" name="Line 179"/>
            <p:cNvSpPr>
              <a:spLocks noChangeShapeType="1"/>
            </p:cNvSpPr>
            <p:nvPr/>
          </p:nvSpPr>
          <p:spPr bwMode="auto">
            <a:xfrm flipV="1">
              <a:off x="4219" y="2828"/>
              <a:ext cx="15" cy="3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181" name="Line 180"/>
            <p:cNvSpPr>
              <a:spLocks noChangeShapeType="1"/>
            </p:cNvSpPr>
            <p:nvPr/>
          </p:nvSpPr>
          <p:spPr bwMode="auto">
            <a:xfrm flipV="1">
              <a:off x="4332" y="2944"/>
              <a:ext cx="30" cy="1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182" name="Freeform 181"/>
            <p:cNvSpPr>
              <a:spLocks/>
            </p:cNvSpPr>
            <p:nvPr/>
          </p:nvSpPr>
          <p:spPr bwMode="auto">
            <a:xfrm>
              <a:off x="4373" y="3058"/>
              <a:ext cx="36" cy="7"/>
            </a:xfrm>
            <a:custGeom>
              <a:avLst/>
              <a:gdLst>
                <a:gd name="T0" fmla="*/ 0 w 201"/>
                <a:gd name="T1" fmla="*/ 0 h 39"/>
                <a:gd name="T2" fmla="*/ 0 w 201"/>
                <a:gd name="T3" fmla="*/ 0 h 39"/>
                <a:gd name="T4" fmla="*/ 0 w 201"/>
                <a:gd name="T5" fmla="*/ 0 h 39"/>
                <a:gd name="T6" fmla="*/ 0 60000 65536"/>
                <a:gd name="T7" fmla="*/ 0 60000 65536"/>
                <a:gd name="T8" fmla="*/ 0 60000 65536"/>
              </a:gdLst>
              <a:ahLst/>
              <a:cxnLst>
                <a:cxn ang="T6">
                  <a:pos x="T0" y="T1"/>
                </a:cxn>
                <a:cxn ang="T7">
                  <a:pos x="T2" y="T3"/>
                </a:cxn>
                <a:cxn ang="T8">
                  <a:pos x="T4" y="T5"/>
                </a:cxn>
              </a:cxnLst>
              <a:rect l="0" t="0" r="r" b="b"/>
              <a:pathLst>
                <a:path w="201" h="39">
                  <a:moveTo>
                    <a:pt x="0" y="39"/>
                  </a:moveTo>
                  <a:lnTo>
                    <a:pt x="172" y="10"/>
                  </a:lnTo>
                  <a:lnTo>
                    <a:pt x="201" y="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183" name="Freeform 182"/>
            <p:cNvSpPr>
              <a:spLocks/>
            </p:cNvSpPr>
            <p:nvPr/>
          </p:nvSpPr>
          <p:spPr bwMode="auto">
            <a:xfrm>
              <a:off x="4373" y="3186"/>
              <a:ext cx="36" cy="10"/>
            </a:xfrm>
            <a:custGeom>
              <a:avLst/>
              <a:gdLst>
                <a:gd name="T0" fmla="*/ 0 w 201"/>
                <a:gd name="T1" fmla="*/ 0 h 53"/>
                <a:gd name="T2" fmla="*/ 0 w 201"/>
                <a:gd name="T3" fmla="*/ 0 h 53"/>
                <a:gd name="T4" fmla="*/ 0 w 201"/>
                <a:gd name="T5" fmla="*/ 0 h 53"/>
                <a:gd name="T6" fmla="*/ 0 60000 65536"/>
                <a:gd name="T7" fmla="*/ 0 60000 65536"/>
                <a:gd name="T8" fmla="*/ 0 60000 65536"/>
              </a:gdLst>
              <a:ahLst/>
              <a:cxnLst>
                <a:cxn ang="T6">
                  <a:pos x="T0" y="T1"/>
                </a:cxn>
                <a:cxn ang="T7">
                  <a:pos x="T2" y="T3"/>
                </a:cxn>
                <a:cxn ang="T8">
                  <a:pos x="T4" y="T5"/>
                </a:cxn>
              </a:cxnLst>
              <a:rect l="0" t="0" r="r" b="b"/>
              <a:pathLst>
                <a:path w="201" h="53">
                  <a:moveTo>
                    <a:pt x="0" y="0"/>
                  </a:moveTo>
                  <a:lnTo>
                    <a:pt x="172" y="44"/>
                  </a:lnTo>
                  <a:lnTo>
                    <a:pt x="201" y="53"/>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184" name="Line 183"/>
            <p:cNvSpPr>
              <a:spLocks noChangeShapeType="1"/>
            </p:cNvSpPr>
            <p:nvPr/>
          </p:nvSpPr>
          <p:spPr bwMode="auto">
            <a:xfrm>
              <a:off x="4313" y="3315"/>
              <a:ext cx="27" cy="2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185" name="Freeform 184"/>
            <p:cNvSpPr>
              <a:spLocks/>
            </p:cNvSpPr>
            <p:nvPr/>
          </p:nvSpPr>
          <p:spPr bwMode="auto">
            <a:xfrm>
              <a:off x="4191" y="3404"/>
              <a:ext cx="13" cy="36"/>
            </a:xfrm>
            <a:custGeom>
              <a:avLst/>
              <a:gdLst>
                <a:gd name="T0" fmla="*/ 0 w 72"/>
                <a:gd name="T1" fmla="*/ 0 h 192"/>
                <a:gd name="T2" fmla="*/ 0 w 72"/>
                <a:gd name="T3" fmla="*/ 0 h 192"/>
                <a:gd name="T4" fmla="*/ 0 w 72"/>
                <a:gd name="T5" fmla="*/ 0 h 192"/>
                <a:gd name="T6" fmla="*/ 0 60000 65536"/>
                <a:gd name="T7" fmla="*/ 0 60000 65536"/>
                <a:gd name="T8" fmla="*/ 0 60000 65536"/>
              </a:gdLst>
              <a:ahLst/>
              <a:cxnLst>
                <a:cxn ang="T6">
                  <a:pos x="T0" y="T1"/>
                </a:cxn>
                <a:cxn ang="T7">
                  <a:pos x="T2" y="T3"/>
                </a:cxn>
                <a:cxn ang="T8">
                  <a:pos x="T4" y="T5"/>
                </a:cxn>
              </a:cxnLst>
              <a:rect l="0" t="0" r="r" b="b"/>
              <a:pathLst>
                <a:path w="72" h="192">
                  <a:moveTo>
                    <a:pt x="0" y="0"/>
                  </a:moveTo>
                  <a:lnTo>
                    <a:pt x="53" y="159"/>
                  </a:lnTo>
                  <a:lnTo>
                    <a:pt x="72" y="192"/>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186" name="Freeform 185"/>
            <p:cNvSpPr>
              <a:spLocks/>
            </p:cNvSpPr>
            <p:nvPr/>
          </p:nvSpPr>
          <p:spPr bwMode="auto">
            <a:xfrm>
              <a:off x="4042" y="3417"/>
              <a:ext cx="6" cy="35"/>
            </a:xfrm>
            <a:custGeom>
              <a:avLst/>
              <a:gdLst>
                <a:gd name="T0" fmla="*/ 0 w 33"/>
                <a:gd name="T1" fmla="*/ 0 h 192"/>
                <a:gd name="T2" fmla="*/ 0 w 33"/>
                <a:gd name="T3" fmla="*/ 0 h 192"/>
                <a:gd name="T4" fmla="*/ 0 w 33"/>
                <a:gd name="T5" fmla="*/ 0 h 192"/>
                <a:gd name="T6" fmla="*/ 0 60000 65536"/>
                <a:gd name="T7" fmla="*/ 0 60000 65536"/>
                <a:gd name="T8" fmla="*/ 0 60000 65536"/>
              </a:gdLst>
              <a:ahLst/>
              <a:cxnLst>
                <a:cxn ang="T6">
                  <a:pos x="T0" y="T1"/>
                </a:cxn>
                <a:cxn ang="T7">
                  <a:pos x="T2" y="T3"/>
                </a:cxn>
                <a:cxn ang="T8">
                  <a:pos x="T4" y="T5"/>
                </a:cxn>
              </a:cxnLst>
              <a:rect l="0" t="0" r="r" b="b"/>
              <a:pathLst>
                <a:path w="33" h="192">
                  <a:moveTo>
                    <a:pt x="33" y="0"/>
                  </a:moveTo>
                  <a:lnTo>
                    <a:pt x="0" y="163"/>
                  </a:lnTo>
                  <a:lnTo>
                    <a:pt x="0" y="192"/>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187" name="Freeform 186"/>
            <p:cNvSpPr>
              <a:spLocks/>
            </p:cNvSpPr>
            <p:nvPr/>
          </p:nvSpPr>
          <p:spPr bwMode="auto">
            <a:xfrm>
              <a:off x="3904" y="3359"/>
              <a:ext cx="19" cy="26"/>
            </a:xfrm>
            <a:custGeom>
              <a:avLst/>
              <a:gdLst>
                <a:gd name="T0" fmla="*/ 0 w 106"/>
                <a:gd name="T1" fmla="*/ 0 h 139"/>
                <a:gd name="T2" fmla="*/ 0 w 106"/>
                <a:gd name="T3" fmla="*/ 0 h 139"/>
                <a:gd name="T4" fmla="*/ 0 w 106"/>
                <a:gd name="T5" fmla="*/ 0 h 139"/>
                <a:gd name="T6" fmla="*/ 0 60000 65536"/>
                <a:gd name="T7" fmla="*/ 0 60000 65536"/>
                <a:gd name="T8" fmla="*/ 0 60000 65536"/>
              </a:gdLst>
              <a:ahLst/>
              <a:cxnLst>
                <a:cxn ang="T6">
                  <a:pos x="T0" y="T1"/>
                </a:cxn>
                <a:cxn ang="T7">
                  <a:pos x="T2" y="T3"/>
                </a:cxn>
                <a:cxn ang="T8">
                  <a:pos x="T4" y="T5"/>
                </a:cxn>
              </a:cxnLst>
              <a:rect l="0" t="0" r="r" b="b"/>
              <a:pathLst>
                <a:path w="106" h="139">
                  <a:moveTo>
                    <a:pt x="106" y="0"/>
                  </a:moveTo>
                  <a:lnTo>
                    <a:pt x="15" y="115"/>
                  </a:lnTo>
                  <a:lnTo>
                    <a:pt x="0" y="139"/>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188" name="Line 187"/>
            <p:cNvSpPr>
              <a:spLocks noChangeShapeType="1"/>
            </p:cNvSpPr>
            <p:nvPr/>
          </p:nvSpPr>
          <p:spPr bwMode="auto">
            <a:xfrm flipH="1">
              <a:off x="3812" y="3245"/>
              <a:ext cx="27" cy="1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189" name="Line 188"/>
            <p:cNvSpPr>
              <a:spLocks noChangeShapeType="1"/>
            </p:cNvSpPr>
            <p:nvPr/>
          </p:nvSpPr>
          <p:spPr bwMode="auto">
            <a:xfrm flipH="1">
              <a:off x="3785" y="3121"/>
              <a:ext cx="31"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190" name="Line 189"/>
            <p:cNvSpPr>
              <a:spLocks noChangeShapeType="1"/>
            </p:cNvSpPr>
            <p:nvPr/>
          </p:nvSpPr>
          <p:spPr bwMode="auto">
            <a:xfrm flipH="1" flipV="1">
              <a:off x="3823" y="2972"/>
              <a:ext cx="25" cy="1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191" name="Freeform 190"/>
            <p:cNvSpPr>
              <a:spLocks/>
            </p:cNvSpPr>
            <p:nvPr/>
          </p:nvSpPr>
          <p:spPr bwMode="auto">
            <a:xfrm>
              <a:off x="3973" y="2822"/>
              <a:ext cx="14" cy="33"/>
            </a:xfrm>
            <a:custGeom>
              <a:avLst/>
              <a:gdLst>
                <a:gd name="T0" fmla="*/ 0 w 77"/>
                <a:gd name="T1" fmla="*/ 0 h 178"/>
                <a:gd name="T2" fmla="*/ 0 w 77"/>
                <a:gd name="T3" fmla="*/ 0 h 178"/>
                <a:gd name="T4" fmla="*/ 0 w 77"/>
                <a:gd name="T5" fmla="*/ 0 h 178"/>
                <a:gd name="T6" fmla="*/ 0 60000 65536"/>
                <a:gd name="T7" fmla="*/ 0 60000 65536"/>
                <a:gd name="T8" fmla="*/ 0 60000 65536"/>
              </a:gdLst>
              <a:ahLst/>
              <a:cxnLst>
                <a:cxn ang="T6">
                  <a:pos x="T0" y="T1"/>
                </a:cxn>
                <a:cxn ang="T7">
                  <a:pos x="T2" y="T3"/>
                </a:cxn>
                <a:cxn ang="T8">
                  <a:pos x="T4" y="T5"/>
                </a:cxn>
              </a:cxnLst>
              <a:rect l="0" t="0" r="r" b="b"/>
              <a:pathLst>
                <a:path w="77" h="178">
                  <a:moveTo>
                    <a:pt x="77" y="178"/>
                  </a:moveTo>
                  <a:lnTo>
                    <a:pt x="10" y="29"/>
                  </a:lnTo>
                  <a:lnTo>
                    <a:pt x="0" y="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192" name="Line 191"/>
            <p:cNvSpPr>
              <a:spLocks noChangeShapeType="1"/>
            </p:cNvSpPr>
            <p:nvPr/>
          </p:nvSpPr>
          <p:spPr bwMode="auto">
            <a:xfrm>
              <a:off x="4184" y="2801"/>
              <a:ext cx="21"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193" name="Line 192"/>
            <p:cNvSpPr>
              <a:spLocks noChangeShapeType="1"/>
            </p:cNvSpPr>
            <p:nvPr/>
          </p:nvSpPr>
          <p:spPr bwMode="auto">
            <a:xfrm flipV="1">
              <a:off x="4247" y="2823"/>
              <a:ext cx="24" cy="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194" name="Line 193"/>
            <p:cNvSpPr>
              <a:spLocks noChangeShapeType="1"/>
            </p:cNvSpPr>
            <p:nvPr/>
          </p:nvSpPr>
          <p:spPr bwMode="auto">
            <a:xfrm flipV="1">
              <a:off x="4334" y="2878"/>
              <a:ext cx="24" cy="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195" name="Line 194"/>
            <p:cNvSpPr>
              <a:spLocks noChangeShapeType="1"/>
            </p:cNvSpPr>
            <p:nvPr/>
          </p:nvSpPr>
          <p:spPr bwMode="auto">
            <a:xfrm flipV="1">
              <a:off x="4381" y="2933"/>
              <a:ext cx="27" cy="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196" name="Line 195"/>
            <p:cNvSpPr>
              <a:spLocks noChangeShapeType="1"/>
            </p:cNvSpPr>
            <p:nvPr/>
          </p:nvSpPr>
          <p:spPr bwMode="auto">
            <a:xfrm flipV="1">
              <a:off x="4416" y="3000"/>
              <a:ext cx="31" cy="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197" name="Line 196"/>
            <p:cNvSpPr>
              <a:spLocks noChangeShapeType="1"/>
            </p:cNvSpPr>
            <p:nvPr/>
          </p:nvSpPr>
          <p:spPr bwMode="auto">
            <a:xfrm flipV="1">
              <a:off x="4430" y="3050"/>
              <a:ext cx="32" cy="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198" name="Line 197"/>
            <p:cNvSpPr>
              <a:spLocks noChangeShapeType="1"/>
            </p:cNvSpPr>
            <p:nvPr/>
          </p:nvSpPr>
          <p:spPr bwMode="auto">
            <a:xfrm>
              <a:off x="4437" y="3142"/>
              <a:ext cx="34"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199" name="Line 198"/>
            <p:cNvSpPr>
              <a:spLocks noChangeShapeType="1"/>
            </p:cNvSpPr>
            <p:nvPr/>
          </p:nvSpPr>
          <p:spPr bwMode="auto">
            <a:xfrm>
              <a:off x="4428" y="3199"/>
              <a:ext cx="33" cy="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00" name="Line 199"/>
            <p:cNvSpPr>
              <a:spLocks noChangeShapeType="1"/>
            </p:cNvSpPr>
            <p:nvPr/>
          </p:nvSpPr>
          <p:spPr bwMode="auto">
            <a:xfrm>
              <a:off x="4390" y="3294"/>
              <a:ext cx="29" cy="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01" name="Line 200"/>
            <p:cNvSpPr>
              <a:spLocks noChangeShapeType="1"/>
            </p:cNvSpPr>
            <p:nvPr/>
          </p:nvSpPr>
          <p:spPr bwMode="auto">
            <a:xfrm>
              <a:off x="4354" y="3344"/>
              <a:ext cx="25" cy="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02" name="Line 201"/>
            <p:cNvSpPr>
              <a:spLocks noChangeShapeType="1"/>
            </p:cNvSpPr>
            <p:nvPr/>
          </p:nvSpPr>
          <p:spPr bwMode="auto">
            <a:xfrm>
              <a:off x="4292" y="3400"/>
              <a:ext cx="23" cy="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03" name="Line 202"/>
            <p:cNvSpPr>
              <a:spLocks noChangeShapeType="1"/>
            </p:cNvSpPr>
            <p:nvPr/>
          </p:nvSpPr>
          <p:spPr bwMode="auto">
            <a:xfrm>
              <a:off x="4205" y="3441"/>
              <a:ext cx="15" cy="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04" name="Line 203"/>
            <p:cNvSpPr>
              <a:spLocks noChangeShapeType="1"/>
            </p:cNvSpPr>
            <p:nvPr/>
          </p:nvSpPr>
          <p:spPr bwMode="auto">
            <a:xfrm>
              <a:off x="3784" y="2568"/>
              <a:ext cx="11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6205" name="Freeform 204"/>
            <p:cNvSpPr>
              <a:spLocks/>
            </p:cNvSpPr>
            <p:nvPr/>
          </p:nvSpPr>
          <p:spPr bwMode="auto">
            <a:xfrm>
              <a:off x="3818" y="3146"/>
              <a:ext cx="558" cy="272"/>
            </a:xfrm>
            <a:custGeom>
              <a:avLst/>
              <a:gdLst>
                <a:gd name="T0" fmla="*/ 0 w 558"/>
                <a:gd name="T1" fmla="*/ 0 h 272"/>
                <a:gd name="T2" fmla="*/ 558 w 558"/>
                <a:gd name="T3" fmla="*/ 0 h 272"/>
                <a:gd name="T4" fmla="*/ 555 w 558"/>
                <a:gd name="T5" fmla="*/ 22 h 272"/>
                <a:gd name="T6" fmla="*/ 550 w 558"/>
                <a:gd name="T7" fmla="*/ 43 h 272"/>
                <a:gd name="T8" fmla="*/ 547 w 558"/>
                <a:gd name="T9" fmla="*/ 65 h 272"/>
                <a:gd name="T10" fmla="*/ 537 w 558"/>
                <a:gd name="T11" fmla="*/ 89 h 272"/>
                <a:gd name="T12" fmla="*/ 529 w 558"/>
                <a:gd name="T13" fmla="*/ 110 h 272"/>
                <a:gd name="T14" fmla="*/ 516 w 558"/>
                <a:gd name="T15" fmla="*/ 132 h 272"/>
                <a:gd name="T16" fmla="*/ 504 w 558"/>
                <a:gd name="T17" fmla="*/ 153 h 272"/>
                <a:gd name="T18" fmla="*/ 492 w 558"/>
                <a:gd name="T19" fmla="*/ 168 h 272"/>
                <a:gd name="T20" fmla="*/ 476 w 558"/>
                <a:gd name="T21" fmla="*/ 185 h 272"/>
                <a:gd name="T22" fmla="*/ 462 w 558"/>
                <a:gd name="T23" fmla="*/ 200 h 272"/>
                <a:gd name="T24" fmla="*/ 441 w 558"/>
                <a:gd name="T25" fmla="*/ 217 h 272"/>
                <a:gd name="T26" fmla="*/ 424 w 558"/>
                <a:gd name="T27" fmla="*/ 230 h 272"/>
                <a:gd name="T28" fmla="*/ 409 w 558"/>
                <a:gd name="T29" fmla="*/ 238 h 272"/>
                <a:gd name="T30" fmla="*/ 382 w 558"/>
                <a:gd name="T31" fmla="*/ 251 h 272"/>
                <a:gd name="T32" fmla="*/ 363 w 558"/>
                <a:gd name="T33" fmla="*/ 259 h 272"/>
                <a:gd name="T34" fmla="*/ 334 w 558"/>
                <a:gd name="T35" fmla="*/ 267 h 272"/>
                <a:gd name="T36" fmla="*/ 305 w 558"/>
                <a:gd name="T37" fmla="*/ 272 h 272"/>
                <a:gd name="T38" fmla="*/ 278 w 558"/>
                <a:gd name="T39" fmla="*/ 272 h 272"/>
                <a:gd name="T40" fmla="*/ 260 w 558"/>
                <a:gd name="T41" fmla="*/ 270 h 272"/>
                <a:gd name="T42" fmla="*/ 240 w 558"/>
                <a:gd name="T43" fmla="*/ 268 h 272"/>
                <a:gd name="T44" fmla="*/ 211 w 558"/>
                <a:gd name="T45" fmla="*/ 264 h 272"/>
                <a:gd name="T46" fmla="*/ 179 w 558"/>
                <a:gd name="T47" fmla="*/ 252 h 272"/>
                <a:gd name="T48" fmla="*/ 153 w 558"/>
                <a:gd name="T49" fmla="*/ 241 h 272"/>
                <a:gd name="T50" fmla="*/ 131 w 558"/>
                <a:gd name="T51" fmla="*/ 227 h 272"/>
                <a:gd name="T52" fmla="*/ 108 w 558"/>
                <a:gd name="T53" fmla="*/ 211 h 272"/>
                <a:gd name="T54" fmla="*/ 89 w 558"/>
                <a:gd name="T55" fmla="*/ 193 h 272"/>
                <a:gd name="T56" fmla="*/ 70 w 558"/>
                <a:gd name="T57" fmla="*/ 174 h 272"/>
                <a:gd name="T58" fmla="*/ 57 w 558"/>
                <a:gd name="T59" fmla="*/ 156 h 272"/>
                <a:gd name="T60" fmla="*/ 43 w 558"/>
                <a:gd name="T61" fmla="*/ 137 h 272"/>
                <a:gd name="T62" fmla="*/ 33 w 558"/>
                <a:gd name="T63" fmla="*/ 118 h 272"/>
                <a:gd name="T64" fmla="*/ 24 w 558"/>
                <a:gd name="T65" fmla="*/ 97 h 272"/>
                <a:gd name="T66" fmla="*/ 14 w 558"/>
                <a:gd name="T67" fmla="*/ 73 h 272"/>
                <a:gd name="T68" fmla="*/ 6 w 558"/>
                <a:gd name="T69" fmla="*/ 44 h 272"/>
                <a:gd name="T70" fmla="*/ 3 w 558"/>
                <a:gd name="T71" fmla="*/ 20 h 272"/>
                <a:gd name="T72" fmla="*/ 0 w 558"/>
                <a:gd name="T73" fmla="*/ 0 h 27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58" h="272">
                  <a:moveTo>
                    <a:pt x="0" y="0"/>
                  </a:moveTo>
                  <a:lnTo>
                    <a:pt x="558" y="0"/>
                  </a:lnTo>
                  <a:lnTo>
                    <a:pt x="555" y="22"/>
                  </a:lnTo>
                  <a:lnTo>
                    <a:pt x="550" y="43"/>
                  </a:lnTo>
                  <a:lnTo>
                    <a:pt x="547" y="65"/>
                  </a:lnTo>
                  <a:lnTo>
                    <a:pt x="537" y="89"/>
                  </a:lnTo>
                  <a:lnTo>
                    <a:pt x="529" y="110"/>
                  </a:lnTo>
                  <a:lnTo>
                    <a:pt x="516" y="132"/>
                  </a:lnTo>
                  <a:lnTo>
                    <a:pt x="504" y="153"/>
                  </a:lnTo>
                  <a:lnTo>
                    <a:pt x="492" y="168"/>
                  </a:lnTo>
                  <a:lnTo>
                    <a:pt x="476" y="185"/>
                  </a:lnTo>
                  <a:lnTo>
                    <a:pt x="462" y="200"/>
                  </a:lnTo>
                  <a:lnTo>
                    <a:pt x="441" y="217"/>
                  </a:lnTo>
                  <a:lnTo>
                    <a:pt x="424" y="230"/>
                  </a:lnTo>
                  <a:lnTo>
                    <a:pt x="409" y="238"/>
                  </a:lnTo>
                  <a:lnTo>
                    <a:pt x="382" y="251"/>
                  </a:lnTo>
                  <a:lnTo>
                    <a:pt x="363" y="259"/>
                  </a:lnTo>
                  <a:lnTo>
                    <a:pt x="334" y="267"/>
                  </a:lnTo>
                  <a:lnTo>
                    <a:pt x="305" y="272"/>
                  </a:lnTo>
                  <a:lnTo>
                    <a:pt x="278" y="272"/>
                  </a:lnTo>
                  <a:lnTo>
                    <a:pt x="260" y="270"/>
                  </a:lnTo>
                  <a:lnTo>
                    <a:pt x="240" y="268"/>
                  </a:lnTo>
                  <a:lnTo>
                    <a:pt x="211" y="264"/>
                  </a:lnTo>
                  <a:lnTo>
                    <a:pt x="179" y="252"/>
                  </a:lnTo>
                  <a:lnTo>
                    <a:pt x="153" y="241"/>
                  </a:lnTo>
                  <a:lnTo>
                    <a:pt x="131" y="227"/>
                  </a:lnTo>
                  <a:lnTo>
                    <a:pt x="108" y="211"/>
                  </a:lnTo>
                  <a:lnTo>
                    <a:pt x="89" y="193"/>
                  </a:lnTo>
                  <a:lnTo>
                    <a:pt x="70" y="174"/>
                  </a:lnTo>
                  <a:lnTo>
                    <a:pt x="57" y="156"/>
                  </a:lnTo>
                  <a:lnTo>
                    <a:pt x="43" y="137"/>
                  </a:lnTo>
                  <a:lnTo>
                    <a:pt x="33" y="118"/>
                  </a:lnTo>
                  <a:lnTo>
                    <a:pt x="24" y="97"/>
                  </a:lnTo>
                  <a:lnTo>
                    <a:pt x="14" y="73"/>
                  </a:lnTo>
                  <a:lnTo>
                    <a:pt x="6" y="44"/>
                  </a:lnTo>
                  <a:lnTo>
                    <a:pt x="3" y="20"/>
                  </a:lnTo>
                  <a:lnTo>
                    <a:pt x="0" y="0"/>
                  </a:lnTo>
                  <a:close/>
                </a:path>
              </a:pathLst>
            </a:custGeom>
            <a:solidFill>
              <a:srgbClr val="990033"/>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76156" name="Text Box 205"/>
          <p:cNvSpPr txBox="1">
            <a:spLocks noChangeArrowheads="1"/>
          </p:cNvSpPr>
          <p:nvPr/>
        </p:nvSpPr>
        <p:spPr bwMode="auto">
          <a:xfrm>
            <a:off x="0" y="-26988"/>
            <a:ext cx="9144000" cy="641351"/>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3600">
                <a:solidFill>
                  <a:srgbClr val="FFFFFF"/>
                </a:solidFill>
                <a:latin typeface="HGP創英角ｺﾞｼｯｸUB" panose="020B0900000000000000" pitchFamily="50" charset="-128"/>
                <a:ea typeface="HGP創英角ｺﾞｼｯｸUB" panose="020B0900000000000000" pitchFamily="50" charset="-128"/>
              </a:rPr>
              <a:t>きめ細やかな樽・原酒管理</a:t>
            </a:r>
          </a:p>
        </p:txBody>
      </p:sp>
      <p:pic>
        <p:nvPicPr>
          <p:cNvPr id="176157" name="Picture 206" descr="ｻﾝﾌﾟﾘﾝｸﾞ①"/>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4999038"/>
            <a:ext cx="2187575"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58" name="Picture 207" descr="ｻﾝﾌﾟﾘﾝｸﾞ②"/>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0763" y="4999038"/>
            <a:ext cx="2252662"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59" name="Picture 208" descr="ｻﾝﾌﾟﾘﾝｸﾞ④"/>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0100" y="4999038"/>
            <a:ext cx="21875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60" name="Picture 209" descr="ｻﾝﾌﾟﾘﾝｸﾞ⑦"/>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2288" y="5013325"/>
            <a:ext cx="2252662"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78178" name="グループ化 1"/>
          <p:cNvGrpSpPr>
            <a:grpSpLocks/>
          </p:cNvGrpSpPr>
          <p:nvPr/>
        </p:nvGrpSpPr>
        <p:grpSpPr bwMode="auto">
          <a:xfrm>
            <a:off x="190500" y="692150"/>
            <a:ext cx="8774113" cy="6194425"/>
            <a:chOff x="190500" y="692150"/>
            <a:chExt cx="8774113" cy="6194426"/>
          </a:xfrm>
        </p:grpSpPr>
        <p:pic>
          <p:nvPicPr>
            <p:cNvPr id="178180" name="Picture 3" descr="ｻﾝﾌﾟﾘﾝｸﾞ①"/>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692150"/>
              <a:ext cx="4346575"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1" name="Picture 4" descr="ｻﾝﾌﾟﾘﾝｸﾞ④"/>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8188" y="704850"/>
              <a:ext cx="4405313"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2" name="Picture 5" descr="ｻﾝﾌﾟﾘﾝｸﾞ⑦"/>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 y="3789363"/>
              <a:ext cx="4364038"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3" name="Picture 6" descr="_MG_8315"/>
            <p:cNvPicPr>
              <a:picLocks noChangeAspect="1" noChangeArrowheads="1"/>
            </p:cNvPicPr>
            <p:nvPr/>
          </p:nvPicPr>
          <p:blipFill>
            <a:blip r:embed="rId6">
              <a:extLst>
                <a:ext uri="{28A0092B-C50C-407E-A947-70E740481C1C}">
                  <a14:useLocalDpi xmlns:a14="http://schemas.microsoft.com/office/drawing/2010/main" val="0"/>
                </a:ext>
              </a:extLst>
            </a:blip>
            <a:srcRect b="2293"/>
            <a:stretch>
              <a:fillRect/>
            </a:stretch>
          </p:blipFill>
          <p:spPr bwMode="auto">
            <a:xfrm>
              <a:off x="4535488" y="3790951"/>
              <a:ext cx="4429125" cy="309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8179" name="Text Box 9"/>
          <p:cNvSpPr txBox="1">
            <a:spLocks noChangeArrowheads="1"/>
          </p:cNvSpPr>
          <p:nvPr/>
        </p:nvSpPr>
        <p:spPr bwMode="auto">
          <a:xfrm>
            <a:off x="0" y="-26988"/>
            <a:ext cx="9144000" cy="641351"/>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3600">
                <a:solidFill>
                  <a:srgbClr val="FFFFFF"/>
                </a:solidFill>
                <a:latin typeface="HGP創英角ｺﾞｼｯｸUB" panose="020B0900000000000000" pitchFamily="50" charset="-128"/>
                <a:ea typeface="HGP創英角ｺﾞｼｯｸUB" panose="020B0900000000000000" pitchFamily="50" charset="-128"/>
              </a:rPr>
              <a:t>きめ細やかな樽・原酒管理</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180226" name="Group 2"/>
          <p:cNvGrpSpPr>
            <a:grpSpLocks/>
          </p:cNvGrpSpPr>
          <p:nvPr/>
        </p:nvGrpSpPr>
        <p:grpSpPr bwMode="auto">
          <a:xfrm>
            <a:off x="1042988" y="1155700"/>
            <a:ext cx="1117600" cy="1058863"/>
            <a:chOff x="527" y="2906"/>
            <a:chExt cx="704" cy="667"/>
          </a:xfrm>
        </p:grpSpPr>
        <p:sp>
          <p:nvSpPr>
            <p:cNvPr id="180432" name="Oval 3"/>
            <p:cNvSpPr>
              <a:spLocks noChangeArrowheads="1"/>
            </p:cNvSpPr>
            <p:nvPr/>
          </p:nvSpPr>
          <p:spPr bwMode="auto">
            <a:xfrm>
              <a:off x="528" y="2906"/>
              <a:ext cx="703" cy="66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80433" name="Oval 4"/>
            <p:cNvSpPr>
              <a:spLocks noChangeArrowheads="1"/>
            </p:cNvSpPr>
            <p:nvPr/>
          </p:nvSpPr>
          <p:spPr bwMode="auto">
            <a:xfrm>
              <a:off x="527" y="2907"/>
              <a:ext cx="686" cy="66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80434" name="Oval 5"/>
            <p:cNvSpPr>
              <a:spLocks noChangeArrowheads="1"/>
            </p:cNvSpPr>
            <p:nvPr/>
          </p:nvSpPr>
          <p:spPr bwMode="auto">
            <a:xfrm>
              <a:off x="527" y="2908"/>
              <a:ext cx="653" cy="66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80435" name="Oval 6"/>
            <p:cNvSpPr>
              <a:spLocks noChangeArrowheads="1"/>
            </p:cNvSpPr>
            <p:nvPr/>
          </p:nvSpPr>
          <p:spPr bwMode="auto">
            <a:xfrm>
              <a:off x="527" y="2909"/>
              <a:ext cx="630" cy="66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80436" name="Oval 7"/>
            <p:cNvSpPr>
              <a:spLocks noChangeArrowheads="1"/>
            </p:cNvSpPr>
            <p:nvPr/>
          </p:nvSpPr>
          <p:spPr bwMode="auto">
            <a:xfrm>
              <a:off x="532" y="2914"/>
              <a:ext cx="621" cy="653"/>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80437" name="Oval 8"/>
            <p:cNvSpPr>
              <a:spLocks noChangeArrowheads="1"/>
            </p:cNvSpPr>
            <p:nvPr/>
          </p:nvSpPr>
          <p:spPr bwMode="auto">
            <a:xfrm>
              <a:off x="557" y="2946"/>
              <a:ext cx="564" cy="590"/>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80438" name="Line 9"/>
            <p:cNvSpPr>
              <a:spLocks noChangeShapeType="1"/>
            </p:cNvSpPr>
            <p:nvPr/>
          </p:nvSpPr>
          <p:spPr bwMode="auto">
            <a:xfrm flipH="1" flipV="1">
              <a:off x="788" y="2916"/>
              <a:ext cx="6" cy="34"/>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39" name="Line 10"/>
            <p:cNvSpPr>
              <a:spLocks noChangeShapeType="1"/>
            </p:cNvSpPr>
            <p:nvPr/>
          </p:nvSpPr>
          <p:spPr bwMode="auto">
            <a:xfrm flipV="1">
              <a:off x="909" y="2922"/>
              <a:ext cx="12" cy="3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40" name="Freeform 11"/>
            <p:cNvSpPr>
              <a:spLocks/>
            </p:cNvSpPr>
            <p:nvPr/>
          </p:nvSpPr>
          <p:spPr bwMode="auto">
            <a:xfrm>
              <a:off x="1036" y="3004"/>
              <a:ext cx="27" cy="27"/>
            </a:xfrm>
            <a:custGeom>
              <a:avLst/>
              <a:gdLst>
                <a:gd name="T0" fmla="*/ 0 w 144"/>
                <a:gd name="T1" fmla="*/ 0 h 144"/>
                <a:gd name="T2" fmla="*/ 0 w 144"/>
                <a:gd name="T3" fmla="*/ 0 h 144"/>
                <a:gd name="T4" fmla="*/ 0 w 144"/>
                <a:gd name="T5" fmla="*/ 0 h 144"/>
                <a:gd name="T6" fmla="*/ 0 60000 65536"/>
                <a:gd name="T7" fmla="*/ 0 60000 65536"/>
                <a:gd name="T8" fmla="*/ 0 60000 65536"/>
              </a:gdLst>
              <a:ahLst/>
              <a:cxnLst>
                <a:cxn ang="T6">
                  <a:pos x="T0" y="T1"/>
                </a:cxn>
                <a:cxn ang="T7">
                  <a:pos x="T2" y="T3"/>
                </a:cxn>
                <a:cxn ang="T8">
                  <a:pos x="T4" y="T5"/>
                </a:cxn>
              </a:cxnLst>
              <a:rect l="0" t="0" r="r" b="b"/>
              <a:pathLst>
                <a:path w="144" h="144">
                  <a:moveTo>
                    <a:pt x="0" y="144"/>
                  </a:moveTo>
                  <a:lnTo>
                    <a:pt x="124" y="19"/>
                  </a:lnTo>
                  <a:lnTo>
                    <a:pt x="144" y="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41" name="Line 12"/>
            <p:cNvSpPr>
              <a:spLocks noChangeShapeType="1"/>
            </p:cNvSpPr>
            <p:nvPr/>
          </p:nvSpPr>
          <p:spPr bwMode="auto">
            <a:xfrm flipV="1">
              <a:off x="1103" y="3127"/>
              <a:ext cx="33" cy="1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42" name="Line 13"/>
            <p:cNvSpPr>
              <a:spLocks noChangeShapeType="1"/>
            </p:cNvSpPr>
            <p:nvPr/>
          </p:nvSpPr>
          <p:spPr bwMode="auto">
            <a:xfrm>
              <a:off x="1121" y="3255"/>
              <a:ext cx="35" cy="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43" name="Freeform 14"/>
            <p:cNvSpPr>
              <a:spLocks/>
            </p:cNvSpPr>
            <p:nvPr/>
          </p:nvSpPr>
          <p:spPr bwMode="auto">
            <a:xfrm>
              <a:off x="1083" y="3389"/>
              <a:ext cx="32" cy="17"/>
            </a:xfrm>
            <a:custGeom>
              <a:avLst/>
              <a:gdLst>
                <a:gd name="T0" fmla="*/ 0 w 178"/>
                <a:gd name="T1" fmla="*/ 0 h 106"/>
                <a:gd name="T2" fmla="*/ 0 w 178"/>
                <a:gd name="T3" fmla="*/ 0 h 106"/>
                <a:gd name="T4" fmla="*/ 0 w 178"/>
                <a:gd name="T5" fmla="*/ 0 h 106"/>
                <a:gd name="T6" fmla="*/ 0 60000 65536"/>
                <a:gd name="T7" fmla="*/ 0 60000 65536"/>
                <a:gd name="T8" fmla="*/ 0 60000 65536"/>
              </a:gdLst>
              <a:ahLst/>
              <a:cxnLst>
                <a:cxn ang="T6">
                  <a:pos x="T0" y="T1"/>
                </a:cxn>
                <a:cxn ang="T7">
                  <a:pos x="T2" y="T3"/>
                </a:cxn>
                <a:cxn ang="T8">
                  <a:pos x="T4" y="T5"/>
                </a:cxn>
              </a:cxnLst>
              <a:rect l="0" t="0" r="r" b="b"/>
              <a:pathLst>
                <a:path w="178" h="106">
                  <a:moveTo>
                    <a:pt x="0" y="0"/>
                  </a:moveTo>
                  <a:lnTo>
                    <a:pt x="144" y="96"/>
                  </a:lnTo>
                  <a:lnTo>
                    <a:pt x="178" y="106"/>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44" name="Freeform 15"/>
            <p:cNvSpPr>
              <a:spLocks/>
            </p:cNvSpPr>
            <p:nvPr/>
          </p:nvSpPr>
          <p:spPr bwMode="auto">
            <a:xfrm>
              <a:off x="1003" y="3480"/>
              <a:ext cx="23" cy="32"/>
            </a:xfrm>
            <a:custGeom>
              <a:avLst/>
              <a:gdLst>
                <a:gd name="T0" fmla="*/ 0 w 125"/>
                <a:gd name="T1" fmla="*/ 0 h 163"/>
                <a:gd name="T2" fmla="*/ 0 w 125"/>
                <a:gd name="T3" fmla="*/ 0 h 163"/>
                <a:gd name="T4" fmla="*/ 0 w 125"/>
                <a:gd name="T5" fmla="*/ 0 h 163"/>
                <a:gd name="T6" fmla="*/ 0 60000 65536"/>
                <a:gd name="T7" fmla="*/ 0 60000 65536"/>
                <a:gd name="T8" fmla="*/ 0 60000 65536"/>
              </a:gdLst>
              <a:ahLst/>
              <a:cxnLst>
                <a:cxn ang="T6">
                  <a:pos x="T0" y="T1"/>
                </a:cxn>
                <a:cxn ang="T7">
                  <a:pos x="T2" y="T3"/>
                </a:cxn>
                <a:cxn ang="T8">
                  <a:pos x="T4" y="T5"/>
                </a:cxn>
              </a:cxnLst>
              <a:rect l="0" t="0" r="r" b="b"/>
              <a:pathLst>
                <a:path w="125" h="163">
                  <a:moveTo>
                    <a:pt x="0" y="0"/>
                  </a:moveTo>
                  <a:lnTo>
                    <a:pt x="96" y="144"/>
                  </a:lnTo>
                  <a:lnTo>
                    <a:pt x="125" y="163"/>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45" name="Line 16"/>
            <p:cNvSpPr>
              <a:spLocks noChangeShapeType="1"/>
            </p:cNvSpPr>
            <p:nvPr/>
          </p:nvSpPr>
          <p:spPr bwMode="auto">
            <a:xfrm>
              <a:off x="849" y="3535"/>
              <a:ext cx="2" cy="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46" name="Freeform 17"/>
            <p:cNvSpPr>
              <a:spLocks/>
            </p:cNvSpPr>
            <p:nvPr/>
          </p:nvSpPr>
          <p:spPr bwMode="auto">
            <a:xfrm>
              <a:off x="693" y="3502"/>
              <a:ext cx="16" cy="33"/>
            </a:xfrm>
            <a:custGeom>
              <a:avLst/>
              <a:gdLst>
                <a:gd name="T0" fmla="*/ 0 w 91"/>
                <a:gd name="T1" fmla="*/ 0 h 178"/>
                <a:gd name="T2" fmla="*/ 0 w 91"/>
                <a:gd name="T3" fmla="*/ 0 h 178"/>
                <a:gd name="T4" fmla="*/ 0 w 91"/>
                <a:gd name="T5" fmla="*/ 0 h 178"/>
                <a:gd name="T6" fmla="*/ 0 60000 65536"/>
                <a:gd name="T7" fmla="*/ 0 60000 65536"/>
                <a:gd name="T8" fmla="*/ 0 60000 65536"/>
              </a:gdLst>
              <a:ahLst/>
              <a:cxnLst>
                <a:cxn ang="T6">
                  <a:pos x="T0" y="T1"/>
                </a:cxn>
                <a:cxn ang="T7">
                  <a:pos x="T2" y="T3"/>
                </a:cxn>
                <a:cxn ang="T8">
                  <a:pos x="T4" y="T5"/>
                </a:cxn>
              </a:cxnLst>
              <a:rect l="0" t="0" r="r" b="b"/>
              <a:pathLst>
                <a:path w="91" h="178">
                  <a:moveTo>
                    <a:pt x="91" y="0"/>
                  </a:moveTo>
                  <a:lnTo>
                    <a:pt x="14" y="144"/>
                  </a:lnTo>
                  <a:lnTo>
                    <a:pt x="0" y="178"/>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47" name="Freeform 18"/>
            <p:cNvSpPr>
              <a:spLocks/>
            </p:cNvSpPr>
            <p:nvPr/>
          </p:nvSpPr>
          <p:spPr bwMode="auto">
            <a:xfrm>
              <a:off x="586" y="3414"/>
              <a:ext cx="26" cy="21"/>
            </a:xfrm>
            <a:custGeom>
              <a:avLst/>
              <a:gdLst>
                <a:gd name="T0" fmla="*/ 0 w 144"/>
                <a:gd name="T1" fmla="*/ 0 h 110"/>
                <a:gd name="T2" fmla="*/ 0 w 144"/>
                <a:gd name="T3" fmla="*/ 0 h 110"/>
                <a:gd name="T4" fmla="*/ 0 w 144"/>
                <a:gd name="T5" fmla="*/ 0 h 110"/>
                <a:gd name="T6" fmla="*/ 0 60000 65536"/>
                <a:gd name="T7" fmla="*/ 0 60000 65536"/>
                <a:gd name="T8" fmla="*/ 0 60000 65536"/>
              </a:gdLst>
              <a:ahLst/>
              <a:cxnLst>
                <a:cxn ang="T6">
                  <a:pos x="T0" y="T1"/>
                </a:cxn>
                <a:cxn ang="T7">
                  <a:pos x="T2" y="T3"/>
                </a:cxn>
                <a:cxn ang="T8">
                  <a:pos x="T4" y="T5"/>
                </a:cxn>
              </a:cxnLst>
              <a:rect l="0" t="0" r="r" b="b"/>
              <a:pathLst>
                <a:path w="144" h="110">
                  <a:moveTo>
                    <a:pt x="144" y="0"/>
                  </a:moveTo>
                  <a:lnTo>
                    <a:pt x="24" y="86"/>
                  </a:lnTo>
                  <a:lnTo>
                    <a:pt x="0" y="11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48" name="Line 19"/>
            <p:cNvSpPr>
              <a:spLocks noChangeShapeType="1"/>
            </p:cNvSpPr>
            <p:nvPr/>
          </p:nvSpPr>
          <p:spPr bwMode="auto">
            <a:xfrm flipH="1">
              <a:off x="531" y="3287"/>
              <a:ext cx="29" cy="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49" name="Freeform 20"/>
            <p:cNvSpPr>
              <a:spLocks/>
            </p:cNvSpPr>
            <p:nvPr/>
          </p:nvSpPr>
          <p:spPr bwMode="auto">
            <a:xfrm>
              <a:off x="536" y="3160"/>
              <a:ext cx="31" cy="7"/>
            </a:xfrm>
            <a:custGeom>
              <a:avLst/>
              <a:gdLst>
                <a:gd name="T0" fmla="*/ 0 w 168"/>
                <a:gd name="T1" fmla="*/ 0 h 39"/>
                <a:gd name="T2" fmla="*/ 0 w 168"/>
                <a:gd name="T3" fmla="*/ 0 h 39"/>
                <a:gd name="T4" fmla="*/ 0 w 168"/>
                <a:gd name="T5" fmla="*/ 0 h 39"/>
                <a:gd name="T6" fmla="*/ 0 60000 65536"/>
                <a:gd name="T7" fmla="*/ 0 60000 65536"/>
                <a:gd name="T8" fmla="*/ 0 60000 65536"/>
              </a:gdLst>
              <a:ahLst/>
              <a:cxnLst>
                <a:cxn ang="T6">
                  <a:pos x="T0" y="T1"/>
                </a:cxn>
                <a:cxn ang="T7">
                  <a:pos x="T2" y="T3"/>
                </a:cxn>
                <a:cxn ang="T8">
                  <a:pos x="T4" y="T5"/>
                </a:cxn>
              </a:cxnLst>
              <a:rect l="0" t="0" r="r" b="b"/>
              <a:pathLst>
                <a:path w="168" h="39">
                  <a:moveTo>
                    <a:pt x="168" y="39"/>
                  </a:moveTo>
                  <a:lnTo>
                    <a:pt x="24" y="10"/>
                  </a:lnTo>
                  <a:lnTo>
                    <a:pt x="0" y="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50" name="Line 21"/>
            <p:cNvSpPr>
              <a:spLocks noChangeShapeType="1"/>
            </p:cNvSpPr>
            <p:nvPr/>
          </p:nvSpPr>
          <p:spPr bwMode="auto">
            <a:xfrm flipH="1" flipV="1">
              <a:off x="614" y="3011"/>
              <a:ext cx="23" cy="24"/>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51" name="Line 22"/>
            <p:cNvSpPr>
              <a:spLocks noChangeShapeType="1"/>
            </p:cNvSpPr>
            <p:nvPr/>
          </p:nvSpPr>
          <p:spPr bwMode="auto">
            <a:xfrm flipV="1">
              <a:off x="961" y="2943"/>
              <a:ext cx="15" cy="3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52" name="Line 23"/>
            <p:cNvSpPr>
              <a:spLocks noChangeShapeType="1"/>
            </p:cNvSpPr>
            <p:nvPr/>
          </p:nvSpPr>
          <p:spPr bwMode="auto">
            <a:xfrm flipV="1">
              <a:off x="1074" y="3059"/>
              <a:ext cx="30" cy="1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53" name="Freeform 24"/>
            <p:cNvSpPr>
              <a:spLocks/>
            </p:cNvSpPr>
            <p:nvPr/>
          </p:nvSpPr>
          <p:spPr bwMode="auto">
            <a:xfrm>
              <a:off x="1115" y="3173"/>
              <a:ext cx="36" cy="7"/>
            </a:xfrm>
            <a:custGeom>
              <a:avLst/>
              <a:gdLst>
                <a:gd name="T0" fmla="*/ 0 w 201"/>
                <a:gd name="T1" fmla="*/ 0 h 39"/>
                <a:gd name="T2" fmla="*/ 0 w 201"/>
                <a:gd name="T3" fmla="*/ 0 h 39"/>
                <a:gd name="T4" fmla="*/ 0 w 201"/>
                <a:gd name="T5" fmla="*/ 0 h 39"/>
                <a:gd name="T6" fmla="*/ 0 60000 65536"/>
                <a:gd name="T7" fmla="*/ 0 60000 65536"/>
                <a:gd name="T8" fmla="*/ 0 60000 65536"/>
              </a:gdLst>
              <a:ahLst/>
              <a:cxnLst>
                <a:cxn ang="T6">
                  <a:pos x="T0" y="T1"/>
                </a:cxn>
                <a:cxn ang="T7">
                  <a:pos x="T2" y="T3"/>
                </a:cxn>
                <a:cxn ang="T8">
                  <a:pos x="T4" y="T5"/>
                </a:cxn>
              </a:cxnLst>
              <a:rect l="0" t="0" r="r" b="b"/>
              <a:pathLst>
                <a:path w="201" h="39">
                  <a:moveTo>
                    <a:pt x="0" y="39"/>
                  </a:moveTo>
                  <a:lnTo>
                    <a:pt x="172" y="10"/>
                  </a:lnTo>
                  <a:lnTo>
                    <a:pt x="201" y="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54" name="Freeform 25"/>
            <p:cNvSpPr>
              <a:spLocks/>
            </p:cNvSpPr>
            <p:nvPr/>
          </p:nvSpPr>
          <p:spPr bwMode="auto">
            <a:xfrm>
              <a:off x="1115" y="3301"/>
              <a:ext cx="36" cy="10"/>
            </a:xfrm>
            <a:custGeom>
              <a:avLst/>
              <a:gdLst>
                <a:gd name="T0" fmla="*/ 0 w 201"/>
                <a:gd name="T1" fmla="*/ 0 h 53"/>
                <a:gd name="T2" fmla="*/ 0 w 201"/>
                <a:gd name="T3" fmla="*/ 0 h 53"/>
                <a:gd name="T4" fmla="*/ 0 w 201"/>
                <a:gd name="T5" fmla="*/ 0 h 53"/>
                <a:gd name="T6" fmla="*/ 0 60000 65536"/>
                <a:gd name="T7" fmla="*/ 0 60000 65536"/>
                <a:gd name="T8" fmla="*/ 0 60000 65536"/>
              </a:gdLst>
              <a:ahLst/>
              <a:cxnLst>
                <a:cxn ang="T6">
                  <a:pos x="T0" y="T1"/>
                </a:cxn>
                <a:cxn ang="T7">
                  <a:pos x="T2" y="T3"/>
                </a:cxn>
                <a:cxn ang="T8">
                  <a:pos x="T4" y="T5"/>
                </a:cxn>
              </a:cxnLst>
              <a:rect l="0" t="0" r="r" b="b"/>
              <a:pathLst>
                <a:path w="201" h="53">
                  <a:moveTo>
                    <a:pt x="0" y="0"/>
                  </a:moveTo>
                  <a:lnTo>
                    <a:pt x="172" y="44"/>
                  </a:lnTo>
                  <a:lnTo>
                    <a:pt x="201" y="53"/>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55" name="Line 26"/>
            <p:cNvSpPr>
              <a:spLocks noChangeShapeType="1"/>
            </p:cNvSpPr>
            <p:nvPr/>
          </p:nvSpPr>
          <p:spPr bwMode="auto">
            <a:xfrm>
              <a:off x="1055" y="3430"/>
              <a:ext cx="27" cy="2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56" name="Freeform 27"/>
            <p:cNvSpPr>
              <a:spLocks/>
            </p:cNvSpPr>
            <p:nvPr/>
          </p:nvSpPr>
          <p:spPr bwMode="auto">
            <a:xfrm>
              <a:off x="933" y="3519"/>
              <a:ext cx="13" cy="36"/>
            </a:xfrm>
            <a:custGeom>
              <a:avLst/>
              <a:gdLst>
                <a:gd name="T0" fmla="*/ 0 w 72"/>
                <a:gd name="T1" fmla="*/ 0 h 192"/>
                <a:gd name="T2" fmla="*/ 0 w 72"/>
                <a:gd name="T3" fmla="*/ 0 h 192"/>
                <a:gd name="T4" fmla="*/ 0 w 72"/>
                <a:gd name="T5" fmla="*/ 0 h 192"/>
                <a:gd name="T6" fmla="*/ 0 60000 65536"/>
                <a:gd name="T7" fmla="*/ 0 60000 65536"/>
                <a:gd name="T8" fmla="*/ 0 60000 65536"/>
              </a:gdLst>
              <a:ahLst/>
              <a:cxnLst>
                <a:cxn ang="T6">
                  <a:pos x="T0" y="T1"/>
                </a:cxn>
                <a:cxn ang="T7">
                  <a:pos x="T2" y="T3"/>
                </a:cxn>
                <a:cxn ang="T8">
                  <a:pos x="T4" y="T5"/>
                </a:cxn>
              </a:cxnLst>
              <a:rect l="0" t="0" r="r" b="b"/>
              <a:pathLst>
                <a:path w="72" h="192">
                  <a:moveTo>
                    <a:pt x="0" y="0"/>
                  </a:moveTo>
                  <a:lnTo>
                    <a:pt x="53" y="159"/>
                  </a:lnTo>
                  <a:lnTo>
                    <a:pt x="72" y="192"/>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57" name="Freeform 28"/>
            <p:cNvSpPr>
              <a:spLocks/>
            </p:cNvSpPr>
            <p:nvPr/>
          </p:nvSpPr>
          <p:spPr bwMode="auto">
            <a:xfrm>
              <a:off x="784" y="3532"/>
              <a:ext cx="6" cy="35"/>
            </a:xfrm>
            <a:custGeom>
              <a:avLst/>
              <a:gdLst>
                <a:gd name="T0" fmla="*/ 0 w 33"/>
                <a:gd name="T1" fmla="*/ 0 h 192"/>
                <a:gd name="T2" fmla="*/ 0 w 33"/>
                <a:gd name="T3" fmla="*/ 0 h 192"/>
                <a:gd name="T4" fmla="*/ 0 w 33"/>
                <a:gd name="T5" fmla="*/ 0 h 192"/>
                <a:gd name="T6" fmla="*/ 0 60000 65536"/>
                <a:gd name="T7" fmla="*/ 0 60000 65536"/>
                <a:gd name="T8" fmla="*/ 0 60000 65536"/>
              </a:gdLst>
              <a:ahLst/>
              <a:cxnLst>
                <a:cxn ang="T6">
                  <a:pos x="T0" y="T1"/>
                </a:cxn>
                <a:cxn ang="T7">
                  <a:pos x="T2" y="T3"/>
                </a:cxn>
                <a:cxn ang="T8">
                  <a:pos x="T4" y="T5"/>
                </a:cxn>
              </a:cxnLst>
              <a:rect l="0" t="0" r="r" b="b"/>
              <a:pathLst>
                <a:path w="33" h="192">
                  <a:moveTo>
                    <a:pt x="33" y="0"/>
                  </a:moveTo>
                  <a:lnTo>
                    <a:pt x="0" y="163"/>
                  </a:lnTo>
                  <a:lnTo>
                    <a:pt x="0" y="192"/>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58" name="Freeform 29"/>
            <p:cNvSpPr>
              <a:spLocks/>
            </p:cNvSpPr>
            <p:nvPr/>
          </p:nvSpPr>
          <p:spPr bwMode="auto">
            <a:xfrm>
              <a:off x="646" y="3474"/>
              <a:ext cx="19" cy="26"/>
            </a:xfrm>
            <a:custGeom>
              <a:avLst/>
              <a:gdLst>
                <a:gd name="T0" fmla="*/ 0 w 106"/>
                <a:gd name="T1" fmla="*/ 0 h 139"/>
                <a:gd name="T2" fmla="*/ 0 w 106"/>
                <a:gd name="T3" fmla="*/ 0 h 139"/>
                <a:gd name="T4" fmla="*/ 0 w 106"/>
                <a:gd name="T5" fmla="*/ 0 h 139"/>
                <a:gd name="T6" fmla="*/ 0 60000 65536"/>
                <a:gd name="T7" fmla="*/ 0 60000 65536"/>
                <a:gd name="T8" fmla="*/ 0 60000 65536"/>
              </a:gdLst>
              <a:ahLst/>
              <a:cxnLst>
                <a:cxn ang="T6">
                  <a:pos x="T0" y="T1"/>
                </a:cxn>
                <a:cxn ang="T7">
                  <a:pos x="T2" y="T3"/>
                </a:cxn>
                <a:cxn ang="T8">
                  <a:pos x="T4" y="T5"/>
                </a:cxn>
              </a:cxnLst>
              <a:rect l="0" t="0" r="r" b="b"/>
              <a:pathLst>
                <a:path w="106" h="139">
                  <a:moveTo>
                    <a:pt x="106" y="0"/>
                  </a:moveTo>
                  <a:lnTo>
                    <a:pt x="15" y="115"/>
                  </a:lnTo>
                  <a:lnTo>
                    <a:pt x="0" y="139"/>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59" name="Line 30"/>
            <p:cNvSpPr>
              <a:spLocks noChangeShapeType="1"/>
            </p:cNvSpPr>
            <p:nvPr/>
          </p:nvSpPr>
          <p:spPr bwMode="auto">
            <a:xfrm flipH="1">
              <a:off x="554" y="3360"/>
              <a:ext cx="27" cy="1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60" name="Line 31"/>
            <p:cNvSpPr>
              <a:spLocks noChangeShapeType="1"/>
            </p:cNvSpPr>
            <p:nvPr/>
          </p:nvSpPr>
          <p:spPr bwMode="auto">
            <a:xfrm flipH="1">
              <a:off x="527" y="3236"/>
              <a:ext cx="31"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61" name="Line 32"/>
            <p:cNvSpPr>
              <a:spLocks noChangeShapeType="1"/>
            </p:cNvSpPr>
            <p:nvPr/>
          </p:nvSpPr>
          <p:spPr bwMode="auto">
            <a:xfrm flipH="1" flipV="1">
              <a:off x="565" y="3087"/>
              <a:ext cx="25" cy="1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62" name="Freeform 33"/>
            <p:cNvSpPr>
              <a:spLocks/>
            </p:cNvSpPr>
            <p:nvPr/>
          </p:nvSpPr>
          <p:spPr bwMode="auto">
            <a:xfrm>
              <a:off x="715" y="2937"/>
              <a:ext cx="14" cy="33"/>
            </a:xfrm>
            <a:custGeom>
              <a:avLst/>
              <a:gdLst>
                <a:gd name="T0" fmla="*/ 0 w 77"/>
                <a:gd name="T1" fmla="*/ 0 h 178"/>
                <a:gd name="T2" fmla="*/ 0 w 77"/>
                <a:gd name="T3" fmla="*/ 0 h 178"/>
                <a:gd name="T4" fmla="*/ 0 w 77"/>
                <a:gd name="T5" fmla="*/ 0 h 178"/>
                <a:gd name="T6" fmla="*/ 0 60000 65536"/>
                <a:gd name="T7" fmla="*/ 0 60000 65536"/>
                <a:gd name="T8" fmla="*/ 0 60000 65536"/>
              </a:gdLst>
              <a:ahLst/>
              <a:cxnLst>
                <a:cxn ang="T6">
                  <a:pos x="T0" y="T1"/>
                </a:cxn>
                <a:cxn ang="T7">
                  <a:pos x="T2" y="T3"/>
                </a:cxn>
                <a:cxn ang="T8">
                  <a:pos x="T4" y="T5"/>
                </a:cxn>
              </a:cxnLst>
              <a:rect l="0" t="0" r="r" b="b"/>
              <a:pathLst>
                <a:path w="77" h="178">
                  <a:moveTo>
                    <a:pt x="77" y="178"/>
                  </a:moveTo>
                  <a:lnTo>
                    <a:pt x="10" y="29"/>
                  </a:lnTo>
                  <a:lnTo>
                    <a:pt x="0" y="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63" name="Line 34"/>
            <p:cNvSpPr>
              <a:spLocks noChangeShapeType="1"/>
            </p:cNvSpPr>
            <p:nvPr/>
          </p:nvSpPr>
          <p:spPr bwMode="auto">
            <a:xfrm>
              <a:off x="926" y="2916"/>
              <a:ext cx="21"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64" name="Line 35"/>
            <p:cNvSpPr>
              <a:spLocks noChangeShapeType="1"/>
            </p:cNvSpPr>
            <p:nvPr/>
          </p:nvSpPr>
          <p:spPr bwMode="auto">
            <a:xfrm flipV="1">
              <a:off x="989" y="2938"/>
              <a:ext cx="24" cy="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65" name="Line 36"/>
            <p:cNvSpPr>
              <a:spLocks noChangeShapeType="1"/>
            </p:cNvSpPr>
            <p:nvPr/>
          </p:nvSpPr>
          <p:spPr bwMode="auto">
            <a:xfrm flipV="1">
              <a:off x="1076" y="2993"/>
              <a:ext cx="24" cy="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66" name="Line 37"/>
            <p:cNvSpPr>
              <a:spLocks noChangeShapeType="1"/>
            </p:cNvSpPr>
            <p:nvPr/>
          </p:nvSpPr>
          <p:spPr bwMode="auto">
            <a:xfrm flipV="1">
              <a:off x="1123" y="3048"/>
              <a:ext cx="27" cy="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67" name="Line 38"/>
            <p:cNvSpPr>
              <a:spLocks noChangeShapeType="1"/>
            </p:cNvSpPr>
            <p:nvPr/>
          </p:nvSpPr>
          <p:spPr bwMode="auto">
            <a:xfrm flipV="1">
              <a:off x="1158" y="3115"/>
              <a:ext cx="31" cy="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68" name="Line 39"/>
            <p:cNvSpPr>
              <a:spLocks noChangeShapeType="1"/>
            </p:cNvSpPr>
            <p:nvPr/>
          </p:nvSpPr>
          <p:spPr bwMode="auto">
            <a:xfrm flipV="1">
              <a:off x="1172" y="3165"/>
              <a:ext cx="32" cy="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69" name="Line 40"/>
            <p:cNvSpPr>
              <a:spLocks noChangeShapeType="1"/>
            </p:cNvSpPr>
            <p:nvPr/>
          </p:nvSpPr>
          <p:spPr bwMode="auto">
            <a:xfrm>
              <a:off x="1179" y="3257"/>
              <a:ext cx="34"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70" name="Line 41"/>
            <p:cNvSpPr>
              <a:spLocks noChangeShapeType="1"/>
            </p:cNvSpPr>
            <p:nvPr/>
          </p:nvSpPr>
          <p:spPr bwMode="auto">
            <a:xfrm>
              <a:off x="1170" y="3314"/>
              <a:ext cx="33" cy="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71" name="Line 42"/>
            <p:cNvSpPr>
              <a:spLocks noChangeShapeType="1"/>
            </p:cNvSpPr>
            <p:nvPr/>
          </p:nvSpPr>
          <p:spPr bwMode="auto">
            <a:xfrm>
              <a:off x="1132" y="3409"/>
              <a:ext cx="29" cy="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72" name="Line 43"/>
            <p:cNvSpPr>
              <a:spLocks noChangeShapeType="1"/>
            </p:cNvSpPr>
            <p:nvPr/>
          </p:nvSpPr>
          <p:spPr bwMode="auto">
            <a:xfrm>
              <a:off x="1096" y="3459"/>
              <a:ext cx="25" cy="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73" name="Line 44"/>
            <p:cNvSpPr>
              <a:spLocks noChangeShapeType="1"/>
            </p:cNvSpPr>
            <p:nvPr/>
          </p:nvSpPr>
          <p:spPr bwMode="auto">
            <a:xfrm>
              <a:off x="1034" y="3515"/>
              <a:ext cx="23" cy="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74" name="Line 45"/>
            <p:cNvSpPr>
              <a:spLocks noChangeShapeType="1"/>
            </p:cNvSpPr>
            <p:nvPr/>
          </p:nvSpPr>
          <p:spPr bwMode="auto">
            <a:xfrm>
              <a:off x="947" y="3556"/>
              <a:ext cx="15" cy="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75" name="Freeform 46"/>
            <p:cNvSpPr>
              <a:spLocks/>
            </p:cNvSpPr>
            <p:nvPr/>
          </p:nvSpPr>
          <p:spPr bwMode="auto">
            <a:xfrm>
              <a:off x="708" y="2952"/>
              <a:ext cx="273" cy="36"/>
            </a:xfrm>
            <a:custGeom>
              <a:avLst/>
              <a:gdLst>
                <a:gd name="T0" fmla="*/ 0 w 216"/>
                <a:gd name="T1" fmla="*/ 75533040 h 21"/>
                <a:gd name="T2" fmla="*/ 152050 w 216"/>
                <a:gd name="T3" fmla="*/ 75533040 h 21"/>
                <a:gd name="T4" fmla="*/ 133216 w 216"/>
                <a:gd name="T5" fmla="*/ 44060940 h 21"/>
                <a:gd name="T6" fmla="*/ 114893 w 216"/>
                <a:gd name="T7" fmla="*/ 18586044 h 21"/>
                <a:gd name="T8" fmla="*/ 98028 w 216"/>
                <a:gd name="T9" fmla="*/ 0 h 21"/>
                <a:gd name="T10" fmla="*/ 80462 w 216"/>
                <a:gd name="T11" fmla="*/ 0 h 21"/>
                <a:gd name="T12" fmla="*/ 59587 w 216"/>
                <a:gd name="T13" fmla="*/ 0 h 21"/>
                <a:gd name="T14" fmla="*/ 45765 w 216"/>
                <a:gd name="T15" fmla="*/ 14992959 h 21"/>
                <a:gd name="T16" fmla="*/ 28989 w 216"/>
                <a:gd name="T17" fmla="*/ 18586044 h 21"/>
                <a:gd name="T18" fmla="*/ 13295 w 216"/>
                <a:gd name="T19" fmla="*/ 46024308 h 21"/>
                <a:gd name="T20" fmla="*/ 0 w 216"/>
                <a:gd name="T21" fmla="*/ 7553304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 h="21">
                  <a:moveTo>
                    <a:pt x="0" y="21"/>
                  </a:moveTo>
                  <a:lnTo>
                    <a:pt x="216" y="21"/>
                  </a:lnTo>
                  <a:lnTo>
                    <a:pt x="189" y="12"/>
                  </a:lnTo>
                  <a:lnTo>
                    <a:pt x="163" y="5"/>
                  </a:lnTo>
                  <a:lnTo>
                    <a:pt x="139" y="0"/>
                  </a:lnTo>
                  <a:lnTo>
                    <a:pt x="115" y="0"/>
                  </a:lnTo>
                  <a:lnTo>
                    <a:pt x="85" y="0"/>
                  </a:lnTo>
                  <a:lnTo>
                    <a:pt x="65" y="4"/>
                  </a:lnTo>
                  <a:lnTo>
                    <a:pt x="41" y="5"/>
                  </a:lnTo>
                  <a:lnTo>
                    <a:pt x="19" y="13"/>
                  </a:lnTo>
                  <a:lnTo>
                    <a:pt x="0" y="21"/>
                  </a:lnTo>
                  <a:close/>
                </a:path>
              </a:pathLst>
            </a:custGeom>
            <a:solidFill>
              <a:srgbClr val="FFFFFF"/>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80227" name="Group 47"/>
          <p:cNvGrpSpPr>
            <a:grpSpLocks/>
          </p:cNvGrpSpPr>
          <p:nvPr/>
        </p:nvGrpSpPr>
        <p:grpSpPr bwMode="auto">
          <a:xfrm>
            <a:off x="2573338" y="1146175"/>
            <a:ext cx="1117600" cy="1058863"/>
            <a:chOff x="1621" y="722"/>
            <a:chExt cx="704" cy="667"/>
          </a:xfrm>
        </p:grpSpPr>
        <p:sp>
          <p:nvSpPr>
            <p:cNvPr id="180388" name="Oval 48"/>
            <p:cNvSpPr>
              <a:spLocks noChangeArrowheads="1"/>
            </p:cNvSpPr>
            <p:nvPr/>
          </p:nvSpPr>
          <p:spPr bwMode="auto">
            <a:xfrm>
              <a:off x="1622" y="722"/>
              <a:ext cx="703" cy="66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80389" name="Oval 49"/>
            <p:cNvSpPr>
              <a:spLocks noChangeArrowheads="1"/>
            </p:cNvSpPr>
            <p:nvPr/>
          </p:nvSpPr>
          <p:spPr bwMode="auto">
            <a:xfrm>
              <a:off x="1621" y="723"/>
              <a:ext cx="686" cy="66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80390" name="Oval 50"/>
            <p:cNvSpPr>
              <a:spLocks noChangeArrowheads="1"/>
            </p:cNvSpPr>
            <p:nvPr/>
          </p:nvSpPr>
          <p:spPr bwMode="auto">
            <a:xfrm>
              <a:off x="1621" y="724"/>
              <a:ext cx="653" cy="66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80391" name="Oval 51"/>
            <p:cNvSpPr>
              <a:spLocks noChangeArrowheads="1"/>
            </p:cNvSpPr>
            <p:nvPr/>
          </p:nvSpPr>
          <p:spPr bwMode="auto">
            <a:xfrm>
              <a:off x="1621" y="725"/>
              <a:ext cx="630" cy="66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80392" name="Oval 52"/>
            <p:cNvSpPr>
              <a:spLocks noChangeArrowheads="1"/>
            </p:cNvSpPr>
            <p:nvPr/>
          </p:nvSpPr>
          <p:spPr bwMode="auto">
            <a:xfrm>
              <a:off x="1626" y="730"/>
              <a:ext cx="621" cy="653"/>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80393" name="Oval 53"/>
            <p:cNvSpPr>
              <a:spLocks noChangeArrowheads="1"/>
            </p:cNvSpPr>
            <p:nvPr/>
          </p:nvSpPr>
          <p:spPr bwMode="auto">
            <a:xfrm>
              <a:off x="1651" y="762"/>
              <a:ext cx="564" cy="590"/>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80394" name="Line 54"/>
            <p:cNvSpPr>
              <a:spLocks noChangeShapeType="1"/>
            </p:cNvSpPr>
            <p:nvPr/>
          </p:nvSpPr>
          <p:spPr bwMode="auto">
            <a:xfrm flipH="1" flipV="1">
              <a:off x="1882" y="732"/>
              <a:ext cx="6" cy="34"/>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95" name="Line 55"/>
            <p:cNvSpPr>
              <a:spLocks noChangeShapeType="1"/>
            </p:cNvSpPr>
            <p:nvPr/>
          </p:nvSpPr>
          <p:spPr bwMode="auto">
            <a:xfrm flipV="1">
              <a:off x="2003" y="738"/>
              <a:ext cx="12" cy="3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96" name="Freeform 56"/>
            <p:cNvSpPr>
              <a:spLocks/>
            </p:cNvSpPr>
            <p:nvPr/>
          </p:nvSpPr>
          <p:spPr bwMode="auto">
            <a:xfrm>
              <a:off x="2130" y="820"/>
              <a:ext cx="27" cy="27"/>
            </a:xfrm>
            <a:custGeom>
              <a:avLst/>
              <a:gdLst>
                <a:gd name="T0" fmla="*/ 0 w 144"/>
                <a:gd name="T1" fmla="*/ 0 h 144"/>
                <a:gd name="T2" fmla="*/ 0 w 144"/>
                <a:gd name="T3" fmla="*/ 0 h 144"/>
                <a:gd name="T4" fmla="*/ 0 w 144"/>
                <a:gd name="T5" fmla="*/ 0 h 144"/>
                <a:gd name="T6" fmla="*/ 0 60000 65536"/>
                <a:gd name="T7" fmla="*/ 0 60000 65536"/>
                <a:gd name="T8" fmla="*/ 0 60000 65536"/>
              </a:gdLst>
              <a:ahLst/>
              <a:cxnLst>
                <a:cxn ang="T6">
                  <a:pos x="T0" y="T1"/>
                </a:cxn>
                <a:cxn ang="T7">
                  <a:pos x="T2" y="T3"/>
                </a:cxn>
                <a:cxn ang="T8">
                  <a:pos x="T4" y="T5"/>
                </a:cxn>
              </a:cxnLst>
              <a:rect l="0" t="0" r="r" b="b"/>
              <a:pathLst>
                <a:path w="144" h="144">
                  <a:moveTo>
                    <a:pt x="0" y="144"/>
                  </a:moveTo>
                  <a:lnTo>
                    <a:pt x="124" y="19"/>
                  </a:lnTo>
                  <a:lnTo>
                    <a:pt x="144" y="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97" name="Line 57"/>
            <p:cNvSpPr>
              <a:spLocks noChangeShapeType="1"/>
            </p:cNvSpPr>
            <p:nvPr/>
          </p:nvSpPr>
          <p:spPr bwMode="auto">
            <a:xfrm flipV="1">
              <a:off x="2197" y="943"/>
              <a:ext cx="33" cy="1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98" name="Line 58"/>
            <p:cNvSpPr>
              <a:spLocks noChangeShapeType="1"/>
            </p:cNvSpPr>
            <p:nvPr/>
          </p:nvSpPr>
          <p:spPr bwMode="auto">
            <a:xfrm>
              <a:off x="2215" y="1071"/>
              <a:ext cx="35" cy="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99" name="Freeform 59"/>
            <p:cNvSpPr>
              <a:spLocks/>
            </p:cNvSpPr>
            <p:nvPr/>
          </p:nvSpPr>
          <p:spPr bwMode="auto">
            <a:xfrm>
              <a:off x="2177" y="1205"/>
              <a:ext cx="32" cy="17"/>
            </a:xfrm>
            <a:custGeom>
              <a:avLst/>
              <a:gdLst>
                <a:gd name="T0" fmla="*/ 0 w 178"/>
                <a:gd name="T1" fmla="*/ 0 h 106"/>
                <a:gd name="T2" fmla="*/ 0 w 178"/>
                <a:gd name="T3" fmla="*/ 0 h 106"/>
                <a:gd name="T4" fmla="*/ 0 w 178"/>
                <a:gd name="T5" fmla="*/ 0 h 106"/>
                <a:gd name="T6" fmla="*/ 0 60000 65536"/>
                <a:gd name="T7" fmla="*/ 0 60000 65536"/>
                <a:gd name="T8" fmla="*/ 0 60000 65536"/>
              </a:gdLst>
              <a:ahLst/>
              <a:cxnLst>
                <a:cxn ang="T6">
                  <a:pos x="T0" y="T1"/>
                </a:cxn>
                <a:cxn ang="T7">
                  <a:pos x="T2" y="T3"/>
                </a:cxn>
                <a:cxn ang="T8">
                  <a:pos x="T4" y="T5"/>
                </a:cxn>
              </a:cxnLst>
              <a:rect l="0" t="0" r="r" b="b"/>
              <a:pathLst>
                <a:path w="178" h="106">
                  <a:moveTo>
                    <a:pt x="0" y="0"/>
                  </a:moveTo>
                  <a:lnTo>
                    <a:pt x="144" y="96"/>
                  </a:lnTo>
                  <a:lnTo>
                    <a:pt x="178" y="106"/>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00" name="Freeform 60"/>
            <p:cNvSpPr>
              <a:spLocks/>
            </p:cNvSpPr>
            <p:nvPr/>
          </p:nvSpPr>
          <p:spPr bwMode="auto">
            <a:xfrm>
              <a:off x="2097" y="1296"/>
              <a:ext cx="23" cy="32"/>
            </a:xfrm>
            <a:custGeom>
              <a:avLst/>
              <a:gdLst>
                <a:gd name="T0" fmla="*/ 0 w 125"/>
                <a:gd name="T1" fmla="*/ 0 h 163"/>
                <a:gd name="T2" fmla="*/ 0 w 125"/>
                <a:gd name="T3" fmla="*/ 0 h 163"/>
                <a:gd name="T4" fmla="*/ 0 w 125"/>
                <a:gd name="T5" fmla="*/ 0 h 163"/>
                <a:gd name="T6" fmla="*/ 0 60000 65536"/>
                <a:gd name="T7" fmla="*/ 0 60000 65536"/>
                <a:gd name="T8" fmla="*/ 0 60000 65536"/>
              </a:gdLst>
              <a:ahLst/>
              <a:cxnLst>
                <a:cxn ang="T6">
                  <a:pos x="T0" y="T1"/>
                </a:cxn>
                <a:cxn ang="T7">
                  <a:pos x="T2" y="T3"/>
                </a:cxn>
                <a:cxn ang="T8">
                  <a:pos x="T4" y="T5"/>
                </a:cxn>
              </a:cxnLst>
              <a:rect l="0" t="0" r="r" b="b"/>
              <a:pathLst>
                <a:path w="125" h="163">
                  <a:moveTo>
                    <a:pt x="0" y="0"/>
                  </a:moveTo>
                  <a:lnTo>
                    <a:pt x="96" y="144"/>
                  </a:lnTo>
                  <a:lnTo>
                    <a:pt x="125" y="163"/>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01" name="Line 61"/>
            <p:cNvSpPr>
              <a:spLocks noChangeShapeType="1"/>
            </p:cNvSpPr>
            <p:nvPr/>
          </p:nvSpPr>
          <p:spPr bwMode="auto">
            <a:xfrm>
              <a:off x="1943" y="1351"/>
              <a:ext cx="2" cy="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02" name="Freeform 62"/>
            <p:cNvSpPr>
              <a:spLocks/>
            </p:cNvSpPr>
            <p:nvPr/>
          </p:nvSpPr>
          <p:spPr bwMode="auto">
            <a:xfrm>
              <a:off x="1787" y="1318"/>
              <a:ext cx="16" cy="33"/>
            </a:xfrm>
            <a:custGeom>
              <a:avLst/>
              <a:gdLst>
                <a:gd name="T0" fmla="*/ 0 w 91"/>
                <a:gd name="T1" fmla="*/ 0 h 178"/>
                <a:gd name="T2" fmla="*/ 0 w 91"/>
                <a:gd name="T3" fmla="*/ 0 h 178"/>
                <a:gd name="T4" fmla="*/ 0 w 91"/>
                <a:gd name="T5" fmla="*/ 0 h 178"/>
                <a:gd name="T6" fmla="*/ 0 60000 65536"/>
                <a:gd name="T7" fmla="*/ 0 60000 65536"/>
                <a:gd name="T8" fmla="*/ 0 60000 65536"/>
              </a:gdLst>
              <a:ahLst/>
              <a:cxnLst>
                <a:cxn ang="T6">
                  <a:pos x="T0" y="T1"/>
                </a:cxn>
                <a:cxn ang="T7">
                  <a:pos x="T2" y="T3"/>
                </a:cxn>
                <a:cxn ang="T8">
                  <a:pos x="T4" y="T5"/>
                </a:cxn>
              </a:cxnLst>
              <a:rect l="0" t="0" r="r" b="b"/>
              <a:pathLst>
                <a:path w="91" h="178">
                  <a:moveTo>
                    <a:pt x="91" y="0"/>
                  </a:moveTo>
                  <a:lnTo>
                    <a:pt x="14" y="144"/>
                  </a:lnTo>
                  <a:lnTo>
                    <a:pt x="0" y="178"/>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03" name="Freeform 63"/>
            <p:cNvSpPr>
              <a:spLocks/>
            </p:cNvSpPr>
            <p:nvPr/>
          </p:nvSpPr>
          <p:spPr bwMode="auto">
            <a:xfrm>
              <a:off x="1680" y="1230"/>
              <a:ext cx="26" cy="21"/>
            </a:xfrm>
            <a:custGeom>
              <a:avLst/>
              <a:gdLst>
                <a:gd name="T0" fmla="*/ 0 w 144"/>
                <a:gd name="T1" fmla="*/ 0 h 110"/>
                <a:gd name="T2" fmla="*/ 0 w 144"/>
                <a:gd name="T3" fmla="*/ 0 h 110"/>
                <a:gd name="T4" fmla="*/ 0 w 144"/>
                <a:gd name="T5" fmla="*/ 0 h 110"/>
                <a:gd name="T6" fmla="*/ 0 60000 65536"/>
                <a:gd name="T7" fmla="*/ 0 60000 65536"/>
                <a:gd name="T8" fmla="*/ 0 60000 65536"/>
              </a:gdLst>
              <a:ahLst/>
              <a:cxnLst>
                <a:cxn ang="T6">
                  <a:pos x="T0" y="T1"/>
                </a:cxn>
                <a:cxn ang="T7">
                  <a:pos x="T2" y="T3"/>
                </a:cxn>
                <a:cxn ang="T8">
                  <a:pos x="T4" y="T5"/>
                </a:cxn>
              </a:cxnLst>
              <a:rect l="0" t="0" r="r" b="b"/>
              <a:pathLst>
                <a:path w="144" h="110">
                  <a:moveTo>
                    <a:pt x="144" y="0"/>
                  </a:moveTo>
                  <a:lnTo>
                    <a:pt x="24" y="86"/>
                  </a:lnTo>
                  <a:lnTo>
                    <a:pt x="0" y="11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04" name="Line 64"/>
            <p:cNvSpPr>
              <a:spLocks noChangeShapeType="1"/>
            </p:cNvSpPr>
            <p:nvPr/>
          </p:nvSpPr>
          <p:spPr bwMode="auto">
            <a:xfrm flipH="1">
              <a:off x="1625" y="1103"/>
              <a:ext cx="29" cy="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05" name="Freeform 65"/>
            <p:cNvSpPr>
              <a:spLocks/>
            </p:cNvSpPr>
            <p:nvPr/>
          </p:nvSpPr>
          <p:spPr bwMode="auto">
            <a:xfrm>
              <a:off x="1630" y="976"/>
              <a:ext cx="31" cy="7"/>
            </a:xfrm>
            <a:custGeom>
              <a:avLst/>
              <a:gdLst>
                <a:gd name="T0" fmla="*/ 0 w 168"/>
                <a:gd name="T1" fmla="*/ 0 h 39"/>
                <a:gd name="T2" fmla="*/ 0 w 168"/>
                <a:gd name="T3" fmla="*/ 0 h 39"/>
                <a:gd name="T4" fmla="*/ 0 w 168"/>
                <a:gd name="T5" fmla="*/ 0 h 39"/>
                <a:gd name="T6" fmla="*/ 0 60000 65536"/>
                <a:gd name="T7" fmla="*/ 0 60000 65536"/>
                <a:gd name="T8" fmla="*/ 0 60000 65536"/>
              </a:gdLst>
              <a:ahLst/>
              <a:cxnLst>
                <a:cxn ang="T6">
                  <a:pos x="T0" y="T1"/>
                </a:cxn>
                <a:cxn ang="T7">
                  <a:pos x="T2" y="T3"/>
                </a:cxn>
                <a:cxn ang="T8">
                  <a:pos x="T4" y="T5"/>
                </a:cxn>
              </a:cxnLst>
              <a:rect l="0" t="0" r="r" b="b"/>
              <a:pathLst>
                <a:path w="168" h="39">
                  <a:moveTo>
                    <a:pt x="168" y="39"/>
                  </a:moveTo>
                  <a:lnTo>
                    <a:pt x="24" y="10"/>
                  </a:lnTo>
                  <a:lnTo>
                    <a:pt x="0" y="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06" name="Line 66"/>
            <p:cNvSpPr>
              <a:spLocks noChangeShapeType="1"/>
            </p:cNvSpPr>
            <p:nvPr/>
          </p:nvSpPr>
          <p:spPr bwMode="auto">
            <a:xfrm flipH="1" flipV="1">
              <a:off x="1708" y="827"/>
              <a:ext cx="23" cy="24"/>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07" name="Line 67"/>
            <p:cNvSpPr>
              <a:spLocks noChangeShapeType="1"/>
            </p:cNvSpPr>
            <p:nvPr/>
          </p:nvSpPr>
          <p:spPr bwMode="auto">
            <a:xfrm flipV="1">
              <a:off x="2055" y="759"/>
              <a:ext cx="15" cy="3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08" name="Line 68"/>
            <p:cNvSpPr>
              <a:spLocks noChangeShapeType="1"/>
            </p:cNvSpPr>
            <p:nvPr/>
          </p:nvSpPr>
          <p:spPr bwMode="auto">
            <a:xfrm flipV="1">
              <a:off x="2168" y="875"/>
              <a:ext cx="30" cy="1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09" name="Freeform 69"/>
            <p:cNvSpPr>
              <a:spLocks/>
            </p:cNvSpPr>
            <p:nvPr/>
          </p:nvSpPr>
          <p:spPr bwMode="auto">
            <a:xfrm>
              <a:off x="2209" y="989"/>
              <a:ext cx="36" cy="7"/>
            </a:xfrm>
            <a:custGeom>
              <a:avLst/>
              <a:gdLst>
                <a:gd name="T0" fmla="*/ 0 w 201"/>
                <a:gd name="T1" fmla="*/ 0 h 39"/>
                <a:gd name="T2" fmla="*/ 0 w 201"/>
                <a:gd name="T3" fmla="*/ 0 h 39"/>
                <a:gd name="T4" fmla="*/ 0 w 201"/>
                <a:gd name="T5" fmla="*/ 0 h 39"/>
                <a:gd name="T6" fmla="*/ 0 60000 65536"/>
                <a:gd name="T7" fmla="*/ 0 60000 65536"/>
                <a:gd name="T8" fmla="*/ 0 60000 65536"/>
              </a:gdLst>
              <a:ahLst/>
              <a:cxnLst>
                <a:cxn ang="T6">
                  <a:pos x="T0" y="T1"/>
                </a:cxn>
                <a:cxn ang="T7">
                  <a:pos x="T2" y="T3"/>
                </a:cxn>
                <a:cxn ang="T8">
                  <a:pos x="T4" y="T5"/>
                </a:cxn>
              </a:cxnLst>
              <a:rect l="0" t="0" r="r" b="b"/>
              <a:pathLst>
                <a:path w="201" h="39">
                  <a:moveTo>
                    <a:pt x="0" y="39"/>
                  </a:moveTo>
                  <a:lnTo>
                    <a:pt x="172" y="10"/>
                  </a:lnTo>
                  <a:lnTo>
                    <a:pt x="201" y="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10" name="Freeform 70"/>
            <p:cNvSpPr>
              <a:spLocks/>
            </p:cNvSpPr>
            <p:nvPr/>
          </p:nvSpPr>
          <p:spPr bwMode="auto">
            <a:xfrm>
              <a:off x="2209" y="1117"/>
              <a:ext cx="36" cy="10"/>
            </a:xfrm>
            <a:custGeom>
              <a:avLst/>
              <a:gdLst>
                <a:gd name="T0" fmla="*/ 0 w 201"/>
                <a:gd name="T1" fmla="*/ 0 h 53"/>
                <a:gd name="T2" fmla="*/ 0 w 201"/>
                <a:gd name="T3" fmla="*/ 0 h 53"/>
                <a:gd name="T4" fmla="*/ 0 w 201"/>
                <a:gd name="T5" fmla="*/ 0 h 53"/>
                <a:gd name="T6" fmla="*/ 0 60000 65536"/>
                <a:gd name="T7" fmla="*/ 0 60000 65536"/>
                <a:gd name="T8" fmla="*/ 0 60000 65536"/>
              </a:gdLst>
              <a:ahLst/>
              <a:cxnLst>
                <a:cxn ang="T6">
                  <a:pos x="T0" y="T1"/>
                </a:cxn>
                <a:cxn ang="T7">
                  <a:pos x="T2" y="T3"/>
                </a:cxn>
                <a:cxn ang="T8">
                  <a:pos x="T4" y="T5"/>
                </a:cxn>
              </a:cxnLst>
              <a:rect l="0" t="0" r="r" b="b"/>
              <a:pathLst>
                <a:path w="201" h="53">
                  <a:moveTo>
                    <a:pt x="0" y="0"/>
                  </a:moveTo>
                  <a:lnTo>
                    <a:pt x="172" y="44"/>
                  </a:lnTo>
                  <a:lnTo>
                    <a:pt x="201" y="53"/>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11" name="Line 71"/>
            <p:cNvSpPr>
              <a:spLocks noChangeShapeType="1"/>
            </p:cNvSpPr>
            <p:nvPr/>
          </p:nvSpPr>
          <p:spPr bwMode="auto">
            <a:xfrm>
              <a:off x="2149" y="1246"/>
              <a:ext cx="27" cy="2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12" name="Freeform 72"/>
            <p:cNvSpPr>
              <a:spLocks/>
            </p:cNvSpPr>
            <p:nvPr/>
          </p:nvSpPr>
          <p:spPr bwMode="auto">
            <a:xfrm>
              <a:off x="2027" y="1335"/>
              <a:ext cx="13" cy="36"/>
            </a:xfrm>
            <a:custGeom>
              <a:avLst/>
              <a:gdLst>
                <a:gd name="T0" fmla="*/ 0 w 72"/>
                <a:gd name="T1" fmla="*/ 0 h 192"/>
                <a:gd name="T2" fmla="*/ 0 w 72"/>
                <a:gd name="T3" fmla="*/ 0 h 192"/>
                <a:gd name="T4" fmla="*/ 0 w 72"/>
                <a:gd name="T5" fmla="*/ 0 h 192"/>
                <a:gd name="T6" fmla="*/ 0 60000 65536"/>
                <a:gd name="T7" fmla="*/ 0 60000 65536"/>
                <a:gd name="T8" fmla="*/ 0 60000 65536"/>
              </a:gdLst>
              <a:ahLst/>
              <a:cxnLst>
                <a:cxn ang="T6">
                  <a:pos x="T0" y="T1"/>
                </a:cxn>
                <a:cxn ang="T7">
                  <a:pos x="T2" y="T3"/>
                </a:cxn>
                <a:cxn ang="T8">
                  <a:pos x="T4" y="T5"/>
                </a:cxn>
              </a:cxnLst>
              <a:rect l="0" t="0" r="r" b="b"/>
              <a:pathLst>
                <a:path w="72" h="192">
                  <a:moveTo>
                    <a:pt x="0" y="0"/>
                  </a:moveTo>
                  <a:lnTo>
                    <a:pt x="53" y="159"/>
                  </a:lnTo>
                  <a:lnTo>
                    <a:pt x="72" y="192"/>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13" name="Freeform 73"/>
            <p:cNvSpPr>
              <a:spLocks/>
            </p:cNvSpPr>
            <p:nvPr/>
          </p:nvSpPr>
          <p:spPr bwMode="auto">
            <a:xfrm>
              <a:off x="1878" y="1348"/>
              <a:ext cx="6" cy="35"/>
            </a:xfrm>
            <a:custGeom>
              <a:avLst/>
              <a:gdLst>
                <a:gd name="T0" fmla="*/ 0 w 33"/>
                <a:gd name="T1" fmla="*/ 0 h 192"/>
                <a:gd name="T2" fmla="*/ 0 w 33"/>
                <a:gd name="T3" fmla="*/ 0 h 192"/>
                <a:gd name="T4" fmla="*/ 0 w 33"/>
                <a:gd name="T5" fmla="*/ 0 h 192"/>
                <a:gd name="T6" fmla="*/ 0 60000 65536"/>
                <a:gd name="T7" fmla="*/ 0 60000 65536"/>
                <a:gd name="T8" fmla="*/ 0 60000 65536"/>
              </a:gdLst>
              <a:ahLst/>
              <a:cxnLst>
                <a:cxn ang="T6">
                  <a:pos x="T0" y="T1"/>
                </a:cxn>
                <a:cxn ang="T7">
                  <a:pos x="T2" y="T3"/>
                </a:cxn>
                <a:cxn ang="T8">
                  <a:pos x="T4" y="T5"/>
                </a:cxn>
              </a:cxnLst>
              <a:rect l="0" t="0" r="r" b="b"/>
              <a:pathLst>
                <a:path w="33" h="192">
                  <a:moveTo>
                    <a:pt x="33" y="0"/>
                  </a:moveTo>
                  <a:lnTo>
                    <a:pt x="0" y="163"/>
                  </a:lnTo>
                  <a:lnTo>
                    <a:pt x="0" y="192"/>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14" name="Freeform 74"/>
            <p:cNvSpPr>
              <a:spLocks/>
            </p:cNvSpPr>
            <p:nvPr/>
          </p:nvSpPr>
          <p:spPr bwMode="auto">
            <a:xfrm>
              <a:off x="1740" y="1290"/>
              <a:ext cx="19" cy="26"/>
            </a:xfrm>
            <a:custGeom>
              <a:avLst/>
              <a:gdLst>
                <a:gd name="T0" fmla="*/ 0 w 106"/>
                <a:gd name="T1" fmla="*/ 0 h 139"/>
                <a:gd name="T2" fmla="*/ 0 w 106"/>
                <a:gd name="T3" fmla="*/ 0 h 139"/>
                <a:gd name="T4" fmla="*/ 0 w 106"/>
                <a:gd name="T5" fmla="*/ 0 h 139"/>
                <a:gd name="T6" fmla="*/ 0 60000 65536"/>
                <a:gd name="T7" fmla="*/ 0 60000 65536"/>
                <a:gd name="T8" fmla="*/ 0 60000 65536"/>
              </a:gdLst>
              <a:ahLst/>
              <a:cxnLst>
                <a:cxn ang="T6">
                  <a:pos x="T0" y="T1"/>
                </a:cxn>
                <a:cxn ang="T7">
                  <a:pos x="T2" y="T3"/>
                </a:cxn>
                <a:cxn ang="T8">
                  <a:pos x="T4" y="T5"/>
                </a:cxn>
              </a:cxnLst>
              <a:rect l="0" t="0" r="r" b="b"/>
              <a:pathLst>
                <a:path w="106" h="139">
                  <a:moveTo>
                    <a:pt x="106" y="0"/>
                  </a:moveTo>
                  <a:lnTo>
                    <a:pt x="15" y="115"/>
                  </a:lnTo>
                  <a:lnTo>
                    <a:pt x="0" y="139"/>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15" name="Line 75"/>
            <p:cNvSpPr>
              <a:spLocks noChangeShapeType="1"/>
            </p:cNvSpPr>
            <p:nvPr/>
          </p:nvSpPr>
          <p:spPr bwMode="auto">
            <a:xfrm flipH="1">
              <a:off x="1648" y="1176"/>
              <a:ext cx="27" cy="1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16" name="Line 76"/>
            <p:cNvSpPr>
              <a:spLocks noChangeShapeType="1"/>
            </p:cNvSpPr>
            <p:nvPr/>
          </p:nvSpPr>
          <p:spPr bwMode="auto">
            <a:xfrm flipH="1">
              <a:off x="1621" y="1052"/>
              <a:ext cx="31"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17" name="Line 77"/>
            <p:cNvSpPr>
              <a:spLocks noChangeShapeType="1"/>
            </p:cNvSpPr>
            <p:nvPr/>
          </p:nvSpPr>
          <p:spPr bwMode="auto">
            <a:xfrm flipH="1" flipV="1">
              <a:off x="1659" y="903"/>
              <a:ext cx="25" cy="1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18" name="Freeform 78"/>
            <p:cNvSpPr>
              <a:spLocks/>
            </p:cNvSpPr>
            <p:nvPr/>
          </p:nvSpPr>
          <p:spPr bwMode="auto">
            <a:xfrm>
              <a:off x="1809" y="753"/>
              <a:ext cx="14" cy="33"/>
            </a:xfrm>
            <a:custGeom>
              <a:avLst/>
              <a:gdLst>
                <a:gd name="T0" fmla="*/ 0 w 77"/>
                <a:gd name="T1" fmla="*/ 0 h 178"/>
                <a:gd name="T2" fmla="*/ 0 w 77"/>
                <a:gd name="T3" fmla="*/ 0 h 178"/>
                <a:gd name="T4" fmla="*/ 0 w 77"/>
                <a:gd name="T5" fmla="*/ 0 h 178"/>
                <a:gd name="T6" fmla="*/ 0 60000 65536"/>
                <a:gd name="T7" fmla="*/ 0 60000 65536"/>
                <a:gd name="T8" fmla="*/ 0 60000 65536"/>
              </a:gdLst>
              <a:ahLst/>
              <a:cxnLst>
                <a:cxn ang="T6">
                  <a:pos x="T0" y="T1"/>
                </a:cxn>
                <a:cxn ang="T7">
                  <a:pos x="T2" y="T3"/>
                </a:cxn>
                <a:cxn ang="T8">
                  <a:pos x="T4" y="T5"/>
                </a:cxn>
              </a:cxnLst>
              <a:rect l="0" t="0" r="r" b="b"/>
              <a:pathLst>
                <a:path w="77" h="178">
                  <a:moveTo>
                    <a:pt x="77" y="178"/>
                  </a:moveTo>
                  <a:lnTo>
                    <a:pt x="10" y="29"/>
                  </a:lnTo>
                  <a:lnTo>
                    <a:pt x="0" y="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19" name="Line 79"/>
            <p:cNvSpPr>
              <a:spLocks noChangeShapeType="1"/>
            </p:cNvSpPr>
            <p:nvPr/>
          </p:nvSpPr>
          <p:spPr bwMode="auto">
            <a:xfrm>
              <a:off x="2020" y="732"/>
              <a:ext cx="21"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20" name="Line 80"/>
            <p:cNvSpPr>
              <a:spLocks noChangeShapeType="1"/>
            </p:cNvSpPr>
            <p:nvPr/>
          </p:nvSpPr>
          <p:spPr bwMode="auto">
            <a:xfrm flipV="1">
              <a:off x="2083" y="754"/>
              <a:ext cx="24" cy="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21" name="Line 81"/>
            <p:cNvSpPr>
              <a:spLocks noChangeShapeType="1"/>
            </p:cNvSpPr>
            <p:nvPr/>
          </p:nvSpPr>
          <p:spPr bwMode="auto">
            <a:xfrm flipV="1">
              <a:off x="2170" y="809"/>
              <a:ext cx="24" cy="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22" name="Line 82"/>
            <p:cNvSpPr>
              <a:spLocks noChangeShapeType="1"/>
            </p:cNvSpPr>
            <p:nvPr/>
          </p:nvSpPr>
          <p:spPr bwMode="auto">
            <a:xfrm flipV="1">
              <a:off x="2217" y="864"/>
              <a:ext cx="27" cy="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23" name="Line 83"/>
            <p:cNvSpPr>
              <a:spLocks noChangeShapeType="1"/>
            </p:cNvSpPr>
            <p:nvPr/>
          </p:nvSpPr>
          <p:spPr bwMode="auto">
            <a:xfrm flipV="1">
              <a:off x="2252" y="931"/>
              <a:ext cx="31" cy="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24" name="Line 84"/>
            <p:cNvSpPr>
              <a:spLocks noChangeShapeType="1"/>
            </p:cNvSpPr>
            <p:nvPr/>
          </p:nvSpPr>
          <p:spPr bwMode="auto">
            <a:xfrm flipV="1">
              <a:off x="2266" y="981"/>
              <a:ext cx="32" cy="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25" name="Line 85"/>
            <p:cNvSpPr>
              <a:spLocks noChangeShapeType="1"/>
            </p:cNvSpPr>
            <p:nvPr/>
          </p:nvSpPr>
          <p:spPr bwMode="auto">
            <a:xfrm>
              <a:off x="2273" y="1073"/>
              <a:ext cx="34"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26" name="Line 86"/>
            <p:cNvSpPr>
              <a:spLocks noChangeShapeType="1"/>
            </p:cNvSpPr>
            <p:nvPr/>
          </p:nvSpPr>
          <p:spPr bwMode="auto">
            <a:xfrm>
              <a:off x="2264" y="1130"/>
              <a:ext cx="33" cy="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27" name="Line 87"/>
            <p:cNvSpPr>
              <a:spLocks noChangeShapeType="1"/>
            </p:cNvSpPr>
            <p:nvPr/>
          </p:nvSpPr>
          <p:spPr bwMode="auto">
            <a:xfrm>
              <a:off x="2226" y="1225"/>
              <a:ext cx="29" cy="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28" name="Line 88"/>
            <p:cNvSpPr>
              <a:spLocks noChangeShapeType="1"/>
            </p:cNvSpPr>
            <p:nvPr/>
          </p:nvSpPr>
          <p:spPr bwMode="auto">
            <a:xfrm>
              <a:off x="2190" y="1275"/>
              <a:ext cx="25" cy="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29" name="Line 89"/>
            <p:cNvSpPr>
              <a:spLocks noChangeShapeType="1"/>
            </p:cNvSpPr>
            <p:nvPr/>
          </p:nvSpPr>
          <p:spPr bwMode="auto">
            <a:xfrm>
              <a:off x="2128" y="1331"/>
              <a:ext cx="23" cy="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30" name="Line 90"/>
            <p:cNvSpPr>
              <a:spLocks noChangeShapeType="1"/>
            </p:cNvSpPr>
            <p:nvPr/>
          </p:nvSpPr>
          <p:spPr bwMode="auto">
            <a:xfrm>
              <a:off x="2041" y="1372"/>
              <a:ext cx="15" cy="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431" name="Freeform 91"/>
            <p:cNvSpPr>
              <a:spLocks/>
            </p:cNvSpPr>
            <p:nvPr/>
          </p:nvSpPr>
          <p:spPr bwMode="auto">
            <a:xfrm>
              <a:off x="1709" y="766"/>
              <a:ext cx="451" cy="121"/>
            </a:xfrm>
            <a:custGeom>
              <a:avLst/>
              <a:gdLst>
                <a:gd name="T0" fmla="*/ 0 w 397"/>
                <a:gd name="T1" fmla="*/ 655291 h 88"/>
                <a:gd name="T2" fmla="*/ 14108 w 397"/>
                <a:gd name="T3" fmla="*/ 655291 h 88"/>
                <a:gd name="T4" fmla="*/ 13161 w 397"/>
                <a:gd name="T5" fmla="*/ 461689 h 88"/>
                <a:gd name="T6" fmla="*/ 12270 w 397"/>
                <a:gd name="T7" fmla="*/ 335774 h 88"/>
                <a:gd name="T8" fmla="*/ 11433 w 397"/>
                <a:gd name="T9" fmla="*/ 218233 h 88"/>
                <a:gd name="T10" fmla="*/ 10372 w 397"/>
                <a:gd name="T11" fmla="*/ 134916 h 88"/>
                <a:gd name="T12" fmla="*/ 9212 w 397"/>
                <a:gd name="T13" fmla="*/ 61053 h 88"/>
                <a:gd name="T14" fmla="*/ 8267 w 397"/>
                <a:gd name="T15" fmla="*/ 23485 h 88"/>
                <a:gd name="T16" fmla="*/ 7075 w 397"/>
                <a:gd name="T17" fmla="*/ 0 h 88"/>
                <a:gd name="T18" fmla="*/ 5983 w 397"/>
                <a:gd name="T19" fmla="*/ 17080 h 88"/>
                <a:gd name="T20" fmla="*/ 4869 w 397"/>
                <a:gd name="T21" fmla="*/ 61053 h 88"/>
                <a:gd name="T22" fmla="*/ 3732 w 397"/>
                <a:gd name="T23" fmla="*/ 117432 h 88"/>
                <a:gd name="T24" fmla="*/ 2604 w 397"/>
                <a:gd name="T25" fmla="*/ 222020 h 88"/>
                <a:gd name="T26" fmla="*/ 1776 w 397"/>
                <a:gd name="T27" fmla="*/ 335774 h 88"/>
                <a:gd name="T28" fmla="*/ 1080 w 397"/>
                <a:gd name="T29" fmla="*/ 438409 h 88"/>
                <a:gd name="T30" fmla="*/ 571 w 397"/>
                <a:gd name="T31" fmla="*/ 521775 h 88"/>
                <a:gd name="T32" fmla="*/ 0 w 397"/>
                <a:gd name="T33" fmla="*/ 655291 h 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7" h="88">
                  <a:moveTo>
                    <a:pt x="0" y="88"/>
                  </a:moveTo>
                  <a:lnTo>
                    <a:pt x="397" y="88"/>
                  </a:lnTo>
                  <a:lnTo>
                    <a:pt x="371" y="62"/>
                  </a:lnTo>
                  <a:lnTo>
                    <a:pt x="345" y="45"/>
                  </a:lnTo>
                  <a:lnTo>
                    <a:pt x="321" y="29"/>
                  </a:lnTo>
                  <a:lnTo>
                    <a:pt x="293" y="18"/>
                  </a:lnTo>
                  <a:lnTo>
                    <a:pt x="259" y="8"/>
                  </a:lnTo>
                  <a:lnTo>
                    <a:pt x="232" y="3"/>
                  </a:lnTo>
                  <a:lnTo>
                    <a:pt x="200" y="0"/>
                  </a:lnTo>
                  <a:lnTo>
                    <a:pt x="168" y="2"/>
                  </a:lnTo>
                  <a:lnTo>
                    <a:pt x="137" y="8"/>
                  </a:lnTo>
                  <a:lnTo>
                    <a:pt x="105" y="16"/>
                  </a:lnTo>
                  <a:lnTo>
                    <a:pt x="73" y="30"/>
                  </a:lnTo>
                  <a:lnTo>
                    <a:pt x="49" y="45"/>
                  </a:lnTo>
                  <a:lnTo>
                    <a:pt x="30" y="59"/>
                  </a:lnTo>
                  <a:lnTo>
                    <a:pt x="16" y="70"/>
                  </a:lnTo>
                  <a:lnTo>
                    <a:pt x="0" y="88"/>
                  </a:lnTo>
                  <a:close/>
                </a:path>
              </a:pathLst>
            </a:custGeom>
            <a:solidFill>
              <a:srgbClr val="FFFFFF"/>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80228" name="Oval 92"/>
          <p:cNvSpPr>
            <a:spLocks noChangeArrowheads="1"/>
          </p:cNvSpPr>
          <p:nvPr/>
        </p:nvSpPr>
        <p:spPr bwMode="auto">
          <a:xfrm>
            <a:off x="4106863" y="1135063"/>
            <a:ext cx="1116012" cy="10572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80229" name="Oval 93"/>
          <p:cNvSpPr>
            <a:spLocks noChangeArrowheads="1"/>
          </p:cNvSpPr>
          <p:nvPr/>
        </p:nvSpPr>
        <p:spPr bwMode="auto">
          <a:xfrm>
            <a:off x="4105275" y="1136650"/>
            <a:ext cx="1089025" cy="10541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80230" name="Oval 94"/>
          <p:cNvSpPr>
            <a:spLocks noChangeArrowheads="1"/>
          </p:cNvSpPr>
          <p:nvPr/>
        </p:nvSpPr>
        <p:spPr bwMode="auto">
          <a:xfrm>
            <a:off x="4105275" y="1138238"/>
            <a:ext cx="1036638" cy="105092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80231" name="Oval 95"/>
          <p:cNvSpPr>
            <a:spLocks noChangeArrowheads="1"/>
          </p:cNvSpPr>
          <p:nvPr/>
        </p:nvSpPr>
        <p:spPr bwMode="auto">
          <a:xfrm>
            <a:off x="4105275" y="1139825"/>
            <a:ext cx="1000125" cy="10541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80232" name="Oval 96"/>
          <p:cNvSpPr>
            <a:spLocks noChangeArrowheads="1"/>
          </p:cNvSpPr>
          <p:nvPr/>
        </p:nvSpPr>
        <p:spPr bwMode="auto">
          <a:xfrm>
            <a:off x="4113213" y="1147763"/>
            <a:ext cx="985837" cy="1036637"/>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80233" name="Oval 97"/>
          <p:cNvSpPr>
            <a:spLocks noChangeArrowheads="1"/>
          </p:cNvSpPr>
          <p:nvPr/>
        </p:nvSpPr>
        <p:spPr bwMode="auto">
          <a:xfrm>
            <a:off x="4165600" y="1196975"/>
            <a:ext cx="895350" cy="936625"/>
          </a:xfrm>
          <a:prstGeom prst="ellipse">
            <a:avLst/>
          </a:prstGeom>
          <a:solidFill>
            <a:srgbClr val="FF99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80234" name="Line 98"/>
          <p:cNvSpPr>
            <a:spLocks noChangeShapeType="1"/>
          </p:cNvSpPr>
          <p:nvPr/>
        </p:nvSpPr>
        <p:spPr bwMode="auto">
          <a:xfrm flipH="1" flipV="1">
            <a:off x="4519613" y="1150938"/>
            <a:ext cx="9525" cy="5397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35" name="Line 99"/>
          <p:cNvSpPr>
            <a:spLocks noChangeShapeType="1"/>
          </p:cNvSpPr>
          <p:nvPr/>
        </p:nvSpPr>
        <p:spPr bwMode="auto">
          <a:xfrm flipV="1">
            <a:off x="4711700" y="1160463"/>
            <a:ext cx="19050" cy="555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36" name="Freeform 100"/>
          <p:cNvSpPr>
            <a:spLocks/>
          </p:cNvSpPr>
          <p:nvPr/>
        </p:nvSpPr>
        <p:spPr bwMode="auto">
          <a:xfrm>
            <a:off x="4913313" y="1290638"/>
            <a:ext cx="42862" cy="42862"/>
          </a:xfrm>
          <a:custGeom>
            <a:avLst/>
            <a:gdLst>
              <a:gd name="T0" fmla="*/ 0 w 144"/>
              <a:gd name="T1" fmla="*/ 2147483646 h 144"/>
              <a:gd name="T2" fmla="*/ 2147483646 w 144"/>
              <a:gd name="T3" fmla="*/ 2147483646 h 144"/>
              <a:gd name="T4" fmla="*/ 2147483646 w 144"/>
              <a:gd name="T5" fmla="*/ 0 h 144"/>
              <a:gd name="T6" fmla="*/ 0 60000 65536"/>
              <a:gd name="T7" fmla="*/ 0 60000 65536"/>
              <a:gd name="T8" fmla="*/ 0 60000 65536"/>
            </a:gdLst>
            <a:ahLst/>
            <a:cxnLst>
              <a:cxn ang="T6">
                <a:pos x="T0" y="T1"/>
              </a:cxn>
              <a:cxn ang="T7">
                <a:pos x="T2" y="T3"/>
              </a:cxn>
              <a:cxn ang="T8">
                <a:pos x="T4" y="T5"/>
              </a:cxn>
            </a:cxnLst>
            <a:rect l="0" t="0" r="r" b="b"/>
            <a:pathLst>
              <a:path w="144" h="144">
                <a:moveTo>
                  <a:pt x="0" y="144"/>
                </a:moveTo>
                <a:lnTo>
                  <a:pt x="124" y="19"/>
                </a:lnTo>
                <a:lnTo>
                  <a:pt x="144" y="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37" name="Line 101"/>
          <p:cNvSpPr>
            <a:spLocks noChangeShapeType="1"/>
          </p:cNvSpPr>
          <p:nvPr/>
        </p:nvSpPr>
        <p:spPr bwMode="auto">
          <a:xfrm flipV="1">
            <a:off x="5019675" y="1485900"/>
            <a:ext cx="52388" cy="1905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38" name="Line 102"/>
          <p:cNvSpPr>
            <a:spLocks noChangeShapeType="1"/>
          </p:cNvSpPr>
          <p:nvPr/>
        </p:nvSpPr>
        <p:spPr bwMode="auto">
          <a:xfrm>
            <a:off x="5048250" y="1689100"/>
            <a:ext cx="55563" cy="15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39" name="Freeform 103"/>
          <p:cNvSpPr>
            <a:spLocks/>
          </p:cNvSpPr>
          <p:nvPr/>
        </p:nvSpPr>
        <p:spPr bwMode="auto">
          <a:xfrm>
            <a:off x="4987925" y="1901825"/>
            <a:ext cx="50800" cy="26988"/>
          </a:xfrm>
          <a:custGeom>
            <a:avLst/>
            <a:gdLst>
              <a:gd name="T0" fmla="*/ 0 w 178"/>
              <a:gd name="T1" fmla="*/ 0 h 106"/>
              <a:gd name="T2" fmla="*/ 2147483646 w 178"/>
              <a:gd name="T3" fmla="*/ 2147483646 h 106"/>
              <a:gd name="T4" fmla="*/ 2147483646 w 178"/>
              <a:gd name="T5" fmla="*/ 2147483646 h 106"/>
              <a:gd name="T6" fmla="*/ 0 60000 65536"/>
              <a:gd name="T7" fmla="*/ 0 60000 65536"/>
              <a:gd name="T8" fmla="*/ 0 60000 65536"/>
            </a:gdLst>
            <a:ahLst/>
            <a:cxnLst>
              <a:cxn ang="T6">
                <a:pos x="T0" y="T1"/>
              </a:cxn>
              <a:cxn ang="T7">
                <a:pos x="T2" y="T3"/>
              </a:cxn>
              <a:cxn ang="T8">
                <a:pos x="T4" y="T5"/>
              </a:cxn>
            </a:cxnLst>
            <a:rect l="0" t="0" r="r" b="b"/>
            <a:pathLst>
              <a:path w="178" h="106">
                <a:moveTo>
                  <a:pt x="0" y="0"/>
                </a:moveTo>
                <a:lnTo>
                  <a:pt x="144" y="96"/>
                </a:lnTo>
                <a:lnTo>
                  <a:pt x="178" y="106"/>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40" name="Freeform 104"/>
          <p:cNvSpPr>
            <a:spLocks/>
          </p:cNvSpPr>
          <p:nvPr/>
        </p:nvSpPr>
        <p:spPr bwMode="auto">
          <a:xfrm>
            <a:off x="4860925" y="2046288"/>
            <a:ext cx="36513" cy="50800"/>
          </a:xfrm>
          <a:custGeom>
            <a:avLst/>
            <a:gdLst>
              <a:gd name="T0" fmla="*/ 0 w 125"/>
              <a:gd name="T1" fmla="*/ 0 h 163"/>
              <a:gd name="T2" fmla="*/ 2147483646 w 125"/>
              <a:gd name="T3" fmla="*/ 2147483646 h 163"/>
              <a:gd name="T4" fmla="*/ 2147483646 w 125"/>
              <a:gd name="T5" fmla="*/ 2147483646 h 163"/>
              <a:gd name="T6" fmla="*/ 0 60000 65536"/>
              <a:gd name="T7" fmla="*/ 0 60000 65536"/>
              <a:gd name="T8" fmla="*/ 0 60000 65536"/>
            </a:gdLst>
            <a:ahLst/>
            <a:cxnLst>
              <a:cxn ang="T6">
                <a:pos x="T0" y="T1"/>
              </a:cxn>
              <a:cxn ang="T7">
                <a:pos x="T2" y="T3"/>
              </a:cxn>
              <a:cxn ang="T8">
                <a:pos x="T4" y="T5"/>
              </a:cxn>
            </a:cxnLst>
            <a:rect l="0" t="0" r="r" b="b"/>
            <a:pathLst>
              <a:path w="125" h="163">
                <a:moveTo>
                  <a:pt x="0" y="0"/>
                </a:moveTo>
                <a:lnTo>
                  <a:pt x="96" y="144"/>
                </a:lnTo>
                <a:lnTo>
                  <a:pt x="125" y="163"/>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41" name="Line 105"/>
          <p:cNvSpPr>
            <a:spLocks noChangeShapeType="1"/>
          </p:cNvSpPr>
          <p:nvPr/>
        </p:nvSpPr>
        <p:spPr bwMode="auto">
          <a:xfrm>
            <a:off x="4616450" y="2133600"/>
            <a:ext cx="3175" cy="5873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42" name="Freeform 106"/>
          <p:cNvSpPr>
            <a:spLocks/>
          </p:cNvSpPr>
          <p:nvPr/>
        </p:nvSpPr>
        <p:spPr bwMode="auto">
          <a:xfrm>
            <a:off x="4368800" y="2081213"/>
            <a:ext cx="25400" cy="52387"/>
          </a:xfrm>
          <a:custGeom>
            <a:avLst/>
            <a:gdLst>
              <a:gd name="T0" fmla="*/ 2147483646 w 91"/>
              <a:gd name="T1" fmla="*/ 0 h 178"/>
              <a:gd name="T2" fmla="*/ 2147483646 w 91"/>
              <a:gd name="T3" fmla="*/ 2147483646 h 178"/>
              <a:gd name="T4" fmla="*/ 0 w 91"/>
              <a:gd name="T5" fmla="*/ 2147483646 h 178"/>
              <a:gd name="T6" fmla="*/ 0 60000 65536"/>
              <a:gd name="T7" fmla="*/ 0 60000 65536"/>
              <a:gd name="T8" fmla="*/ 0 60000 65536"/>
            </a:gdLst>
            <a:ahLst/>
            <a:cxnLst>
              <a:cxn ang="T6">
                <a:pos x="T0" y="T1"/>
              </a:cxn>
              <a:cxn ang="T7">
                <a:pos x="T2" y="T3"/>
              </a:cxn>
              <a:cxn ang="T8">
                <a:pos x="T4" y="T5"/>
              </a:cxn>
            </a:cxnLst>
            <a:rect l="0" t="0" r="r" b="b"/>
            <a:pathLst>
              <a:path w="91" h="178">
                <a:moveTo>
                  <a:pt x="91" y="0"/>
                </a:moveTo>
                <a:lnTo>
                  <a:pt x="14" y="144"/>
                </a:lnTo>
                <a:lnTo>
                  <a:pt x="0" y="178"/>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43" name="Freeform 107"/>
          <p:cNvSpPr>
            <a:spLocks/>
          </p:cNvSpPr>
          <p:nvPr/>
        </p:nvSpPr>
        <p:spPr bwMode="auto">
          <a:xfrm>
            <a:off x="4198938" y="1941513"/>
            <a:ext cx="41275" cy="33337"/>
          </a:xfrm>
          <a:custGeom>
            <a:avLst/>
            <a:gdLst>
              <a:gd name="T0" fmla="*/ 2147483646 w 144"/>
              <a:gd name="T1" fmla="*/ 0 h 110"/>
              <a:gd name="T2" fmla="*/ 2147483646 w 144"/>
              <a:gd name="T3" fmla="*/ 2147483646 h 110"/>
              <a:gd name="T4" fmla="*/ 0 w 144"/>
              <a:gd name="T5" fmla="*/ 2147483646 h 110"/>
              <a:gd name="T6" fmla="*/ 0 60000 65536"/>
              <a:gd name="T7" fmla="*/ 0 60000 65536"/>
              <a:gd name="T8" fmla="*/ 0 60000 65536"/>
            </a:gdLst>
            <a:ahLst/>
            <a:cxnLst>
              <a:cxn ang="T6">
                <a:pos x="T0" y="T1"/>
              </a:cxn>
              <a:cxn ang="T7">
                <a:pos x="T2" y="T3"/>
              </a:cxn>
              <a:cxn ang="T8">
                <a:pos x="T4" y="T5"/>
              </a:cxn>
            </a:cxnLst>
            <a:rect l="0" t="0" r="r" b="b"/>
            <a:pathLst>
              <a:path w="144" h="110">
                <a:moveTo>
                  <a:pt x="144" y="0"/>
                </a:moveTo>
                <a:lnTo>
                  <a:pt x="24" y="86"/>
                </a:lnTo>
                <a:lnTo>
                  <a:pt x="0" y="11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44" name="Line 108"/>
          <p:cNvSpPr>
            <a:spLocks noChangeShapeType="1"/>
          </p:cNvSpPr>
          <p:nvPr/>
        </p:nvSpPr>
        <p:spPr bwMode="auto">
          <a:xfrm flipH="1">
            <a:off x="4111625" y="1739900"/>
            <a:ext cx="46038" cy="793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45" name="Freeform 109"/>
          <p:cNvSpPr>
            <a:spLocks/>
          </p:cNvSpPr>
          <p:nvPr/>
        </p:nvSpPr>
        <p:spPr bwMode="auto">
          <a:xfrm>
            <a:off x="4119563" y="1538288"/>
            <a:ext cx="49212" cy="11112"/>
          </a:xfrm>
          <a:custGeom>
            <a:avLst/>
            <a:gdLst>
              <a:gd name="T0" fmla="*/ 2147483646 w 168"/>
              <a:gd name="T1" fmla="*/ 2147483646 h 39"/>
              <a:gd name="T2" fmla="*/ 2147483646 w 168"/>
              <a:gd name="T3" fmla="*/ 2147483646 h 39"/>
              <a:gd name="T4" fmla="*/ 0 w 168"/>
              <a:gd name="T5" fmla="*/ 0 h 39"/>
              <a:gd name="T6" fmla="*/ 0 60000 65536"/>
              <a:gd name="T7" fmla="*/ 0 60000 65536"/>
              <a:gd name="T8" fmla="*/ 0 60000 65536"/>
            </a:gdLst>
            <a:ahLst/>
            <a:cxnLst>
              <a:cxn ang="T6">
                <a:pos x="T0" y="T1"/>
              </a:cxn>
              <a:cxn ang="T7">
                <a:pos x="T2" y="T3"/>
              </a:cxn>
              <a:cxn ang="T8">
                <a:pos x="T4" y="T5"/>
              </a:cxn>
            </a:cxnLst>
            <a:rect l="0" t="0" r="r" b="b"/>
            <a:pathLst>
              <a:path w="168" h="39">
                <a:moveTo>
                  <a:pt x="168" y="39"/>
                </a:moveTo>
                <a:lnTo>
                  <a:pt x="24" y="10"/>
                </a:lnTo>
                <a:lnTo>
                  <a:pt x="0" y="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46" name="Line 110"/>
          <p:cNvSpPr>
            <a:spLocks noChangeShapeType="1"/>
          </p:cNvSpPr>
          <p:nvPr/>
        </p:nvSpPr>
        <p:spPr bwMode="auto">
          <a:xfrm flipH="1" flipV="1">
            <a:off x="4243388" y="1301750"/>
            <a:ext cx="36512" cy="381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47" name="Line 111"/>
          <p:cNvSpPr>
            <a:spLocks noChangeShapeType="1"/>
          </p:cNvSpPr>
          <p:nvPr/>
        </p:nvSpPr>
        <p:spPr bwMode="auto">
          <a:xfrm flipV="1">
            <a:off x="4794250" y="1193800"/>
            <a:ext cx="23813" cy="523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48" name="Line 112"/>
          <p:cNvSpPr>
            <a:spLocks noChangeShapeType="1"/>
          </p:cNvSpPr>
          <p:nvPr/>
        </p:nvSpPr>
        <p:spPr bwMode="auto">
          <a:xfrm flipV="1">
            <a:off x="4973638" y="1377950"/>
            <a:ext cx="47625" cy="301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49" name="Freeform 113"/>
          <p:cNvSpPr>
            <a:spLocks/>
          </p:cNvSpPr>
          <p:nvPr/>
        </p:nvSpPr>
        <p:spPr bwMode="auto">
          <a:xfrm>
            <a:off x="5038725" y="1558925"/>
            <a:ext cx="57150" cy="11113"/>
          </a:xfrm>
          <a:custGeom>
            <a:avLst/>
            <a:gdLst>
              <a:gd name="T0" fmla="*/ 0 w 201"/>
              <a:gd name="T1" fmla="*/ 2147483646 h 39"/>
              <a:gd name="T2" fmla="*/ 2147483646 w 201"/>
              <a:gd name="T3" fmla="*/ 2147483646 h 39"/>
              <a:gd name="T4" fmla="*/ 2147483646 w 201"/>
              <a:gd name="T5" fmla="*/ 0 h 39"/>
              <a:gd name="T6" fmla="*/ 0 60000 65536"/>
              <a:gd name="T7" fmla="*/ 0 60000 65536"/>
              <a:gd name="T8" fmla="*/ 0 60000 65536"/>
            </a:gdLst>
            <a:ahLst/>
            <a:cxnLst>
              <a:cxn ang="T6">
                <a:pos x="T0" y="T1"/>
              </a:cxn>
              <a:cxn ang="T7">
                <a:pos x="T2" y="T3"/>
              </a:cxn>
              <a:cxn ang="T8">
                <a:pos x="T4" y="T5"/>
              </a:cxn>
            </a:cxnLst>
            <a:rect l="0" t="0" r="r" b="b"/>
            <a:pathLst>
              <a:path w="201" h="39">
                <a:moveTo>
                  <a:pt x="0" y="39"/>
                </a:moveTo>
                <a:lnTo>
                  <a:pt x="172" y="10"/>
                </a:lnTo>
                <a:lnTo>
                  <a:pt x="201" y="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50" name="Freeform 114"/>
          <p:cNvSpPr>
            <a:spLocks/>
          </p:cNvSpPr>
          <p:nvPr/>
        </p:nvSpPr>
        <p:spPr bwMode="auto">
          <a:xfrm>
            <a:off x="5038725" y="1762125"/>
            <a:ext cx="57150" cy="15875"/>
          </a:xfrm>
          <a:custGeom>
            <a:avLst/>
            <a:gdLst>
              <a:gd name="T0" fmla="*/ 0 w 201"/>
              <a:gd name="T1" fmla="*/ 0 h 53"/>
              <a:gd name="T2" fmla="*/ 2147483646 w 201"/>
              <a:gd name="T3" fmla="*/ 2147483646 h 53"/>
              <a:gd name="T4" fmla="*/ 2147483646 w 201"/>
              <a:gd name="T5" fmla="*/ 2147483646 h 53"/>
              <a:gd name="T6" fmla="*/ 0 60000 65536"/>
              <a:gd name="T7" fmla="*/ 0 60000 65536"/>
              <a:gd name="T8" fmla="*/ 0 60000 65536"/>
            </a:gdLst>
            <a:ahLst/>
            <a:cxnLst>
              <a:cxn ang="T6">
                <a:pos x="T0" y="T1"/>
              </a:cxn>
              <a:cxn ang="T7">
                <a:pos x="T2" y="T3"/>
              </a:cxn>
              <a:cxn ang="T8">
                <a:pos x="T4" y="T5"/>
              </a:cxn>
            </a:cxnLst>
            <a:rect l="0" t="0" r="r" b="b"/>
            <a:pathLst>
              <a:path w="201" h="53">
                <a:moveTo>
                  <a:pt x="0" y="0"/>
                </a:moveTo>
                <a:lnTo>
                  <a:pt x="172" y="44"/>
                </a:lnTo>
                <a:lnTo>
                  <a:pt x="201" y="53"/>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51" name="Line 115"/>
          <p:cNvSpPr>
            <a:spLocks noChangeShapeType="1"/>
          </p:cNvSpPr>
          <p:nvPr/>
        </p:nvSpPr>
        <p:spPr bwMode="auto">
          <a:xfrm>
            <a:off x="4943475" y="1966913"/>
            <a:ext cx="42863" cy="3968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52" name="Freeform 116"/>
          <p:cNvSpPr>
            <a:spLocks/>
          </p:cNvSpPr>
          <p:nvPr/>
        </p:nvSpPr>
        <p:spPr bwMode="auto">
          <a:xfrm>
            <a:off x="4749800" y="2108200"/>
            <a:ext cx="20638" cy="57150"/>
          </a:xfrm>
          <a:custGeom>
            <a:avLst/>
            <a:gdLst>
              <a:gd name="T0" fmla="*/ 0 w 72"/>
              <a:gd name="T1" fmla="*/ 0 h 192"/>
              <a:gd name="T2" fmla="*/ 2147483646 w 72"/>
              <a:gd name="T3" fmla="*/ 2147483646 h 192"/>
              <a:gd name="T4" fmla="*/ 2147483646 w 72"/>
              <a:gd name="T5" fmla="*/ 2147483646 h 192"/>
              <a:gd name="T6" fmla="*/ 0 60000 65536"/>
              <a:gd name="T7" fmla="*/ 0 60000 65536"/>
              <a:gd name="T8" fmla="*/ 0 60000 65536"/>
            </a:gdLst>
            <a:ahLst/>
            <a:cxnLst>
              <a:cxn ang="T6">
                <a:pos x="T0" y="T1"/>
              </a:cxn>
              <a:cxn ang="T7">
                <a:pos x="T2" y="T3"/>
              </a:cxn>
              <a:cxn ang="T8">
                <a:pos x="T4" y="T5"/>
              </a:cxn>
            </a:cxnLst>
            <a:rect l="0" t="0" r="r" b="b"/>
            <a:pathLst>
              <a:path w="72" h="192">
                <a:moveTo>
                  <a:pt x="0" y="0"/>
                </a:moveTo>
                <a:lnTo>
                  <a:pt x="53" y="159"/>
                </a:lnTo>
                <a:lnTo>
                  <a:pt x="72" y="192"/>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53" name="Freeform 117"/>
          <p:cNvSpPr>
            <a:spLocks/>
          </p:cNvSpPr>
          <p:nvPr/>
        </p:nvSpPr>
        <p:spPr bwMode="auto">
          <a:xfrm>
            <a:off x="4513263" y="2128838"/>
            <a:ext cx="9525" cy="55562"/>
          </a:xfrm>
          <a:custGeom>
            <a:avLst/>
            <a:gdLst>
              <a:gd name="T0" fmla="*/ 2147483646 w 33"/>
              <a:gd name="T1" fmla="*/ 0 h 192"/>
              <a:gd name="T2" fmla="*/ 0 w 33"/>
              <a:gd name="T3" fmla="*/ 2147483646 h 192"/>
              <a:gd name="T4" fmla="*/ 0 w 33"/>
              <a:gd name="T5" fmla="*/ 2147483646 h 192"/>
              <a:gd name="T6" fmla="*/ 0 60000 65536"/>
              <a:gd name="T7" fmla="*/ 0 60000 65536"/>
              <a:gd name="T8" fmla="*/ 0 60000 65536"/>
            </a:gdLst>
            <a:ahLst/>
            <a:cxnLst>
              <a:cxn ang="T6">
                <a:pos x="T0" y="T1"/>
              </a:cxn>
              <a:cxn ang="T7">
                <a:pos x="T2" y="T3"/>
              </a:cxn>
              <a:cxn ang="T8">
                <a:pos x="T4" y="T5"/>
              </a:cxn>
            </a:cxnLst>
            <a:rect l="0" t="0" r="r" b="b"/>
            <a:pathLst>
              <a:path w="33" h="192">
                <a:moveTo>
                  <a:pt x="33" y="0"/>
                </a:moveTo>
                <a:lnTo>
                  <a:pt x="0" y="163"/>
                </a:lnTo>
                <a:lnTo>
                  <a:pt x="0" y="192"/>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54" name="Freeform 118"/>
          <p:cNvSpPr>
            <a:spLocks/>
          </p:cNvSpPr>
          <p:nvPr/>
        </p:nvSpPr>
        <p:spPr bwMode="auto">
          <a:xfrm>
            <a:off x="4294188" y="2036763"/>
            <a:ext cx="30162" cy="41275"/>
          </a:xfrm>
          <a:custGeom>
            <a:avLst/>
            <a:gdLst>
              <a:gd name="T0" fmla="*/ 2147483646 w 106"/>
              <a:gd name="T1" fmla="*/ 0 h 139"/>
              <a:gd name="T2" fmla="*/ 2147483646 w 106"/>
              <a:gd name="T3" fmla="*/ 2147483646 h 139"/>
              <a:gd name="T4" fmla="*/ 0 w 106"/>
              <a:gd name="T5" fmla="*/ 2147483646 h 139"/>
              <a:gd name="T6" fmla="*/ 0 60000 65536"/>
              <a:gd name="T7" fmla="*/ 0 60000 65536"/>
              <a:gd name="T8" fmla="*/ 0 60000 65536"/>
            </a:gdLst>
            <a:ahLst/>
            <a:cxnLst>
              <a:cxn ang="T6">
                <a:pos x="T0" y="T1"/>
              </a:cxn>
              <a:cxn ang="T7">
                <a:pos x="T2" y="T3"/>
              </a:cxn>
              <a:cxn ang="T8">
                <a:pos x="T4" y="T5"/>
              </a:cxn>
            </a:cxnLst>
            <a:rect l="0" t="0" r="r" b="b"/>
            <a:pathLst>
              <a:path w="106" h="139">
                <a:moveTo>
                  <a:pt x="106" y="0"/>
                </a:moveTo>
                <a:lnTo>
                  <a:pt x="15" y="115"/>
                </a:lnTo>
                <a:lnTo>
                  <a:pt x="0" y="139"/>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55" name="Line 119"/>
          <p:cNvSpPr>
            <a:spLocks noChangeShapeType="1"/>
          </p:cNvSpPr>
          <p:nvPr/>
        </p:nvSpPr>
        <p:spPr bwMode="auto">
          <a:xfrm flipH="1">
            <a:off x="4148138" y="1855788"/>
            <a:ext cx="42862" cy="1905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56" name="Line 120"/>
          <p:cNvSpPr>
            <a:spLocks noChangeShapeType="1"/>
          </p:cNvSpPr>
          <p:nvPr/>
        </p:nvSpPr>
        <p:spPr bwMode="auto">
          <a:xfrm flipH="1">
            <a:off x="4105275" y="1658938"/>
            <a:ext cx="49213"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57" name="Line 121"/>
          <p:cNvSpPr>
            <a:spLocks noChangeShapeType="1"/>
          </p:cNvSpPr>
          <p:nvPr/>
        </p:nvSpPr>
        <p:spPr bwMode="auto">
          <a:xfrm flipH="1" flipV="1">
            <a:off x="4165600" y="1422400"/>
            <a:ext cx="39688" cy="238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58" name="Freeform 122"/>
          <p:cNvSpPr>
            <a:spLocks/>
          </p:cNvSpPr>
          <p:nvPr/>
        </p:nvSpPr>
        <p:spPr bwMode="auto">
          <a:xfrm>
            <a:off x="4403725" y="1184275"/>
            <a:ext cx="22225" cy="52388"/>
          </a:xfrm>
          <a:custGeom>
            <a:avLst/>
            <a:gdLst>
              <a:gd name="T0" fmla="*/ 2147483646 w 77"/>
              <a:gd name="T1" fmla="*/ 2147483646 h 178"/>
              <a:gd name="T2" fmla="*/ 2147483646 w 77"/>
              <a:gd name="T3" fmla="*/ 2147483646 h 178"/>
              <a:gd name="T4" fmla="*/ 0 w 77"/>
              <a:gd name="T5" fmla="*/ 0 h 178"/>
              <a:gd name="T6" fmla="*/ 0 60000 65536"/>
              <a:gd name="T7" fmla="*/ 0 60000 65536"/>
              <a:gd name="T8" fmla="*/ 0 60000 65536"/>
            </a:gdLst>
            <a:ahLst/>
            <a:cxnLst>
              <a:cxn ang="T6">
                <a:pos x="T0" y="T1"/>
              </a:cxn>
              <a:cxn ang="T7">
                <a:pos x="T2" y="T3"/>
              </a:cxn>
              <a:cxn ang="T8">
                <a:pos x="T4" y="T5"/>
              </a:cxn>
            </a:cxnLst>
            <a:rect l="0" t="0" r="r" b="b"/>
            <a:pathLst>
              <a:path w="77" h="178">
                <a:moveTo>
                  <a:pt x="77" y="178"/>
                </a:moveTo>
                <a:lnTo>
                  <a:pt x="10" y="29"/>
                </a:lnTo>
                <a:lnTo>
                  <a:pt x="0" y="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59" name="Line 123"/>
          <p:cNvSpPr>
            <a:spLocks noChangeShapeType="1"/>
          </p:cNvSpPr>
          <p:nvPr/>
        </p:nvSpPr>
        <p:spPr bwMode="auto">
          <a:xfrm>
            <a:off x="4738688" y="1150938"/>
            <a:ext cx="33337"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60" name="Line 124"/>
          <p:cNvSpPr>
            <a:spLocks noChangeShapeType="1"/>
          </p:cNvSpPr>
          <p:nvPr/>
        </p:nvSpPr>
        <p:spPr bwMode="auto">
          <a:xfrm flipV="1">
            <a:off x="4838700" y="1185863"/>
            <a:ext cx="38100" cy="158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61" name="Line 125"/>
          <p:cNvSpPr>
            <a:spLocks noChangeShapeType="1"/>
          </p:cNvSpPr>
          <p:nvPr/>
        </p:nvSpPr>
        <p:spPr bwMode="auto">
          <a:xfrm flipV="1">
            <a:off x="4976813" y="1273175"/>
            <a:ext cx="38100" cy="793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62" name="Line 126"/>
          <p:cNvSpPr>
            <a:spLocks noChangeShapeType="1"/>
          </p:cNvSpPr>
          <p:nvPr/>
        </p:nvSpPr>
        <p:spPr bwMode="auto">
          <a:xfrm flipV="1">
            <a:off x="5051425" y="1360488"/>
            <a:ext cx="42863" cy="79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63" name="Line 127"/>
          <p:cNvSpPr>
            <a:spLocks noChangeShapeType="1"/>
          </p:cNvSpPr>
          <p:nvPr/>
        </p:nvSpPr>
        <p:spPr bwMode="auto">
          <a:xfrm flipV="1">
            <a:off x="5106988" y="1466850"/>
            <a:ext cx="49212" cy="111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64" name="Line 128"/>
          <p:cNvSpPr>
            <a:spLocks noChangeShapeType="1"/>
          </p:cNvSpPr>
          <p:nvPr/>
        </p:nvSpPr>
        <p:spPr bwMode="auto">
          <a:xfrm flipV="1">
            <a:off x="5129213" y="1546225"/>
            <a:ext cx="50800" cy="793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65" name="Line 129"/>
          <p:cNvSpPr>
            <a:spLocks noChangeShapeType="1"/>
          </p:cNvSpPr>
          <p:nvPr/>
        </p:nvSpPr>
        <p:spPr bwMode="auto">
          <a:xfrm>
            <a:off x="5140325" y="1692275"/>
            <a:ext cx="53975"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66" name="Line 130"/>
          <p:cNvSpPr>
            <a:spLocks noChangeShapeType="1"/>
          </p:cNvSpPr>
          <p:nvPr/>
        </p:nvSpPr>
        <p:spPr bwMode="auto">
          <a:xfrm>
            <a:off x="5126038" y="1782763"/>
            <a:ext cx="52387" cy="317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67" name="Line 131"/>
          <p:cNvSpPr>
            <a:spLocks noChangeShapeType="1"/>
          </p:cNvSpPr>
          <p:nvPr/>
        </p:nvSpPr>
        <p:spPr bwMode="auto">
          <a:xfrm>
            <a:off x="5065713" y="1933575"/>
            <a:ext cx="46037" cy="793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68" name="Line 132"/>
          <p:cNvSpPr>
            <a:spLocks noChangeShapeType="1"/>
          </p:cNvSpPr>
          <p:nvPr/>
        </p:nvSpPr>
        <p:spPr bwMode="auto">
          <a:xfrm>
            <a:off x="5008563" y="2012950"/>
            <a:ext cx="39687" cy="793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69" name="Line 133"/>
          <p:cNvSpPr>
            <a:spLocks noChangeShapeType="1"/>
          </p:cNvSpPr>
          <p:nvPr/>
        </p:nvSpPr>
        <p:spPr bwMode="auto">
          <a:xfrm>
            <a:off x="4910138" y="2101850"/>
            <a:ext cx="36512" cy="15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70" name="Line 134"/>
          <p:cNvSpPr>
            <a:spLocks noChangeShapeType="1"/>
          </p:cNvSpPr>
          <p:nvPr/>
        </p:nvSpPr>
        <p:spPr bwMode="auto">
          <a:xfrm>
            <a:off x="4772025" y="2166938"/>
            <a:ext cx="23813" cy="317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71" name="Freeform 135"/>
          <p:cNvSpPr>
            <a:spLocks/>
          </p:cNvSpPr>
          <p:nvPr/>
        </p:nvSpPr>
        <p:spPr bwMode="auto">
          <a:xfrm>
            <a:off x="4170363" y="1203325"/>
            <a:ext cx="881062" cy="280988"/>
          </a:xfrm>
          <a:custGeom>
            <a:avLst/>
            <a:gdLst>
              <a:gd name="T0" fmla="*/ 0 w 531"/>
              <a:gd name="T1" fmla="*/ 2147483646 h 203"/>
              <a:gd name="T2" fmla="*/ 2147483646 w 531"/>
              <a:gd name="T3" fmla="*/ 2147483646 h 203"/>
              <a:gd name="T4" fmla="*/ 2147483646 w 531"/>
              <a:gd name="T5" fmla="*/ 2147483646 h 203"/>
              <a:gd name="T6" fmla="*/ 2147483646 w 531"/>
              <a:gd name="T7" fmla="*/ 2147483646 h 203"/>
              <a:gd name="T8" fmla="*/ 2147483646 w 531"/>
              <a:gd name="T9" fmla="*/ 2147483646 h 203"/>
              <a:gd name="T10" fmla="*/ 2147483646 w 531"/>
              <a:gd name="T11" fmla="*/ 2147483646 h 203"/>
              <a:gd name="T12" fmla="*/ 2147483646 w 531"/>
              <a:gd name="T13" fmla="*/ 2147483646 h 203"/>
              <a:gd name="T14" fmla="*/ 2147483646 w 531"/>
              <a:gd name="T15" fmla="*/ 2147483646 h 203"/>
              <a:gd name="T16" fmla="*/ 2147483646 w 531"/>
              <a:gd name="T17" fmla="*/ 2147483646 h 203"/>
              <a:gd name="T18" fmla="*/ 2147483646 w 531"/>
              <a:gd name="T19" fmla="*/ 2147483646 h 203"/>
              <a:gd name="T20" fmla="*/ 2147483646 w 531"/>
              <a:gd name="T21" fmla="*/ 2147483646 h 203"/>
              <a:gd name="T22" fmla="*/ 2147483646 w 531"/>
              <a:gd name="T23" fmla="*/ 2147483646 h 203"/>
              <a:gd name="T24" fmla="*/ 2147483646 w 531"/>
              <a:gd name="T25" fmla="*/ 0 h 203"/>
              <a:gd name="T26" fmla="*/ 2147483646 w 531"/>
              <a:gd name="T27" fmla="*/ 0 h 203"/>
              <a:gd name="T28" fmla="*/ 2147483646 w 531"/>
              <a:gd name="T29" fmla="*/ 0 h 203"/>
              <a:gd name="T30" fmla="*/ 2147483646 w 531"/>
              <a:gd name="T31" fmla="*/ 2147483646 h 203"/>
              <a:gd name="T32" fmla="*/ 2147483646 w 531"/>
              <a:gd name="T33" fmla="*/ 2147483646 h 203"/>
              <a:gd name="T34" fmla="*/ 2147483646 w 531"/>
              <a:gd name="T35" fmla="*/ 2147483646 h 203"/>
              <a:gd name="T36" fmla="*/ 2147483646 w 531"/>
              <a:gd name="T37" fmla="*/ 2147483646 h 203"/>
              <a:gd name="T38" fmla="*/ 2147483646 w 531"/>
              <a:gd name="T39" fmla="*/ 2147483646 h 203"/>
              <a:gd name="T40" fmla="*/ 2147483646 w 531"/>
              <a:gd name="T41" fmla="*/ 2147483646 h 203"/>
              <a:gd name="T42" fmla="*/ 2147483646 w 531"/>
              <a:gd name="T43" fmla="*/ 2147483646 h 203"/>
              <a:gd name="T44" fmla="*/ 2147483646 w 531"/>
              <a:gd name="T45" fmla="*/ 2147483646 h 203"/>
              <a:gd name="T46" fmla="*/ 2147483646 w 531"/>
              <a:gd name="T47" fmla="*/ 2147483646 h 203"/>
              <a:gd name="T48" fmla="*/ 0 w 531"/>
              <a:gd name="T49" fmla="*/ 2147483646 h 2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31" h="203">
                <a:moveTo>
                  <a:pt x="0" y="203"/>
                </a:moveTo>
                <a:lnTo>
                  <a:pt x="531" y="203"/>
                </a:lnTo>
                <a:lnTo>
                  <a:pt x="521" y="174"/>
                </a:lnTo>
                <a:lnTo>
                  <a:pt x="512" y="150"/>
                </a:lnTo>
                <a:lnTo>
                  <a:pt x="494" y="123"/>
                </a:lnTo>
                <a:lnTo>
                  <a:pt x="478" y="101"/>
                </a:lnTo>
                <a:lnTo>
                  <a:pt x="461" y="82"/>
                </a:lnTo>
                <a:lnTo>
                  <a:pt x="440" y="62"/>
                </a:lnTo>
                <a:lnTo>
                  <a:pt x="417" y="46"/>
                </a:lnTo>
                <a:lnTo>
                  <a:pt x="397" y="34"/>
                </a:lnTo>
                <a:lnTo>
                  <a:pt x="374" y="21"/>
                </a:lnTo>
                <a:lnTo>
                  <a:pt x="337" y="8"/>
                </a:lnTo>
                <a:lnTo>
                  <a:pt x="302" y="0"/>
                </a:lnTo>
                <a:lnTo>
                  <a:pt x="264" y="0"/>
                </a:lnTo>
                <a:lnTo>
                  <a:pt x="233" y="0"/>
                </a:lnTo>
                <a:lnTo>
                  <a:pt x="209" y="5"/>
                </a:lnTo>
                <a:lnTo>
                  <a:pt x="182" y="11"/>
                </a:lnTo>
                <a:lnTo>
                  <a:pt x="145" y="27"/>
                </a:lnTo>
                <a:lnTo>
                  <a:pt x="125" y="40"/>
                </a:lnTo>
                <a:lnTo>
                  <a:pt x="94" y="61"/>
                </a:lnTo>
                <a:lnTo>
                  <a:pt x="72" y="83"/>
                </a:lnTo>
                <a:lnTo>
                  <a:pt x="51" y="106"/>
                </a:lnTo>
                <a:lnTo>
                  <a:pt x="25" y="144"/>
                </a:lnTo>
                <a:lnTo>
                  <a:pt x="13" y="170"/>
                </a:lnTo>
                <a:lnTo>
                  <a:pt x="0" y="203"/>
                </a:lnTo>
                <a:close/>
              </a:path>
            </a:pathLst>
          </a:custGeom>
          <a:solidFill>
            <a:srgbClr val="FFFFFF"/>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72" name="Oval 136"/>
          <p:cNvSpPr>
            <a:spLocks noChangeArrowheads="1"/>
          </p:cNvSpPr>
          <p:nvPr/>
        </p:nvSpPr>
        <p:spPr bwMode="auto">
          <a:xfrm>
            <a:off x="5616575" y="1125538"/>
            <a:ext cx="1116013" cy="10572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80273" name="Oval 137"/>
          <p:cNvSpPr>
            <a:spLocks noChangeArrowheads="1"/>
          </p:cNvSpPr>
          <p:nvPr/>
        </p:nvSpPr>
        <p:spPr bwMode="auto">
          <a:xfrm>
            <a:off x="5614988" y="1127125"/>
            <a:ext cx="1089025" cy="10541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80274" name="Oval 138"/>
          <p:cNvSpPr>
            <a:spLocks noChangeArrowheads="1"/>
          </p:cNvSpPr>
          <p:nvPr/>
        </p:nvSpPr>
        <p:spPr bwMode="auto">
          <a:xfrm>
            <a:off x="5614988" y="1128713"/>
            <a:ext cx="1036637" cy="105092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80275" name="Oval 139"/>
          <p:cNvSpPr>
            <a:spLocks noChangeArrowheads="1"/>
          </p:cNvSpPr>
          <p:nvPr/>
        </p:nvSpPr>
        <p:spPr bwMode="auto">
          <a:xfrm>
            <a:off x="5614988" y="1130300"/>
            <a:ext cx="1000125" cy="10541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80276" name="Oval 140"/>
          <p:cNvSpPr>
            <a:spLocks noChangeArrowheads="1"/>
          </p:cNvSpPr>
          <p:nvPr/>
        </p:nvSpPr>
        <p:spPr bwMode="auto">
          <a:xfrm>
            <a:off x="5622925" y="1138238"/>
            <a:ext cx="985838" cy="1036637"/>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80277" name="Oval 141"/>
          <p:cNvSpPr>
            <a:spLocks noChangeArrowheads="1"/>
          </p:cNvSpPr>
          <p:nvPr/>
        </p:nvSpPr>
        <p:spPr bwMode="auto">
          <a:xfrm>
            <a:off x="5662613" y="1189038"/>
            <a:ext cx="895350" cy="936625"/>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9900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80278" name="Line 142"/>
          <p:cNvSpPr>
            <a:spLocks noChangeShapeType="1"/>
          </p:cNvSpPr>
          <p:nvPr/>
        </p:nvSpPr>
        <p:spPr bwMode="auto">
          <a:xfrm flipH="1" flipV="1">
            <a:off x="6029325" y="1141413"/>
            <a:ext cx="9525" cy="5397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79" name="Line 143"/>
          <p:cNvSpPr>
            <a:spLocks noChangeShapeType="1"/>
          </p:cNvSpPr>
          <p:nvPr/>
        </p:nvSpPr>
        <p:spPr bwMode="auto">
          <a:xfrm flipV="1">
            <a:off x="6221413" y="1150938"/>
            <a:ext cx="19050" cy="555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80" name="Freeform 144"/>
          <p:cNvSpPr>
            <a:spLocks/>
          </p:cNvSpPr>
          <p:nvPr/>
        </p:nvSpPr>
        <p:spPr bwMode="auto">
          <a:xfrm>
            <a:off x="6423025" y="1281113"/>
            <a:ext cx="42863" cy="42862"/>
          </a:xfrm>
          <a:custGeom>
            <a:avLst/>
            <a:gdLst>
              <a:gd name="T0" fmla="*/ 0 w 144"/>
              <a:gd name="T1" fmla="*/ 2147483646 h 144"/>
              <a:gd name="T2" fmla="*/ 2147483646 w 144"/>
              <a:gd name="T3" fmla="*/ 2147483646 h 144"/>
              <a:gd name="T4" fmla="*/ 2147483646 w 144"/>
              <a:gd name="T5" fmla="*/ 0 h 144"/>
              <a:gd name="T6" fmla="*/ 0 60000 65536"/>
              <a:gd name="T7" fmla="*/ 0 60000 65536"/>
              <a:gd name="T8" fmla="*/ 0 60000 65536"/>
            </a:gdLst>
            <a:ahLst/>
            <a:cxnLst>
              <a:cxn ang="T6">
                <a:pos x="T0" y="T1"/>
              </a:cxn>
              <a:cxn ang="T7">
                <a:pos x="T2" y="T3"/>
              </a:cxn>
              <a:cxn ang="T8">
                <a:pos x="T4" y="T5"/>
              </a:cxn>
            </a:cxnLst>
            <a:rect l="0" t="0" r="r" b="b"/>
            <a:pathLst>
              <a:path w="144" h="144">
                <a:moveTo>
                  <a:pt x="0" y="144"/>
                </a:moveTo>
                <a:lnTo>
                  <a:pt x="124" y="19"/>
                </a:lnTo>
                <a:lnTo>
                  <a:pt x="144" y="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81" name="Line 145"/>
          <p:cNvSpPr>
            <a:spLocks noChangeShapeType="1"/>
          </p:cNvSpPr>
          <p:nvPr/>
        </p:nvSpPr>
        <p:spPr bwMode="auto">
          <a:xfrm flipV="1">
            <a:off x="6529388" y="1476375"/>
            <a:ext cx="52387" cy="1905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82" name="Line 146"/>
          <p:cNvSpPr>
            <a:spLocks noChangeShapeType="1"/>
          </p:cNvSpPr>
          <p:nvPr/>
        </p:nvSpPr>
        <p:spPr bwMode="auto">
          <a:xfrm>
            <a:off x="6557963" y="1679575"/>
            <a:ext cx="55562" cy="15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83" name="Freeform 147"/>
          <p:cNvSpPr>
            <a:spLocks/>
          </p:cNvSpPr>
          <p:nvPr/>
        </p:nvSpPr>
        <p:spPr bwMode="auto">
          <a:xfrm>
            <a:off x="6497638" y="1892300"/>
            <a:ext cx="50800" cy="26988"/>
          </a:xfrm>
          <a:custGeom>
            <a:avLst/>
            <a:gdLst>
              <a:gd name="T0" fmla="*/ 0 w 178"/>
              <a:gd name="T1" fmla="*/ 0 h 106"/>
              <a:gd name="T2" fmla="*/ 2147483646 w 178"/>
              <a:gd name="T3" fmla="*/ 2147483646 h 106"/>
              <a:gd name="T4" fmla="*/ 2147483646 w 178"/>
              <a:gd name="T5" fmla="*/ 2147483646 h 106"/>
              <a:gd name="T6" fmla="*/ 0 60000 65536"/>
              <a:gd name="T7" fmla="*/ 0 60000 65536"/>
              <a:gd name="T8" fmla="*/ 0 60000 65536"/>
            </a:gdLst>
            <a:ahLst/>
            <a:cxnLst>
              <a:cxn ang="T6">
                <a:pos x="T0" y="T1"/>
              </a:cxn>
              <a:cxn ang="T7">
                <a:pos x="T2" y="T3"/>
              </a:cxn>
              <a:cxn ang="T8">
                <a:pos x="T4" y="T5"/>
              </a:cxn>
            </a:cxnLst>
            <a:rect l="0" t="0" r="r" b="b"/>
            <a:pathLst>
              <a:path w="178" h="106">
                <a:moveTo>
                  <a:pt x="0" y="0"/>
                </a:moveTo>
                <a:lnTo>
                  <a:pt x="144" y="96"/>
                </a:lnTo>
                <a:lnTo>
                  <a:pt x="178" y="106"/>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84" name="Freeform 148"/>
          <p:cNvSpPr>
            <a:spLocks/>
          </p:cNvSpPr>
          <p:nvPr/>
        </p:nvSpPr>
        <p:spPr bwMode="auto">
          <a:xfrm>
            <a:off x="6370638" y="2036763"/>
            <a:ext cx="36512" cy="50800"/>
          </a:xfrm>
          <a:custGeom>
            <a:avLst/>
            <a:gdLst>
              <a:gd name="T0" fmla="*/ 0 w 125"/>
              <a:gd name="T1" fmla="*/ 0 h 163"/>
              <a:gd name="T2" fmla="*/ 2147483646 w 125"/>
              <a:gd name="T3" fmla="*/ 2147483646 h 163"/>
              <a:gd name="T4" fmla="*/ 2147483646 w 125"/>
              <a:gd name="T5" fmla="*/ 2147483646 h 163"/>
              <a:gd name="T6" fmla="*/ 0 60000 65536"/>
              <a:gd name="T7" fmla="*/ 0 60000 65536"/>
              <a:gd name="T8" fmla="*/ 0 60000 65536"/>
            </a:gdLst>
            <a:ahLst/>
            <a:cxnLst>
              <a:cxn ang="T6">
                <a:pos x="T0" y="T1"/>
              </a:cxn>
              <a:cxn ang="T7">
                <a:pos x="T2" y="T3"/>
              </a:cxn>
              <a:cxn ang="T8">
                <a:pos x="T4" y="T5"/>
              </a:cxn>
            </a:cxnLst>
            <a:rect l="0" t="0" r="r" b="b"/>
            <a:pathLst>
              <a:path w="125" h="163">
                <a:moveTo>
                  <a:pt x="0" y="0"/>
                </a:moveTo>
                <a:lnTo>
                  <a:pt x="96" y="144"/>
                </a:lnTo>
                <a:lnTo>
                  <a:pt x="125" y="163"/>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85" name="Line 149"/>
          <p:cNvSpPr>
            <a:spLocks noChangeShapeType="1"/>
          </p:cNvSpPr>
          <p:nvPr/>
        </p:nvSpPr>
        <p:spPr bwMode="auto">
          <a:xfrm>
            <a:off x="6126163" y="2124075"/>
            <a:ext cx="3175" cy="5873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86" name="Freeform 150"/>
          <p:cNvSpPr>
            <a:spLocks/>
          </p:cNvSpPr>
          <p:nvPr/>
        </p:nvSpPr>
        <p:spPr bwMode="auto">
          <a:xfrm>
            <a:off x="5878513" y="2071688"/>
            <a:ext cx="25400" cy="52387"/>
          </a:xfrm>
          <a:custGeom>
            <a:avLst/>
            <a:gdLst>
              <a:gd name="T0" fmla="*/ 2147483646 w 91"/>
              <a:gd name="T1" fmla="*/ 0 h 178"/>
              <a:gd name="T2" fmla="*/ 2147483646 w 91"/>
              <a:gd name="T3" fmla="*/ 2147483646 h 178"/>
              <a:gd name="T4" fmla="*/ 0 w 91"/>
              <a:gd name="T5" fmla="*/ 2147483646 h 178"/>
              <a:gd name="T6" fmla="*/ 0 60000 65536"/>
              <a:gd name="T7" fmla="*/ 0 60000 65536"/>
              <a:gd name="T8" fmla="*/ 0 60000 65536"/>
            </a:gdLst>
            <a:ahLst/>
            <a:cxnLst>
              <a:cxn ang="T6">
                <a:pos x="T0" y="T1"/>
              </a:cxn>
              <a:cxn ang="T7">
                <a:pos x="T2" y="T3"/>
              </a:cxn>
              <a:cxn ang="T8">
                <a:pos x="T4" y="T5"/>
              </a:cxn>
            </a:cxnLst>
            <a:rect l="0" t="0" r="r" b="b"/>
            <a:pathLst>
              <a:path w="91" h="178">
                <a:moveTo>
                  <a:pt x="91" y="0"/>
                </a:moveTo>
                <a:lnTo>
                  <a:pt x="14" y="144"/>
                </a:lnTo>
                <a:lnTo>
                  <a:pt x="0" y="178"/>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87" name="Freeform 151"/>
          <p:cNvSpPr>
            <a:spLocks/>
          </p:cNvSpPr>
          <p:nvPr/>
        </p:nvSpPr>
        <p:spPr bwMode="auto">
          <a:xfrm>
            <a:off x="5708650" y="1931988"/>
            <a:ext cx="41275" cy="33337"/>
          </a:xfrm>
          <a:custGeom>
            <a:avLst/>
            <a:gdLst>
              <a:gd name="T0" fmla="*/ 2147483646 w 144"/>
              <a:gd name="T1" fmla="*/ 0 h 110"/>
              <a:gd name="T2" fmla="*/ 2147483646 w 144"/>
              <a:gd name="T3" fmla="*/ 2147483646 h 110"/>
              <a:gd name="T4" fmla="*/ 0 w 144"/>
              <a:gd name="T5" fmla="*/ 2147483646 h 110"/>
              <a:gd name="T6" fmla="*/ 0 60000 65536"/>
              <a:gd name="T7" fmla="*/ 0 60000 65536"/>
              <a:gd name="T8" fmla="*/ 0 60000 65536"/>
            </a:gdLst>
            <a:ahLst/>
            <a:cxnLst>
              <a:cxn ang="T6">
                <a:pos x="T0" y="T1"/>
              </a:cxn>
              <a:cxn ang="T7">
                <a:pos x="T2" y="T3"/>
              </a:cxn>
              <a:cxn ang="T8">
                <a:pos x="T4" y="T5"/>
              </a:cxn>
            </a:cxnLst>
            <a:rect l="0" t="0" r="r" b="b"/>
            <a:pathLst>
              <a:path w="144" h="110">
                <a:moveTo>
                  <a:pt x="144" y="0"/>
                </a:moveTo>
                <a:lnTo>
                  <a:pt x="24" y="86"/>
                </a:lnTo>
                <a:lnTo>
                  <a:pt x="0" y="11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88" name="Line 152"/>
          <p:cNvSpPr>
            <a:spLocks noChangeShapeType="1"/>
          </p:cNvSpPr>
          <p:nvPr/>
        </p:nvSpPr>
        <p:spPr bwMode="auto">
          <a:xfrm flipH="1">
            <a:off x="5621338" y="1730375"/>
            <a:ext cx="46037" cy="793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89" name="Freeform 153"/>
          <p:cNvSpPr>
            <a:spLocks/>
          </p:cNvSpPr>
          <p:nvPr/>
        </p:nvSpPr>
        <p:spPr bwMode="auto">
          <a:xfrm>
            <a:off x="5629275" y="1528763"/>
            <a:ext cx="49213" cy="11112"/>
          </a:xfrm>
          <a:custGeom>
            <a:avLst/>
            <a:gdLst>
              <a:gd name="T0" fmla="*/ 2147483646 w 168"/>
              <a:gd name="T1" fmla="*/ 2147483646 h 39"/>
              <a:gd name="T2" fmla="*/ 2147483646 w 168"/>
              <a:gd name="T3" fmla="*/ 2147483646 h 39"/>
              <a:gd name="T4" fmla="*/ 0 w 168"/>
              <a:gd name="T5" fmla="*/ 0 h 39"/>
              <a:gd name="T6" fmla="*/ 0 60000 65536"/>
              <a:gd name="T7" fmla="*/ 0 60000 65536"/>
              <a:gd name="T8" fmla="*/ 0 60000 65536"/>
            </a:gdLst>
            <a:ahLst/>
            <a:cxnLst>
              <a:cxn ang="T6">
                <a:pos x="T0" y="T1"/>
              </a:cxn>
              <a:cxn ang="T7">
                <a:pos x="T2" y="T3"/>
              </a:cxn>
              <a:cxn ang="T8">
                <a:pos x="T4" y="T5"/>
              </a:cxn>
            </a:cxnLst>
            <a:rect l="0" t="0" r="r" b="b"/>
            <a:pathLst>
              <a:path w="168" h="39">
                <a:moveTo>
                  <a:pt x="168" y="39"/>
                </a:moveTo>
                <a:lnTo>
                  <a:pt x="24" y="10"/>
                </a:lnTo>
                <a:lnTo>
                  <a:pt x="0" y="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90" name="Line 154"/>
          <p:cNvSpPr>
            <a:spLocks noChangeShapeType="1"/>
          </p:cNvSpPr>
          <p:nvPr/>
        </p:nvSpPr>
        <p:spPr bwMode="auto">
          <a:xfrm flipH="1" flipV="1">
            <a:off x="5753100" y="1292225"/>
            <a:ext cx="36513" cy="381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91" name="Line 155"/>
          <p:cNvSpPr>
            <a:spLocks noChangeShapeType="1"/>
          </p:cNvSpPr>
          <p:nvPr/>
        </p:nvSpPr>
        <p:spPr bwMode="auto">
          <a:xfrm flipV="1">
            <a:off x="6303963" y="1184275"/>
            <a:ext cx="23812" cy="523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92" name="Line 156"/>
          <p:cNvSpPr>
            <a:spLocks noChangeShapeType="1"/>
          </p:cNvSpPr>
          <p:nvPr/>
        </p:nvSpPr>
        <p:spPr bwMode="auto">
          <a:xfrm flipV="1">
            <a:off x="6483350" y="1368425"/>
            <a:ext cx="47625" cy="301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93" name="Freeform 157"/>
          <p:cNvSpPr>
            <a:spLocks/>
          </p:cNvSpPr>
          <p:nvPr/>
        </p:nvSpPr>
        <p:spPr bwMode="auto">
          <a:xfrm>
            <a:off x="6548438" y="1549400"/>
            <a:ext cx="57150" cy="11113"/>
          </a:xfrm>
          <a:custGeom>
            <a:avLst/>
            <a:gdLst>
              <a:gd name="T0" fmla="*/ 0 w 201"/>
              <a:gd name="T1" fmla="*/ 2147483646 h 39"/>
              <a:gd name="T2" fmla="*/ 2147483646 w 201"/>
              <a:gd name="T3" fmla="*/ 2147483646 h 39"/>
              <a:gd name="T4" fmla="*/ 2147483646 w 201"/>
              <a:gd name="T5" fmla="*/ 0 h 39"/>
              <a:gd name="T6" fmla="*/ 0 60000 65536"/>
              <a:gd name="T7" fmla="*/ 0 60000 65536"/>
              <a:gd name="T8" fmla="*/ 0 60000 65536"/>
            </a:gdLst>
            <a:ahLst/>
            <a:cxnLst>
              <a:cxn ang="T6">
                <a:pos x="T0" y="T1"/>
              </a:cxn>
              <a:cxn ang="T7">
                <a:pos x="T2" y="T3"/>
              </a:cxn>
              <a:cxn ang="T8">
                <a:pos x="T4" y="T5"/>
              </a:cxn>
            </a:cxnLst>
            <a:rect l="0" t="0" r="r" b="b"/>
            <a:pathLst>
              <a:path w="201" h="39">
                <a:moveTo>
                  <a:pt x="0" y="39"/>
                </a:moveTo>
                <a:lnTo>
                  <a:pt x="172" y="10"/>
                </a:lnTo>
                <a:lnTo>
                  <a:pt x="201" y="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94" name="Freeform 158"/>
          <p:cNvSpPr>
            <a:spLocks/>
          </p:cNvSpPr>
          <p:nvPr/>
        </p:nvSpPr>
        <p:spPr bwMode="auto">
          <a:xfrm>
            <a:off x="6548438" y="1752600"/>
            <a:ext cx="57150" cy="15875"/>
          </a:xfrm>
          <a:custGeom>
            <a:avLst/>
            <a:gdLst>
              <a:gd name="T0" fmla="*/ 0 w 201"/>
              <a:gd name="T1" fmla="*/ 0 h 53"/>
              <a:gd name="T2" fmla="*/ 2147483646 w 201"/>
              <a:gd name="T3" fmla="*/ 2147483646 h 53"/>
              <a:gd name="T4" fmla="*/ 2147483646 w 201"/>
              <a:gd name="T5" fmla="*/ 2147483646 h 53"/>
              <a:gd name="T6" fmla="*/ 0 60000 65536"/>
              <a:gd name="T7" fmla="*/ 0 60000 65536"/>
              <a:gd name="T8" fmla="*/ 0 60000 65536"/>
            </a:gdLst>
            <a:ahLst/>
            <a:cxnLst>
              <a:cxn ang="T6">
                <a:pos x="T0" y="T1"/>
              </a:cxn>
              <a:cxn ang="T7">
                <a:pos x="T2" y="T3"/>
              </a:cxn>
              <a:cxn ang="T8">
                <a:pos x="T4" y="T5"/>
              </a:cxn>
            </a:cxnLst>
            <a:rect l="0" t="0" r="r" b="b"/>
            <a:pathLst>
              <a:path w="201" h="53">
                <a:moveTo>
                  <a:pt x="0" y="0"/>
                </a:moveTo>
                <a:lnTo>
                  <a:pt x="172" y="44"/>
                </a:lnTo>
                <a:lnTo>
                  <a:pt x="201" y="53"/>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95" name="Line 159"/>
          <p:cNvSpPr>
            <a:spLocks noChangeShapeType="1"/>
          </p:cNvSpPr>
          <p:nvPr/>
        </p:nvSpPr>
        <p:spPr bwMode="auto">
          <a:xfrm>
            <a:off x="6453188" y="1957388"/>
            <a:ext cx="42862" cy="3968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96" name="Freeform 160"/>
          <p:cNvSpPr>
            <a:spLocks/>
          </p:cNvSpPr>
          <p:nvPr/>
        </p:nvSpPr>
        <p:spPr bwMode="auto">
          <a:xfrm>
            <a:off x="6259513" y="2098675"/>
            <a:ext cx="20637" cy="57150"/>
          </a:xfrm>
          <a:custGeom>
            <a:avLst/>
            <a:gdLst>
              <a:gd name="T0" fmla="*/ 0 w 72"/>
              <a:gd name="T1" fmla="*/ 0 h 192"/>
              <a:gd name="T2" fmla="*/ 2147483646 w 72"/>
              <a:gd name="T3" fmla="*/ 2147483646 h 192"/>
              <a:gd name="T4" fmla="*/ 2147483646 w 72"/>
              <a:gd name="T5" fmla="*/ 2147483646 h 192"/>
              <a:gd name="T6" fmla="*/ 0 60000 65536"/>
              <a:gd name="T7" fmla="*/ 0 60000 65536"/>
              <a:gd name="T8" fmla="*/ 0 60000 65536"/>
            </a:gdLst>
            <a:ahLst/>
            <a:cxnLst>
              <a:cxn ang="T6">
                <a:pos x="T0" y="T1"/>
              </a:cxn>
              <a:cxn ang="T7">
                <a:pos x="T2" y="T3"/>
              </a:cxn>
              <a:cxn ang="T8">
                <a:pos x="T4" y="T5"/>
              </a:cxn>
            </a:cxnLst>
            <a:rect l="0" t="0" r="r" b="b"/>
            <a:pathLst>
              <a:path w="72" h="192">
                <a:moveTo>
                  <a:pt x="0" y="0"/>
                </a:moveTo>
                <a:lnTo>
                  <a:pt x="53" y="159"/>
                </a:lnTo>
                <a:lnTo>
                  <a:pt x="72" y="192"/>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97" name="Freeform 161"/>
          <p:cNvSpPr>
            <a:spLocks/>
          </p:cNvSpPr>
          <p:nvPr/>
        </p:nvSpPr>
        <p:spPr bwMode="auto">
          <a:xfrm>
            <a:off x="6022975" y="2119313"/>
            <a:ext cx="9525" cy="55562"/>
          </a:xfrm>
          <a:custGeom>
            <a:avLst/>
            <a:gdLst>
              <a:gd name="T0" fmla="*/ 2147483646 w 33"/>
              <a:gd name="T1" fmla="*/ 0 h 192"/>
              <a:gd name="T2" fmla="*/ 0 w 33"/>
              <a:gd name="T3" fmla="*/ 2147483646 h 192"/>
              <a:gd name="T4" fmla="*/ 0 w 33"/>
              <a:gd name="T5" fmla="*/ 2147483646 h 192"/>
              <a:gd name="T6" fmla="*/ 0 60000 65536"/>
              <a:gd name="T7" fmla="*/ 0 60000 65536"/>
              <a:gd name="T8" fmla="*/ 0 60000 65536"/>
            </a:gdLst>
            <a:ahLst/>
            <a:cxnLst>
              <a:cxn ang="T6">
                <a:pos x="T0" y="T1"/>
              </a:cxn>
              <a:cxn ang="T7">
                <a:pos x="T2" y="T3"/>
              </a:cxn>
              <a:cxn ang="T8">
                <a:pos x="T4" y="T5"/>
              </a:cxn>
            </a:cxnLst>
            <a:rect l="0" t="0" r="r" b="b"/>
            <a:pathLst>
              <a:path w="33" h="192">
                <a:moveTo>
                  <a:pt x="33" y="0"/>
                </a:moveTo>
                <a:lnTo>
                  <a:pt x="0" y="163"/>
                </a:lnTo>
                <a:lnTo>
                  <a:pt x="0" y="192"/>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98" name="Freeform 162"/>
          <p:cNvSpPr>
            <a:spLocks/>
          </p:cNvSpPr>
          <p:nvPr/>
        </p:nvSpPr>
        <p:spPr bwMode="auto">
          <a:xfrm>
            <a:off x="5803900" y="2027238"/>
            <a:ext cx="30163" cy="41275"/>
          </a:xfrm>
          <a:custGeom>
            <a:avLst/>
            <a:gdLst>
              <a:gd name="T0" fmla="*/ 2147483646 w 106"/>
              <a:gd name="T1" fmla="*/ 0 h 139"/>
              <a:gd name="T2" fmla="*/ 2147483646 w 106"/>
              <a:gd name="T3" fmla="*/ 2147483646 h 139"/>
              <a:gd name="T4" fmla="*/ 0 w 106"/>
              <a:gd name="T5" fmla="*/ 2147483646 h 139"/>
              <a:gd name="T6" fmla="*/ 0 60000 65536"/>
              <a:gd name="T7" fmla="*/ 0 60000 65536"/>
              <a:gd name="T8" fmla="*/ 0 60000 65536"/>
            </a:gdLst>
            <a:ahLst/>
            <a:cxnLst>
              <a:cxn ang="T6">
                <a:pos x="T0" y="T1"/>
              </a:cxn>
              <a:cxn ang="T7">
                <a:pos x="T2" y="T3"/>
              </a:cxn>
              <a:cxn ang="T8">
                <a:pos x="T4" y="T5"/>
              </a:cxn>
            </a:cxnLst>
            <a:rect l="0" t="0" r="r" b="b"/>
            <a:pathLst>
              <a:path w="106" h="139">
                <a:moveTo>
                  <a:pt x="106" y="0"/>
                </a:moveTo>
                <a:lnTo>
                  <a:pt x="15" y="115"/>
                </a:lnTo>
                <a:lnTo>
                  <a:pt x="0" y="139"/>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299" name="Line 163"/>
          <p:cNvSpPr>
            <a:spLocks noChangeShapeType="1"/>
          </p:cNvSpPr>
          <p:nvPr/>
        </p:nvSpPr>
        <p:spPr bwMode="auto">
          <a:xfrm flipH="1">
            <a:off x="5657850" y="1846263"/>
            <a:ext cx="42863" cy="1905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00" name="Line 164"/>
          <p:cNvSpPr>
            <a:spLocks noChangeShapeType="1"/>
          </p:cNvSpPr>
          <p:nvPr/>
        </p:nvSpPr>
        <p:spPr bwMode="auto">
          <a:xfrm flipH="1">
            <a:off x="5614988" y="1649413"/>
            <a:ext cx="49212"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01" name="Line 165"/>
          <p:cNvSpPr>
            <a:spLocks noChangeShapeType="1"/>
          </p:cNvSpPr>
          <p:nvPr/>
        </p:nvSpPr>
        <p:spPr bwMode="auto">
          <a:xfrm flipH="1" flipV="1">
            <a:off x="5675313" y="1412875"/>
            <a:ext cx="39687" cy="238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02" name="Freeform 166"/>
          <p:cNvSpPr>
            <a:spLocks/>
          </p:cNvSpPr>
          <p:nvPr/>
        </p:nvSpPr>
        <p:spPr bwMode="auto">
          <a:xfrm>
            <a:off x="5913438" y="1174750"/>
            <a:ext cx="22225" cy="52388"/>
          </a:xfrm>
          <a:custGeom>
            <a:avLst/>
            <a:gdLst>
              <a:gd name="T0" fmla="*/ 2147483646 w 77"/>
              <a:gd name="T1" fmla="*/ 2147483646 h 178"/>
              <a:gd name="T2" fmla="*/ 2147483646 w 77"/>
              <a:gd name="T3" fmla="*/ 2147483646 h 178"/>
              <a:gd name="T4" fmla="*/ 0 w 77"/>
              <a:gd name="T5" fmla="*/ 0 h 178"/>
              <a:gd name="T6" fmla="*/ 0 60000 65536"/>
              <a:gd name="T7" fmla="*/ 0 60000 65536"/>
              <a:gd name="T8" fmla="*/ 0 60000 65536"/>
            </a:gdLst>
            <a:ahLst/>
            <a:cxnLst>
              <a:cxn ang="T6">
                <a:pos x="T0" y="T1"/>
              </a:cxn>
              <a:cxn ang="T7">
                <a:pos x="T2" y="T3"/>
              </a:cxn>
              <a:cxn ang="T8">
                <a:pos x="T4" y="T5"/>
              </a:cxn>
            </a:cxnLst>
            <a:rect l="0" t="0" r="r" b="b"/>
            <a:pathLst>
              <a:path w="77" h="178">
                <a:moveTo>
                  <a:pt x="77" y="178"/>
                </a:moveTo>
                <a:lnTo>
                  <a:pt x="10" y="29"/>
                </a:lnTo>
                <a:lnTo>
                  <a:pt x="0" y="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03" name="Line 167"/>
          <p:cNvSpPr>
            <a:spLocks noChangeShapeType="1"/>
          </p:cNvSpPr>
          <p:nvPr/>
        </p:nvSpPr>
        <p:spPr bwMode="auto">
          <a:xfrm>
            <a:off x="6248400" y="1141413"/>
            <a:ext cx="33338"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04" name="Line 168"/>
          <p:cNvSpPr>
            <a:spLocks noChangeShapeType="1"/>
          </p:cNvSpPr>
          <p:nvPr/>
        </p:nvSpPr>
        <p:spPr bwMode="auto">
          <a:xfrm flipV="1">
            <a:off x="6348413" y="1176338"/>
            <a:ext cx="38100" cy="158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05" name="Line 169"/>
          <p:cNvSpPr>
            <a:spLocks noChangeShapeType="1"/>
          </p:cNvSpPr>
          <p:nvPr/>
        </p:nvSpPr>
        <p:spPr bwMode="auto">
          <a:xfrm flipV="1">
            <a:off x="6486525" y="1263650"/>
            <a:ext cx="38100" cy="793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06" name="Line 170"/>
          <p:cNvSpPr>
            <a:spLocks noChangeShapeType="1"/>
          </p:cNvSpPr>
          <p:nvPr/>
        </p:nvSpPr>
        <p:spPr bwMode="auto">
          <a:xfrm flipV="1">
            <a:off x="6561138" y="1350963"/>
            <a:ext cx="42862" cy="79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07" name="Line 171"/>
          <p:cNvSpPr>
            <a:spLocks noChangeShapeType="1"/>
          </p:cNvSpPr>
          <p:nvPr/>
        </p:nvSpPr>
        <p:spPr bwMode="auto">
          <a:xfrm flipV="1">
            <a:off x="6616700" y="1457325"/>
            <a:ext cx="49213" cy="111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08" name="Line 172"/>
          <p:cNvSpPr>
            <a:spLocks noChangeShapeType="1"/>
          </p:cNvSpPr>
          <p:nvPr/>
        </p:nvSpPr>
        <p:spPr bwMode="auto">
          <a:xfrm flipV="1">
            <a:off x="6638925" y="1536700"/>
            <a:ext cx="50800" cy="793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09" name="Line 173"/>
          <p:cNvSpPr>
            <a:spLocks noChangeShapeType="1"/>
          </p:cNvSpPr>
          <p:nvPr/>
        </p:nvSpPr>
        <p:spPr bwMode="auto">
          <a:xfrm>
            <a:off x="6650038" y="1682750"/>
            <a:ext cx="53975"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10" name="Line 174"/>
          <p:cNvSpPr>
            <a:spLocks noChangeShapeType="1"/>
          </p:cNvSpPr>
          <p:nvPr/>
        </p:nvSpPr>
        <p:spPr bwMode="auto">
          <a:xfrm>
            <a:off x="6635750" y="1773238"/>
            <a:ext cx="52388" cy="317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11" name="Line 175"/>
          <p:cNvSpPr>
            <a:spLocks noChangeShapeType="1"/>
          </p:cNvSpPr>
          <p:nvPr/>
        </p:nvSpPr>
        <p:spPr bwMode="auto">
          <a:xfrm>
            <a:off x="6575425" y="1924050"/>
            <a:ext cx="46038" cy="793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12" name="Line 176"/>
          <p:cNvSpPr>
            <a:spLocks noChangeShapeType="1"/>
          </p:cNvSpPr>
          <p:nvPr/>
        </p:nvSpPr>
        <p:spPr bwMode="auto">
          <a:xfrm>
            <a:off x="6518275" y="2003425"/>
            <a:ext cx="39688" cy="793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13" name="Line 177"/>
          <p:cNvSpPr>
            <a:spLocks noChangeShapeType="1"/>
          </p:cNvSpPr>
          <p:nvPr/>
        </p:nvSpPr>
        <p:spPr bwMode="auto">
          <a:xfrm>
            <a:off x="6419850" y="2092325"/>
            <a:ext cx="36513" cy="15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14" name="Line 178"/>
          <p:cNvSpPr>
            <a:spLocks noChangeShapeType="1"/>
          </p:cNvSpPr>
          <p:nvPr/>
        </p:nvSpPr>
        <p:spPr bwMode="auto">
          <a:xfrm>
            <a:off x="6281738" y="2157413"/>
            <a:ext cx="23812" cy="317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15" name="Freeform 179"/>
          <p:cNvSpPr>
            <a:spLocks/>
          </p:cNvSpPr>
          <p:nvPr/>
        </p:nvSpPr>
        <p:spPr bwMode="auto">
          <a:xfrm>
            <a:off x="5651500" y="1628775"/>
            <a:ext cx="865188" cy="492125"/>
          </a:xfrm>
          <a:custGeom>
            <a:avLst/>
            <a:gdLst>
              <a:gd name="T0" fmla="*/ 0 w 558"/>
              <a:gd name="T1" fmla="*/ 0 h 272"/>
              <a:gd name="T2" fmla="*/ 2147483646 w 558"/>
              <a:gd name="T3" fmla="*/ 0 h 272"/>
              <a:gd name="T4" fmla="*/ 2147483646 w 558"/>
              <a:gd name="T5" fmla="*/ 2147483646 h 272"/>
              <a:gd name="T6" fmla="*/ 2147483646 w 558"/>
              <a:gd name="T7" fmla="*/ 2147483646 h 272"/>
              <a:gd name="T8" fmla="*/ 2147483646 w 558"/>
              <a:gd name="T9" fmla="*/ 2147483646 h 272"/>
              <a:gd name="T10" fmla="*/ 2147483646 w 558"/>
              <a:gd name="T11" fmla="*/ 2147483646 h 272"/>
              <a:gd name="T12" fmla="*/ 2147483646 w 558"/>
              <a:gd name="T13" fmla="*/ 2147483646 h 272"/>
              <a:gd name="T14" fmla="*/ 2147483646 w 558"/>
              <a:gd name="T15" fmla="*/ 2147483646 h 272"/>
              <a:gd name="T16" fmla="*/ 2147483646 w 558"/>
              <a:gd name="T17" fmla="*/ 2147483646 h 272"/>
              <a:gd name="T18" fmla="*/ 2147483646 w 558"/>
              <a:gd name="T19" fmla="*/ 2147483646 h 272"/>
              <a:gd name="T20" fmla="*/ 2147483646 w 558"/>
              <a:gd name="T21" fmla="*/ 2147483646 h 272"/>
              <a:gd name="T22" fmla="*/ 2147483646 w 558"/>
              <a:gd name="T23" fmla="*/ 2147483646 h 272"/>
              <a:gd name="T24" fmla="*/ 2147483646 w 558"/>
              <a:gd name="T25" fmla="*/ 2147483646 h 272"/>
              <a:gd name="T26" fmla="*/ 2147483646 w 558"/>
              <a:gd name="T27" fmla="*/ 2147483646 h 272"/>
              <a:gd name="T28" fmla="*/ 2147483646 w 558"/>
              <a:gd name="T29" fmla="*/ 2147483646 h 272"/>
              <a:gd name="T30" fmla="*/ 2147483646 w 558"/>
              <a:gd name="T31" fmla="*/ 2147483646 h 272"/>
              <a:gd name="T32" fmla="*/ 2147483646 w 558"/>
              <a:gd name="T33" fmla="*/ 2147483646 h 272"/>
              <a:gd name="T34" fmla="*/ 2147483646 w 558"/>
              <a:gd name="T35" fmla="*/ 2147483646 h 272"/>
              <a:gd name="T36" fmla="*/ 2147483646 w 558"/>
              <a:gd name="T37" fmla="*/ 2147483646 h 272"/>
              <a:gd name="T38" fmla="*/ 2147483646 w 558"/>
              <a:gd name="T39" fmla="*/ 2147483646 h 272"/>
              <a:gd name="T40" fmla="*/ 2147483646 w 558"/>
              <a:gd name="T41" fmla="*/ 2147483646 h 272"/>
              <a:gd name="T42" fmla="*/ 2147483646 w 558"/>
              <a:gd name="T43" fmla="*/ 2147483646 h 272"/>
              <a:gd name="T44" fmla="*/ 2147483646 w 558"/>
              <a:gd name="T45" fmla="*/ 2147483646 h 272"/>
              <a:gd name="T46" fmla="*/ 2147483646 w 558"/>
              <a:gd name="T47" fmla="*/ 2147483646 h 272"/>
              <a:gd name="T48" fmla="*/ 2147483646 w 558"/>
              <a:gd name="T49" fmla="*/ 2147483646 h 272"/>
              <a:gd name="T50" fmla="*/ 2147483646 w 558"/>
              <a:gd name="T51" fmla="*/ 2147483646 h 272"/>
              <a:gd name="T52" fmla="*/ 2147483646 w 558"/>
              <a:gd name="T53" fmla="*/ 2147483646 h 272"/>
              <a:gd name="T54" fmla="*/ 2147483646 w 558"/>
              <a:gd name="T55" fmla="*/ 2147483646 h 272"/>
              <a:gd name="T56" fmla="*/ 2147483646 w 558"/>
              <a:gd name="T57" fmla="*/ 2147483646 h 272"/>
              <a:gd name="T58" fmla="*/ 2147483646 w 558"/>
              <a:gd name="T59" fmla="*/ 2147483646 h 272"/>
              <a:gd name="T60" fmla="*/ 2147483646 w 558"/>
              <a:gd name="T61" fmla="*/ 2147483646 h 272"/>
              <a:gd name="T62" fmla="*/ 2147483646 w 558"/>
              <a:gd name="T63" fmla="*/ 2147483646 h 272"/>
              <a:gd name="T64" fmla="*/ 2147483646 w 558"/>
              <a:gd name="T65" fmla="*/ 2147483646 h 272"/>
              <a:gd name="T66" fmla="*/ 2147483646 w 558"/>
              <a:gd name="T67" fmla="*/ 2147483646 h 272"/>
              <a:gd name="T68" fmla="*/ 2147483646 w 558"/>
              <a:gd name="T69" fmla="*/ 2147483646 h 272"/>
              <a:gd name="T70" fmla="*/ 2147483646 w 558"/>
              <a:gd name="T71" fmla="*/ 2147483646 h 272"/>
              <a:gd name="T72" fmla="*/ 0 w 558"/>
              <a:gd name="T73" fmla="*/ 0 h 27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58" h="272">
                <a:moveTo>
                  <a:pt x="0" y="0"/>
                </a:moveTo>
                <a:lnTo>
                  <a:pt x="558" y="0"/>
                </a:lnTo>
                <a:lnTo>
                  <a:pt x="555" y="22"/>
                </a:lnTo>
                <a:lnTo>
                  <a:pt x="550" y="43"/>
                </a:lnTo>
                <a:lnTo>
                  <a:pt x="547" y="65"/>
                </a:lnTo>
                <a:lnTo>
                  <a:pt x="537" y="89"/>
                </a:lnTo>
                <a:lnTo>
                  <a:pt x="529" y="110"/>
                </a:lnTo>
                <a:lnTo>
                  <a:pt x="516" y="132"/>
                </a:lnTo>
                <a:lnTo>
                  <a:pt x="504" y="153"/>
                </a:lnTo>
                <a:lnTo>
                  <a:pt x="492" y="168"/>
                </a:lnTo>
                <a:lnTo>
                  <a:pt x="476" y="185"/>
                </a:lnTo>
                <a:lnTo>
                  <a:pt x="462" y="200"/>
                </a:lnTo>
                <a:lnTo>
                  <a:pt x="441" y="217"/>
                </a:lnTo>
                <a:lnTo>
                  <a:pt x="424" y="230"/>
                </a:lnTo>
                <a:lnTo>
                  <a:pt x="409" y="238"/>
                </a:lnTo>
                <a:lnTo>
                  <a:pt x="382" y="251"/>
                </a:lnTo>
                <a:lnTo>
                  <a:pt x="363" y="259"/>
                </a:lnTo>
                <a:lnTo>
                  <a:pt x="334" y="267"/>
                </a:lnTo>
                <a:lnTo>
                  <a:pt x="305" y="272"/>
                </a:lnTo>
                <a:lnTo>
                  <a:pt x="278" y="272"/>
                </a:lnTo>
                <a:lnTo>
                  <a:pt x="260" y="270"/>
                </a:lnTo>
                <a:lnTo>
                  <a:pt x="240" y="268"/>
                </a:lnTo>
                <a:lnTo>
                  <a:pt x="211" y="264"/>
                </a:lnTo>
                <a:lnTo>
                  <a:pt x="179" y="252"/>
                </a:lnTo>
                <a:lnTo>
                  <a:pt x="153" y="241"/>
                </a:lnTo>
                <a:lnTo>
                  <a:pt x="131" y="227"/>
                </a:lnTo>
                <a:lnTo>
                  <a:pt x="108" y="211"/>
                </a:lnTo>
                <a:lnTo>
                  <a:pt x="89" y="193"/>
                </a:lnTo>
                <a:lnTo>
                  <a:pt x="70" y="174"/>
                </a:lnTo>
                <a:lnTo>
                  <a:pt x="57" y="156"/>
                </a:lnTo>
                <a:lnTo>
                  <a:pt x="43" y="137"/>
                </a:lnTo>
                <a:lnTo>
                  <a:pt x="33" y="118"/>
                </a:lnTo>
                <a:lnTo>
                  <a:pt x="24" y="97"/>
                </a:lnTo>
                <a:lnTo>
                  <a:pt x="14" y="73"/>
                </a:lnTo>
                <a:lnTo>
                  <a:pt x="6" y="44"/>
                </a:lnTo>
                <a:lnTo>
                  <a:pt x="3" y="20"/>
                </a:lnTo>
                <a:lnTo>
                  <a:pt x="0" y="0"/>
                </a:lnTo>
                <a:close/>
              </a:path>
            </a:pathLst>
          </a:custGeom>
          <a:solidFill>
            <a:srgbClr val="990033"/>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16" name="Rectangle 180"/>
          <p:cNvSpPr>
            <a:spLocks noChangeArrowheads="1"/>
          </p:cNvSpPr>
          <p:nvPr/>
        </p:nvSpPr>
        <p:spPr bwMode="auto">
          <a:xfrm>
            <a:off x="1187450" y="2640013"/>
            <a:ext cx="792163" cy="28082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80317" name="Rectangle 181"/>
          <p:cNvSpPr>
            <a:spLocks noChangeArrowheads="1"/>
          </p:cNvSpPr>
          <p:nvPr/>
        </p:nvSpPr>
        <p:spPr bwMode="auto">
          <a:xfrm>
            <a:off x="2700338" y="2998788"/>
            <a:ext cx="792162" cy="2449512"/>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80318" name="Rectangle 182"/>
          <p:cNvSpPr>
            <a:spLocks noChangeArrowheads="1"/>
          </p:cNvSpPr>
          <p:nvPr/>
        </p:nvSpPr>
        <p:spPr bwMode="auto">
          <a:xfrm>
            <a:off x="4286250" y="3789363"/>
            <a:ext cx="792163" cy="1658937"/>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80319" name="Text Box 183"/>
          <p:cNvSpPr txBox="1">
            <a:spLocks noChangeArrowheads="1"/>
          </p:cNvSpPr>
          <p:nvPr/>
        </p:nvSpPr>
        <p:spPr bwMode="auto">
          <a:xfrm>
            <a:off x="682625" y="5445125"/>
            <a:ext cx="1728788"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2800" b="1">
                <a:solidFill>
                  <a:srgbClr val="000000"/>
                </a:solidFill>
                <a:latin typeface="ＭＳ Ｐゴシック" panose="020B0600070205080204" pitchFamily="50" charset="-128"/>
              </a:rPr>
              <a:t>初めに</a:t>
            </a:r>
            <a:br>
              <a:rPr lang="ja-JP" altLang="en-US" sz="2800" b="1">
                <a:solidFill>
                  <a:srgbClr val="000000"/>
                </a:solidFill>
                <a:latin typeface="ＭＳ Ｐゴシック" panose="020B0600070205080204" pitchFamily="50" charset="-128"/>
              </a:rPr>
            </a:br>
            <a:r>
              <a:rPr lang="en-US" altLang="ja-JP" sz="2800" b="1">
                <a:solidFill>
                  <a:srgbClr val="FF0000"/>
                </a:solidFill>
                <a:latin typeface="ＭＳ Ｐゴシック" panose="020B0600070205080204" pitchFamily="50" charset="-128"/>
              </a:rPr>
              <a:t>10,000</a:t>
            </a:r>
            <a:r>
              <a:rPr lang="ja-JP" altLang="en-US" sz="2800" b="1">
                <a:solidFill>
                  <a:srgbClr val="FF0000"/>
                </a:solidFill>
                <a:latin typeface="ＭＳ Ｐゴシック" panose="020B0600070205080204" pitchFamily="50" charset="-128"/>
              </a:rPr>
              <a:t>樽</a:t>
            </a:r>
            <a:br>
              <a:rPr lang="ja-JP" altLang="en-US" sz="2800" b="1">
                <a:solidFill>
                  <a:srgbClr val="000000"/>
                </a:solidFill>
                <a:latin typeface="ＭＳ Ｐゴシック" panose="020B0600070205080204" pitchFamily="50" charset="-128"/>
              </a:rPr>
            </a:br>
            <a:r>
              <a:rPr lang="ja-JP" altLang="en-US" sz="2800" b="1">
                <a:solidFill>
                  <a:srgbClr val="000000"/>
                </a:solidFill>
                <a:latin typeface="ＭＳ Ｐゴシック" panose="020B0600070205080204" pitchFamily="50" charset="-128"/>
              </a:rPr>
              <a:t>詰める</a:t>
            </a:r>
          </a:p>
        </p:txBody>
      </p:sp>
      <p:sp>
        <p:nvSpPr>
          <p:cNvPr id="180320" name="Rectangle 184"/>
          <p:cNvSpPr>
            <a:spLocks noChangeArrowheads="1"/>
          </p:cNvSpPr>
          <p:nvPr/>
        </p:nvSpPr>
        <p:spPr bwMode="auto">
          <a:xfrm>
            <a:off x="1187450" y="2640013"/>
            <a:ext cx="792163" cy="2808287"/>
          </a:xfrm>
          <a:prstGeom prst="rect">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80321" name="Text Box 185"/>
          <p:cNvSpPr txBox="1">
            <a:spLocks noChangeArrowheads="1"/>
          </p:cNvSpPr>
          <p:nvPr/>
        </p:nvSpPr>
        <p:spPr bwMode="auto">
          <a:xfrm>
            <a:off x="2411413" y="5591175"/>
            <a:ext cx="13684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000" b="1">
                <a:solidFill>
                  <a:srgbClr val="000000"/>
                </a:solidFill>
                <a:latin typeface="ＭＳ Ｐゴシック" panose="020B0600070205080204" pitchFamily="50" charset="-128"/>
              </a:rPr>
              <a:t>3</a:t>
            </a:r>
            <a:r>
              <a:rPr lang="ja-JP" altLang="en-US" sz="2000" b="1">
                <a:solidFill>
                  <a:srgbClr val="000000"/>
                </a:solidFill>
                <a:latin typeface="ＭＳ Ｐゴシック" panose="020B0600070205080204" pitchFamily="50" charset="-128"/>
              </a:rPr>
              <a:t>年～</a:t>
            </a:r>
            <a:br>
              <a:rPr lang="ja-JP" altLang="en-US" sz="2000" b="1">
                <a:solidFill>
                  <a:srgbClr val="000000"/>
                </a:solidFill>
                <a:latin typeface="ＭＳ Ｐゴシック" panose="020B0600070205080204" pitchFamily="50" charset="-128"/>
              </a:rPr>
            </a:br>
            <a:r>
              <a:rPr lang="en-US" altLang="ja-JP" sz="2000" b="1">
                <a:solidFill>
                  <a:srgbClr val="000000"/>
                </a:solidFill>
                <a:latin typeface="ＭＳ Ｐゴシック" panose="020B0600070205080204" pitchFamily="50" charset="-128"/>
              </a:rPr>
              <a:t>9,000</a:t>
            </a:r>
            <a:r>
              <a:rPr lang="ja-JP" altLang="en-US" sz="2000" b="1">
                <a:solidFill>
                  <a:srgbClr val="000000"/>
                </a:solidFill>
                <a:latin typeface="ＭＳ Ｐゴシック" panose="020B0600070205080204" pitchFamily="50" charset="-128"/>
              </a:rPr>
              <a:t>樽</a:t>
            </a:r>
          </a:p>
        </p:txBody>
      </p:sp>
      <p:sp>
        <p:nvSpPr>
          <p:cNvPr id="180322" name="Text Box 186"/>
          <p:cNvSpPr txBox="1">
            <a:spLocks noChangeArrowheads="1"/>
          </p:cNvSpPr>
          <p:nvPr/>
        </p:nvSpPr>
        <p:spPr bwMode="auto">
          <a:xfrm>
            <a:off x="3995738" y="5591175"/>
            <a:ext cx="13684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000" b="1">
                <a:solidFill>
                  <a:srgbClr val="000000"/>
                </a:solidFill>
                <a:latin typeface="ＭＳ Ｐゴシック" panose="020B0600070205080204" pitchFamily="50" charset="-128"/>
              </a:rPr>
              <a:t>6</a:t>
            </a:r>
            <a:r>
              <a:rPr lang="ja-JP" altLang="en-US" sz="2000" b="1">
                <a:solidFill>
                  <a:srgbClr val="000000"/>
                </a:solidFill>
                <a:latin typeface="ＭＳ Ｐゴシック" panose="020B0600070205080204" pitchFamily="50" charset="-128"/>
              </a:rPr>
              <a:t>年～</a:t>
            </a:r>
            <a:br>
              <a:rPr lang="ja-JP" altLang="en-US" sz="2000" b="1">
                <a:solidFill>
                  <a:srgbClr val="000000"/>
                </a:solidFill>
                <a:latin typeface="ＭＳ Ｐゴシック" panose="020B0600070205080204" pitchFamily="50" charset="-128"/>
              </a:rPr>
            </a:br>
            <a:r>
              <a:rPr lang="en-US" altLang="ja-JP" sz="2000" b="1">
                <a:solidFill>
                  <a:srgbClr val="000000"/>
                </a:solidFill>
                <a:latin typeface="ＭＳ Ｐゴシック" panose="020B0600070205080204" pitchFamily="50" charset="-128"/>
              </a:rPr>
              <a:t>6,000</a:t>
            </a:r>
            <a:r>
              <a:rPr lang="ja-JP" altLang="en-US" sz="2000" b="1">
                <a:solidFill>
                  <a:srgbClr val="000000"/>
                </a:solidFill>
                <a:latin typeface="ＭＳ Ｐゴシック" panose="020B0600070205080204" pitchFamily="50" charset="-128"/>
              </a:rPr>
              <a:t>樽</a:t>
            </a:r>
          </a:p>
        </p:txBody>
      </p:sp>
      <p:sp>
        <p:nvSpPr>
          <p:cNvPr id="180323" name="Oval 187"/>
          <p:cNvSpPr>
            <a:spLocks noChangeArrowheads="1"/>
          </p:cNvSpPr>
          <p:nvPr/>
        </p:nvSpPr>
        <p:spPr bwMode="auto">
          <a:xfrm>
            <a:off x="7056438" y="1125538"/>
            <a:ext cx="1116012" cy="10572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80324" name="Oval 188"/>
          <p:cNvSpPr>
            <a:spLocks noChangeArrowheads="1"/>
          </p:cNvSpPr>
          <p:nvPr/>
        </p:nvSpPr>
        <p:spPr bwMode="auto">
          <a:xfrm>
            <a:off x="7054850" y="1127125"/>
            <a:ext cx="1089025" cy="10541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80325" name="Oval 189"/>
          <p:cNvSpPr>
            <a:spLocks noChangeArrowheads="1"/>
          </p:cNvSpPr>
          <p:nvPr/>
        </p:nvSpPr>
        <p:spPr bwMode="auto">
          <a:xfrm>
            <a:off x="7054850" y="1128713"/>
            <a:ext cx="1036638" cy="105092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80326" name="Oval 190"/>
          <p:cNvSpPr>
            <a:spLocks noChangeArrowheads="1"/>
          </p:cNvSpPr>
          <p:nvPr/>
        </p:nvSpPr>
        <p:spPr bwMode="auto">
          <a:xfrm>
            <a:off x="7054850" y="1130300"/>
            <a:ext cx="1000125" cy="10541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80327" name="Oval 191"/>
          <p:cNvSpPr>
            <a:spLocks noChangeArrowheads="1"/>
          </p:cNvSpPr>
          <p:nvPr/>
        </p:nvSpPr>
        <p:spPr bwMode="auto">
          <a:xfrm>
            <a:off x="7062788" y="1138238"/>
            <a:ext cx="985837" cy="1036637"/>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80328" name="Oval 192"/>
          <p:cNvSpPr>
            <a:spLocks noChangeArrowheads="1"/>
          </p:cNvSpPr>
          <p:nvPr/>
        </p:nvSpPr>
        <p:spPr bwMode="auto">
          <a:xfrm>
            <a:off x="7102475" y="1189038"/>
            <a:ext cx="895350" cy="936625"/>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9900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80329" name="Line 193"/>
          <p:cNvSpPr>
            <a:spLocks noChangeShapeType="1"/>
          </p:cNvSpPr>
          <p:nvPr/>
        </p:nvSpPr>
        <p:spPr bwMode="auto">
          <a:xfrm flipH="1" flipV="1">
            <a:off x="7469188" y="1141413"/>
            <a:ext cx="9525" cy="5397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30" name="Line 194"/>
          <p:cNvSpPr>
            <a:spLocks noChangeShapeType="1"/>
          </p:cNvSpPr>
          <p:nvPr/>
        </p:nvSpPr>
        <p:spPr bwMode="auto">
          <a:xfrm flipV="1">
            <a:off x="7661275" y="1150938"/>
            <a:ext cx="19050" cy="555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31" name="Freeform 195"/>
          <p:cNvSpPr>
            <a:spLocks/>
          </p:cNvSpPr>
          <p:nvPr/>
        </p:nvSpPr>
        <p:spPr bwMode="auto">
          <a:xfrm>
            <a:off x="7862888" y="1281113"/>
            <a:ext cx="42862" cy="42862"/>
          </a:xfrm>
          <a:custGeom>
            <a:avLst/>
            <a:gdLst>
              <a:gd name="T0" fmla="*/ 0 w 144"/>
              <a:gd name="T1" fmla="*/ 2147483646 h 144"/>
              <a:gd name="T2" fmla="*/ 2147483646 w 144"/>
              <a:gd name="T3" fmla="*/ 2147483646 h 144"/>
              <a:gd name="T4" fmla="*/ 2147483646 w 144"/>
              <a:gd name="T5" fmla="*/ 0 h 144"/>
              <a:gd name="T6" fmla="*/ 0 60000 65536"/>
              <a:gd name="T7" fmla="*/ 0 60000 65536"/>
              <a:gd name="T8" fmla="*/ 0 60000 65536"/>
            </a:gdLst>
            <a:ahLst/>
            <a:cxnLst>
              <a:cxn ang="T6">
                <a:pos x="T0" y="T1"/>
              </a:cxn>
              <a:cxn ang="T7">
                <a:pos x="T2" y="T3"/>
              </a:cxn>
              <a:cxn ang="T8">
                <a:pos x="T4" y="T5"/>
              </a:cxn>
            </a:cxnLst>
            <a:rect l="0" t="0" r="r" b="b"/>
            <a:pathLst>
              <a:path w="144" h="144">
                <a:moveTo>
                  <a:pt x="0" y="144"/>
                </a:moveTo>
                <a:lnTo>
                  <a:pt x="124" y="19"/>
                </a:lnTo>
                <a:lnTo>
                  <a:pt x="144" y="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32" name="Line 196"/>
          <p:cNvSpPr>
            <a:spLocks noChangeShapeType="1"/>
          </p:cNvSpPr>
          <p:nvPr/>
        </p:nvSpPr>
        <p:spPr bwMode="auto">
          <a:xfrm flipV="1">
            <a:off x="7969250" y="1476375"/>
            <a:ext cx="52388" cy="1905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33" name="Line 197"/>
          <p:cNvSpPr>
            <a:spLocks noChangeShapeType="1"/>
          </p:cNvSpPr>
          <p:nvPr/>
        </p:nvSpPr>
        <p:spPr bwMode="auto">
          <a:xfrm>
            <a:off x="7997825" y="1679575"/>
            <a:ext cx="55563" cy="15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34" name="Freeform 198"/>
          <p:cNvSpPr>
            <a:spLocks/>
          </p:cNvSpPr>
          <p:nvPr/>
        </p:nvSpPr>
        <p:spPr bwMode="auto">
          <a:xfrm>
            <a:off x="7937500" y="1892300"/>
            <a:ext cx="50800" cy="26988"/>
          </a:xfrm>
          <a:custGeom>
            <a:avLst/>
            <a:gdLst>
              <a:gd name="T0" fmla="*/ 0 w 178"/>
              <a:gd name="T1" fmla="*/ 0 h 106"/>
              <a:gd name="T2" fmla="*/ 2147483646 w 178"/>
              <a:gd name="T3" fmla="*/ 2147483646 h 106"/>
              <a:gd name="T4" fmla="*/ 2147483646 w 178"/>
              <a:gd name="T5" fmla="*/ 2147483646 h 106"/>
              <a:gd name="T6" fmla="*/ 0 60000 65536"/>
              <a:gd name="T7" fmla="*/ 0 60000 65536"/>
              <a:gd name="T8" fmla="*/ 0 60000 65536"/>
            </a:gdLst>
            <a:ahLst/>
            <a:cxnLst>
              <a:cxn ang="T6">
                <a:pos x="T0" y="T1"/>
              </a:cxn>
              <a:cxn ang="T7">
                <a:pos x="T2" y="T3"/>
              </a:cxn>
              <a:cxn ang="T8">
                <a:pos x="T4" y="T5"/>
              </a:cxn>
            </a:cxnLst>
            <a:rect l="0" t="0" r="r" b="b"/>
            <a:pathLst>
              <a:path w="178" h="106">
                <a:moveTo>
                  <a:pt x="0" y="0"/>
                </a:moveTo>
                <a:lnTo>
                  <a:pt x="144" y="96"/>
                </a:lnTo>
                <a:lnTo>
                  <a:pt x="178" y="106"/>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35" name="Freeform 199"/>
          <p:cNvSpPr>
            <a:spLocks/>
          </p:cNvSpPr>
          <p:nvPr/>
        </p:nvSpPr>
        <p:spPr bwMode="auto">
          <a:xfrm>
            <a:off x="7810500" y="2036763"/>
            <a:ext cx="36513" cy="50800"/>
          </a:xfrm>
          <a:custGeom>
            <a:avLst/>
            <a:gdLst>
              <a:gd name="T0" fmla="*/ 0 w 125"/>
              <a:gd name="T1" fmla="*/ 0 h 163"/>
              <a:gd name="T2" fmla="*/ 2147483646 w 125"/>
              <a:gd name="T3" fmla="*/ 2147483646 h 163"/>
              <a:gd name="T4" fmla="*/ 2147483646 w 125"/>
              <a:gd name="T5" fmla="*/ 2147483646 h 163"/>
              <a:gd name="T6" fmla="*/ 0 60000 65536"/>
              <a:gd name="T7" fmla="*/ 0 60000 65536"/>
              <a:gd name="T8" fmla="*/ 0 60000 65536"/>
            </a:gdLst>
            <a:ahLst/>
            <a:cxnLst>
              <a:cxn ang="T6">
                <a:pos x="T0" y="T1"/>
              </a:cxn>
              <a:cxn ang="T7">
                <a:pos x="T2" y="T3"/>
              </a:cxn>
              <a:cxn ang="T8">
                <a:pos x="T4" y="T5"/>
              </a:cxn>
            </a:cxnLst>
            <a:rect l="0" t="0" r="r" b="b"/>
            <a:pathLst>
              <a:path w="125" h="163">
                <a:moveTo>
                  <a:pt x="0" y="0"/>
                </a:moveTo>
                <a:lnTo>
                  <a:pt x="96" y="144"/>
                </a:lnTo>
                <a:lnTo>
                  <a:pt x="125" y="163"/>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36" name="Line 200"/>
          <p:cNvSpPr>
            <a:spLocks noChangeShapeType="1"/>
          </p:cNvSpPr>
          <p:nvPr/>
        </p:nvSpPr>
        <p:spPr bwMode="auto">
          <a:xfrm>
            <a:off x="7566025" y="2124075"/>
            <a:ext cx="3175" cy="5873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37" name="Freeform 201"/>
          <p:cNvSpPr>
            <a:spLocks/>
          </p:cNvSpPr>
          <p:nvPr/>
        </p:nvSpPr>
        <p:spPr bwMode="auto">
          <a:xfrm>
            <a:off x="7318375" y="2071688"/>
            <a:ext cx="25400" cy="52387"/>
          </a:xfrm>
          <a:custGeom>
            <a:avLst/>
            <a:gdLst>
              <a:gd name="T0" fmla="*/ 2147483646 w 91"/>
              <a:gd name="T1" fmla="*/ 0 h 178"/>
              <a:gd name="T2" fmla="*/ 2147483646 w 91"/>
              <a:gd name="T3" fmla="*/ 2147483646 h 178"/>
              <a:gd name="T4" fmla="*/ 0 w 91"/>
              <a:gd name="T5" fmla="*/ 2147483646 h 178"/>
              <a:gd name="T6" fmla="*/ 0 60000 65536"/>
              <a:gd name="T7" fmla="*/ 0 60000 65536"/>
              <a:gd name="T8" fmla="*/ 0 60000 65536"/>
            </a:gdLst>
            <a:ahLst/>
            <a:cxnLst>
              <a:cxn ang="T6">
                <a:pos x="T0" y="T1"/>
              </a:cxn>
              <a:cxn ang="T7">
                <a:pos x="T2" y="T3"/>
              </a:cxn>
              <a:cxn ang="T8">
                <a:pos x="T4" y="T5"/>
              </a:cxn>
            </a:cxnLst>
            <a:rect l="0" t="0" r="r" b="b"/>
            <a:pathLst>
              <a:path w="91" h="178">
                <a:moveTo>
                  <a:pt x="91" y="0"/>
                </a:moveTo>
                <a:lnTo>
                  <a:pt x="14" y="144"/>
                </a:lnTo>
                <a:lnTo>
                  <a:pt x="0" y="178"/>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38" name="Freeform 202"/>
          <p:cNvSpPr>
            <a:spLocks/>
          </p:cNvSpPr>
          <p:nvPr/>
        </p:nvSpPr>
        <p:spPr bwMode="auto">
          <a:xfrm>
            <a:off x="7148513" y="1931988"/>
            <a:ext cx="41275" cy="33337"/>
          </a:xfrm>
          <a:custGeom>
            <a:avLst/>
            <a:gdLst>
              <a:gd name="T0" fmla="*/ 2147483646 w 144"/>
              <a:gd name="T1" fmla="*/ 0 h 110"/>
              <a:gd name="T2" fmla="*/ 2147483646 w 144"/>
              <a:gd name="T3" fmla="*/ 2147483646 h 110"/>
              <a:gd name="T4" fmla="*/ 0 w 144"/>
              <a:gd name="T5" fmla="*/ 2147483646 h 110"/>
              <a:gd name="T6" fmla="*/ 0 60000 65536"/>
              <a:gd name="T7" fmla="*/ 0 60000 65536"/>
              <a:gd name="T8" fmla="*/ 0 60000 65536"/>
            </a:gdLst>
            <a:ahLst/>
            <a:cxnLst>
              <a:cxn ang="T6">
                <a:pos x="T0" y="T1"/>
              </a:cxn>
              <a:cxn ang="T7">
                <a:pos x="T2" y="T3"/>
              </a:cxn>
              <a:cxn ang="T8">
                <a:pos x="T4" y="T5"/>
              </a:cxn>
            </a:cxnLst>
            <a:rect l="0" t="0" r="r" b="b"/>
            <a:pathLst>
              <a:path w="144" h="110">
                <a:moveTo>
                  <a:pt x="144" y="0"/>
                </a:moveTo>
                <a:lnTo>
                  <a:pt x="24" y="86"/>
                </a:lnTo>
                <a:lnTo>
                  <a:pt x="0" y="11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39" name="Line 203"/>
          <p:cNvSpPr>
            <a:spLocks noChangeShapeType="1"/>
          </p:cNvSpPr>
          <p:nvPr/>
        </p:nvSpPr>
        <p:spPr bwMode="auto">
          <a:xfrm flipH="1">
            <a:off x="7061200" y="1730375"/>
            <a:ext cx="46038" cy="793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40" name="Freeform 204"/>
          <p:cNvSpPr>
            <a:spLocks/>
          </p:cNvSpPr>
          <p:nvPr/>
        </p:nvSpPr>
        <p:spPr bwMode="auto">
          <a:xfrm>
            <a:off x="7069138" y="1528763"/>
            <a:ext cx="49212" cy="11112"/>
          </a:xfrm>
          <a:custGeom>
            <a:avLst/>
            <a:gdLst>
              <a:gd name="T0" fmla="*/ 2147483646 w 168"/>
              <a:gd name="T1" fmla="*/ 2147483646 h 39"/>
              <a:gd name="T2" fmla="*/ 2147483646 w 168"/>
              <a:gd name="T3" fmla="*/ 2147483646 h 39"/>
              <a:gd name="T4" fmla="*/ 0 w 168"/>
              <a:gd name="T5" fmla="*/ 0 h 39"/>
              <a:gd name="T6" fmla="*/ 0 60000 65536"/>
              <a:gd name="T7" fmla="*/ 0 60000 65536"/>
              <a:gd name="T8" fmla="*/ 0 60000 65536"/>
            </a:gdLst>
            <a:ahLst/>
            <a:cxnLst>
              <a:cxn ang="T6">
                <a:pos x="T0" y="T1"/>
              </a:cxn>
              <a:cxn ang="T7">
                <a:pos x="T2" y="T3"/>
              </a:cxn>
              <a:cxn ang="T8">
                <a:pos x="T4" y="T5"/>
              </a:cxn>
            </a:cxnLst>
            <a:rect l="0" t="0" r="r" b="b"/>
            <a:pathLst>
              <a:path w="168" h="39">
                <a:moveTo>
                  <a:pt x="168" y="39"/>
                </a:moveTo>
                <a:lnTo>
                  <a:pt x="24" y="10"/>
                </a:lnTo>
                <a:lnTo>
                  <a:pt x="0" y="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41" name="Line 205"/>
          <p:cNvSpPr>
            <a:spLocks noChangeShapeType="1"/>
          </p:cNvSpPr>
          <p:nvPr/>
        </p:nvSpPr>
        <p:spPr bwMode="auto">
          <a:xfrm flipH="1" flipV="1">
            <a:off x="7192963" y="1292225"/>
            <a:ext cx="36512" cy="381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42" name="Line 206"/>
          <p:cNvSpPr>
            <a:spLocks noChangeShapeType="1"/>
          </p:cNvSpPr>
          <p:nvPr/>
        </p:nvSpPr>
        <p:spPr bwMode="auto">
          <a:xfrm flipV="1">
            <a:off x="7743825" y="1184275"/>
            <a:ext cx="23813" cy="523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43" name="Line 207"/>
          <p:cNvSpPr>
            <a:spLocks noChangeShapeType="1"/>
          </p:cNvSpPr>
          <p:nvPr/>
        </p:nvSpPr>
        <p:spPr bwMode="auto">
          <a:xfrm flipV="1">
            <a:off x="7923213" y="1368425"/>
            <a:ext cx="47625" cy="301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44" name="Freeform 208"/>
          <p:cNvSpPr>
            <a:spLocks/>
          </p:cNvSpPr>
          <p:nvPr/>
        </p:nvSpPr>
        <p:spPr bwMode="auto">
          <a:xfrm>
            <a:off x="7988300" y="1549400"/>
            <a:ext cx="57150" cy="11113"/>
          </a:xfrm>
          <a:custGeom>
            <a:avLst/>
            <a:gdLst>
              <a:gd name="T0" fmla="*/ 0 w 201"/>
              <a:gd name="T1" fmla="*/ 2147483646 h 39"/>
              <a:gd name="T2" fmla="*/ 2147483646 w 201"/>
              <a:gd name="T3" fmla="*/ 2147483646 h 39"/>
              <a:gd name="T4" fmla="*/ 2147483646 w 201"/>
              <a:gd name="T5" fmla="*/ 0 h 39"/>
              <a:gd name="T6" fmla="*/ 0 60000 65536"/>
              <a:gd name="T7" fmla="*/ 0 60000 65536"/>
              <a:gd name="T8" fmla="*/ 0 60000 65536"/>
            </a:gdLst>
            <a:ahLst/>
            <a:cxnLst>
              <a:cxn ang="T6">
                <a:pos x="T0" y="T1"/>
              </a:cxn>
              <a:cxn ang="T7">
                <a:pos x="T2" y="T3"/>
              </a:cxn>
              <a:cxn ang="T8">
                <a:pos x="T4" y="T5"/>
              </a:cxn>
            </a:cxnLst>
            <a:rect l="0" t="0" r="r" b="b"/>
            <a:pathLst>
              <a:path w="201" h="39">
                <a:moveTo>
                  <a:pt x="0" y="39"/>
                </a:moveTo>
                <a:lnTo>
                  <a:pt x="172" y="10"/>
                </a:lnTo>
                <a:lnTo>
                  <a:pt x="201" y="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45" name="Freeform 209"/>
          <p:cNvSpPr>
            <a:spLocks/>
          </p:cNvSpPr>
          <p:nvPr/>
        </p:nvSpPr>
        <p:spPr bwMode="auto">
          <a:xfrm>
            <a:off x="7988300" y="1752600"/>
            <a:ext cx="57150" cy="15875"/>
          </a:xfrm>
          <a:custGeom>
            <a:avLst/>
            <a:gdLst>
              <a:gd name="T0" fmla="*/ 0 w 201"/>
              <a:gd name="T1" fmla="*/ 0 h 53"/>
              <a:gd name="T2" fmla="*/ 2147483646 w 201"/>
              <a:gd name="T3" fmla="*/ 2147483646 h 53"/>
              <a:gd name="T4" fmla="*/ 2147483646 w 201"/>
              <a:gd name="T5" fmla="*/ 2147483646 h 53"/>
              <a:gd name="T6" fmla="*/ 0 60000 65536"/>
              <a:gd name="T7" fmla="*/ 0 60000 65536"/>
              <a:gd name="T8" fmla="*/ 0 60000 65536"/>
            </a:gdLst>
            <a:ahLst/>
            <a:cxnLst>
              <a:cxn ang="T6">
                <a:pos x="T0" y="T1"/>
              </a:cxn>
              <a:cxn ang="T7">
                <a:pos x="T2" y="T3"/>
              </a:cxn>
              <a:cxn ang="T8">
                <a:pos x="T4" y="T5"/>
              </a:cxn>
            </a:cxnLst>
            <a:rect l="0" t="0" r="r" b="b"/>
            <a:pathLst>
              <a:path w="201" h="53">
                <a:moveTo>
                  <a:pt x="0" y="0"/>
                </a:moveTo>
                <a:lnTo>
                  <a:pt x="172" y="44"/>
                </a:lnTo>
                <a:lnTo>
                  <a:pt x="201" y="53"/>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46" name="Line 210"/>
          <p:cNvSpPr>
            <a:spLocks noChangeShapeType="1"/>
          </p:cNvSpPr>
          <p:nvPr/>
        </p:nvSpPr>
        <p:spPr bwMode="auto">
          <a:xfrm>
            <a:off x="7893050" y="1957388"/>
            <a:ext cx="42863" cy="3968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47" name="Freeform 211"/>
          <p:cNvSpPr>
            <a:spLocks/>
          </p:cNvSpPr>
          <p:nvPr/>
        </p:nvSpPr>
        <p:spPr bwMode="auto">
          <a:xfrm>
            <a:off x="7699375" y="2098675"/>
            <a:ext cx="20638" cy="57150"/>
          </a:xfrm>
          <a:custGeom>
            <a:avLst/>
            <a:gdLst>
              <a:gd name="T0" fmla="*/ 0 w 72"/>
              <a:gd name="T1" fmla="*/ 0 h 192"/>
              <a:gd name="T2" fmla="*/ 2147483646 w 72"/>
              <a:gd name="T3" fmla="*/ 2147483646 h 192"/>
              <a:gd name="T4" fmla="*/ 2147483646 w 72"/>
              <a:gd name="T5" fmla="*/ 2147483646 h 192"/>
              <a:gd name="T6" fmla="*/ 0 60000 65536"/>
              <a:gd name="T7" fmla="*/ 0 60000 65536"/>
              <a:gd name="T8" fmla="*/ 0 60000 65536"/>
            </a:gdLst>
            <a:ahLst/>
            <a:cxnLst>
              <a:cxn ang="T6">
                <a:pos x="T0" y="T1"/>
              </a:cxn>
              <a:cxn ang="T7">
                <a:pos x="T2" y="T3"/>
              </a:cxn>
              <a:cxn ang="T8">
                <a:pos x="T4" y="T5"/>
              </a:cxn>
            </a:cxnLst>
            <a:rect l="0" t="0" r="r" b="b"/>
            <a:pathLst>
              <a:path w="72" h="192">
                <a:moveTo>
                  <a:pt x="0" y="0"/>
                </a:moveTo>
                <a:lnTo>
                  <a:pt x="53" y="159"/>
                </a:lnTo>
                <a:lnTo>
                  <a:pt x="72" y="192"/>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48" name="Freeform 212"/>
          <p:cNvSpPr>
            <a:spLocks/>
          </p:cNvSpPr>
          <p:nvPr/>
        </p:nvSpPr>
        <p:spPr bwMode="auto">
          <a:xfrm>
            <a:off x="7462838" y="2119313"/>
            <a:ext cx="9525" cy="55562"/>
          </a:xfrm>
          <a:custGeom>
            <a:avLst/>
            <a:gdLst>
              <a:gd name="T0" fmla="*/ 2147483646 w 33"/>
              <a:gd name="T1" fmla="*/ 0 h 192"/>
              <a:gd name="T2" fmla="*/ 0 w 33"/>
              <a:gd name="T3" fmla="*/ 2147483646 h 192"/>
              <a:gd name="T4" fmla="*/ 0 w 33"/>
              <a:gd name="T5" fmla="*/ 2147483646 h 192"/>
              <a:gd name="T6" fmla="*/ 0 60000 65536"/>
              <a:gd name="T7" fmla="*/ 0 60000 65536"/>
              <a:gd name="T8" fmla="*/ 0 60000 65536"/>
            </a:gdLst>
            <a:ahLst/>
            <a:cxnLst>
              <a:cxn ang="T6">
                <a:pos x="T0" y="T1"/>
              </a:cxn>
              <a:cxn ang="T7">
                <a:pos x="T2" y="T3"/>
              </a:cxn>
              <a:cxn ang="T8">
                <a:pos x="T4" y="T5"/>
              </a:cxn>
            </a:cxnLst>
            <a:rect l="0" t="0" r="r" b="b"/>
            <a:pathLst>
              <a:path w="33" h="192">
                <a:moveTo>
                  <a:pt x="33" y="0"/>
                </a:moveTo>
                <a:lnTo>
                  <a:pt x="0" y="163"/>
                </a:lnTo>
                <a:lnTo>
                  <a:pt x="0" y="192"/>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49" name="Freeform 213"/>
          <p:cNvSpPr>
            <a:spLocks/>
          </p:cNvSpPr>
          <p:nvPr/>
        </p:nvSpPr>
        <p:spPr bwMode="auto">
          <a:xfrm>
            <a:off x="7243763" y="2027238"/>
            <a:ext cx="30162" cy="41275"/>
          </a:xfrm>
          <a:custGeom>
            <a:avLst/>
            <a:gdLst>
              <a:gd name="T0" fmla="*/ 2147483646 w 106"/>
              <a:gd name="T1" fmla="*/ 0 h 139"/>
              <a:gd name="T2" fmla="*/ 2147483646 w 106"/>
              <a:gd name="T3" fmla="*/ 2147483646 h 139"/>
              <a:gd name="T4" fmla="*/ 0 w 106"/>
              <a:gd name="T5" fmla="*/ 2147483646 h 139"/>
              <a:gd name="T6" fmla="*/ 0 60000 65536"/>
              <a:gd name="T7" fmla="*/ 0 60000 65536"/>
              <a:gd name="T8" fmla="*/ 0 60000 65536"/>
            </a:gdLst>
            <a:ahLst/>
            <a:cxnLst>
              <a:cxn ang="T6">
                <a:pos x="T0" y="T1"/>
              </a:cxn>
              <a:cxn ang="T7">
                <a:pos x="T2" y="T3"/>
              </a:cxn>
              <a:cxn ang="T8">
                <a:pos x="T4" y="T5"/>
              </a:cxn>
            </a:cxnLst>
            <a:rect l="0" t="0" r="r" b="b"/>
            <a:pathLst>
              <a:path w="106" h="139">
                <a:moveTo>
                  <a:pt x="106" y="0"/>
                </a:moveTo>
                <a:lnTo>
                  <a:pt x="15" y="115"/>
                </a:lnTo>
                <a:lnTo>
                  <a:pt x="0" y="139"/>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50" name="Line 214"/>
          <p:cNvSpPr>
            <a:spLocks noChangeShapeType="1"/>
          </p:cNvSpPr>
          <p:nvPr/>
        </p:nvSpPr>
        <p:spPr bwMode="auto">
          <a:xfrm flipH="1">
            <a:off x="7097713" y="1846263"/>
            <a:ext cx="42862" cy="1905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51" name="Line 215"/>
          <p:cNvSpPr>
            <a:spLocks noChangeShapeType="1"/>
          </p:cNvSpPr>
          <p:nvPr/>
        </p:nvSpPr>
        <p:spPr bwMode="auto">
          <a:xfrm flipH="1">
            <a:off x="7054850" y="1649413"/>
            <a:ext cx="49213"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52" name="Line 216"/>
          <p:cNvSpPr>
            <a:spLocks noChangeShapeType="1"/>
          </p:cNvSpPr>
          <p:nvPr/>
        </p:nvSpPr>
        <p:spPr bwMode="auto">
          <a:xfrm flipH="1" flipV="1">
            <a:off x="7115175" y="1412875"/>
            <a:ext cx="39688" cy="238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53" name="Freeform 217"/>
          <p:cNvSpPr>
            <a:spLocks/>
          </p:cNvSpPr>
          <p:nvPr/>
        </p:nvSpPr>
        <p:spPr bwMode="auto">
          <a:xfrm>
            <a:off x="7353300" y="1174750"/>
            <a:ext cx="22225" cy="52388"/>
          </a:xfrm>
          <a:custGeom>
            <a:avLst/>
            <a:gdLst>
              <a:gd name="T0" fmla="*/ 2147483646 w 77"/>
              <a:gd name="T1" fmla="*/ 2147483646 h 178"/>
              <a:gd name="T2" fmla="*/ 2147483646 w 77"/>
              <a:gd name="T3" fmla="*/ 2147483646 h 178"/>
              <a:gd name="T4" fmla="*/ 0 w 77"/>
              <a:gd name="T5" fmla="*/ 0 h 178"/>
              <a:gd name="T6" fmla="*/ 0 60000 65536"/>
              <a:gd name="T7" fmla="*/ 0 60000 65536"/>
              <a:gd name="T8" fmla="*/ 0 60000 65536"/>
            </a:gdLst>
            <a:ahLst/>
            <a:cxnLst>
              <a:cxn ang="T6">
                <a:pos x="T0" y="T1"/>
              </a:cxn>
              <a:cxn ang="T7">
                <a:pos x="T2" y="T3"/>
              </a:cxn>
              <a:cxn ang="T8">
                <a:pos x="T4" y="T5"/>
              </a:cxn>
            </a:cxnLst>
            <a:rect l="0" t="0" r="r" b="b"/>
            <a:pathLst>
              <a:path w="77" h="178">
                <a:moveTo>
                  <a:pt x="77" y="178"/>
                </a:moveTo>
                <a:lnTo>
                  <a:pt x="10" y="29"/>
                </a:lnTo>
                <a:lnTo>
                  <a:pt x="0" y="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54" name="Line 218"/>
          <p:cNvSpPr>
            <a:spLocks noChangeShapeType="1"/>
          </p:cNvSpPr>
          <p:nvPr/>
        </p:nvSpPr>
        <p:spPr bwMode="auto">
          <a:xfrm>
            <a:off x="7688263" y="1141413"/>
            <a:ext cx="33337"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55" name="Line 219"/>
          <p:cNvSpPr>
            <a:spLocks noChangeShapeType="1"/>
          </p:cNvSpPr>
          <p:nvPr/>
        </p:nvSpPr>
        <p:spPr bwMode="auto">
          <a:xfrm flipV="1">
            <a:off x="7788275" y="1176338"/>
            <a:ext cx="38100" cy="158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56" name="Line 220"/>
          <p:cNvSpPr>
            <a:spLocks noChangeShapeType="1"/>
          </p:cNvSpPr>
          <p:nvPr/>
        </p:nvSpPr>
        <p:spPr bwMode="auto">
          <a:xfrm flipV="1">
            <a:off x="7926388" y="1263650"/>
            <a:ext cx="38100" cy="793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57" name="Line 221"/>
          <p:cNvSpPr>
            <a:spLocks noChangeShapeType="1"/>
          </p:cNvSpPr>
          <p:nvPr/>
        </p:nvSpPr>
        <p:spPr bwMode="auto">
          <a:xfrm flipV="1">
            <a:off x="8001000" y="1350963"/>
            <a:ext cx="42863" cy="79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58" name="Line 222"/>
          <p:cNvSpPr>
            <a:spLocks noChangeShapeType="1"/>
          </p:cNvSpPr>
          <p:nvPr/>
        </p:nvSpPr>
        <p:spPr bwMode="auto">
          <a:xfrm flipV="1">
            <a:off x="8056563" y="1457325"/>
            <a:ext cx="49212" cy="111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59" name="Line 223"/>
          <p:cNvSpPr>
            <a:spLocks noChangeShapeType="1"/>
          </p:cNvSpPr>
          <p:nvPr/>
        </p:nvSpPr>
        <p:spPr bwMode="auto">
          <a:xfrm flipV="1">
            <a:off x="8078788" y="1536700"/>
            <a:ext cx="50800" cy="793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60" name="Line 224"/>
          <p:cNvSpPr>
            <a:spLocks noChangeShapeType="1"/>
          </p:cNvSpPr>
          <p:nvPr/>
        </p:nvSpPr>
        <p:spPr bwMode="auto">
          <a:xfrm>
            <a:off x="8089900" y="1682750"/>
            <a:ext cx="53975"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61" name="Line 225"/>
          <p:cNvSpPr>
            <a:spLocks noChangeShapeType="1"/>
          </p:cNvSpPr>
          <p:nvPr/>
        </p:nvSpPr>
        <p:spPr bwMode="auto">
          <a:xfrm>
            <a:off x="8075613" y="1773238"/>
            <a:ext cx="52387" cy="317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62" name="Line 226"/>
          <p:cNvSpPr>
            <a:spLocks noChangeShapeType="1"/>
          </p:cNvSpPr>
          <p:nvPr/>
        </p:nvSpPr>
        <p:spPr bwMode="auto">
          <a:xfrm>
            <a:off x="8015288" y="1924050"/>
            <a:ext cx="46037" cy="793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63" name="Line 227"/>
          <p:cNvSpPr>
            <a:spLocks noChangeShapeType="1"/>
          </p:cNvSpPr>
          <p:nvPr/>
        </p:nvSpPr>
        <p:spPr bwMode="auto">
          <a:xfrm>
            <a:off x="7958138" y="2003425"/>
            <a:ext cx="39687" cy="793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64" name="Line 228"/>
          <p:cNvSpPr>
            <a:spLocks noChangeShapeType="1"/>
          </p:cNvSpPr>
          <p:nvPr/>
        </p:nvSpPr>
        <p:spPr bwMode="auto">
          <a:xfrm>
            <a:off x="7859713" y="2092325"/>
            <a:ext cx="36512" cy="15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65" name="Line 229"/>
          <p:cNvSpPr>
            <a:spLocks noChangeShapeType="1"/>
          </p:cNvSpPr>
          <p:nvPr/>
        </p:nvSpPr>
        <p:spPr bwMode="auto">
          <a:xfrm>
            <a:off x="7721600" y="2157413"/>
            <a:ext cx="23813" cy="317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66" name="Freeform 230"/>
          <p:cNvSpPr>
            <a:spLocks/>
          </p:cNvSpPr>
          <p:nvPr/>
        </p:nvSpPr>
        <p:spPr bwMode="auto">
          <a:xfrm>
            <a:off x="7138988" y="1773238"/>
            <a:ext cx="863600" cy="360362"/>
          </a:xfrm>
          <a:custGeom>
            <a:avLst/>
            <a:gdLst>
              <a:gd name="T0" fmla="*/ 0 w 558"/>
              <a:gd name="T1" fmla="*/ 0 h 272"/>
              <a:gd name="T2" fmla="*/ 2147483646 w 558"/>
              <a:gd name="T3" fmla="*/ 0 h 272"/>
              <a:gd name="T4" fmla="*/ 2147483646 w 558"/>
              <a:gd name="T5" fmla="*/ 2147483646 h 272"/>
              <a:gd name="T6" fmla="*/ 2147483646 w 558"/>
              <a:gd name="T7" fmla="*/ 2147483646 h 272"/>
              <a:gd name="T8" fmla="*/ 2147483646 w 558"/>
              <a:gd name="T9" fmla="*/ 2147483646 h 272"/>
              <a:gd name="T10" fmla="*/ 2147483646 w 558"/>
              <a:gd name="T11" fmla="*/ 2147483646 h 272"/>
              <a:gd name="T12" fmla="*/ 2147483646 w 558"/>
              <a:gd name="T13" fmla="*/ 2147483646 h 272"/>
              <a:gd name="T14" fmla="*/ 2147483646 w 558"/>
              <a:gd name="T15" fmla="*/ 2147483646 h 272"/>
              <a:gd name="T16" fmla="*/ 2147483646 w 558"/>
              <a:gd name="T17" fmla="*/ 2147483646 h 272"/>
              <a:gd name="T18" fmla="*/ 2147483646 w 558"/>
              <a:gd name="T19" fmla="*/ 2147483646 h 272"/>
              <a:gd name="T20" fmla="*/ 2147483646 w 558"/>
              <a:gd name="T21" fmla="*/ 2147483646 h 272"/>
              <a:gd name="T22" fmla="*/ 2147483646 w 558"/>
              <a:gd name="T23" fmla="*/ 2147483646 h 272"/>
              <a:gd name="T24" fmla="*/ 2147483646 w 558"/>
              <a:gd name="T25" fmla="*/ 2147483646 h 272"/>
              <a:gd name="T26" fmla="*/ 2147483646 w 558"/>
              <a:gd name="T27" fmla="*/ 2147483646 h 272"/>
              <a:gd name="T28" fmla="*/ 2147483646 w 558"/>
              <a:gd name="T29" fmla="*/ 2147483646 h 272"/>
              <a:gd name="T30" fmla="*/ 2147483646 w 558"/>
              <a:gd name="T31" fmla="*/ 2147483646 h 272"/>
              <a:gd name="T32" fmla="*/ 2147483646 w 558"/>
              <a:gd name="T33" fmla="*/ 2147483646 h 272"/>
              <a:gd name="T34" fmla="*/ 2147483646 w 558"/>
              <a:gd name="T35" fmla="*/ 2147483646 h 272"/>
              <a:gd name="T36" fmla="*/ 2147483646 w 558"/>
              <a:gd name="T37" fmla="*/ 2147483646 h 272"/>
              <a:gd name="T38" fmla="*/ 2147483646 w 558"/>
              <a:gd name="T39" fmla="*/ 2147483646 h 272"/>
              <a:gd name="T40" fmla="*/ 2147483646 w 558"/>
              <a:gd name="T41" fmla="*/ 2147483646 h 272"/>
              <a:gd name="T42" fmla="*/ 2147483646 w 558"/>
              <a:gd name="T43" fmla="*/ 2147483646 h 272"/>
              <a:gd name="T44" fmla="*/ 2147483646 w 558"/>
              <a:gd name="T45" fmla="*/ 2147483646 h 272"/>
              <a:gd name="T46" fmla="*/ 2147483646 w 558"/>
              <a:gd name="T47" fmla="*/ 2147483646 h 272"/>
              <a:gd name="T48" fmla="*/ 2147483646 w 558"/>
              <a:gd name="T49" fmla="*/ 2147483646 h 272"/>
              <a:gd name="T50" fmla="*/ 2147483646 w 558"/>
              <a:gd name="T51" fmla="*/ 2147483646 h 272"/>
              <a:gd name="T52" fmla="*/ 2147483646 w 558"/>
              <a:gd name="T53" fmla="*/ 2147483646 h 272"/>
              <a:gd name="T54" fmla="*/ 2147483646 w 558"/>
              <a:gd name="T55" fmla="*/ 2147483646 h 272"/>
              <a:gd name="T56" fmla="*/ 2147483646 w 558"/>
              <a:gd name="T57" fmla="*/ 2147483646 h 272"/>
              <a:gd name="T58" fmla="*/ 2147483646 w 558"/>
              <a:gd name="T59" fmla="*/ 2147483646 h 272"/>
              <a:gd name="T60" fmla="*/ 2147483646 w 558"/>
              <a:gd name="T61" fmla="*/ 2147483646 h 272"/>
              <a:gd name="T62" fmla="*/ 2147483646 w 558"/>
              <a:gd name="T63" fmla="*/ 2147483646 h 272"/>
              <a:gd name="T64" fmla="*/ 2147483646 w 558"/>
              <a:gd name="T65" fmla="*/ 2147483646 h 272"/>
              <a:gd name="T66" fmla="*/ 2147483646 w 558"/>
              <a:gd name="T67" fmla="*/ 2147483646 h 272"/>
              <a:gd name="T68" fmla="*/ 2147483646 w 558"/>
              <a:gd name="T69" fmla="*/ 2147483646 h 272"/>
              <a:gd name="T70" fmla="*/ 2147483646 w 558"/>
              <a:gd name="T71" fmla="*/ 2147483646 h 272"/>
              <a:gd name="T72" fmla="*/ 0 w 558"/>
              <a:gd name="T73" fmla="*/ 0 h 27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58" h="272">
                <a:moveTo>
                  <a:pt x="0" y="0"/>
                </a:moveTo>
                <a:lnTo>
                  <a:pt x="558" y="0"/>
                </a:lnTo>
                <a:lnTo>
                  <a:pt x="555" y="22"/>
                </a:lnTo>
                <a:lnTo>
                  <a:pt x="550" y="43"/>
                </a:lnTo>
                <a:lnTo>
                  <a:pt x="547" y="65"/>
                </a:lnTo>
                <a:lnTo>
                  <a:pt x="537" y="89"/>
                </a:lnTo>
                <a:lnTo>
                  <a:pt x="529" y="110"/>
                </a:lnTo>
                <a:lnTo>
                  <a:pt x="516" y="132"/>
                </a:lnTo>
                <a:lnTo>
                  <a:pt x="504" y="153"/>
                </a:lnTo>
                <a:lnTo>
                  <a:pt x="492" y="168"/>
                </a:lnTo>
                <a:lnTo>
                  <a:pt x="476" y="185"/>
                </a:lnTo>
                <a:lnTo>
                  <a:pt x="462" y="200"/>
                </a:lnTo>
                <a:lnTo>
                  <a:pt x="441" y="217"/>
                </a:lnTo>
                <a:lnTo>
                  <a:pt x="424" y="230"/>
                </a:lnTo>
                <a:lnTo>
                  <a:pt x="409" y="238"/>
                </a:lnTo>
                <a:lnTo>
                  <a:pt x="382" y="251"/>
                </a:lnTo>
                <a:lnTo>
                  <a:pt x="363" y="259"/>
                </a:lnTo>
                <a:lnTo>
                  <a:pt x="334" y="267"/>
                </a:lnTo>
                <a:lnTo>
                  <a:pt x="305" y="272"/>
                </a:lnTo>
                <a:lnTo>
                  <a:pt x="278" y="272"/>
                </a:lnTo>
                <a:lnTo>
                  <a:pt x="260" y="270"/>
                </a:lnTo>
                <a:lnTo>
                  <a:pt x="240" y="268"/>
                </a:lnTo>
                <a:lnTo>
                  <a:pt x="211" y="264"/>
                </a:lnTo>
                <a:lnTo>
                  <a:pt x="179" y="252"/>
                </a:lnTo>
                <a:lnTo>
                  <a:pt x="153" y="241"/>
                </a:lnTo>
                <a:lnTo>
                  <a:pt x="131" y="227"/>
                </a:lnTo>
                <a:lnTo>
                  <a:pt x="108" y="211"/>
                </a:lnTo>
                <a:lnTo>
                  <a:pt x="89" y="193"/>
                </a:lnTo>
                <a:lnTo>
                  <a:pt x="70" y="174"/>
                </a:lnTo>
                <a:lnTo>
                  <a:pt x="57" y="156"/>
                </a:lnTo>
                <a:lnTo>
                  <a:pt x="43" y="137"/>
                </a:lnTo>
                <a:lnTo>
                  <a:pt x="33" y="118"/>
                </a:lnTo>
                <a:lnTo>
                  <a:pt x="24" y="97"/>
                </a:lnTo>
                <a:lnTo>
                  <a:pt x="14" y="73"/>
                </a:lnTo>
                <a:lnTo>
                  <a:pt x="6" y="44"/>
                </a:lnTo>
                <a:lnTo>
                  <a:pt x="3" y="20"/>
                </a:lnTo>
                <a:lnTo>
                  <a:pt x="0" y="0"/>
                </a:lnTo>
                <a:close/>
              </a:path>
            </a:pathLst>
          </a:custGeom>
          <a:solidFill>
            <a:srgbClr val="990033"/>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367" name="Rectangle 231"/>
          <p:cNvSpPr>
            <a:spLocks noChangeArrowheads="1"/>
          </p:cNvSpPr>
          <p:nvPr/>
        </p:nvSpPr>
        <p:spPr bwMode="auto">
          <a:xfrm>
            <a:off x="7237413" y="5232400"/>
            <a:ext cx="792162" cy="215900"/>
          </a:xfrm>
          <a:prstGeom prst="rect">
            <a:avLst/>
          </a:prstGeom>
          <a:solidFill>
            <a:srgbClr val="FF00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80368" name="Line 232"/>
          <p:cNvSpPr>
            <a:spLocks noChangeShapeType="1"/>
          </p:cNvSpPr>
          <p:nvPr/>
        </p:nvSpPr>
        <p:spPr bwMode="auto">
          <a:xfrm>
            <a:off x="827088" y="5448300"/>
            <a:ext cx="7561262"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0369" name="Text Box 233"/>
          <p:cNvSpPr txBox="1">
            <a:spLocks noChangeArrowheads="1"/>
          </p:cNvSpPr>
          <p:nvPr/>
        </p:nvSpPr>
        <p:spPr bwMode="auto">
          <a:xfrm>
            <a:off x="6877050" y="5591175"/>
            <a:ext cx="187166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a:solidFill>
                  <a:srgbClr val="000000"/>
                </a:solidFill>
                <a:latin typeface="ＭＳ Ｐゴシック" panose="020B0600070205080204" pitchFamily="50" charset="-128"/>
              </a:rPr>
              <a:t>17</a:t>
            </a:r>
            <a:r>
              <a:rPr lang="ja-JP" altLang="en-US" sz="2800" b="1">
                <a:solidFill>
                  <a:srgbClr val="000000"/>
                </a:solidFill>
                <a:latin typeface="ＭＳ Ｐゴシック" panose="020B0600070205080204" pitchFamily="50" charset="-128"/>
              </a:rPr>
              <a:t>年～</a:t>
            </a:r>
            <a:br>
              <a:rPr lang="ja-JP" altLang="en-US" sz="2800" b="1">
                <a:solidFill>
                  <a:srgbClr val="000000"/>
                </a:solidFill>
                <a:latin typeface="ＭＳ Ｐゴシック" panose="020B0600070205080204" pitchFamily="50" charset="-128"/>
              </a:rPr>
            </a:br>
            <a:r>
              <a:rPr lang="en-US" altLang="ja-JP" sz="2800" b="1">
                <a:solidFill>
                  <a:srgbClr val="FF0000"/>
                </a:solidFill>
                <a:latin typeface="ＭＳ Ｐゴシック" panose="020B0600070205080204" pitchFamily="50" charset="-128"/>
              </a:rPr>
              <a:t>200</a:t>
            </a:r>
            <a:r>
              <a:rPr lang="ja-JP" altLang="en-US" sz="2800" b="1">
                <a:solidFill>
                  <a:srgbClr val="FF0000"/>
                </a:solidFill>
                <a:latin typeface="ＭＳ Ｐゴシック" panose="020B0600070205080204" pitchFamily="50" charset="-128"/>
              </a:rPr>
              <a:t>樽</a:t>
            </a:r>
            <a:endParaRPr lang="ja-JP" altLang="en-US" sz="2800" b="1">
              <a:solidFill>
                <a:srgbClr val="000000"/>
              </a:solidFill>
              <a:latin typeface="ＭＳ Ｐゴシック" panose="020B0600070205080204" pitchFamily="50" charset="-128"/>
            </a:endParaRPr>
          </a:p>
        </p:txBody>
      </p:sp>
      <p:sp>
        <p:nvSpPr>
          <p:cNvPr id="180370" name="Text Box 234"/>
          <p:cNvSpPr txBox="1">
            <a:spLocks noChangeArrowheads="1"/>
          </p:cNvSpPr>
          <p:nvPr/>
        </p:nvSpPr>
        <p:spPr bwMode="auto">
          <a:xfrm>
            <a:off x="5508625" y="5591175"/>
            <a:ext cx="13684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000" b="1">
                <a:solidFill>
                  <a:srgbClr val="000000"/>
                </a:solidFill>
                <a:latin typeface="ＭＳ Ｐゴシック" panose="020B0600070205080204" pitchFamily="50" charset="-128"/>
              </a:rPr>
              <a:t>10</a:t>
            </a:r>
            <a:r>
              <a:rPr lang="ja-JP" altLang="en-US" sz="2000" b="1">
                <a:solidFill>
                  <a:srgbClr val="000000"/>
                </a:solidFill>
                <a:latin typeface="ＭＳ Ｐゴシック" panose="020B0600070205080204" pitchFamily="50" charset="-128"/>
              </a:rPr>
              <a:t>年～</a:t>
            </a:r>
            <a:br>
              <a:rPr lang="ja-JP" altLang="en-US" sz="2000" b="1">
                <a:solidFill>
                  <a:srgbClr val="000000"/>
                </a:solidFill>
                <a:latin typeface="ＭＳ Ｐゴシック" panose="020B0600070205080204" pitchFamily="50" charset="-128"/>
              </a:rPr>
            </a:br>
            <a:r>
              <a:rPr lang="en-US" altLang="ja-JP" sz="2000" b="1">
                <a:solidFill>
                  <a:srgbClr val="000000"/>
                </a:solidFill>
                <a:latin typeface="ＭＳ Ｐゴシック" panose="020B0600070205080204" pitchFamily="50" charset="-128"/>
              </a:rPr>
              <a:t>2,000</a:t>
            </a:r>
            <a:r>
              <a:rPr lang="ja-JP" altLang="en-US" sz="2000" b="1">
                <a:solidFill>
                  <a:srgbClr val="000000"/>
                </a:solidFill>
                <a:latin typeface="ＭＳ Ｐゴシック" panose="020B0600070205080204" pitchFamily="50" charset="-128"/>
              </a:rPr>
              <a:t>樽</a:t>
            </a:r>
          </a:p>
        </p:txBody>
      </p:sp>
      <p:sp>
        <p:nvSpPr>
          <p:cNvPr id="180371" name="Line 235"/>
          <p:cNvSpPr>
            <a:spLocks noChangeShapeType="1"/>
          </p:cNvSpPr>
          <p:nvPr/>
        </p:nvSpPr>
        <p:spPr bwMode="auto">
          <a:xfrm>
            <a:off x="1979613" y="2640013"/>
            <a:ext cx="720725"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0372" name="Line 236"/>
          <p:cNvSpPr>
            <a:spLocks noChangeShapeType="1"/>
          </p:cNvSpPr>
          <p:nvPr/>
        </p:nvSpPr>
        <p:spPr bwMode="auto">
          <a:xfrm>
            <a:off x="3492500" y="2998788"/>
            <a:ext cx="792163" cy="790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0373" name="Line 237"/>
          <p:cNvSpPr>
            <a:spLocks noChangeShapeType="1"/>
          </p:cNvSpPr>
          <p:nvPr/>
        </p:nvSpPr>
        <p:spPr bwMode="auto">
          <a:xfrm>
            <a:off x="5076825" y="3789363"/>
            <a:ext cx="719138" cy="7921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0374" name="Line 238"/>
          <p:cNvSpPr>
            <a:spLocks noChangeShapeType="1"/>
          </p:cNvSpPr>
          <p:nvPr/>
        </p:nvSpPr>
        <p:spPr bwMode="auto">
          <a:xfrm>
            <a:off x="6588125" y="4584700"/>
            <a:ext cx="647700" cy="644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0375" name="Rectangle 239"/>
          <p:cNvSpPr>
            <a:spLocks noChangeArrowheads="1"/>
          </p:cNvSpPr>
          <p:nvPr/>
        </p:nvSpPr>
        <p:spPr bwMode="auto">
          <a:xfrm>
            <a:off x="2700338" y="2649538"/>
            <a:ext cx="792162" cy="360362"/>
          </a:xfrm>
          <a:prstGeom prst="rect">
            <a:avLst/>
          </a:prstGeom>
          <a:solidFill>
            <a:schemeClr val="bg1"/>
          </a:solidFill>
          <a:ln w="9525">
            <a:solidFill>
              <a:schemeClr val="tx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a:solidFill>
                  <a:srgbClr val="000000"/>
                </a:solidFill>
                <a:latin typeface="ＭＳ Ｐゴシック" panose="020B0600070205080204" pitchFamily="50" charset="-128"/>
              </a:rPr>
              <a:t>蒸発</a:t>
            </a:r>
          </a:p>
        </p:txBody>
      </p:sp>
      <p:sp>
        <p:nvSpPr>
          <p:cNvPr id="180376" name="Rectangle 240"/>
          <p:cNvSpPr>
            <a:spLocks noChangeArrowheads="1"/>
          </p:cNvSpPr>
          <p:nvPr/>
        </p:nvSpPr>
        <p:spPr bwMode="auto">
          <a:xfrm>
            <a:off x="4284663" y="2997200"/>
            <a:ext cx="792162" cy="287338"/>
          </a:xfrm>
          <a:prstGeom prst="rect">
            <a:avLst/>
          </a:prstGeom>
          <a:solidFill>
            <a:schemeClr val="bg1"/>
          </a:solidFill>
          <a:ln w="9525">
            <a:solidFill>
              <a:schemeClr val="tx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a:solidFill>
                  <a:srgbClr val="000000"/>
                </a:solidFill>
                <a:latin typeface="ＭＳ Ｐゴシック" panose="020B0600070205080204" pitchFamily="50" charset="-128"/>
              </a:rPr>
              <a:t>蒸発</a:t>
            </a:r>
          </a:p>
        </p:txBody>
      </p:sp>
      <p:sp>
        <p:nvSpPr>
          <p:cNvPr id="180377" name="Rectangle 241"/>
          <p:cNvSpPr>
            <a:spLocks noChangeArrowheads="1"/>
          </p:cNvSpPr>
          <p:nvPr/>
        </p:nvSpPr>
        <p:spPr bwMode="auto">
          <a:xfrm>
            <a:off x="4284663" y="3284538"/>
            <a:ext cx="792162" cy="504825"/>
          </a:xfrm>
          <a:prstGeom prst="rect">
            <a:avLst/>
          </a:prstGeom>
          <a:solidFill>
            <a:srgbClr val="FFFF99"/>
          </a:solidFill>
          <a:ln w="9525">
            <a:solidFill>
              <a:schemeClr val="tx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a:solidFill>
                  <a:srgbClr val="0000CC"/>
                </a:solidFill>
                <a:latin typeface="ＭＳ Ｐゴシック" panose="020B0600070205080204" pitchFamily="50" charset="-128"/>
              </a:rPr>
              <a:t>使用</a:t>
            </a:r>
          </a:p>
        </p:txBody>
      </p:sp>
      <p:sp>
        <p:nvSpPr>
          <p:cNvPr id="180378" name="Rectangle 242"/>
          <p:cNvSpPr>
            <a:spLocks noChangeArrowheads="1"/>
          </p:cNvSpPr>
          <p:nvPr/>
        </p:nvSpPr>
        <p:spPr bwMode="auto">
          <a:xfrm>
            <a:off x="5795963" y="3789363"/>
            <a:ext cx="792162" cy="287337"/>
          </a:xfrm>
          <a:prstGeom prst="rect">
            <a:avLst/>
          </a:prstGeom>
          <a:solidFill>
            <a:schemeClr val="bg1"/>
          </a:solidFill>
          <a:ln w="9525">
            <a:solidFill>
              <a:schemeClr val="tx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a:solidFill>
                  <a:srgbClr val="000000"/>
                </a:solidFill>
                <a:latin typeface="ＭＳ Ｐゴシック" panose="020B0600070205080204" pitchFamily="50" charset="-128"/>
              </a:rPr>
              <a:t>蒸発</a:t>
            </a:r>
          </a:p>
        </p:txBody>
      </p:sp>
      <p:sp>
        <p:nvSpPr>
          <p:cNvPr id="180379" name="Rectangle 243"/>
          <p:cNvSpPr>
            <a:spLocks noChangeArrowheads="1"/>
          </p:cNvSpPr>
          <p:nvPr/>
        </p:nvSpPr>
        <p:spPr bwMode="auto">
          <a:xfrm>
            <a:off x="5795963" y="4076700"/>
            <a:ext cx="792162" cy="792163"/>
          </a:xfrm>
          <a:prstGeom prst="rect">
            <a:avLst/>
          </a:prstGeom>
          <a:solidFill>
            <a:srgbClr val="FFFF99"/>
          </a:solidFill>
          <a:ln w="9525">
            <a:solidFill>
              <a:schemeClr val="tx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a:solidFill>
                  <a:srgbClr val="0000CC"/>
                </a:solidFill>
                <a:latin typeface="ＭＳ Ｐゴシック" panose="020B0600070205080204" pitchFamily="50" charset="-128"/>
              </a:rPr>
              <a:t>使用</a:t>
            </a:r>
            <a:br>
              <a:rPr lang="ja-JP" altLang="en-US" sz="1600" b="1">
                <a:solidFill>
                  <a:srgbClr val="0000CC"/>
                </a:solidFill>
                <a:latin typeface="ＭＳ Ｐゴシック" panose="020B0600070205080204" pitchFamily="50" charset="-128"/>
              </a:rPr>
            </a:br>
            <a:endParaRPr lang="ja-JP" altLang="en-US" sz="1600" b="1">
              <a:solidFill>
                <a:srgbClr val="0000CC"/>
              </a:solidFill>
              <a:latin typeface="ＭＳ Ｐゴシック" panose="020B0600070205080204" pitchFamily="50" charset="-128"/>
            </a:endParaRPr>
          </a:p>
        </p:txBody>
      </p:sp>
      <p:sp>
        <p:nvSpPr>
          <p:cNvPr id="180380" name="Rectangle 244"/>
          <p:cNvSpPr>
            <a:spLocks noChangeArrowheads="1"/>
          </p:cNvSpPr>
          <p:nvPr/>
        </p:nvSpPr>
        <p:spPr bwMode="auto">
          <a:xfrm>
            <a:off x="7235825" y="4581525"/>
            <a:ext cx="792163" cy="215900"/>
          </a:xfrm>
          <a:prstGeom prst="rect">
            <a:avLst/>
          </a:prstGeom>
          <a:solidFill>
            <a:schemeClr val="bg1"/>
          </a:solidFill>
          <a:ln w="9525">
            <a:solidFill>
              <a:schemeClr val="tx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a:solidFill>
                  <a:srgbClr val="000000"/>
                </a:solidFill>
                <a:latin typeface="ＭＳ Ｐゴシック" panose="020B0600070205080204" pitchFamily="50" charset="-128"/>
              </a:rPr>
              <a:t>蒸発</a:t>
            </a:r>
          </a:p>
        </p:txBody>
      </p:sp>
      <p:sp>
        <p:nvSpPr>
          <p:cNvPr id="180381" name="Rectangle 245"/>
          <p:cNvSpPr>
            <a:spLocks noChangeArrowheads="1"/>
          </p:cNvSpPr>
          <p:nvPr/>
        </p:nvSpPr>
        <p:spPr bwMode="auto">
          <a:xfrm>
            <a:off x="7235825" y="4797425"/>
            <a:ext cx="792163" cy="431800"/>
          </a:xfrm>
          <a:prstGeom prst="rect">
            <a:avLst/>
          </a:prstGeom>
          <a:solidFill>
            <a:srgbClr val="FFFF99"/>
          </a:solidFill>
          <a:ln w="9525">
            <a:solidFill>
              <a:schemeClr val="tx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a:solidFill>
                  <a:srgbClr val="0000CC"/>
                </a:solidFill>
                <a:latin typeface="ＭＳ Ｐゴシック" panose="020B0600070205080204" pitchFamily="50" charset="-128"/>
              </a:rPr>
              <a:t>使用</a:t>
            </a:r>
          </a:p>
        </p:txBody>
      </p:sp>
      <p:sp>
        <p:nvSpPr>
          <p:cNvPr id="180382" name="Line 246"/>
          <p:cNvSpPr>
            <a:spLocks noChangeShapeType="1"/>
          </p:cNvSpPr>
          <p:nvPr/>
        </p:nvSpPr>
        <p:spPr bwMode="auto">
          <a:xfrm>
            <a:off x="1979613" y="2651125"/>
            <a:ext cx="720725"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0383" name="Line 247"/>
          <p:cNvSpPr>
            <a:spLocks noChangeShapeType="1"/>
          </p:cNvSpPr>
          <p:nvPr/>
        </p:nvSpPr>
        <p:spPr bwMode="auto">
          <a:xfrm>
            <a:off x="3492500" y="2997200"/>
            <a:ext cx="792163"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0384" name="Line 248"/>
          <p:cNvSpPr>
            <a:spLocks noChangeShapeType="1"/>
          </p:cNvSpPr>
          <p:nvPr/>
        </p:nvSpPr>
        <p:spPr bwMode="auto">
          <a:xfrm>
            <a:off x="5076825" y="3789363"/>
            <a:ext cx="720725"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0385" name="Line 249"/>
          <p:cNvSpPr>
            <a:spLocks noChangeShapeType="1"/>
          </p:cNvSpPr>
          <p:nvPr/>
        </p:nvSpPr>
        <p:spPr bwMode="auto">
          <a:xfrm>
            <a:off x="6516688" y="4581525"/>
            <a:ext cx="720725"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0386" name="Rectangle 250"/>
          <p:cNvSpPr>
            <a:spLocks noChangeArrowheads="1"/>
          </p:cNvSpPr>
          <p:nvPr/>
        </p:nvSpPr>
        <p:spPr bwMode="auto">
          <a:xfrm>
            <a:off x="5795963" y="4552950"/>
            <a:ext cx="792162" cy="866775"/>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80387" name="Text Box 252"/>
          <p:cNvSpPr txBox="1">
            <a:spLocks noChangeArrowheads="1"/>
          </p:cNvSpPr>
          <p:nvPr/>
        </p:nvSpPr>
        <p:spPr bwMode="auto">
          <a:xfrm>
            <a:off x="0" y="-26988"/>
            <a:ext cx="9144000" cy="641351"/>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3600">
                <a:solidFill>
                  <a:srgbClr val="FFFFFF"/>
                </a:solidFill>
                <a:latin typeface="HGP創英角ｺﾞｼｯｸUB" panose="020B0900000000000000" pitchFamily="50" charset="-128"/>
                <a:ea typeface="HGP創英角ｺﾞｼｯｸUB" panose="020B0900000000000000" pitchFamily="50" charset="-128"/>
              </a:rPr>
              <a:t>きめ細やかな樽・原酒管理</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2274" name="Picture 2" descr="IMG_2822"/>
          <p:cNvPicPr>
            <a:picLocks noChangeAspect="1" noChangeArrowheads="1"/>
          </p:cNvPicPr>
          <p:nvPr/>
        </p:nvPicPr>
        <p:blipFill>
          <a:blip r:embed="rId3">
            <a:lum bright="20000"/>
            <a:extLst>
              <a:ext uri="{28A0092B-C50C-407E-A947-70E740481C1C}">
                <a14:useLocalDpi xmlns:a14="http://schemas.microsoft.com/office/drawing/2010/main" val="0"/>
              </a:ext>
            </a:extLst>
          </a:blip>
          <a:srcRect b="2499"/>
          <a:stretch>
            <a:fillRect/>
          </a:stretch>
        </p:blipFill>
        <p:spPr bwMode="auto">
          <a:xfrm>
            <a:off x="22225" y="271463"/>
            <a:ext cx="9144000"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5" name="Text Box 4"/>
          <p:cNvSpPr txBox="1">
            <a:spLocks noChangeArrowheads="1"/>
          </p:cNvSpPr>
          <p:nvPr/>
        </p:nvSpPr>
        <p:spPr bwMode="auto">
          <a:xfrm>
            <a:off x="0" y="-26988"/>
            <a:ext cx="9144000" cy="641351"/>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3600">
                <a:solidFill>
                  <a:srgbClr val="FFFFFF"/>
                </a:solidFill>
                <a:latin typeface="HGP創英角ｺﾞｼｯｸUB" panose="020B0900000000000000" pitchFamily="50" charset="-128"/>
                <a:ea typeface="HGP創英角ｺﾞｼｯｸUB" panose="020B0900000000000000" pitchFamily="50" charset="-128"/>
              </a:rPr>
              <a:t>きめ細やかな樽・原酒管理</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NHKｽﾀｼﾞｵ収録茂木+住吉+輿水"/>
          <p:cNvPicPr>
            <a:picLocks noChangeAspect="1" noChangeArrowheads="1"/>
          </p:cNvPicPr>
          <p:nvPr/>
        </p:nvPicPr>
        <p:blipFill>
          <a:blip r:embed="rId3">
            <a:lum bright="54000" contrast="-48000"/>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6600"/>
                </a:solidFill>
                <a:miter lim="800000"/>
                <a:headEnd/>
                <a:tailEnd/>
              </a14:hiddenLine>
            </a:ext>
          </a:extLst>
        </p:spPr>
      </p:pic>
      <p:sp>
        <p:nvSpPr>
          <p:cNvPr id="184323" name="Text Box 3"/>
          <p:cNvSpPr txBox="1">
            <a:spLocks noChangeArrowheads="1"/>
          </p:cNvSpPr>
          <p:nvPr/>
        </p:nvSpPr>
        <p:spPr bwMode="auto">
          <a:xfrm>
            <a:off x="431800" y="1074738"/>
            <a:ext cx="8532813" cy="292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5000"/>
              </a:lnSpc>
              <a:spcBef>
                <a:spcPct val="50000"/>
              </a:spcBef>
              <a:buFontTx/>
              <a:buNone/>
            </a:pPr>
            <a:r>
              <a:rPr lang="ja-JP" altLang="en-US" b="1">
                <a:solidFill>
                  <a:srgbClr val="000000"/>
                </a:solidFill>
                <a:latin typeface="ＭＳ Ｐゴシック" panose="020B0600070205080204" pitchFamily="50" charset="-128"/>
              </a:rPr>
              <a:t>　</a:t>
            </a:r>
            <a:r>
              <a:rPr lang="ja-JP" altLang="en-US" sz="4000" b="1">
                <a:solidFill>
                  <a:srgbClr val="000000"/>
                </a:solidFill>
                <a:latin typeface="ＭＳ Ｐゴシック" panose="020B0600070205080204" pitchFamily="50" charset="-128"/>
              </a:rPr>
              <a:t>「ブレンドとは」・・・</a:t>
            </a:r>
          </a:p>
          <a:p>
            <a:pPr eaLnBrk="1" hangingPunct="1">
              <a:lnSpc>
                <a:spcPct val="125000"/>
              </a:lnSpc>
              <a:spcBef>
                <a:spcPct val="50000"/>
              </a:spcBef>
              <a:buFontTx/>
              <a:buNone/>
            </a:pPr>
            <a:r>
              <a:rPr lang="ja-JP" altLang="en-US" b="1">
                <a:solidFill>
                  <a:srgbClr val="000000"/>
                </a:solidFill>
                <a:latin typeface="ＭＳ Ｐゴシック" panose="020B0600070205080204" pitchFamily="50" charset="-128"/>
              </a:rPr>
              <a:t>●個々の原酒の個性を活かし、</a:t>
            </a:r>
            <a:br>
              <a:rPr lang="ja-JP" altLang="en-US" b="1">
                <a:solidFill>
                  <a:srgbClr val="000000"/>
                </a:solidFill>
                <a:latin typeface="ＭＳ Ｐゴシック" panose="020B0600070205080204" pitchFamily="50" charset="-128"/>
              </a:rPr>
            </a:br>
            <a:r>
              <a:rPr lang="ja-JP" altLang="en-US" b="1">
                <a:solidFill>
                  <a:srgbClr val="000000"/>
                </a:solidFill>
                <a:latin typeface="ＭＳ Ｐゴシック" panose="020B0600070205080204" pitchFamily="50" charset="-128"/>
              </a:rPr>
              <a:t>　　</a:t>
            </a:r>
            <a:r>
              <a:rPr lang="ja-JP" altLang="en-US" b="1" u="sng">
                <a:solidFill>
                  <a:srgbClr val="000000"/>
                </a:solidFill>
                <a:latin typeface="ＭＳ Ｐゴシック" panose="020B0600070205080204" pitchFamily="50" charset="-128"/>
              </a:rPr>
              <a:t>新たな味わい（美味しさ）を創造する</a:t>
            </a:r>
            <a:br>
              <a:rPr lang="ja-JP" altLang="en-US" b="1" u="sng">
                <a:solidFill>
                  <a:srgbClr val="000000"/>
                </a:solidFill>
                <a:latin typeface="ＭＳ Ｐゴシック" panose="020B0600070205080204" pitchFamily="50" charset="-128"/>
              </a:rPr>
            </a:br>
            <a:r>
              <a:rPr lang="ja-JP" altLang="en-US" b="1">
                <a:solidFill>
                  <a:srgbClr val="000000"/>
                </a:solidFill>
                <a:latin typeface="ＭＳ Ｐゴシック" panose="020B0600070205080204" pitchFamily="50" charset="-128"/>
              </a:rPr>
              <a:t>●お客様に</a:t>
            </a:r>
            <a:r>
              <a:rPr lang="ja-JP" altLang="en-US" b="1" u="sng">
                <a:solidFill>
                  <a:srgbClr val="000000"/>
                </a:solidFill>
                <a:latin typeface="ＭＳ Ｐゴシック" panose="020B0600070205080204" pitchFamily="50" charset="-128"/>
              </a:rPr>
              <a:t>安定した中味品質を提供し続ける</a:t>
            </a:r>
          </a:p>
        </p:txBody>
      </p:sp>
      <p:sp>
        <p:nvSpPr>
          <p:cNvPr id="782340" name="Text Box 4"/>
          <p:cNvSpPr txBox="1">
            <a:spLocks noChangeArrowheads="1"/>
          </p:cNvSpPr>
          <p:nvPr/>
        </p:nvSpPr>
        <p:spPr bwMode="auto">
          <a:xfrm>
            <a:off x="755650" y="4433888"/>
            <a:ext cx="7812088" cy="57943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p>
            <a:pPr algn="ctr" eaLnBrk="1" hangingPunct="1">
              <a:spcBef>
                <a:spcPct val="50000"/>
              </a:spcBef>
              <a:defRPr/>
            </a:pPr>
            <a:r>
              <a:rPr lang="ja-JP" altLang="en-US" sz="3200" b="1">
                <a:solidFill>
                  <a:srgbClr val="000000"/>
                </a:solidFill>
                <a:effectLst>
                  <a:outerShdw blurRad="38100" dist="38100" dir="2700000" algn="tl">
                    <a:srgbClr val="C0C0C0"/>
                  </a:outerShdw>
                </a:effectLst>
              </a:rPr>
              <a:t>優等生ばかりでは面白くない</a:t>
            </a:r>
          </a:p>
        </p:txBody>
      </p:sp>
      <p:sp>
        <p:nvSpPr>
          <p:cNvPr id="782341" name="Text Box 5"/>
          <p:cNvSpPr txBox="1">
            <a:spLocks noChangeArrowheads="1"/>
          </p:cNvSpPr>
          <p:nvPr/>
        </p:nvSpPr>
        <p:spPr bwMode="auto">
          <a:xfrm>
            <a:off x="755650" y="5226050"/>
            <a:ext cx="7848600" cy="5794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p>
            <a:pPr algn="ctr" eaLnBrk="1" hangingPunct="1">
              <a:spcBef>
                <a:spcPct val="50000"/>
              </a:spcBef>
              <a:defRPr/>
            </a:pPr>
            <a:r>
              <a:rPr lang="ja-JP" altLang="en-US" sz="3200" b="1">
                <a:solidFill>
                  <a:srgbClr val="000000"/>
                </a:solidFill>
                <a:effectLst>
                  <a:outerShdw blurRad="38100" dist="38100" dir="2700000" algn="tl">
                    <a:srgbClr val="C0C0C0"/>
                  </a:outerShdw>
                </a:effectLst>
              </a:rPr>
              <a:t>一滴で変わる香味のバランス</a:t>
            </a:r>
          </a:p>
        </p:txBody>
      </p:sp>
      <p:sp>
        <p:nvSpPr>
          <p:cNvPr id="184326" name="テキスト ボックス 1"/>
          <p:cNvSpPr txBox="1">
            <a:spLocks noChangeArrowheads="1"/>
          </p:cNvSpPr>
          <p:nvPr/>
        </p:nvSpPr>
        <p:spPr bwMode="auto">
          <a:xfrm>
            <a:off x="0" y="0"/>
            <a:ext cx="9144000"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3600">
                <a:solidFill>
                  <a:schemeClr val="bg1"/>
                </a:solidFill>
                <a:latin typeface="HG創英角ｺﾞｼｯｸUB" panose="020B0909000000000000" pitchFamily="49" charset="-128"/>
                <a:ea typeface="HG創英角ｺﾞｼｯｸUB" panose="020B0909000000000000" pitchFamily="49" charset="-128"/>
              </a:rPr>
              <a:t>優等生ばかりでは面白くない</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6370" name="テキスト ボックス 3"/>
          <p:cNvSpPr txBox="1">
            <a:spLocks noChangeArrowheads="1"/>
          </p:cNvSpPr>
          <p:nvPr/>
        </p:nvSpPr>
        <p:spPr bwMode="auto">
          <a:xfrm>
            <a:off x="-7938" y="-3175"/>
            <a:ext cx="9144001"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3600">
                <a:solidFill>
                  <a:schemeClr val="bg1"/>
                </a:solidFill>
                <a:latin typeface="HG創英角ｺﾞｼｯｸUB" panose="020B0909000000000000" pitchFamily="49" charset="-128"/>
                <a:ea typeface="HG創英角ｺﾞｼｯｸUB" panose="020B0909000000000000" pitchFamily="49" charset="-128"/>
              </a:rPr>
              <a:t>制約の厳しさが育てる創造力</a:t>
            </a:r>
          </a:p>
        </p:txBody>
      </p:sp>
      <p:pic>
        <p:nvPicPr>
          <p:cNvPr id="186371"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19538" y="2944813"/>
            <a:ext cx="5224462" cy="391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2" name="図 2"/>
          <p:cNvPicPr>
            <a:picLocks noChangeAspect="1"/>
          </p:cNvPicPr>
          <p:nvPr/>
        </p:nvPicPr>
        <p:blipFill>
          <a:blip r:embed="rId3">
            <a:extLst>
              <a:ext uri="{28A0092B-C50C-407E-A947-70E740481C1C}">
                <a14:useLocalDpi xmlns:a14="http://schemas.microsoft.com/office/drawing/2010/main" val="0"/>
              </a:ext>
            </a:extLst>
          </a:blip>
          <a:srcRect l="42300" t="50034" r="20303" b="9537"/>
          <a:stretch>
            <a:fillRect/>
          </a:stretch>
        </p:blipFill>
        <p:spPr bwMode="auto">
          <a:xfrm>
            <a:off x="6350" y="647700"/>
            <a:ext cx="5116513" cy="391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3" name="テキスト ボックス 4"/>
          <p:cNvSpPr txBox="1">
            <a:spLocks noChangeArrowheads="1"/>
          </p:cNvSpPr>
          <p:nvPr/>
        </p:nvSpPr>
        <p:spPr bwMode="auto">
          <a:xfrm>
            <a:off x="179388" y="4724400"/>
            <a:ext cx="180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solidFill>
                  <a:schemeClr val="bg1"/>
                </a:solidFill>
                <a:latin typeface="HGS創英角ｺﾞｼｯｸUB" panose="020B0900000000000000" pitchFamily="50" charset="-128"/>
                <a:ea typeface="HGS創英角ｺﾞｼｯｸUB" panose="020B0900000000000000" pitchFamily="50" charset="-128"/>
              </a:rPr>
              <a:t>試作品の評価</a:t>
            </a:r>
          </a:p>
        </p:txBody>
      </p:sp>
      <p:sp>
        <p:nvSpPr>
          <p:cNvPr id="186374" name="テキスト ボックス 7"/>
          <p:cNvSpPr txBox="1">
            <a:spLocks noChangeArrowheads="1"/>
          </p:cNvSpPr>
          <p:nvPr/>
        </p:nvSpPr>
        <p:spPr bwMode="auto">
          <a:xfrm>
            <a:off x="6875463" y="2417763"/>
            <a:ext cx="180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solidFill>
                  <a:schemeClr val="bg1"/>
                </a:solidFill>
                <a:latin typeface="HGS創英角ｺﾞｼｯｸUB" panose="020B0900000000000000" pitchFamily="50" charset="-128"/>
                <a:ea typeface="HGS創英角ｺﾞｼｯｸUB" panose="020B0900000000000000" pitchFamily="50" charset="-128"/>
              </a:rPr>
              <a:t>テストブレンド</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7394" name="Rectangle 4"/>
          <p:cNvSpPr>
            <a:spLocks noChangeArrowheads="1"/>
          </p:cNvSpPr>
          <p:nvPr/>
        </p:nvSpPr>
        <p:spPr bwMode="auto">
          <a:xfrm flipH="1">
            <a:off x="0" y="-26988"/>
            <a:ext cx="9144000" cy="5984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3600">
                <a:solidFill>
                  <a:srgbClr val="FFFFFF"/>
                </a:solidFill>
                <a:latin typeface="Trebuchet MS" panose="020B0603020202020204" pitchFamily="34" charset="0"/>
                <a:ea typeface="HGP創英角ｺﾞｼｯｸUB" panose="020B0900000000000000" pitchFamily="50" charset="-128"/>
              </a:rPr>
              <a:t>7</a:t>
            </a:r>
            <a:r>
              <a:rPr lang="ja-JP" altLang="en-US" sz="3600">
                <a:solidFill>
                  <a:srgbClr val="FFFFFF"/>
                </a:solidFill>
                <a:latin typeface="Trebuchet MS" panose="020B0603020202020204" pitchFamily="34" charset="0"/>
                <a:ea typeface="HGP創英角ｺﾞｼｯｸUB" panose="020B0900000000000000" pitchFamily="50" charset="-128"/>
              </a:rPr>
              <a:t>．優等生ばかりでは面白くない</a:t>
            </a:r>
          </a:p>
        </p:txBody>
      </p:sp>
      <p:grpSp>
        <p:nvGrpSpPr>
          <p:cNvPr id="187395" name="グループ化 3"/>
          <p:cNvGrpSpPr>
            <a:grpSpLocks/>
          </p:cNvGrpSpPr>
          <p:nvPr/>
        </p:nvGrpSpPr>
        <p:grpSpPr bwMode="auto">
          <a:xfrm>
            <a:off x="250825" y="981075"/>
            <a:ext cx="8893175" cy="5761038"/>
            <a:chOff x="250825" y="981075"/>
            <a:chExt cx="8893175" cy="5761038"/>
          </a:xfrm>
        </p:grpSpPr>
        <p:pic>
          <p:nvPicPr>
            <p:cNvPr id="187396" name="Picture 2" descr="IMG_2822"/>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2771775" y="1844675"/>
              <a:ext cx="6372225" cy="477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7" name="Text Box 3"/>
            <p:cNvSpPr txBox="1">
              <a:spLocks noChangeArrowheads="1"/>
            </p:cNvSpPr>
            <p:nvPr/>
          </p:nvSpPr>
          <p:spPr bwMode="auto">
            <a:xfrm>
              <a:off x="5267286" y="6105525"/>
              <a:ext cx="3876714" cy="519113"/>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800">
                  <a:solidFill>
                    <a:srgbClr val="000000"/>
                  </a:solidFill>
                  <a:ea typeface="HGP創英角ｺﾞｼｯｸUB" panose="020B0900000000000000" pitchFamily="50" charset="-128"/>
                </a:rPr>
                <a:t>出来てしまった異端の児</a:t>
              </a:r>
            </a:p>
          </p:txBody>
        </p:sp>
        <p:pic>
          <p:nvPicPr>
            <p:cNvPr id="187398" name="Picture 5" descr="imagesCALCSEX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789363"/>
              <a:ext cx="2170113" cy="29527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739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981075"/>
              <a:ext cx="1779588" cy="283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250825" y="3789363"/>
              <a:ext cx="2170113" cy="2952750"/>
            </a:xfrm>
            <a:prstGeom prst="rect">
              <a:avLst/>
            </a:prstGeom>
            <a:blipFill>
              <a:blip r:embed="rId6">
                <a:alphaModFix amt="15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 name="正方形/長方形 2"/>
            <p:cNvSpPr/>
            <p:nvPr/>
          </p:nvSpPr>
          <p:spPr>
            <a:xfrm>
              <a:off x="1476375" y="981075"/>
              <a:ext cx="1779588" cy="2808288"/>
            </a:xfrm>
            <a:prstGeom prst="rect">
              <a:avLst/>
            </a:prstGeom>
            <a:blipFill>
              <a:blip r:embed="rId6">
                <a:alphaModFix amt="15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8418" name="Rectangle 3"/>
          <p:cNvSpPr>
            <a:spLocks noChangeArrowheads="1"/>
          </p:cNvSpPr>
          <p:nvPr/>
        </p:nvSpPr>
        <p:spPr bwMode="auto">
          <a:xfrm flipH="1">
            <a:off x="0" y="11113"/>
            <a:ext cx="9144000" cy="5984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3600">
                <a:solidFill>
                  <a:schemeClr val="bg1"/>
                </a:solidFill>
                <a:latin typeface="Trebuchet MS" panose="020B0603020202020204" pitchFamily="34" charset="0"/>
                <a:ea typeface="HGP創英角ｺﾞｼｯｸUB" panose="020B0900000000000000" pitchFamily="50" charset="-128"/>
              </a:rPr>
              <a:t>8</a:t>
            </a:r>
            <a:r>
              <a:rPr lang="ja-JP" altLang="en-US" sz="3600">
                <a:solidFill>
                  <a:schemeClr val="bg1"/>
                </a:solidFill>
                <a:latin typeface="Trebuchet MS" panose="020B0603020202020204" pitchFamily="34" charset="0"/>
                <a:ea typeface="HGP創英角ｺﾞｼｯｸUB" panose="020B0900000000000000" pitchFamily="50" charset="-128"/>
              </a:rPr>
              <a:t>．欠点は無理に取り除かない</a:t>
            </a:r>
          </a:p>
        </p:txBody>
      </p:sp>
      <p:grpSp>
        <p:nvGrpSpPr>
          <p:cNvPr id="188419" name="グループ化 3"/>
          <p:cNvGrpSpPr>
            <a:grpSpLocks/>
          </p:cNvGrpSpPr>
          <p:nvPr/>
        </p:nvGrpSpPr>
        <p:grpSpPr bwMode="auto">
          <a:xfrm>
            <a:off x="250825" y="981075"/>
            <a:ext cx="8893175" cy="5761038"/>
            <a:chOff x="250825" y="981075"/>
            <a:chExt cx="8893175" cy="5761038"/>
          </a:xfrm>
        </p:grpSpPr>
        <p:pic>
          <p:nvPicPr>
            <p:cNvPr id="188420" name="Picture 2" descr="IMG_2822"/>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2771775" y="1844675"/>
              <a:ext cx="6372225" cy="477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1" name="Picture 5" descr="imagesCALCSEX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789363"/>
              <a:ext cx="2170113" cy="29527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84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981075"/>
              <a:ext cx="1779588" cy="283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250825" y="3789363"/>
              <a:ext cx="2170113" cy="2952750"/>
            </a:xfrm>
            <a:prstGeom prst="rect">
              <a:avLst/>
            </a:prstGeom>
            <a:blipFill>
              <a:blip r:embed="rId6">
                <a:alphaModFix amt="15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 name="正方形/長方形 2"/>
            <p:cNvSpPr/>
            <p:nvPr/>
          </p:nvSpPr>
          <p:spPr>
            <a:xfrm>
              <a:off x="1476375" y="981075"/>
              <a:ext cx="1779588" cy="2808288"/>
            </a:xfrm>
            <a:prstGeom prst="rect">
              <a:avLst/>
            </a:prstGeom>
            <a:blipFill>
              <a:blip r:embed="rId6">
                <a:alphaModFix amt="15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8425" name="Text Box 6"/>
            <p:cNvSpPr txBox="1">
              <a:spLocks noChangeArrowheads="1"/>
            </p:cNvSpPr>
            <p:nvPr/>
          </p:nvSpPr>
          <p:spPr bwMode="auto">
            <a:xfrm>
              <a:off x="2771774" y="6092825"/>
              <a:ext cx="6372225" cy="519113"/>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800">
                  <a:solidFill>
                    <a:srgbClr val="000000"/>
                  </a:solidFill>
                  <a:ea typeface="HGP創英角ｺﾞｼｯｸUB" panose="020B0900000000000000" pitchFamily="50" charset="-128"/>
                </a:rPr>
                <a:t>素材の多様さが美味さを生み出す</a:t>
              </a: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89442" name="タイトル 1"/>
          <p:cNvSpPr>
            <a:spLocks noGrp="1"/>
          </p:cNvSpPr>
          <p:nvPr>
            <p:ph type="title"/>
          </p:nvPr>
        </p:nvSpPr>
        <p:spPr>
          <a:xfrm>
            <a:off x="1408113" y="2349500"/>
            <a:ext cx="6835775" cy="3538538"/>
          </a:xfrm>
        </p:spPr>
        <p:txBody>
          <a:bodyPr/>
          <a:lstStyle/>
          <a:p>
            <a:pPr algn="l">
              <a:lnSpc>
                <a:spcPct val="150000"/>
              </a:lnSpc>
            </a:pPr>
            <a:r>
              <a:rPr lang="ja-JP" altLang="en-US" sz="2400">
                <a:latin typeface="HGP創英角ｺﾞｼｯｸUB" panose="020B0900000000000000" pitchFamily="50" charset="-128"/>
                <a:ea typeface="HGP創英角ｺﾞｼｯｸUB" panose="020B0900000000000000" pitchFamily="50" charset="-128"/>
              </a:rPr>
              <a:t>●ダウントレンドの中の設備投資</a:t>
            </a:r>
            <a:br>
              <a:rPr lang="en-US" altLang="ja-JP" sz="2400">
                <a:latin typeface="HGP創英角ｺﾞｼｯｸUB" panose="020B0900000000000000" pitchFamily="50" charset="-128"/>
                <a:ea typeface="HGP創英角ｺﾞｼｯｸUB" panose="020B0900000000000000" pitchFamily="50" charset="-128"/>
              </a:rPr>
            </a:br>
            <a:r>
              <a:rPr lang="ja-JP" altLang="en-US" sz="2400">
                <a:latin typeface="HGP創英角ｺﾞｼｯｸUB" panose="020B0900000000000000" pitchFamily="50" charset="-128"/>
                <a:ea typeface="HGP創英角ｺﾞｼｯｸUB" panose="020B0900000000000000" pitchFamily="50" charset="-128"/>
              </a:rPr>
              <a:t>●ウイスキーは日本の酒である</a:t>
            </a:r>
          </a:p>
        </p:txBody>
      </p:sp>
      <p:sp>
        <p:nvSpPr>
          <p:cNvPr id="189443" name="テキスト ボックス 3"/>
          <p:cNvSpPr txBox="1">
            <a:spLocks noChangeArrowheads="1"/>
          </p:cNvSpPr>
          <p:nvPr/>
        </p:nvSpPr>
        <p:spPr bwMode="auto">
          <a:xfrm>
            <a:off x="0" y="1281113"/>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3600">
                <a:latin typeface="HG創英角ｺﾞｼｯｸUB" panose="020B0909000000000000" pitchFamily="49" charset="-128"/>
                <a:ea typeface="HG創英角ｺﾞｼｯｸUB" panose="020B0909000000000000" pitchFamily="49" charset="-128"/>
              </a:rPr>
              <a:t>５．これからのウイスキー</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0466" name="AutoShape 2"/>
          <p:cNvSpPr>
            <a:spLocks noChangeArrowheads="1"/>
          </p:cNvSpPr>
          <p:nvPr/>
        </p:nvSpPr>
        <p:spPr bwMode="auto">
          <a:xfrm>
            <a:off x="1331913" y="3789363"/>
            <a:ext cx="5903912" cy="1439862"/>
          </a:xfrm>
          <a:prstGeom prst="rightArrow">
            <a:avLst>
              <a:gd name="adj1" fmla="val 49944"/>
              <a:gd name="adj2" fmla="val 16117"/>
            </a:avLst>
          </a:pr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90467" name="Text Box 3"/>
          <p:cNvSpPr txBox="1">
            <a:spLocks noChangeArrowheads="1"/>
          </p:cNvSpPr>
          <p:nvPr/>
        </p:nvSpPr>
        <p:spPr bwMode="auto">
          <a:xfrm>
            <a:off x="0" y="-12700"/>
            <a:ext cx="9144000"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3600">
                <a:solidFill>
                  <a:schemeClr val="bg1"/>
                </a:solidFill>
                <a:latin typeface="HG創英角ｺﾞｼｯｸUB" panose="020B0909000000000000" pitchFamily="49" charset="-128"/>
                <a:ea typeface="HG創英角ｺﾞｼｯｸUB" panose="020B0909000000000000" pitchFamily="49" charset="-128"/>
              </a:rPr>
              <a:t>品質を支える原酒開発</a:t>
            </a:r>
          </a:p>
        </p:txBody>
      </p:sp>
      <p:sp>
        <p:nvSpPr>
          <p:cNvPr id="190468" name="Rectangle 4"/>
          <p:cNvSpPr>
            <a:spLocks noChangeArrowheads="1"/>
          </p:cNvSpPr>
          <p:nvPr/>
        </p:nvSpPr>
        <p:spPr bwMode="auto">
          <a:xfrm>
            <a:off x="539750" y="981075"/>
            <a:ext cx="1511300" cy="719138"/>
          </a:xfrm>
          <a:prstGeom prst="rect">
            <a:avLst/>
          </a:prstGeom>
          <a:solidFill>
            <a:srgbClr val="CCFFFF"/>
          </a:solidFill>
          <a:ln w="38100" algn="ctr">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800" b="1">
                <a:solidFill>
                  <a:srgbClr val="000000"/>
                </a:solidFill>
                <a:latin typeface="ＭＳ Ｐゴシック" panose="020B0600070205080204" pitchFamily="50" charset="-128"/>
              </a:rPr>
              <a:t>目標</a:t>
            </a:r>
          </a:p>
        </p:txBody>
      </p:sp>
      <p:sp>
        <p:nvSpPr>
          <p:cNvPr id="190469" name="Rectangle 5"/>
          <p:cNvSpPr>
            <a:spLocks noChangeArrowheads="1"/>
          </p:cNvSpPr>
          <p:nvPr/>
        </p:nvSpPr>
        <p:spPr bwMode="auto">
          <a:xfrm>
            <a:off x="2124075" y="981075"/>
            <a:ext cx="6551613" cy="719138"/>
          </a:xfrm>
          <a:prstGeom prst="rect">
            <a:avLst/>
          </a:prstGeom>
          <a:solidFill>
            <a:schemeClr val="bg1"/>
          </a:solidFill>
          <a:ln w="38100" algn="ctr">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800" b="1">
                <a:solidFill>
                  <a:srgbClr val="000000"/>
                </a:solidFill>
                <a:latin typeface="ＭＳ Ｐゴシック" panose="020B0600070205080204" pitchFamily="50" charset="-128"/>
              </a:rPr>
              <a:t>「世界最高レベルのウイスキーづくり」</a:t>
            </a:r>
          </a:p>
        </p:txBody>
      </p:sp>
      <p:pic>
        <p:nvPicPr>
          <p:cNvPr id="190470" name="Picture 6" descr="白Ｄ東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4581525"/>
            <a:ext cx="1647825"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2997200"/>
            <a:ext cx="1657350" cy="1468438"/>
          </a:xfrm>
          <a:prstGeom prst="rect">
            <a:avLst/>
          </a:prstGeom>
          <a:noFill/>
          <a:ln>
            <a:noFill/>
          </a:ln>
          <a:effectLst/>
          <a:extLst>
            <a:ext uri="{909E8E84-426E-40DD-AFC4-6F175D3DCCD1}">
              <a14:hiddenFill xmlns:a14="http://schemas.microsoft.com/office/drawing/2010/main">
                <a:gradFill rotWithShape="0">
                  <a:gsLst>
                    <a:gs pos="0">
                      <a:srgbClr val="99CCFF"/>
                    </a:gs>
                    <a:gs pos="50000">
                      <a:srgbClr val="FFFFFF"/>
                    </a:gs>
                    <a:gs pos="100000">
                      <a:srgbClr val="99CCFF"/>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0472" name="AutoShape 8"/>
          <p:cNvSpPr>
            <a:spLocks noChangeArrowheads="1"/>
          </p:cNvSpPr>
          <p:nvPr/>
        </p:nvSpPr>
        <p:spPr bwMode="auto">
          <a:xfrm>
            <a:off x="250825" y="1916113"/>
            <a:ext cx="8713788" cy="504825"/>
          </a:xfrm>
          <a:prstGeom prst="homePlate">
            <a:avLst>
              <a:gd name="adj" fmla="val 39716"/>
            </a:avLst>
          </a:prstGeom>
          <a:solidFill>
            <a:srgbClr val="FFCC00"/>
          </a:solidFill>
          <a:ln>
            <a:noFill/>
          </a:ln>
          <a:effectLst/>
          <a:extLs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2400">
              <a:solidFill>
                <a:srgbClr val="000000"/>
              </a:solidFill>
              <a:latin typeface="ＭＳ Ｐゴシック" panose="020B0600070205080204" pitchFamily="50" charset="-128"/>
            </a:endParaRPr>
          </a:p>
        </p:txBody>
      </p:sp>
      <p:pic>
        <p:nvPicPr>
          <p:cNvPr id="190473" name="Picture 9" descr="photo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8175" y="2997200"/>
            <a:ext cx="1658938"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4" name="Picture 10" descr="photo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8175" y="4581525"/>
            <a:ext cx="1657350"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5" name="Text Box 11"/>
          <p:cNvSpPr txBox="1">
            <a:spLocks noChangeArrowheads="1"/>
          </p:cNvSpPr>
          <p:nvPr/>
        </p:nvSpPr>
        <p:spPr bwMode="auto">
          <a:xfrm>
            <a:off x="396875" y="1958975"/>
            <a:ext cx="1295400" cy="427038"/>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200" b="1">
                <a:solidFill>
                  <a:srgbClr val="000000"/>
                </a:solidFill>
                <a:latin typeface="ＭＳ Ｐゴシック" panose="020B0600070205080204" pitchFamily="50" charset="-128"/>
              </a:rPr>
              <a:t>1981</a:t>
            </a:r>
            <a:r>
              <a:rPr lang="ja-JP" altLang="en-US" sz="2200" b="1">
                <a:solidFill>
                  <a:srgbClr val="000000"/>
                </a:solidFill>
                <a:latin typeface="ＭＳ Ｐゴシック" panose="020B0600070205080204" pitchFamily="50" charset="-128"/>
              </a:rPr>
              <a:t>年</a:t>
            </a:r>
          </a:p>
        </p:txBody>
      </p:sp>
      <p:sp>
        <p:nvSpPr>
          <p:cNvPr id="190476" name="Text Box 12"/>
          <p:cNvSpPr txBox="1">
            <a:spLocks noChangeArrowheads="1"/>
          </p:cNvSpPr>
          <p:nvPr/>
        </p:nvSpPr>
        <p:spPr bwMode="auto">
          <a:xfrm>
            <a:off x="1835150" y="1958975"/>
            <a:ext cx="1657350" cy="427038"/>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200" b="1">
                <a:solidFill>
                  <a:srgbClr val="000000"/>
                </a:solidFill>
                <a:latin typeface="ＭＳ Ｐゴシック" panose="020B0600070205080204" pitchFamily="50" charset="-128"/>
              </a:rPr>
              <a:t>1987-88</a:t>
            </a:r>
            <a:r>
              <a:rPr lang="ja-JP" altLang="en-US" sz="2200" b="1">
                <a:solidFill>
                  <a:srgbClr val="000000"/>
                </a:solidFill>
                <a:latin typeface="ＭＳ Ｐゴシック" panose="020B0600070205080204" pitchFamily="50" charset="-128"/>
              </a:rPr>
              <a:t>年</a:t>
            </a:r>
          </a:p>
        </p:txBody>
      </p:sp>
      <p:sp>
        <p:nvSpPr>
          <p:cNvPr id="190477" name="Text Box 13"/>
          <p:cNvSpPr txBox="1">
            <a:spLocks noChangeArrowheads="1"/>
          </p:cNvSpPr>
          <p:nvPr/>
        </p:nvSpPr>
        <p:spPr bwMode="auto">
          <a:xfrm>
            <a:off x="3597275" y="1960563"/>
            <a:ext cx="115252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200" b="1">
                <a:solidFill>
                  <a:srgbClr val="000000"/>
                </a:solidFill>
                <a:latin typeface="ＭＳ Ｐゴシック" panose="020B0600070205080204" pitchFamily="50" charset="-128"/>
              </a:rPr>
              <a:t>2003</a:t>
            </a:r>
            <a:r>
              <a:rPr lang="ja-JP" altLang="en-US" sz="2200" b="1">
                <a:solidFill>
                  <a:srgbClr val="000000"/>
                </a:solidFill>
                <a:latin typeface="ＭＳ Ｐゴシック" panose="020B0600070205080204" pitchFamily="50" charset="-128"/>
              </a:rPr>
              <a:t>年</a:t>
            </a:r>
          </a:p>
        </p:txBody>
      </p:sp>
      <p:sp>
        <p:nvSpPr>
          <p:cNvPr id="190478" name="Text Box 14"/>
          <p:cNvSpPr txBox="1">
            <a:spLocks noChangeArrowheads="1"/>
          </p:cNvSpPr>
          <p:nvPr/>
        </p:nvSpPr>
        <p:spPr bwMode="auto">
          <a:xfrm>
            <a:off x="5702300" y="1960563"/>
            <a:ext cx="1655763"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200" b="1">
                <a:solidFill>
                  <a:srgbClr val="000000"/>
                </a:solidFill>
                <a:latin typeface="ＭＳ Ｐゴシック" panose="020B0600070205080204" pitchFamily="50" charset="-128"/>
              </a:rPr>
              <a:t>2005</a:t>
            </a:r>
            <a:r>
              <a:rPr lang="ja-JP" altLang="en-US" sz="2200" b="1">
                <a:solidFill>
                  <a:srgbClr val="000000"/>
                </a:solidFill>
                <a:latin typeface="ＭＳ Ｐゴシック" panose="020B0600070205080204" pitchFamily="50" charset="-128"/>
              </a:rPr>
              <a:t>・</a:t>
            </a:r>
            <a:r>
              <a:rPr lang="en-US" altLang="ja-JP" sz="2200" b="1">
                <a:solidFill>
                  <a:srgbClr val="000000"/>
                </a:solidFill>
                <a:latin typeface="ＭＳ Ｐゴシック" panose="020B0600070205080204" pitchFamily="50" charset="-128"/>
              </a:rPr>
              <a:t>6</a:t>
            </a:r>
            <a:r>
              <a:rPr lang="ja-JP" altLang="en-US" sz="2200" b="1">
                <a:solidFill>
                  <a:srgbClr val="000000"/>
                </a:solidFill>
                <a:latin typeface="ＭＳ Ｐゴシック" panose="020B0600070205080204" pitchFamily="50" charset="-128"/>
              </a:rPr>
              <a:t>年</a:t>
            </a:r>
          </a:p>
        </p:txBody>
      </p:sp>
      <p:sp>
        <p:nvSpPr>
          <p:cNvPr id="190479" name="Text Box 15"/>
          <p:cNvSpPr txBox="1">
            <a:spLocks noChangeArrowheads="1"/>
          </p:cNvSpPr>
          <p:nvPr/>
        </p:nvSpPr>
        <p:spPr bwMode="auto">
          <a:xfrm>
            <a:off x="7162800" y="1965325"/>
            <a:ext cx="122555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200" b="1">
                <a:solidFill>
                  <a:srgbClr val="000000"/>
                </a:solidFill>
                <a:latin typeface="ＭＳ Ｐゴシック" panose="020B0600070205080204" pitchFamily="50" charset="-128"/>
              </a:rPr>
              <a:t>2006</a:t>
            </a:r>
            <a:r>
              <a:rPr lang="ja-JP" altLang="en-US" sz="2200" b="1">
                <a:solidFill>
                  <a:srgbClr val="000000"/>
                </a:solidFill>
                <a:latin typeface="ＭＳ Ｐゴシック" panose="020B0600070205080204" pitchFamily="50" charset="-128"/>
              </a:rPr>
              <a:t>年</a:t>
            </a:r>
          </a:p>
        </p:txBody>
      </p:sp>
      <p:pic>
        <p:nvPicPr>
          <p:cNvPr id="190480" name="Picture 16" descr="ISC金賞ﾛｺﾞ"/>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79838" y="5518150"/>
            <a:ext cx="7143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81" name="Picture 17" descr="ISC金賞ﾛｺﾞ"/>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12038" y="5537200"/>
            <a:ext cx="7143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82" name="Text Box 18"/>
          <p:cNvSpPr txBox="1">
            <a:spLocks noChangeArrowheads="1"/>
          </p:cNvSpPr>
          <p:nvPr/>
        </p:nvSpPr>
        <p:spPr bwMode="auto">
          <a:xfrm>
            <a:off x="34925" y="2565400"/>
            <a:ext cx="20875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1800" b="1">
                <a:solidFill>
                  <a:srgbClr val="000000"/>
                </a:solidFill>
                <a:latin typeface="ＭＳ Ｐゴシック" panose="020B0600070205080204" pitchFamily="50" charset="-128"/>
              </a:rPr>
              <a:t>「白州新設備導入」</a:t>
            </a:r>
          </a:p>
        </p:txBody>
      </p:sp>
      <p:sp>
        <p:nvSpPr>
          <p:cNvPr id="190483" name="Text Box 19"/>
          <p:cNvSpPr txBox="1">
            <a:spLocks noChangeArrowheads="1"/>
          </p:cNvSpPr>
          <p:nvPr/>
        </p:nvSpPr>
        <p:spPr bwMode="auto">
          <a:xfrm>
            <a:off x="1692275" y="2565400"/>
            <a:ext cx="20875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1800" b="1">
                <a:solidFill>
                  <a:srgbClr val="000000"/>
                </a:solidFill>
                <a:latin typeface="ＭＳ Ｐゴシック" panose="020B0600070205080204" pitchFamily="50" charset="-128"/>
              </a:rPr>
              <a:t>「山崎大改修」</a:t>
            </a:r>
          </a:p>
        </p:txBody>
      </p:sp>
      <p:sp>
        <p:nvSpPr>
          <p:cNvPr id="190484" name="AutoShape 20"/>
          <p:cNvSpPr>
            <a:spLocks noChangeArrowheads="1"/>
          </p:cNvSpPr>
          <p:nvPr/>
        </p:nvSpPr>
        <p:spPr bwMode="auto">
          <a:xfrm>
            <a:off x="3635375" y="2492375"/>
            <a:ext cx="1008063" cy="4032250"/>
          </a:xfrm>
          <a:prstGeom prst="roundRect">
            <a:avLst>
              <a:gd name="adj" fmla="val 16667"/>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90485" name="AutoShape 21"/>
          <p:cNvSpPr>
            <a:spLocks noChangeArrowheads="1"/>
          </p:cNvSpPr>
          <p:nvPr/>
        </p:nvSpPr>
        <p:spPr bwMode="auto">
          <a:xfrm>
            <a:off x="7280275" y="2492375"/>
            <a:ext cx="1008063" cy="4032250"/>
          </a:xfrm>
          <a:prstGeom prst="roundRect">
            <a:avLst>
              <a:gd name="adj" fmla="val 16667"/>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90486" name="Text Box 22"/>
          <p:cNvSpPr txBox="1">
            <a:spLocks noChangeArrowheads="1"/>
          </p:cNvSpPr>
          <p:nvPr/>
        </p:nvSpPr>
        <p:spPr bwMode="auto">
          <a:xfrm>
            <a:off x="3541713" y="2655888"/>
            <a:ext cx="11525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000" i="1" u="sng">
                <a:solidFill>
                  <a:srgbClr val="FF0000"/>
                </a:solidFill>
                <a:latin typeface="ＭＳ Ｐゴシック" panose="020B0600070205080204" pitchFamily="50" charset="-128"/>
              </a:rPr>
              <a:t>14</a:t>
            </a:r>
            <a:r>
              <a:rPr lang="ja-JP" altLang="en-US" sz="2000" i="1" u="sng">
                <a:solidFill>
                  <a:srgbClr val="FF0000"/>
                </a:solidFill>
                <a:latin typeface="ＭＳ Ｐゴシック" panose="020B0600070205080204" pitchFamily="50" charset="-128"/>
              </a:rPr>
              <a:t>年後</a:t>
            </a:r>
            <a:br>
              <a:rPr lang="ja-JP" altLang="en-US" sz="2000" i="1" u="sng">
                <a:solidFill>
                  <a:srgbClr val="FF0000"/>
                </a:solidFill>
                <a:latin typeface="ＭＳ Ｐゴシック" panose="020B0600070205080204" pitchFamily="50" charset="-128"/>
              </a:rPr>
            </a:br>
            <a:r>
              <a:rPr lang="ja-JP" altLang="en-US" sz="2000" i="1" u="sng">
                <a:solidFill>
                  <a:srgbClr val="FF0000"/>
                </a:solidFill>
                <a:latin typeface="ＭＳ Ｐゴシック" panose="020B0600070205080204" pitchFamily="50" charset="-128"/>
              </a:rPr>
              <a:t>受賞</a:t>
            </a:r>
          </a:p>
        </p:txBody>
      </p:sp>
      <p:sp>
        <p:nvSpPr>
          <p:cNvPr id="190487" name="Text Box 23"/>
          <p:cNvSpPr txBox="1">
            <a:spLocks noChangeArrowheads="1"/>
          </p:cNvSpPr>
          <p:nvPr/>
        </p:nvSpPr>
        <p:spPr bwMode="auto">
          <a:xfrm>
            <a:off x="7135813" y="2665413"/>
            <a:ext cx="12525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000" i="1" u="sng">
                <a:solidFill>
                  <a:srgbClr val="FF0000"/>
                </a:solidFill>
                <a:latin typeface="ＭＳ Ｐゴシック" panose="020B0600070205080204" pitchFamily="50" charset="-128"/>
              </a:rPr>
              <a:t>24</a:t>
            </a:r>
            <a:r>
              <a:rPr lang="ja-JP" altLang="en-US" sz="2000" i="1" u="sng">
                <a:solidFill>
                  <a:srgbClr val="FF0000"/>
                </a:solidFill>
                <a:latin typeface="ＭＳ Ｐゴシック" panose="020B0600070205080204" pitchFamily="50" charset="-128"/>
              </a:rPr>
              <a:t>年後</a:t>
            </a:r>
            <a:br>
              <a:rPr lang="ja-JP" altLang="en-US" sz="2000" i="1" u="sng">
                <a:solidFill>
                  <a:srgbClr val="FF0000"/>
                </a:solidFill>
                <a:latin typeface="ＭＳ Ｐゴシック" panose="020B0600070205080204" pitchFamily="50" charset="-128"/>
              </a:rPr>
            </a:br>
            <a:r>
              <a:rPr lang="ja-JP" altLang="en-US" sz="2000" i="1" u="sng">
                <a:solidFill>
                  <a:srgbClr val="FF0000"/>
                </a:solidFill>
                <a:latin typeface="ＭＳ Ｐゴシック" panose="020B0600070205080204" pitchFamily="50" charset="-128"/>
              </a:rPr>
              <a:t>受賞</a:t>
            </a:r>
          </a:p>
        </p:txBody>
      </p:sp>
      <p:sp>
        <p:nvSpPr>
          <p:cNvPr id="190488" name="Text Box 24"/>
          <p:cNvSpPr txBox="1">
            <a:spLocks noChangeArrowheads="1"/>
          </p:cNvSpPr>
          <p:nvPr/>
        </p:nvSpPr>
        <p:spPr bwMode="auto">
          <a:xfrm>
            <a:off x="5580063" y="2565400"/>
            <a:ext cx="18716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1800" b="1">
                <a:solidFill>
                  <a:srgbClr val="000000"/>
                </a:solidFill>
                <a:latin typeface="ＭＳ Ｐゴシック" panose="020B0600070205080204" pitchFamily="50" charset="-128"/>
              </a:rPr>
              <a:t>「蒸溜釜更新」</a:t>
            </a:r>
          </a:p>
        </p:txBody>
      </p:sp>
      <p:sp>
        <p:nvSpPr>
          <p:cNvPr id="190489" name="AutoShape 25"/>
          <p:cNvSpPr>
            <a:spLocks noChangeArrowheads="1"/>
          </p:cNvSpPr>
          <p:nvPr/>
        </p:nvSpPr>
        <p:spPr bwMode="auto">
          <a:xfrm>
            <a:off x="4762500" y="2492375"/>
            <a:ext cx="1008063" cy="4032250"/>
          </a:xfrm>
          <a:prstGeom prst="roundRect">
            <a:avLst>
              <a:gd name="adj" fmla="val 16667"/>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90490" name="Text Box 26"/>
          <p:cNvSpPr txBox="1">
            <a:spLocks noChangeArrowheads="1"/>
          </p:cNvSpPr>
          <p:nvPr/>
        </p:nvSpPr>
        <p:spPr bwMode="auto">
          <a:xfrm>
            <a:off x="4643438" y="2482850"/>
            <a:ext cx="1152525"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1800" i="1" u="sng">
                <a:solidFill>
                  <a:srgbClr val="FF0000"/>
                </a:solidFill>
                <a:latin typeface="ＭＳ Ｐゴシック" panose="020B0600070205080204" pitchFamily="50" charset="-128"/>
              </a:rPr>
              <a:t>山崎　　竣工　　</a:t>
            </a:r>
            <a:r>
              <a:rPr lang="en-US" altLang="ja-JP" sz="1800" i="1" u="sng">
                <a:solidFill>
                  <a:srgbClr val="FF0000"/>
                </a:solidFill>
                <a:latin typeface="ＭＳ Ｐゴシック" panose="020B0600070205080204" pitchFamily="50" charset="-128"/>
              </a:rPr>
              <a:t>80</a:t>
            </a:r>
            <a:r>
              <a:rPr lang="ja-JP" altLang="en-US" sz="1800" i="1" u="sng">
                <a:solidFill>
                  <a:srgbClr val="FF0000"/>
                </a:solidFill>
                <a:latin typeface="ＭＳ Ｐゴシック" panose="020B0600070205080204" pitchFamily="50" charset="-128"/>
              </a:rPr>
              <a:t>年後　　受賞</a:t>
            </a:r>
          </a:p>
          <a:p>
            <a:pPr algn="ctr" eaLnBrk="1" hangingPunct="1">
              <a:spcBef>
                <a:spcPct val="50000"/>
              </a:spcBef>
              <a:buFontTx/>
              <a:buNone/>
            </a:pPr>
            <a:endParaRPr lang="en-US" altLang="ja-JP" sz="1800" i="1" u="sng">
              <a:solidFill>
                <a:srgbClr val="FF0000"/>
              </a:solidFill>
              <a:latin typeface="ＭＳ Ｐゴシック" panose="020B0600070205080204" pitchFamily="50" charset="-128"/>
            </a:endParaRPr>
          </a:p>
        </p:txBody>
      </p:sp>
      <p:sp>
        <p:nvSpPr>
          <p:cNvPr id="190491" name="Text Box 27"/>
          <p:cNvSpPr txBox="1">
            <a:spLocks noChangeArrowheads="1"/>
          </p:cNvSpPr>
          <p:nvPr/>
        </p:nvSpPr>
        <p:spPr bwMode="auto">
          <a:xfrm>
            <a:off x="4714875" y="1954213"/>
            <a:ext cx="115252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200" b="1">
                <a:solidFill>
                  <a:srgbClr val="000000"/>
                </a:solidFill>
                <a:latin typeface="ＭＳ Ｐゴシック" panose="020B0600070205080204" pitchFamily="50" charset="-128"/>
              </a:rPr>
              <a:t>2004</a:t>
            </a:r>
            <a:r>
              <a:rPr lang="ja-JP" altLang="en-US" sz="2200" b="1">
                <a:solidFill>
                  <a:srgbClr val="000000"/>
                </a:solidFill>
                <a:latin typeface="ＭＳ Ｐゴシック" panose="020B0600070205080204" pitchFamily="50" charset="-128"/>
              </a:rPr>
              <a:t>年</a:t>
            </a:r>
          </a:p>
        </p:txBody>
      </p:sp>
      <p:pic>
        <p:nvPicPr>
          <p:cNvPr id="190492" name="Picture 28" descr="(軽)ISC TROPHY 0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5483225"/>
            <a:ext cx="80168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93" name="Picture 29" descr="XSH30_S1_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14900" y="3679825"/>
            <a:ext cx="744538"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94" name="Picture 30" descr="XSYANK_S1_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79838" y="3357563"/>
            <a:ext cx="706437"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95" name="Picture 31" descr="XSHAN_S1_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15213" y="3394075"/>
            <a:ext cx="706437"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ChangeArrowheads="1"/>
          </p:cNvSpPr>
          <p:nvPr/>
        </p:nvSpPr>
        <p:spPr bwMode="auto">
          <a:xfrm>
            <a:off x="4573588" y="765175"/>
            <a:ext cx="4391025" cy="2735263"/>
          </a:xfrm>
          <a:prstGeom prst="rect">
            <a:avLst/>
          </a:prstGeom>
          <a:solidFill>
            <a:srgbClr val="CCFFFF">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763" name="Rectangle 3"/>
          <p:cNvSpPr>
            <a:spLocks noChangeArrowheads="1"/>
          </p:cNvSpPr>
          <p:nvPr/>
        </p:nvSpPr>
        <p:spPr bwMode="auto">
          <a:xfrm>
            <a:off x="4573588" y="3860800"/>
            <a:ext cx="4391025" cy="2847975"/>
          </a:xfrm>
          <a:prstGeom prst="rect">
            <a:avLst/>
          </a:prstGeom>
          <a:solidFill>
            <a:srgbClr val="FFCC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764" name="Oval 4"/>
          <p:cNvSpPr>
            <a:spLocks noChangeArrowheads="1"/>
          </p:cNvSpPr>
          <p:nvPr/>
        </p:nvSpPr>
        <p:spPr bwMode="auto">
          <a:xfrm>
            <a:off x="153988" y="4076700"/>
            <a:ext cx="3671887" cy="2303463"/>
          </a:xfrm>
          <a:prstGeom prst="ellipse">
            <a:avLst/>
          </a:prstGeom>
          <a:solidFill>
            <a:srgbClr val="FFFF00">
              <a:alpha val="45882"/>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765" name="Oval 5"/>
          <p:cNvSpPr>
            <a:spLocks noChangeArrowheads="1"/>
          </p:cNvSpPr>
          <p:nvPr/>
        </p:nvSpPr>
        <p:spPr bwMode="auto">
          <a:xfrm>
            <a:off x="152400" y="1052513"/>
            <a:ext cx="3671888" cy="2303462"/>
          </a:xfrm>
          <a:prstGeom prst="ellipse">
            <a:avLst/>
          </a:prstGeom>
          <a:solidFill>
            <a:srgbClr val="FFFF00">
              <a:alpha val="45882"/>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766" name="Text Box 6"/>
          <p:cNvSpPr txBox="1">
            <a:spLocks noChangeArrowheads="1"/>
          </p:cNvSpPr>
          <p:nvPr/>
        </p:nvSpPr>
        <p:spPr bwMode="auto">
          <a:xfrm>
            <a:off x="195263" y="738188"/>
            <a:ext cx="3600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400" b="1">
                <a:solidFill>
                  <a:srgbClr val="333399"/>
                </a:solidFill>
              </a:rPr>
              <a:t>《</a:t>
            </a:r>
            <a:r>
              <a:rPr lang="ja-JP" altLang="en-US" sz="2400" b="1">
                <a:solidFill>
                  <a:srgbClr val="333399"/>
                </a:solidFill>
              </a:rPr>
              <a:t>モルトウイスキー原酒</a:t>
            </a:r>
            <a:r>
              <a:rPr lang="en-US" altLang="ja-JP" sz="2400" b="1">
                <a:solidFill>
                  <a:srgbClr val="333399"/>
                </a:solidFill>
              </a:rPr>
              <a:t>》</a:t>
            </a:r>
          </a:p>
        </p:txBody>
      </p:sp>
      <p:grpSp>
        <p:nvGrpSpPr>
          <p:cNvPr id="117767" name="Group 7"/>
          <p:cNvGrpSpPr>
            <a:grpSpLocks/>
          </p:cNvGrpSpPr>
          <p:nvPr/>
        </p:nvGrpSpPr>
        <p:grpSpPr bwMode="auto">
          <a:xfrm rot="999882">
            <a:off x="315913" y="4694238"/>
            <a:ext cx="893762" cy="1138237"/>
            <a:chOff x="96" y="2490"/>
            <a:chExt cx="336" cy="455"/>
          </a:xfrm>
        </p:grpSpPr>
        <p:sp>
          <p:nvSpPr>
            <p:cNvPr id="117960" name="Oval 8"/>
            <p:cNvSpPr>
              <a:spLocks noChangeArrowheads="1"/>
            </p:cNvSpPr>
            <p:nvPr/>
          </p:nvSpPr>
          <p:spPr bwMode="auto">
            <a:xfrm>
              <a:off x="251" y="2710"/>
              <a:ext cx="41" cy="44"/>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961" name="Oval 9"/>
            <p:cNvSpPr>
              <a:spLocks noChangeArrowheads="1"/>
            </p:cNvSpPr>
            <p:nvPr/>
          </p:nvSpPr>
          <p:spPr bwMode="auto">
            <a:xfrm>
              <a:off x="251" y="2666"/>
              <a:ext cx="41" cy="43"/>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962" name="Oval 10"/>
            <p:cNvSpPr>
              <a:spLocks noChangeArrowheads="1"/>
            </p:cNvSpPr>
            <p:nvPr/>
          </p:nvSpPr>
          <p:spPr bwMode="auto">
            <a:xfrm>
              <a:off x="252" y="2621"/>
              <a:ext cx="41" cy="44"/>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963" name="Oval 11"/>
            <p:cNvSpPr>
              <a:spLocks noChangeArrowheads="1"/>
            </p:cNvSpPr>
            <p:nvPr/>
          </p:nvSpPr>
          <p:spPr bwMode="auto">
            <a:xfrm>
              <a:off x="252" y="2576"/>
              <a:ext cx="41" cy="44"/>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964" name="Oval 12"/>
            <p:cNvSpPr>
              <a:spLocks noChangeArrowheads="1"/>
            </p:cNvSpPr>
            <p:nvPr/>
          </p:nvSpPr>
          <p:spPr bwMode="auto">
            <a:xfrm>
              <a:off x="252" y="2535"/>
              <a:ext cx="41" cy="43"/>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965" name="Oval 13"/>
            <p:cNvSpPr>
              <a:spLocks noChangeArrowheads="1"/>
            </p:cNvSpPr>
            <p:nvPr/>
          </p:nvSpPr>
          <p:spPr bwMode="auto">
            <a:xfrm>
              <a:off x="252" y="2490"/>
              <a:ext cx="41" cy="44"/>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966" name="Oval 14"/>
            <p:cNvSpPr>
              <a:spLocks noChangeArrowheads="1"/>
            </p:cNvSpPr>
            <p:nvPr/>
          </p:nvSpPr>
          <p:spPr bwMode="auto">
            <a:xfrm>
              <a:off x="214" y="2558"/>
              <a:ext cx="41" cy="43"/>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967" name="Oval 15"/>
            <p:cNvSpPr>
              <a:spLocks noChangeArrowheads="1"/>
            </p:cNvSpPr>
            <p:nvPr/>
          </p:nvSpPr>
          <p:spPr bwMode="auto">
            <a:xfrm>
              <a:off x="214" y="2513"/>
              <a:ext cx="41" cy="44"/>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968" name="Oval 16"/>
            <p:cNvSpPr>
              <a:spLocks noChangeArrowheads="1"/>
            </p:cNvSpPr>
            <p:nvPr/>
          </p:nvSpPr>
          <p:spPr bwMode="auto">
            <a:xfrm>
              <a:off x="212" y="2650"/>
              <a:ext cx="41" cy="43"/>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969" name="Oval 17"/>
            <p:cNvSpPr>
              <a:spLocks noChangeArrowheads="1"/>
            </p:cNvSpPr>
            <p:nvPr/>
          </p:nvSpPr>
          <p:spPr bwMode="auto">
            <a:xfrm>
              <a:off x="212" y="2605"/>
              <a:ext cx="41" cy="44"/>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970" name="Oval 18"/>
            <p:cNvSpPr>
              <a:spLocks noChangeArrowheads="1"/>
            </p:cNvSpPr>
            <p:nvPr/>
          </p:nvSpPr>
          <p:spPr bwMode="auto">
            <a:xfrm>
              <a:off x="211" y="2692"/>
              <a:ext cx="39" cy="43"/>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971" name="Oval 19"/>
            <p:cNvSpPr>
              <a:spLocks noChangeArrowheads="1"/>
            </p:cNvSpPr>
            <p:nvPr/>
          </p:nvSpPr>
          <p:spPr bwMode="auto">
            <a:xfrm>
              <a:off x="293" y="2545"/>
              <a:ext cx="39" cy="43"/>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972" name="Oval 20"/>
            <p:cNvSpPr>
              <a:spLocks noChangeArrowheads="1"/>
            </p:cNvSpPr>
            <p:nvPr/>
          </p:nvSpPr>
          <p:spPr bwMode="auto">
            <a:xfrm>
              <a:off x="293" y="2500"/>
              <a:ext cx="39" cy="44"/>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973" name="Oval 21"/>
            <p:cNvSpPr>
              <a:spLocks noChangeArrowheads="1"/>
            </p:cNvSpPr>
            <p:nvPr/>
          </p:nvSpPr>
          <p:spPr bwMode="auto">
            <a:xfrm>
              <a:off x="293" y="2635"/>
              <a:ext cx="39" cy="44"/>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974" name="Oval 22"/>
            <p:cNvSpPr>
              <a:spLocks noChangeArrowheads="1"/>
            </p:cNvSpPr>
            <p:nvPr/>
          </p:nvSpPr>
          <p:spPr bwMode="auto">
            <a:xfrm>
              <a:off x="293" y="2590"/>
              <a:ext cx="39" cy="44"/>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975" name="Oval 23"/>
            <p:cNvSpPr>
              <a:spLocks noChangeArrowheads="1"/>
            </p:cNvSpPr>
            <p:nvPr/>
          </p:nvSpPr>
          <p:spPr bwMode="auto">
            <a:xfrm>
              <a:off x="293" y="2677"/>
              <a:ext cx="39" cy="43"/>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976" name="Oval 24"/>
            <p:cNvSpPr>
              <a:spLocks noChangeArrowheads="1"/>
            </p:cNvSpPr>
            <p:nvPr/>
          </p:nvSpPr>
          <p:spPr bwMode="auto">
            <a:xfrm>
              <a:off x="252" y="2752"/>
              <a:ext cx="41" cy="44"/>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977" name="Freeform 25"/>
            <p:cNvSpPr>
              <a:spLocks/>
            </p:cNvSpPr>
            <p:nvPr/>
          </p:nvSpPr>
          <p:spPr bwMode="auto">
            <a:xfrm>
              <a:off x="275" y="2631"/>
              <a:ext cx="157" cy="314"/>
            </a:xfrm>
            <a:custGeom>
              <a:avLst/>
              <a:gdLst>
                <a:gd name="T0" fmla="*/ 2 w 144"/>
                <a:gd name="T1" fmla="*/ 47 h 338"/>
                <a:gd name="T2" fmla="*/ 3 w 144"/>
                <a:gd name="T3" fmla="*/ 44 h 338"/>
                <a:gd name="T4" fmla="*/ 210 w 144"/>
                <a:gd name="T5" fmla="*/ 18 h 338"/>
                <a:gd name="T6" fmla="*/ 1284 w 144"/>
                <a:gd name="T7" fmla="*/ 5 h 338"/>
                <a:gd name="T8" fmla="*/ 692 w 144"/>
                <a:gd name="T9" fmla="*/ 14 h 338"/>
                <a:gd name="T10" fmla="*/ 490 w 144"/>
                <a:gd name="T11" fmla="*/ 23 h 338"/>
                <a:gd name="T12" fmla="*/ 648 w 144"/>
                <a:gd name="T13" fmla="*/ 32 h 338"/>
                <a:gd name="T14" fmla="*/ 676 w 144"/>
                <a:gd name="T15" fmla="*/ 40 h 338"/>
                <a:gd name="T16" fmla="*/ 448 w 144"/>
                <a:gd name="T17" fmla="*/ 47 h 338"/>
                <a:gd name="T18" fmla="*/ 149 w 144"/>
                <a:gd name="T19" fmla="*/ 50 h 338"/>
                <a:gd name="T20" fmla="*/ 2 w 144"/>
                <a:gd name="T21" fmla="*/ 47 h 3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4" h="338">
                  <a:moveTo>
                    <a:pt x="2" y="315"/>
                  </a:moveTo>
                  <a:cubicBezTo>
                    <a:pt x="0" y="309"/>
                    <a:pt x="0" y="333"/>
                    <a:pt x="3" y="300"/>
                  </a:cubicBezTo>
                  <a:cubicBezTo>
                    <a:pt x="6" y="267"/>
                    <a:pt x="1" y="167"/>
                    <a:pt x="23" y="118"/>
                  </a:cubicBezTo>
                  <a:cubicBezTo>
                    <a:pt x="45" y="69"/>
                    <a:pt x="128" y="10"/>
                    <a:pt x="136" y="5"/>
                  </a:cubicBezTo>
                  <a:cubicBezTo>
                    <a:pt x="144" y="0"/>
                    <a:pt x="88" y="64"/>
                    <a:pt x="74" y="89"/>
                  </a:cubicBezTo>
                  <a:cubicBezTo>
                    <a:pt x="60" y="114"/>
                    <a:pt x="53" y="131"/>
                    <a:pt x="52" y="152"/>
                  </a:cubicBezTo>
                  <a:cubicBezTo>
                    <a:pt x="51" y="173"/>
                    <a:pt x="66" y="197"/>
                    <a:pt x="69" y="216"/>
                  </a:cubicBezTo>
                  <a:cubicBezTo>
                    <a:pt x="72" y="235"/>
                    <a:pt x="75" y="252"/>
                    <a:pt x="71" y="269"/>
                  </a:cubicBezTo>
                  <a:cubicBezTo>
                    <a:pt x="67" y="286"/>
                    <a:pt x="56" y="309"/>
                    <a:pt x="47" y="320"/>
                  </a:cubicBezTo>
                  <a:cubicBezTo>
                    <a:pt x="38" y="331"/>
                    <a:pt x="24" y="338"/>
                    <a:pt x="16" y="336"/>
                  </a:cubicBezTo>
                  <a:cubicBezTo>
                    <a:pt x="9" y="334"/>
                    <a:pt x="3" y="321"/>
                    <a:pt x="2" y="315"/>
                  </a:cubicBezTo>
                  <a:close/>
                </a:path>
              </a:pathLst>
            </a:custGeom>
            <a:solidFill>
              <a:srgbClr val="FFCC66"/>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978" name="Freeform 26"/>
            <p:cNvSpPr>
              <a:spLocks/>
            </p:cNvSpPr>
            <p:nvPr/>
          </p:nvSpPr>
          <p:spPr bwMode="auto">
            <a:xfrm>
              <a:off x="96" y="2640"/>
              <a:ext cx="192" cy="295"/>
            </a:xfrm>
            <a:custGeom>
              <a:avLst/>
              <a:gdLst>
                <a:gd name="T0" fmla="*/ 74788 w 151"/>
                <a:gd name="T1" fmla="*/ 686 h 284"/>
                <a:gd name="T2" fmla="*/ 74788 w 151"/>
                <a:gd name="T3" fmla="*/ 631 h 284"/>
                <a:gd name="T4" fmla="*/ 76371 w 151"/>
                <a:gd name="T5" fmla="*/ 475 h 284"/>
                <a:gd name="T6" fmla="*/ 64576 w 151"/>
                <a:gd name="T7" fmla="*/ 242 h 284"/>
                <a:gd name="T8" fmla="*/ 7162 w 151"/>
                <a:gd name="T9" fmla="*/ 8 h 284"/>
                <a:gd name="T10" fmla="*/ 24203 w 151"/>
                <a:gd name="T11" fmla="*/ 116 h 284"/>
                <a:gd name="T12" fmla="*/ 49756 w 151"/>
                <a:gd name="T13" fmla="*/ 312 h 284"/>
                <a:gd name="T14" fmla="*/ 52612 w 151"/>
                <a:gd name="T15" fmla="*/ 475 h 284"/>
                <a:gd name="T16" fmla="*/ 47301 w 151"/>
                <a:gd name="T17" fmla="*/ 606 h 284"/>
                <a:gd name="T18" fmla="*/ 52612 w 151"/>
                <a:gd name="T19" fmla="*/ 677 h 284"/>
                <a:gd name="T20" fmla="*/ 71360 w 151"/>
                <a:gd name="T21" fmla="*/ 759 h 284"/>
                <a:gd name="T22" fmla="*/ 74788 w 151"/>
                <a:gd name="T23" fmla="*/ 686 h 2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1" h="284">
                  <a:moveTo>
                    <a:pt x="145" y="255"/>
                  </a:moveTo>
                  <a:cubicBezTo>
                    <a:pt x="146" y="247"/>
                    <a:pt x="145" y="249"/>
                    <a:pt x="145" y="236"/>
                  </a:cubicBezTo>
                  <a:cubicBezTo>
                    <a:pt x="145" y="223"/>
                    <a:pt x="151" y="200"/>
                    <a:pt x="148" y="176"/>
                  </a:cubicBezTo>
                  <a:cubicBezTo>
                    <a:pt x="145" y="152"/>
                    <a:pt x="147" y="118"/>
                    <a:pt x="125" y="90"/>
                  </a:cubicBezTo>
                  <a:cubicBezTo>
                    <a:pt x="103" y="62"/>
                    <a:pt x="26" y="16"/>
                    <a:pt x="13" y="8"/>
                  </a:cubicBezTo>
                  <a:cubicBezTo>
                    <a:pt x="0" y="0"/>
                    <a:pt x="33" y="25"/>
                    <a:pt x="47" y="43"/>
                  </a:cubicBezTo>
                  <a:cubicBezTo>
                    <a:pt x="61" y="61"/>
                    <a:pt x="88" y="94"/>
                    <a:pt x="97" y="116"/>
                  </a:cubicBezTo>
                  <a:cubicBezTo>
                    <a:pt x="106" y="138"/>
                    <a:pt x="103" y="158"/>
                    <a:pt x="102" y="176"/>
                  </a:cubicBezTo>
                  <a:cubicBezTo>
                    <a:pt x="101" y="194"/>
                    <a:pt x="92" y="213"/>
                    <a:pt x="92" y="226"/>
                  </a:cubicBezTo>
                  <a:cubicBezTo>
                    <a:pt x="92" y="239"/>
                    <a:pt x="94" y="242"/>
                    <a:pt x="102" y="252"/>
                  </a:cubicBezTo>
                  <a:cubicBezTo>
                    <a:pt x="110" y="262"/>
                    <a:pt x="131" y="284"/>
                    <a:pt x="138" y="284"/>
                  </a:cubicBezTo>
                  <a:cubicBezTo>
                    <a:pt x="145" y="284"/>
                    <a:pt x="144" y="263"/>
                    <a:pt x="145" y="255"/>
                  </a:cubicBezTo>
                  <a:close/>
                </a:path>
              </a:pathLst>
            </a:custGeom>
            <a:solidFill>
              <a:srgbClr val="FFCC66"/>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17768" name="Group 27"/>
          <p:cNvGrpSpPr>
            <a:grpSpLocks/>
          </p:cNvGrpSpPr>
          <p:nvPr/>
        </p:nvGrpSpPr>
        <p:grpSpPr bwMode="auto">
          <a:xfrm>
            <a:off x="511175" y="1627188"/>
            <a:ext cx="649288" cy="1152525"/>
            <a:chOff x="25" y="624"/>
            <a:chExt cx="263" cy="468"/>
          </a:xfrm>
        </p:grpSpPr>
        <p:sp>
          <p:nvSpPr>
            <p:cNvPr id="117945" name="Freeform 28"/>
            <p:cNvSpPr>
              <a:spLocks/>
            </p:cNvSpPr>
            <p:nvPr/>
          </p:nvSpPr>
          <p:spPr bwMode="auto">
            <a:xfrm rot="1002759">
              <a:off x="125" y="782"/>
              <a:ext cx="57" cy="310"/>
            </a:xfrm>
            <a:custGeom>
              <a:avLst/>
              <a:gdLst>
                <a:gd name="T0" fmla="*/ 0 w 96"/>
                <a:gd name="T1" fmla="*/ 41 h 336"/>
                <a:gd name="T2" fmla="*/ 1 w 96"/>
                <a:gd name="T3" fmla="*/ 0 h 336"/>
                <a:gd name="T4" fmla="*/ 1 w 96"/>
                <a:gd name="T5" fmla="*/ 41 h 336"/>
                <a:gd name="T6" fmla="*/ 0 60000 65536"/>
                <a:gd name="T7" fmla="*/ 0 60000 65536"/>
                <a:gd name="T8" fmla="*/ 0 60000 65536"/>
              </a:gdLst>
              <a:ahLst/>
              <a:cxnLst>
                <a:cxn ang="T6">
                  <a:pos x="T0" y="T1"/>
                </a:cxn>
                <a:cxn ang="T7">
                  <a:pos x="T2" y="T3"/>
                </a:cxn>
                <a:cxn ang="T8">
                  <a:pos x="T4" y="T5"/>
                </a:cxn>
              </a:cxnLst>
              <a:rect l="0" t="0" r="r" b="b"/>
              <a:pathLst>
                <a:path w="96" h="336">
                  <a:moveTo>
                    <a:pt x="0" y="336"/>
                  </a:moveTo>
                  <a:lnTo>
                    <a:pt x="48" y="0"/>
                  </a:lnTo>
                  <a:lnTo>
                    <a:pt x="96" y="336"/>
                  </a:lnTo>
                </a:path>
              </a:pathLst>
            </a:cu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946" name="Oval 29"/>
            <p:cNvSpPr>
              <a:spLocks noChangeArrowheads="1"/>
            </p:cNvSpPr>
            <p:nvPr/>
          </p:nvSpPr>
          <p:spPr bwMode="auto">
            <a:xfrm rot="1002759">
              <a:off x="184" y="702"/>
              <a:ext cx="57" cy="8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947" name="Oval 30"/>
            <p:cNvSpPr>
              <a:spLocks noChangeArrowheads="1"/>
            </p:cNvSpPr>
            <p:nvPr/>
          </p:nvSpPr>
          <p:spPr bwMode="auto">
            <a:xfrm rot="1002759">
              <a:off x="199" y="783"/>
              <a:ext cx="57" cy="8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948" name="Oval 31"/>
            <p:cNvSpPr>
              <a:spLocks noChangeArrowheads="1"/>
            </p:cNvSpPr>
            <p:nvPr/>
          </p:nvSpPr>
          <p:spPr bwMode="auto">
            <a:xfrm rot="1002759">
              <a:off x="121" y="760"/>
              <a:ext cx="57" cy="8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949" name="Oval 32"/>
            <p:cNvSpPr>
              <a:spLocks noChangeArrowheads="1"/>
            </p:cNvSpPr>
            <p:nvPr/>
          </p:nvSpPr>
          <p:spPr bwMode="auto">
            <a:xfrm rot="1002759">
              <a:off x="178" y="873"/>
              <a:ext cx="58" cy="8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950" name="Oval 33"/>
            <p:cNvSpPr>
              <a:spLocks noChangeArrowheads="1"/>
            </p:cNvSpPr>
            <p:nvPr/>
          </p:nvSpPr>
          <p:spPr bwMode="auto">
            <a:xfrm rot="1002759">
              <a:off x="87" y="846"/>
              <a:ext cx="57" cy="8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951" name="Oval 34"/>
            <p:cNvSpPr>
              <a:spLocks noChangeArrowheads="1"/>
            </p:cNvSpPr>
            <p:nvPr/>
          </p:nvSpPr>
          <p:spPr bwMode="auto">
            <a:xfrm rot="1002759">
              <a:off x="166" y="961"/>
              <a:ext cx="57" cy="9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952" name="Oval 35"/>
            <p:cNvSpPr>
              <a:spLocks noChangeArrowheads="1"/>
            </p:cNvSpPr>
            <p:nvPr/>
          </p:nvSpPr>
          <p:spPr bwMode="auto">
            <a:xfrm rot="1002759">
              <a:off x="50" y="928"/>
              <a:ext cx="58" cy="89"/>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953" name="Line 36"/>
            <p:cNvSpPr>
              <a:spLocks noChangeShapeType="1"/>
            </p:cNvSpPr>
            <p:nvPr/>
          </p:nvSpPr>
          <p:spPr bwMode="auto">
            <a:xfrm rot="1002759" flipH="1" flipV="1">
              <a:off x="154" y="646"/>
              <a:ext cx="22" cy="11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954" name="Line 37"/>
            <p:cNvSpPr>
              <a:spLocks noChangeShapeType="1"/>
            </p:cNvSpPr>
            <p:nvPr/>
          </p:nvSpPr>
          <p:spPr bwMode="auto">
            <a:xfrm rot="1002759" flipV="1">
              <a:off x="236" y="624"/>
              <a:ext cx="0" cy="7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955" name="Line 38"/>
            <p:cNvSpPr>
              <a:spLocks noChangeShapeType="1"/>
            </p:cNvSpPr>
            <p:nvPr/>
          </p:nvSpPr>
          <p:spPr bwMode="auto">
            <a:xfrm rot="1002759" flipV="1">
              <a:off x="266" y="679"/>
              <a:ext cx="22" cy="11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956" name="Line 39"/>
            <p:cNvSpPr>
              <a:spLocks noChangeShapeType="1"/>
            </p:cNvSpPr>
            <p:nvPr/>
          </p:nvSpPr>
          <p:spPr bwMode="auto">
            <a:xfrm rot="1002759" flipV="1">
              <a:off x="253" y="809"/>
              <a:ext cx="25" cy="1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957" name="Line 40"/>
            <p:cNvSpPr>
              <a:spLocks noChangeShapeType="1"/>
            </p:cNvSpPr>
            <p:nvPr/>
          </p:nvSpPr>
          <p:spPr bwMode="auto">
            <a:xfrm rot="1002759" flipV="1">
              <a:off x="244" y="906"/>
              <a:ext cx="40" cy="1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958" name="Line 41"/>
            <p:cNvSpPr>
              <a:spLocks noChangeShapeType="1"/>
            </p:cNvSpPr>
            <p:nvPr/>
          </p:nvSpPr>
          <p:spPr bwMode="auto">
            <a:xfrm rot="1002759" flipH="1" flipV="1">
              <a:off x="82" y="768"/>
              <a:ext cx="23" cy="11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959" name="Line 42"/>
            <p:cNvSpPr>
              <a:spLocks noChangeShapeType="1"/>
            </p:cNvSpPr>
            <p:nvPr/>
          </p:nvSpPr>
          <p:spPr bwMode="auto">
            <a:xfrm rot="1002759" flipH="1" flipV="1">
              <a:off x="25" y="865"/>
              <a:ext cx="38"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17769" name="Group 43"/>
          <p:cNvGrpSpPr>
            <a:grpSpLocks/>
          </p:cNvGrpSpPr>
          <p:nvPr/>
        </p:nvGrpSpPr>
        <p:grpSpPr bwMode="auto">
          <a:xfrm>
            <a:off x="1447800" y="1635125"/>
            <a:ext cx="866775" cy="1216025"/>
            <a:chOff x="2456" y="475"/>
            <a:chExt cx="1016" cy="1317"/>
          </a:xfrm>
        </p:grpSpPr>
        <p:sp>
          <p:nvSpPr>
            <p:cNvPr id="117923" name="Oval 44"/>
            <p:cNvSpPr>
              <a:spLocks noChangeArrowheads="1"/>
            </p:cNvSpPr>
            <p:nvPr/>
          </p:nvSpPr>
          <p:spPr bwMode="auto">
            <a:xfrm>
              <a:off x="2795" y="919"/>
              <a:ext cx="266" cy="154"/>
            </a:xfrm>
            <a:prstGeom prst="ellipse">
              <a:avLst/>
            </a:prstGeom>
            <a:solidFill>
              <a:srgbClr val="CC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grpSp>
          <p:nvGrpSpPr>
            <p:cNvPr id="117924" name="Group 45"/>
            <p:cNvGrpSpPr>
              <a:grpSpLocks/>
            </p:cNvGrpSpPr>
            <p:nvPr/>
          </p:nvGrpSpPr>
          <p:grpSpPr bwMode="auto">
            <a:xfrm>
              <a:off x="2544" y="475"/>
              <a:ext cx="928" cy="1229"/>
              <a:chOff x="2544" y="475"/>
              <a:chExt cx="928" cy="1229"/>
            </a:xfrm>
          </p:grpSpPr>
          <p:sp>
            <p:nvSpPr>
              <p:cNvPr id="117936" name="AutoShape 46"/>
              <p:cNvSpPr>
                <a:spLocks noChangeArrowheads="1"/>
              </p:cNvSpPr>
              <p:nvPr/>
            </p:nvSpPr>
            <p:spPr bwMode="auto">
              <a:xfrm flipV="1">
                <a:off x="2795" y="585"/>
                <a:ext cx="266" cy="41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66 w 21600"/>
                  <a:gd name="T13" fmla="*/ 4487 h 21600"/>
                  <a:gd name="T14" fmla="*/ 17134 w 21600"/>
                  <a:gd name="T15" fmla="*/ 1711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17937" name="Group 47"/>
              <p:cNvGrpSpPr>
                <a:grpSpLocks/>
              </p:cNvGrpSpPr>
              <p:nvPr/>
            </p:nvGrpSpPr>
            <p:grpSpPr bwMode="auto">
              <a:xfrm>
                <a:off x="2731" y="1044"/>
                <a:ext cx="390" cy="56"/>
                <a:chOff x="2731" y="1044"/>
                <a:chExt cx="390" cy="56"/>
              </a:xfrm>
            </p:grpSpPr>
            <p:sp>
              <p:nvSpPr>
                <p:cNvPr id="117942" name="Rectangle 48"/>
                <p:cNvSpPr>
                  <a:spLocks noChangeArrowheads="1"/>
                </p:cNvSpPr>
                <p:nvPr/>
              </p:nvSpPr>
              <p:spPr bwMode="auto">
                <a:xfrm>
                  <a:off x="2826" y="1047"/>
                  <a:ext cx="207" cy="49"/>
                </a:xfrm>
                <a:prstGeom prst="rect">
                  <a:avLst/>
                </a:prstGeom>
                <a:solidFill>
                  <a:srgbClr val="CC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943" name="Oval 49"/>
                <p:cNvSpPr>
                  <a:spLocks noChangeArrowheads="1"/>
                </p:cNvSpPr>
                <p:nvPr/>
              </p:nvSpPr>
              <p:spPr bwMode="auto">
                <a:xfrm>
                  <a:off x="2731" y="1044"/>
                  <a:ext cx="122" cy="56"/>
                </a:xfrm>
                <a:prstGeom prst="ellipse">
                  <a:avLst/>
                </a:prstGeom>
                <a:solidFill>
                  <a:schemeClr val="bg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944" name="Oval 50"/>
                <p:cNvSpPr>
                  <a:spLocks noChangeArrowheads="1"/>
                </p:cNvSpPr>
                <p:nvPr/>
              </p:nvSpPr>
              <p:spPr bwMode="auto">
                <a:xfrm>
                  <a:off x="2999" y="1044"/>
                  <a:ext cx="122" cy="56"/>
                </a:xfrm>
                <a:prstGeom prst="ellipse">
                  <a:avLst/>
                </a:prstGeom>
                <a:solidFill>
                  <a:schemeClr val="bg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grpSp>
          <p:sp>
            <p:nvSpPr>
              <p:cNvPr id="117938" name="Oval 51"/>
              <p:cNvSpPr>
                <a:spLocks noChangeArrowheads="1"/>
              </p:cNvSpPr>
              <p:nvPr/>
            </p:nvSpPr>
            <p:spPr bwMode="auto">
              <a:xfrm>
                <a:off x="2598" y="1082"/>
                <a:ext cx="660" cy="538"/>
              </a:xfrm>
              <a:prstGeom prst="ellipse">
                <a:avLst/>
              </a:prstGeom>
              <a:solidFill>
                <a:srgbClr val="CC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939" name="Freeform 52"/>
              <p:cNvSpPr>
                <a:spLocks/>
              </p:cNvSpPr>
              <p:nvPr/>
            </p:nvSpPr>
            <p:spPr bwMode="auto">
              <a:xfrm>
                <a:off x="2851" y="475"/>
                <a:ext cx="621" cy="170"/>
              </a:xfrm>
              <a:custGeom>
                <a:avLst/>
                <a:gdLst>
                  <a:gd name="T0" fmla="*/ 1 w 1009"/>
                  <a:gd name="T1" fmla="*/ 1 h 276"/>
                  <a:gd name="T2" fmla="*/ 1 w 1009"/>
                  <a:gd name="T3" fmla="*/ 1 h 276"/>
                  <a:gd name="T4" fmla="*/ 1 w 1009"/>
                  <a:gd name="T5" fmla="*/ 1 h 276"/>
                  <a:gd name="T6" fmla="*/ 1 w 1009"/>
                  <a:gd name="T7" fmla="*/ 1 h 276"/>
                  <a:gd name="T8" fmla="*/ 1 w 1009"/>
                  <a:gd name="T9" fmla="*/ 1 h 276"/>
                  <a:gd name="T10" fmla="*/ 1 w 1009"/>
                  <a:gd name="T11" fmla="*/ 1 h 276"/>
                  <a:gd name="T12" fmla="*/ 1 w 1009"/>
                  <a:gd name="T13" fmla="*/ 1 h 276"/>
                  <a:gd name="T14" fmla="*/ 1 w 1009"/>
                  <a:gd name="T15" fmla="*/ 1 h 276"/>
                  <a:gd name="T16" fmla="*/ 1 w 1009"/>
                  <a:gd name="T17" fmla="*/ 1 h 276"/>
                  <a:gd name="T18" fmla="*/ 1 w 1009"/>
                  <a:gd name="T19" fmla="*/ 1 h 276"/>
                  <a:gd name="T20" fmla="*/ 1 w 1009"/>
                  <a:gd name="T21" fmla="*/ 1 h 276"/>
                  <a:gd name="T22" fmla="*/ 1 w 1009"/>
                  <a:gd name="T23" fmla="*/ 1 h 2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9" h="276">
                    <a:moveTo>
                      <a:pt x="11" y="248"/>
                    </a:moveTo>
                    <a:cubicBezTo>
                      <a:pt x="0" y="222"/>
                      <a:pt x="33" y="105"/>
                      <a:pt x="56" y="65"/>
                    </a:cubicBezTo>
                    <a:cubicBezTo>
                      <a:pt x="79" y="25"/>
                      <a:pt x="114" y="16"/>
                      <a:pt x="148" y="8"/>
                    </a:cubicBezTo>
                    <a:cubicBezTo>
                      <a:pt x="182" y="0"/>
                      <a:pt x="214" y="7"/>
                      <a:pt x="260" y="17"/>
                    </a:cubicBezTo>
                    <a:cubicBezTo>
                      <a:pt x="306" y="27"/>
                      <a:pt x="304" y="24"/>
                      <a:pt x="427" y="65"/>
                    </a:cubicBezTo>
                    <a:cubicBezTo>
                      <a:pt x="550" y="106"/>
                      <a:pt x="991" y="246"/>
                      <a:pt x="1000" y="261"/>
                    </a:cubicBezTo>
                    <a:cubicBezTo>
                      <a:pt x="1009" y="276"/>
                      <a:pt x="594" y="181"/>
                      <a:pt x="479" y="158"/>
                    </a:cubicBezTo>
                    <a:cubicBezTo>
                      <a:pt x="364" y="135"/>
                      <a:pt x="351" y="127"/>
                      <a:pt x="312" y="123"/>
                    </a:cubicBezTo>
                    <a:cubicBezTo>
                      <a:pt x="273" y="119"/>
                      <a:pt x="261" y="121"/>
                      <a:pt x="246" y="134"/>
                    </a:cubicBezTo>
                    <a:cubicBezTo>
                      <a:pt x="231" y="147"/>
                      <a:pt x="245" y="187"/>
                      <a:pt x="224" y="201"/>
                    </a:cubicBezTo>
                    <a:cubicBezTo>
                      <a:pt x="203" y="215"/>
                      <a:pt x="155" y="211"/>
                      <a:pt x="120" y="219"/>
                    </a:cubicBezTo>
                    <a:cubicBezTo>
                      <a:pt x="85" y="227"/>
                      <a:pt x="22" y="274"/>
                      <a:pt x="11" y="248"/>
                    </a:cubicBezTo>
                    <a:close/>
                  </a:path>
                </a:pathLst>
              </a:custGeom>
              <a:solidFill>
                <a:srgbClr val="CC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940" name="Rectangle 53"/>
              <p:cNvSpPr>
                <a:spLocks noChangeArrowheads="1"/>
              </p:cNvSpPr>
              <p:nvPr/>
            </p:nvSpPr>
            <p:spPr bwMode="auto">
              <a:xfrm>
                <a:off x="2544" y="1379"/>
                <a:ext cx="857" cy="3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941" name="Line 54"/>
              <p:cNvSpPr>
                <a:spLocks noChangeShapeType="1"/>
              </p:cNvSpPr>
              <p:nvPr/>
            </p:nvSpPr>
            <p:spPr bwMode="auto">
              <a:xfrm>
                <a:off x="2549" y="1368"/>
                <a:ext cx="749" cy="0"/>
              </a:xfrm>
              <a:prstGeom prst="line">
                <a:avLst/>
              </a:prstGeom>
              <a:noFill/>
              <a:ln w="635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17925" name="Freeform 55"/>
            <p:cNvSpPr>
              <a:spLocks/>
            </p:cNvSpPr>
            <p:nvPr/>
          </p:nvSpPr>
          <p:spPr bwMode="auto">
            <a:xfrm>
              <a:off x="2456" y="1384"/>
              <a:ext cx="920" cy="408"/>
            </a:xfrm>
            <a:custGeom>
              <a:avLst/>
              <a:gdLst>
                <a:gd name="T0" fmla="*/ 0 w 920"/>
                <a:gd name="T1" fmla="*/ 408 h 408"/>
                <a:gd name="T2" fmla="*/ 0 w 920"/>
                <a:gd name="T3" fmla="*/ 0 h 408"/>
                <a:gd name="T4" fmla="*/ 920 w 920"/>
                <a:gd name="T5" fmla="*/ 0 h 408"/>
                <a:gd name="T6" fmla="*/ 920 w 920"/>
                <a:gd name="T7" fmla="*/ 408 h 4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20" h="408">
                  <a:moveTo>
                    <a:pt x="0" y="408"/>
                  </a:moveTo>
                  <a:lnTo>
                    <a:pt x="0" y="0"/>
                  </a:lnTo>
                  <a:lnTo>
                    <a:pt x="920" y="0"/>
                  </a:lnTo>
                  <a:lnTo>
                    <a:pt x="920" y="408"/>
                  </a:lnTo>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926" name="Freeform 56"/>
            <p:cNvSpPr>
              <a:spLocks/>
            </p:cNvSpPr>
            <p:nvPr/>
          </p:nvSpPr>
          <p:spPr bwMode="auto">
            <a:xfrm>
              <a:off x="2568" y="1480"/>
              <a:ext cx="704" cy="312"/>
            </a:xfrm>
            <a:custGeom>
              <a:avLst/>
              <a:gdLst>
                <a:gd name="T0" fmla="*/ 0 w 920"/>
                <a:gd name="T1" fmla="*/ 2 h 408"/>
                <a:gd name="T2" fmla="*/ 0 w 920"/>
                <a:gd name="T3" fmla="*/ 0 h 408"/>
                <a:gd name="T4" fmla="*/ 2 w 920"/>
                <a:gd name="T5" fmla="*/ 0 h 408"/>
                <a:gd name="T6" fmla="*/ 2 w 920"/>
                <a:gd name="T7" fmla="*/ 2 h 4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20" h="408">
                  <a:moveTo>
                    <a:pt x="0" y="408"/>
                  </a:moveTo>
                  <a:lnTo>
                    <a:pt x="0" y="0"/>
                  </a:lnTo>
                  <a:lnTo>
                    <a:pt x="920" y="0"/>
                  </a:lnTo>
                  <a:lnTo>
                    <a:pt x="920" y="408"/>
                  </a:lnTo>
                </a:path>
              </a:pathLst>
            </a:custGeom>
            <a:solidFill>
              <a:schemeClr val="folHlink"/>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17927" name="Group 57"/>
            <p:cNvGrpSpPr>
              <a:grpSpLocks/>
            </p:cNvGrpSpPr>
            <p:nvPr/>
          </p:nvGrpSpPr>
          <p:grpSpPr bwMode="auto">
            <a:xfrm rot="-204639">
              <a:off x="2676" y="1525"/>
              <a:ext cx="149" cy="257"/>
              <a:chOff x="2676" y="1525"/>
              <a:chExt cx="149" cy="257"/>
            </a:xfrm>
          </p:grpSpPr>
          <p:sp>
            <p:nvSpPr>
              <p:cNvPr id="117934" name="Freeform 58"/>
              <p:cNvSpPr>
                <a:spLocks/>
              </p:cNvSpPr>
              <p:nvPr/>
            </p:nvSpPr>
            <p:spPr bwMode="auto">
              <a:xfrm>
                <a:off x="2676" y="1525"/>
                <a:ext cx="149" cy="257"/>
              </a:xfrm>
              <a:custGeom>
                <a:avLst/>
                <a:gdLst>
                  <a:gd name="T0" fmla="*/ 0 w 330"/>
                  <a:gd name="T1" fmla="*/ 1 h 472"/>
                  <a:gd name="T2" fmla="*/ 0 w 330"/>
                  <a:gd name="T3" fmla="*/ 1 h 472"/>
                  <a:gd name="T4" fmla="*/ 0 w 330"/>
                  <a:gd name="T5" fmla="*/ 1 h 472"/>
                  <a:gd name="T6" fmla="*/ 0 w 330"/>
                  <a:gd name="T7" fmla="*/ 1 h 472"/>
                  <a:gd name="T8" fmla="*/ 0 w 330"/>
                  <a:gd name="T9" fmla="*/ 1 h 472"/>
                  <a:gd name="T10" fmla="*/ 0 w 330"/>
                  <a:gd name="T11" fmla="*/ 1 h 472"/>
                  <a:gd name="T12" fmla="*/ 0 w 330"/>
                  <a:gd name="T13" fmla="*/ 1 h 472"/>
                  <a:gd name="T14" fmla="*/ 0 w 330"/>
                  <a:gd name="T15" fmla="*/ 1 h 472"/>
                  <a:gd name="T16" fmla="*/ 0 w 330"/>
                  <a:gd name="T17" fmla="*/ 1 h 472"/>
                  <a:gd name="T18" fmla="*/ 0 w 330"/>
                  <a:gd name="T19" fmla="*/ 1 h 4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0" h="472">
                    <a:moveTo>
                      <a:pt x="0" y="335"/>
                    </a:moveTo>
                    <a:cubicBezTo>
                      <a:pt x="0" y="361"/>
                      <a:pt x="2" y="411"/>
                      <a:pt x="29" y="434"/>
                    </a:cubicBezTo>
                    <a:cubicBezTo>
                      <a:pt x="56" y="457"/>
                      <a:pt x="117" y="472"/>
                      <a:pt x="160" y="472"/>
                    </a:cubicBezTo>
                    <a:cubicBezTo>
                      <a:pt x="203" y="472"/>
                      <a:pt x="263" y="458"/>
                      <a:pt x="288" y="434"/>
                    </a:cubicBezTo>
                    <a:cubicBezTo>
                      <a:pt x="313" y="410"/>
                      <a:pt x="330" y="390"/>
                      <a:pt x="311" y="325"/>
                    </a:cubicBezTo>
                    <a:cubicBezTo>
                      <a:pt x="292" y="260"/>
                      <a:pt x="209" y="88"/>
                      <a:pt x="176" y="44"/>
                    </a:cubicBezTo>
                    <a:cubicBezTo>
                      <a:pt x="143" y="0"/>
                      <a:pt x="127" y="35"/>
                      <a:pt x="112" y="60"/>
                    </a:cubicBezTo>
                    <a:cubicBezTo>
                      <a:pt x="97" y="85"/>
                      <a:pt x="98" y="160"/>
                      <a:pt x="84" y="197"/>
                    </a:cubicBezTo>
                    <a:cubicBezTo>
                      <a:pt x="70" y="234"/>
                      <a:pt x="41" y="256"/>
                      <a:pt x="26" y="280"/>
                    </a:cubicBezTo>
                    <a:cubicBezTo>
                      <a:pt x="11" y="304"/>
                      <a:pt x="0" y="309"/>
                      <a:pt x="0" y="335"/>
                    </a:cubicBezTo>
                    <a:close/>
                  </a:path>
                </a:pathLst>
              </a:custGeom>
              <a:solidFill>
                <a:srgbClr val="FF7F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935" name="Freeform 59"/>
              <p:cNvSpPr>
                <a:spLocks/>
              </p:cNvSpPr>
              <p:nvPr/>
            </p:nvSpPr>
            <p:spPr bwMode="auto">
              <a:xfrm>
                <a:off x="2715" y="1637"/>
                <a:ext cx="84" cy="145"/>
              </a:xfrm>
              <a:custGeom>
                <a:avLst/>
                <a:gdLst>
                  <a:gd name="T0" fmla="*/ 0 w 330"/>
                  <a:gd name="T1" fmla="*/ 0 h 472"/>
                  <a:gd name="T2" fmla="*/ 0 w 330"/>
                  <a:gd name="T3" fmla="*/ 0 h 472"/>
                  <a:gd name="T4" fmla="*/ 0 w 330"/>
                  <a:gd name="T5" fmla="*/ 0 h 472"/>
                  <a:gd name="T6" fmla="*/ 0 w 330"/>
                  <a:gd name="T7" fmla="*/ 0 h 472"/>
                  <a:gd name="T8" fmla="*/ 0 w 330"/>
                  <a:gd name="T9" fmla="*/ 0 h 472"/>
                  <a:gd name="T10" fmla="*/ 0 w 330"/>
                  <a:gd name="T11" fmla="*/ 0 h 472"/>
                  <a:gd name="T12" fmla="*/ 0 w 330"/>
                  <a:gd name="T13" fmla="*/ 0 h 472"/>
                  <a:gd name="T14" fmla="*/ 0 w 330"/>
                  <a:gd name="T15" fmla="*/ 0 h 472"/>
                  <a:gd name="T16" fmla="*/ 0 w 330"/>
                  <a:gd name="T17" fmla="*/ 0 h 472"/>
                  <a:gd name="T18" fmla="*/ 0 w 330"/>
                  <a:gd name="T19" fmla="*/ 0 h 4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0" h="472">
                    <a:moveTo>
                      <a:pt x="0" y="335"/>
                    </a:moveTo>
                    <a:cubicBezTo>
                      <a:pt x="0" y="361"/>
                      <a:pt x="2" y="411"/>
                      <a:pt x="29" y="434"/>
                    </a:cubicBezTo>
                    <a:cubicBezTo>
                      <a:pt x="56" y="457"/>
                      <a:pt x="117" y="472"/>
                      <a:pt x="160" y="472"/>
                    </a:cubicBezTo>
                    <a:cubicBezTo>
                      <a:pt x="203" y="472"/>
                      <a:pt x="263" y="458"/>
                      <a:pt x="288" y="434"/>
                    </a:cubicBezTo>
                    <a:cubicBezTo>
                      <a:pt x="313" y="410"/>
                      <a:pt x="330" y="390"/>
                      <a:pt x="311" y="325"/>
                    </a:cubicBezTo>
                    <a:cubicBezTo>
                      <a:pt x="292" y="260"/>
                      <a:pt x="209" y="88"/>
                      <a:pt x="176" y="44"/>
                    </a:cubicBezTo>
                    <a:cubicBezTo>
                      <a:pt x="143" y="0"/>
                      <a:pt x="127" y="35"/>
                      <a:pt x="112" y="60"/>
                    </a:cubicBezTo>
                    <a:cubicBezTo>
                      <a:pt x="97" y="85"/>
                      <a:pt x="98" y="160"/>
                      <a:pt x="84" y="197"/>
                    </a:cubicBezTo>
                    <a:cubicBezTo>
                      <a:pt x="70" y="234"/>
                      <a:pt x="41" y="256"/>
                      <a:pt x="26" y="280"/>
                    </a:cubicBezTo>
                    <a:cubicBezTo>
                      <a:pt x="11" y="304"/>
                      <a:pt x="0" y="309"/>
                      <a:pt x="0" y="335"/>
                    </a:cubicBezTo>
                    <a:close/>
                  </a:path>
                </a:pathLst>
              </a:custGeom>
              <a:solidFill>
                <a:srgbClr val="FF7F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17928" name="Group 60"/>
            <p:cNvGrpSpPr>
              <a:grpSpLocks/>
            </p:cNvGrpSpPr>
            <p:nvPr/>
          </p:nvGrpSpPr>
          <p:grpSpPr bwMode="auto">
            <a:xfrm rot="25518" flipH="1">
              <a:off x="3018" y="1528"/>
              <a:ext cx="149" cy="257"/>
              <a:chOff x="3018" y="1528"/>
              <a:chExt cx="149" cy="257"/>
            </a:xfrm>
          </p:grpSpPr>
          <p:sp>
            <p:nvSpPr>
              <p:cNvPr id="117932" name="Freeform 61"/>
              <p:cNvSpPr>
                <a:spLocks/>
              </p:cNvSpPr>
              <p:nvPr/>
            </p:nvSpPr>
            <p:spPr bwMode="auto">
              <a:xfrm>
                <a:off x="3018" y="1528"/>
                <a:ext cx="149" cy="257"/>
              </a:xfrm>
              <a:custGeom>
                <a:avLst/>
                <a:gdLst>
                  <a:gd name="T0" fmla="*/ 0 w 330"/>
                  <a:gd name="T1" fmla="*/ 1 h 472"/>
                  <a:gd name="T2" fmla="*/ 0 w 330"/>
                  <a:gd name="T3" fmla="*/ 1 h 472"/>
                  <a:gd name="T4" fmla="*/ 0 w 330"/>
                  <a:gd name="T5" fmla="*/ 1 h 472"/>
                  <a:gd name="T6" fmla="*/ 0 w 330"/>
                  <a:gd name="T7" fmla="*/ 1 h 472"/>
                  <a:gd name="T8" fmla="*/ 0 w 330"/>
                  <a:gd name="T9" fmla="*/ 1 h 472"/>
                  <a:gd name="T10" fmla="*/ 0 w 330"/>
                  <a:gd name="T11" fmla="*/ 1 h 472"/>
                  <a:gd name="T12" fmla="*/ 0 w 330"/>
                  <a:gd name="T13" fmla="*/ 1 h 472"/>
                  <a:gd name="T14" fmla="*/ 0 w 330"/>
                  <a:gd name="T15" fmla="*/ 1 h 472"/>
                  <a:gd name="T16" fmla="*/ 0 w 330"/>
                  <a:gd name="T17" fmla="*/ 1 h 472"/>
                  <a:gd name="T18" fmla="*/ 0 w 330"/>
                  <a:gd name="T19" fmla="*/ 1 h 4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0" h="472">
                    <a:moveTo>
                      <a:pt x="0" y="335"/>
                    </a:moveTo>
                    <a:cubicBezTo>
                      <a:pt x="0" y="361"/>
                      <a:pt x="2" y="411"/>
                      <a:pt x="29" y="434"/>
                    </a:cubicBezTo>
                    <a:cubicBezTo>
                      <a:pt x="56" y="457"/>
                      <a:pt x="117" y="472"/>
                      <a:pt x="160" y="472"/>
                    </a:cubicBezTo>
                    <a:cubicBezTo>
                      <a:pt x="203" y="472"/>
                      <a:pt x="263" y="458"/>
                      <a:pt x="288" y="434"/>
                    </a:cubicBezTo>
                    <a:cubicBezTo>
                      <a:pt x="313" y="410"/>
                      <a:pt x="330" y="390"/>
                      <a:pt x="311" y="325"/>
                    </a:cubicBezTo>
                    <a:cubicBezTo>
                      <a:pt x="292" y="260"/>
                      <a:pt x="209" y="88"/>
                      <a:pt x="176" y="44"/>
                    </a:cubicBezTo>
                    <a:cubicBezTo>
                      <a:pt x="143" y="0"/>
                      <a:pt x="127" y="35"/>
                      <a:pt x="112" y="60"/>
                    </a:cubicBezTo>
                    <a:cubicBezTo>
                      <a:pt x="97" y="85"/>
                      <a:pt x="98" y="160"/>
                      <a:pt x="84" y="197"/>
                    </a:cubicBezTo>
                    <a:cubicBezTo>
                      <a:pt x="70" y="234"/>
                      <a:pt x="41" y="256"/>
                      <a:pt x="26" y="280"/>
                    </a:cubicBezTo>
                    <a:cubicBezTo>
                      <a:pt x="11" y="304"/>
                      <a:pt x="0" y="309"/>
                      <a:pt x="0" y="335"/>
                    </a:cubicBezTo>
                    <a:close/>
                  </a:path>
                </a:pathLst>
              </a:custGeom>
              <a:solidFill>
                <a:srgbClr val="FF7F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933" name="Freeform 62"/>
              <p:cNvSpPr>
                <a:spLocks/>
              </p:cNvSpPr>
              <p:nvPr/>
            </p:nvSpPr>
            <p:spPr bwMode="auto">
              <a:xfrm>
                <a:off x="3057" y="1640"/>
                <a:ext cx="84" cy="145"/>
              </a:xfrm>
              <a:custGeom>
                <a:avLst/>
                <a:gdLst>
                  <a:gd name="T0" fmla="*/ 0 w 330"/>
                  <a:gd name="T1" fmla="*/ 0 h 472"/>
                  <a:gd name="T2" fmla="*/ 0 w 330"/>
                  <a:gd name="T3" fmla="*/ 0 h 472"/>
                  <a:gd name="T4" fmla="*/ 0 w 330"/>
                  <a:gd name="T5" fmla="*/ 0 h 472"/>
                  <a:gd name="T6" fmla="*/ 0 w 330"/>
                  <a:gd name="T7" fmla="*/ 0 h 472"/>
                  <a:gd name="T8" fmla="*/ 0 w 330"/>
                  <a:gd name="T9" fmla="*/ 0 h 472"/>
                  <a:gd name="T10" fmla="*/ 0 w 330"/>
                  <a:gd name="T11" fmla="*/ 0 h 472"/>
                  <a:gd name="T12" fmla="*/ 0 w 330"/>
                  <a:gd name="T13" fmla="*/ 0 h 472"/>
                  <a:gd name="T14" fmla="*/ 0 w 330"/>
                  <a:gd name="T15" fmla="*/ 0 h 472"/>
                  <a:gd name="T16" fmla="*/ 0 w 330"/>
                  <a:gd name="T17" fmla="*/ 0 h 472"/>
                  <a:gd name="T18" fmla="*/ 0 w 330"/>
                  <a:gd name="T19" fmla="*/ 0 h 4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0" h="472">
                    <a:moveTo>
                      <a:pt x="0" y="335"/>
                    </a:moveTo>
                    <a:cubicBezTo>
                      <a:pt x="0" y="361"/>
                      <a:pt x="2" y="411"/>
                      <a:pt x="29" y="434"/>
                    </a:cubicBezTo>
                    <a:cubicBezTo>
                      <a:pt x="56" y="457"/>
                      <a:pt x="117" y="472"/>
                      <a:pt x="160" y="472"/>
                    </a:cubicBezTo>
                    <a:cubicBezTo>
                      <a:pt x="203" y="472"/>
                      <a:pt x="263" y="458"/>
                      <a:pt x="288" y="434"/>
                    </a:cubicBezTo>
                    <a:cubicBezTo>
                      <a:pt x="313" y="410"/>
                      <a:pt x="330" y="390"/>
                      <a:pt x="311" y="325"/>
                    </a:cubicBezTo>
                    <a:cubicBezTo>
                      <a:pt x="292" y="260"/>
                      <a:pt x="209" y="88"/>
                      <a:pt x="176" y="44"/>
                    </a:cubicBezTo>
                    <a:cubicBezTo>
                      <a:pt x="143" y="0"/>
                      <a:pt x="127" y="35"/>
                      <a:pt x="112" y="60"/>
                    </a:cubicBezTo>
                    <a:cubicBezTo>
                      <a:pt x="97" y="85"/>
                      <a:pt x="98" y="160"/>
                      <a:pt x="84" y="197"/>
                    </a:cubicBezTo>
                    <a:cubicBezTo>
                      <a:pt x="70" y="234"/>
                      <a:pt x="41" y="256"/>
                      <a:pt x="26" y="280"/>
                    </a:cubicBezTo>
                    <a:cubicBezTo>
                      <a:pt x="11" y="304"/>
                      <a:pt x="0" y="309"/>
                      <a:pt x="0" y="335"/>
                    </a:cubicBezTo>
                    <a:close/>
                  </a:path>
                </a:pathLst>
              </a:custGeom>
              <a:solidFill>
                <a:srgbClr val="FF7F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17929" name="Group 63"/>
            <p:cNvGrpSpPr>
              <a:grpSpLocks/>
            </p:cNvGrpSpPr>
            <p:nvPr/>
          </p:nvGrpSpPr>
          <p:grpSpPr bwMode="auto">
            <a:xfrm>
              <a:off x="2846" y="1525"/>
              <a:ext cx="149" cy="257"/>
              <a:chOff x="2846" y="1525"/>
              <a:chExt cx="149" cy="257"/>
            </a:xfrm>
          </p:grpSpPr>
          <p:sp>
            <p:nvSpPr>
              <p:cNvPr id="117930" name="Freeform 64"/>
              <p:cNvSpPr>
                <a:spLocks/>
              </p:cNvSpPr>
              <p:nvPr/>
            </p:nvSpPr>
            <p:spPr bwMode="auto">
              <a:xfrm>
                <a:off x="2846" y="1525"/>
                <a:ext cx="149" cy="257"/>
              </a:xfrm>
              <a:custGeom>
                <a:avLst/>
                <a:gdLst>
                  <a:gd name="T0" fmla="*/ 0 w 330"/>
                  <a:gd name="T1" fmla="*/ 1 h 472"/>
                  <a:gd name="T2" fmla="*/ 0 w 330"/>
                  <a:gd name="T3" fmla="*/ 1 h 472"/>
                  <a:gd name="T4" fmla="*/ 0 w 330"/>
                  <a:gd name="T5" fmla="*/ 1 h 472"/>
                  <a:gd name="T6" fmla="*/ 0 w 330"/>
                  <a:gd name="T7" fmla="*/ 1 h 472"/>
                  <a:gd name="T8" fmla="*/ 0 w 330"/>
                  <a:gd name="T9" fmla="*/ 1 h 472"/>
                  <a:gd name="T10" fmla="*/ 0 w 330"/>
                  <a:gd name="T11" fmla="*/ 1 h 472"/>
                  <a:gd name="T12" fmla="*/ 0 w 330"/>
                  <a:gd name="T13" fmla="*/ 1 h 472"/>
                  <a:gd name="T14" fmla="*/ 0 w 330"/>
                  <a:gd name="T15" fmla="*/ 1 h 472"/>
                  <a:gd name="T16" fmla="*/ 0 w 330"/>
                  <a:gd name="T17" fmla="*/ 1 h 472"/>
                  <a:gd name="T18" fmla="*/ 0 w 330"/>
                  <a:gd name="T19" fmla="*/ 1 h 4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0" h="472">
                    <a:moveTo>
                      <a:pt x="0" y="335"/>
                    </a:moveTo>
                    <a:cubicBezTo>
                      <a:pt x="0" y="361"/>
                      <a:pt x="2" y="411"/>
                      <a:pt x="29" y="434"/>
                    </a:cubicBezTo>
                    <a:cubicBezTo>
                      <a:pt x="56" y="457"/>
                      <a:pt x="117" y="472"/>
                      <a:pt x="160" y="472"/>
                    </a:cubicBezTo>
                    <a:cubicBezTo>
                      <a:pt x="203" y="472"/>
                      <a:pt x="263" y="458"/>
                      <a:pt x="288" y="434"/>
                    </a:cubicBezTo>
                    <a:cubicBezTo>
                      <a:pt x="313" y="410"/>
                      <a:pt x="330" y="390"/>
                      <a:pt x="311" y="325"/>
                    </a:cubicBezTo>
                    <a:cubicBezTo>
                      <a:pt x="292" y="260"/>
                      <a:pt x="209" y="88"/>
                      <a:pt x="176" y="44"/>
                    </a:cubicBezTo>
                    <a:cubicBezTo>
                      <a:pt x="143" y="0"/>
                      <a:pt x="127" y="35"/>
                      <a:pt x="112" y="60"/>
                    </a:cubicBezTo>
                    <a:cubicBezTo>
                      <a:pt x="97" y="85"/>
                      <a:pt x="98" y="160"/>
                      <a:pt x="84" y="197"/>
                    </a:cubicBezTo>
                    <a:cubicBezTo>
                      <a:pt x="70" y="234"/>
                      <a:pt x="41" y="256"/>
                      <a:pt x="26" y="280"/>
                    </a:cubicBezTo>
                    <a:cubicBezTo>
                      <a:pt x="11" y="304"/>
                      <a:pt x="0" y="309"/>
                      <a:pt x="0" y="335"/>
                    </a:cubicBezTo>
                    <a:close/>
                  </a:path>
                </a:pathLst>
              </a:custGeom>
              <a:solidFill>
                <a:srgbClr val="FF7F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931" name="Freeform 65"/>
              <p:cNvSpPr>
                <a:spLocks/>
              </p:cNvSpPr>
              <p:nvPr/>
            </p:nvSpPr>
            <p:spPr bwMode="auto">
              <a:xfrm>
                <a:off x="2885" y="1637"/>
                <a:ext cx="84" cy="145"/>
              </a:xfrm>
              <a:custGeom>
                <a:avLst/>
                <a:gdLst>
                  <a:gd name="T0" fmla="*/ 0 w 330"/>
                  <a:gd name="T1" fmla="*/ 0 h 472"/>
                  <a:gd name="T2" fmla="*/ 0 w 330"/>
                  <a:gd name="T3" fmla="*/ 0 h 472"/>
                  <a:gd name="T4" fmla="*/ 0 w 330"/>
                  <a:gd name="T5" fmla="*/ 0 h 472"/>
                  <a:gd name="T6" fmla="*/ 0 w 330"/>
                  <a:gd name="T7" fmla="*/ 0 h 472"/>
                  <a:gd name="T8" fmla="*/ 0 w 330"/>
                  <a:gd name="T9" fmla="*/ 0 h 472"/>
                  <a:gd name="T10" fmla="*/ 0 w 330"/>
                  <a:gd name="T11" fmla="*/ 0 h 472"/>
                  <a:gd name="T12" fmla="*/ 0 w 330"/>
                  <a:gd name="T13" fmla="*/ 0 h 472"/>
                  <a:gd name="T14" fmla="*/ 0 w 330"/>
                  <a:gd name="T15" fmla="*/ 0 h 472"/>
                  <a:gd name="T16" fmla="*/ 0 w 330"/>
                  <a:gd name="T17" fmla="*/ 0 h 472"/>
                  <a:gd name="T18" fmla="*/ 0 w 330"/>
                  <a:gd name="T19" fmla="*/ 0 h 4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0" h="472">
                    <a:moveTo>
                      <a:pt x="0" y="335"/>
                    </a:moveTo>
                    <a:cubicBezTo>
                      <a:pt x="0" y="361"/>
                      <a:pt x="2" y="411"/>
                      <a:pt x="29" y="434"/>
                    </a:cubicBezTo>
                    <a:cubicBezTo>
                      <a:pt x="56" y="457"/>
                      <a:pt x="117" y="472"/>
                      <a:pt x="160" y="472"/>
                    </a:cubicBezTo>
                    <a:cubicBezTo>
                      <a:pt x="203" y="472"/>
                      <a:pt x="263" y="458"/>
                      <a:pt x="288" y="434"/>
                    </a:cubicBezTo>
                    <a:cubicBezTo>
                      <a:pt x="313" y="410"/>
                      <a:pt x="330" y="390"/>
                      <a:pt x="311" y="325"/>
                    </a:cubicBezTo>
                    <a:cubicBezTo>
                      <a:pt x="292" y="260"/>
                      <a:pt x="209" y="88"/>
                      <a:pt x="176" y="44"/>
                    </a:cubicBezTo>
                    <a:cubicBezTo>
                      <a:pt x="143" y="0"/>
                      <a:pt x="127" y="35"/>
                      <a:pt x="112" y="60"/>
                    </a:cubicBezTo>
                    <a:cubicBezTo>
                      <a:pt x="97" y="85"/>
                      <a:pt x="98" y="160"/>
                      <a:pt x="84" y="197"/>
                    </a:cubicBezTo>
                    <a:cubicBezTo>
                      <a:pt x="70" y="234"/>
                      <a:pt x="41" y="256"/>
                      <a:pt x="26" y="280"/>
                    </a:cubicBezTo>
                    <a:cubicBezTo>
                      <a:pt x="11" y="304"/>
                      <a:pt x="0" y="309"/>
                      <a:pt x="0" y="335"/>
                    </a:cubicBezTo>
                    <a:close/>
                  </a:path>
                </a:pathLst>
              </a:custGeom>
              <a:solidFill>
                <a:srgbClr val="FF7F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117770" name="Group 66"/>
          <p:cNvGrpSpPr>
            <a:grpSpLocks/>
          </p:cNvGrpSpPr>
          <p:nvPr/>
        </p:nvGrpSpPr>
        <p:grpSpPr bwMode="auto">
          <a:xfrm>
            <a:off x="1663700" y="4605338"/>
            <a:ext cx="703263" cy="1323975"/>
            <a:chOff x="3264" y="2649"/>
            <a:chExt cx="288" cy="999"/>
          </a:xfrm>
        </p:grpSpPr>
        <p:sp>
          <p:nvSpPr>
            <p:cNvPr id="117911" name="AutoShape 67"/>
            <p:cNvSpPr>
              <a:spLocks noChangeArrowheads="1"/>
            </p:cNvSpPr>
            <p:nvPr/>
          </p:nvSpPr>
          <p:spPr bwMode="auto">
            <a:xfrm rot="5400000">
              <a:off x="3231" y="2741"/>
              <a:ext cx="366" cy="181"/>
            </a:xfrm>
            <a:prstGeom prst="flowChartTerminator">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grpSp>
          <p:nvGrpSpPr>
            <p:cNvPr id="117912" name="Group 68"/>
            <p:cNvGrpSpPr>
              <a:grpSpLocks/>
            </p:cNvGrpSpPr>
            <p:nvPr/>
          </p:nvGrpSpPr>
          <p:grpSpPr bwMode="auto">
            <a:xfrm>
              <a:off x="3264" y="2832"/>
              <a:ext cx="144" cy="816"/>
              <a:chOff x="2160" y="2928"/>
              <a:chExt cx="144" cy="816"/>
            </a:xfrm>
          </p:grpSpPr>
          <p:sp>
            <p:nvSpPr>
              <p:cNvPr id="117914" name="Oval 69"/>
              <p:cNvSpPr>
                <a:spLocks noChangeArrowheads="1"/>
              </p:cNvSpPr>
              <p:nvPr/>
            </p:nvSpPr>
            <p:spPr bwMode="auto">
              <a:xfrm>
                <a:off x="2160" y="2928"/>
                <a:ext cx="144" cy="144"/>
              </a:xfrm>
              <a:prstGeom prst="ellipse">
                <a:avLst/>
              </a:prstGeom>
              <a:gradFill rotWithShape="0">
                <a:gsLst>
                  <a:gs pos="0">
                    <a:srgbClr val="3E0000"/>
                  </a:gs>
                  <a:gs pos="50000">
                    <a:srgbClr val="800000"/>
                  </a:gs>
                  <a:gs pos="100000">
                    <a:srgbClr val="3E0000"/>
                  </a:gs>
                </a:gsLst>
                <a:lin ang="0" scaled="1"/>
              </a:gra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915" name="Rectangle 70"/>
              <p:cNvSpPr>
                <a:spLocks noChangeArrowheads="1"/>
              </p:cNvSpPr>
              <p:nvPr/>
            </p:nvSpPr>
            <p:spPr bwMode="auto">
              <a:xfrm>
                <a:off x="2160" y="3072"/>
                <a:ext cx="144" cy="96"/>
              </a:xfrm>
              <a:prstGeom prst="rect">
                <a:avLst/>
              </a:prstGeom>
              <a:gradFill rotWithShape="0">
                <a:gsLst>
                  <a:gs pos="0">
                    <a:srgbClr val="3E0000"/>
                  </a:gs>
                  <a:gs pos="50000">
                    <a:srgbClr val="800000"/>
                  </a:gs>
                  <a:gs pos="100000">
                    <a:srgbClr val="3E0000"/>
                  </a:gs>
                </a:gsLst>
                <a:lin ang="0" scaled="1"/>
              </a:gra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916" name="Rectangle 71"/>
              <p:cNvSpPr>
                <a:spLocks noChangeArrowheads="1"/>
              </p:cNvSpPr>
              <p:nvPr/>
            </p:nvSpPr>
            <p:spPr bwMode="auto">
              <a:xfrm>
                <a:off x="2160" y="2976"/>
                <a:ext cx="144" cy="96"/>
              </a:xfrm>
              <a:prstGeom prst="rect">
                <a:avLst/>
              </a:prstGeom>
              <a:gradFill rotWithShape="0">
                <a:gsLst>
                  <a:gs pos="0">
                    <a:srgbClr val="3E0000"/>
                  </a:gs>
                  <a:gs pos="50000">
                    <a:srgbClr val="800000"/>
                  </a:gs>
                  <a:gs pos="100000">
                    <a:srgbClr val="3E0000"/>
                  </a:gs>
                </a:gsLst>
                <a:lin ang="0" scaled="1"/>
              </a:gra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917" name="Rectangle 72"/>
              <p:cNvSpPr>
                <a:spLocks noChangeArrowheads="1"/>
              </p:cNvSpPr>
              <p:nvPr/>
            </p:nvSpPr>
            <p:spPr bwMode="auto">
              <a:xfrm>
                <a:off x="2160" y="3264"/>
                <a:ext cx="144" cy="96"/>
              </a:xfrm>
              <a:prstGeom prst="rect">
                <a:avLst/>
              </a:prstGeom>
              <a:gradFill rotWithShape="0">
                <a:gsLst>
                  <a:gs pos="0">
                    <a:srgbClr val="3E0000"/>
                  </a:gs>
                  <a:gs pos="50000">
                    <a:srgbClr val="800000"/>
                  </a:gs>
                  <a:gs pos="100000">
                    <a:srgbClr val="3E0000"/>
                  </a:gs>
                </a:gsLst>
                <a:lin ang="0" scaled="1"/>
              </a:gra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918" name="Rectangle 73"/>
              <p:cNvSpPr>
                <a:spLocks noChangeArrowheads="1"/>
              </p:cNvSpPr>
              <p:nvPr/>
            </p:nvSpPr>
            <p:spPr bwMode="auto">
              <a:xfrm>
                <a:off x="2160" y="3168"/>
                <a:ext cx="144" cy="96"/>
              </a:xfrm>
              <a:prstGeom prst="rect">
                <a:avLst/>
              </a:prstGeom>
              <a:gradFill rotWithShape="0">
                <a:gsLst>
                  <a:gs pos="0">
                    <a:srgbClr val="3E0000"/>
                  </a:gs>
                  <a:gs pos="50000">
                    <a:srgbClr val="800000"/>
                  </a:gs>
                  <a:gs pos="100000">
                    <a:srgbClr val="3E0000"/>
                  </a:gs>
                </a:gsLst>
                <a:lin ang="0" scaled="1"/>
              </a:gra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919" name="Rectangle 74"/>
              <p:cNvSpPr>
                <a:spLocks noChangeArrowheads="1"/>
              </p:cNvSpPr>
              <p:nvPr/>
            </p:nvSpPr>
            <p:spPr bwMode="auto">
              <a:xfrm>
                <a:off x="2160" y="3456"/>
                <a:ext cx="144" cy="96"/>
              </a:xfrm>
              <a:prstGeom prst="rect">
                <a:avLst/>
              </a:prstGeom>
              <a:gradFill rotWithShape="0">
                <a:gsLst>
                  <a:gs pos="0">
                    <a:srgbClr val="3E0000"/>
                  </a:gs>
                  <a:gs pos="50000">
                    <a:srgbClr val="800000"/>
                  </a:gs>
                  <a:gs pos="100000">
                    <a:srgbClr val="3E0000"/>
                  </a:gs>
                </a:gsLst>
                <a:lin ang="0" scaled="1"/>
              </a:gra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920" name="Rectangle 75"/>
              <p:cNvSpPr>
                <a:spLocks noChangeArrowheads="1"/>
              </p:cNvSpPr>
              <p:nvPr/>
            </p:nvSpPr>
            <p:spPr bwMode="auto">
              <a:xfrm>
                <a:off x="2160" y="3360"/>
                <a:ext cx="144" cy="96"/>
              </a:xfrm>
              <a:prstGeom prst="rect">
                <a:avLst/>
              </a:prstGeom>
              <a:gradFill rotWithShape="0">
                <a:gsLst>
                  <a:gs pos="0">
                    <a:srgbClr val="3E0000"/>
                  </a:gs>
                  <a:gs pos="50000">
                    <a:srgbClr val="800000"/>
                  </a:gs>
                  <a:gs pos="100000">
                    <a:srgbClr val="3E0000"/>
                  </a:gs>
                </a:gsLst>
                <a:lin ang="0" scaled="1"/>
              </a:gra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921" name="Rectangle 76"/>
              <p:cNvSpPr>
                <a:spLocks noChangeArrowheads="1"/>
              </p:cNvSpPr>
              <p:nvPr/>
            </p:nvSpPr>
            <p:spPr bwMode="auto">
              <a:xfrm>
                <a:off x="2160" y="3648"/>
                <a:ext cx="144" cy="96"/>
              </a:xfrm>
              <a:prstGeom prst="rect">
                <a:avLst/>
              </a:prstGeom>
              <a:gradFill rotWithShape="0">
                <a:gsLst>
                  <a:gs pos="0">
                    <a:srgbClr val="3E0000"/>
                  </a:gs>
                  <a:gs pos="50000">
                    <a:srgbClr val="800000"/>
                  </a:gs>
                  <a:gs pos="100000">
                    <a:srgbClr val="3E0000"/>
                  </a:gs>
                </a:gsLst>
                <a:lin ang="0" scaled="1"/>
              </a:gra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922" name="Rectangle 77"/>
              <p:cNvSpPr>
                <a:spLocks noChangeArrowheads="1"/>
              </p:cNvSpPr>
              <p:nvPr/>
            </p:nvSpPr>
            <p:spPr bwMode="auto">
              <a:xfrm>
                <a:off x="2160" y="3552"/>
                <a:ext cx="144" cy="96"/>
              </a:xfrm>
              <a:prstGeom prst="rect">
                <a:avLst/>
              </a:prstGeom>
              <a:gradFill rotWithShape="0">
                <a:gsLst>
                  <a:gs pos="0">
                    <a:srgbClr val="3E0000"/>
                  </a:gs>
                  <a:gs pos="50000">
                    <a:srgbClr val="800000"/>
                  </a:gs>
                  <a:gs pos="100000">
                    <a:srgbClr val="3E0000"/>
                  </a:gs>
                </a:gsLst>
                <a:lin ang="0" scaled="1"/>
              </a:gra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grpSp>
        <p:sp>
          <p:nvSpPr>
            <p:cNvPr id="117913" name="Rectangle 78"/>
            <p:cNvSpPr>
              <a:spLocks noChangeArrowheads="1"/>
            </p:cNvSpPr>
            <p:nvPr/>
          </p:nvSpPr>
          <p:spPr bwMode="auto">
            <a:xfrm>
              <a:off x="3456" y="2736"/>
              <a:ext cx="96" cy="166"/>
            </a:xfrm>
            <a:prstGeom prst="rect">
              <a:avLst/>
            </a:prstGeom>
            <a:gradFill rotWithShape="0">
              <a:gsLst>
                <a:gs pos="0">
                  <a:srgbClr val="3A0000"/>
                </a:gs>
                <a:gs pos="50000">
                  <a:srgbClr val="800000"/>
                </a:gs>
                <a:gs pos="100000">
                  <a:srgbClr val="3A000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grpSp>
      <p:grpSp>
        <p:nvGrpSpPr>
          <p:cNvPr id="117771" name="Group 79"/>
          <p:cNvGrpSpPr>
            <a:grpSpLocks/>
          </p:cNvGrpSpPr>
          <p:nvPr/>
        </p:nvGrpSpPr>
        <p:grpSpPr bwMode="auto">
          <a:xfrm>
            <a:off x="2600325" y="1778000"/>
            <a:ext cx="812800" cy="962025"/>
            <a:chOff x="5166" y="1152"/>
            <a:chExt cx="498" cy="356"/>
          </a:xfrm>
        </p:grpSpPr>
        <p:grpSp>
          <p:nvGrpSpPr>
            <p:cNvPr id="117852" name="Group 80"/>
            <p:cNvGrpSpPr>
              <a:grpSpLocks/>
            </p:cNvGrpSpPr>
            <p:nvPr/>
          </p:nvGrpSpPr>
          <p:grpSpPr bwMode="auto">
            <a:xfrm>
              <a:off x="5167" y="1328"/>
              <a:ext cx="493" cy="180"/>
              <a:chOff x="3791" y="2568"/>
              <a:chExt cx="388" cy="155"/>
            </a:xfrm>
          </p:grpSpPr>
          <p:grpSp>
            <p:nvGrpSpPr>
              <p:cNvPr id="117884" name="Group 81"/>
              <p:cNvGrpSpPr>
                <a:grpSpLocks/>
              </p:cNvGrpSpPr>
              <p:nvPr/>
            </p:nvGrpSpPr>
            <p:grpSpPr bwMode="auto">
              <a:xfrm>
                <a:off x="3791" y="2568"/>
                <a:ext cx="125" cy="154"/>
                <a:chOff x="1872" y="2464"/>
                <a:chExt cx="449" cy="552"/>
              </a:xfrm>
            </p:grpSpPr>
            <p:sp>
              <p:nvSpPr>
                <p:cNvPr id="117903" name="Oval 82"/>
                <p:cNvSpPr>
                  <a:spLocks noChangeArrowheads="1"/>
                </p:cNvSpPr>
                <p:nvPr/>
              </p:nvSpPr>
              <p:spPr bwMode="auto">
                <a:xfrm>
                  <a:off x="1872" y="2464"/>
                  <a:ext cx="448" cy="538"/>
                </a:xfrm>
                <a:prstGeom prst="ellipse">
                  <a:avLst/>
                </a:prstGeom>
                <a:gradFill rotWithShape="0">
                  <a:gsLst>
                    <a:gs pos="0">
                      <a:srgbClr val="571B06"/>
                    </a:gs>
                    <a:gs pos="50000">
                      <a:srgbClr val="BD3B0D"/>
                    </a:gs>
                    <a:gs pos="100000">
                      <a:srgbClr val="571B06"/>
                    </a:gs>
                  </a:gsLst>
                  <a:lin ang="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904" name="Freeform 83"/>
                <p:cNvSpPr>
                  <a:spLocks/>
                </p:cNvSpPr>
                <p:nvPr/>
              </p:nvSpPr>
              <p:spPr bwMode="auto">
                <a:xfrm>
                  <a:off x="1923" y="2516"/>
                  <a:ext cx="356" cy="59"/>
                </a:xfrm>
                <a:custGeom>
                  <a:avLst/>
                  <a:gdLst>
                    <a:gd name="T0" fmla="*/ 0 w 356"/>
                    <a:gd name="T1" fmla="*/ 49 h 59"/>
                    <a:gd name="T2" fmla="*/ 122 w 356"/>
                    <a:gd name="T3" fmla="*/ 9 h 59"/>
                    <a:gd name="T4" fmla="*/ 179 w 356"/>
                    <a:gd name="T5" fmla="*/ 2 h 59"/>
                    <a:gd name="T6" fmla="*/ 247 w 356"/>
                    <a:gd name="T7" fmla="*/ 9 h 59"/>
                    <a:gd name="T8" fmla="*/ 356 w 356"/>
                    <a:gd name="T9" fmla="*/ 59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59">
                      <a:moveTo>
                        <a:pt x="0" y="49"/>
                      </a:moveTo>
                      <a:cubicBezTo>
                        <a:pt x="20" y="42"/>
                        <a:pt x="92" y="17"/>
                        <a:pt x="122" y="9"/>
                      </a:cubicBezTo>
                      <a:cubicBezTo>
                        <a:pt x="152" y="1"/>
                        <a:pt x="158" y="2"/>
                        <a:pt x="179" y="2"/>
                      </a:cubicBezTo>
                      <a:cubicBezTo>
                        <a:pt x="200" y="2"/>
                        <a:pt x="218" y="0"/>
                        <a:pt x="247" y="9"/>
                      </a:cubicBezTo>
                      <a:cubicBezTo>
                        <a:pt x="276" y="18"/>
                        <a:pt x="333" y="49"/>
                        <a:pt x="356" y="59"/>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905" name="Freeform 84"/>
                <p:cNvSpPr>
                  <a:spLocks/>
                </p:cNvSpPr>
                <p:nvPr/>
              </p:nvSpPr>
              <p:spPr bwMode="auto">
                <a:xfrm>
                  <a:off x="1881" y="2600"/>
                  <a:ext cx="440" cy="78"/>
                </a:xfrm>
                <a:custGeom>
                  <a:avLst/>
                  <a:gdLst>
                    <a:gd name="T0" fmla="*/ 0 w 356"/>
                    <a:gd name="T1" fmla="*/ 70098 h 59"/>
                    <a:gd name="T2" fmla="*/ 30167 w 356"/>
                    <a:gd name="T3" fmla="*/ 13129 h 59"/>
                    <a:gd name="T4" fmla="*/ 44100 w 356"/>
                    <a:gd name="T5" fmla="*/ 3251 h 59"/>
                    <a:gd name="T6" fmla="*/ 60908 w 356"/>
                    <a:gd name="T7" fmla="*/ 13129 h 59"/>
                    <a:gd name="T8" fmla="*/ 87763 w 356"/>
                    <a:gd name="T9" fmla="*/ 83656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59">
                      <a:moveTo>
                        <a:pt x="0" y="49"/>
                      </a:moveTo>
                      <a:cubicBezTo>
                        <a:pt x="20" y="42"/>
                        <a:pt x="92" y="17"/>
                        <a:pt x="122" y="9"/>
                      </a:cubicBezTo>
                      <a:cubicBezTo>
                        <a:pt x="152" y="1"/>
                        <a:pt x="158" y="2"/>
                        <a:pt x="179" y="2"/>
                      </a:cubicBezTo>
                      <a:cubicBezTo>
                        <a:pt x="200" y="2"/>
                        <a:pt x="218" y="0"/>
                        <a:pt x="247" y="9"/>
                      </a:cubicBezTo>
                      <a:cubicBezTo>
                        <a:pt x="276" y="18"/>
                        <a:pt x="333" y="49"/>
                        <a:pt x="356" y="59"/>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906" name="Freeform 85"/>
                <p:cNvSpPr>
                  <a:spLocks/>
                </p:cNvSpPr>
                <p:nvPr/>
              </p:nvSpPr>
              <p:spPr bwMode="auto">
                <a:xfrm>
                  <a:off x="1881" y="2687"/>
                  <a:ext cx="440" cy="78"/>
                </a:xfrm>
                <a:custGeom>
                  <a:avLst/>
                  <a:gdLst>
                    <a:gd name="T0" fmla="*/ 0 w 356"/>
                    <a:gd name="T1" fmla="*/ 70098 h 59"/>
                    <a:gd name="T2" fmla="*/ 30167 w 356"/>
                    <a:gd name="T3" fmla="*/ 13129 h 59"/>
                    <a:gd name="T4" fmla="*/ 44100 w 356"/>
                    <a:gd name="T5" fmla="*/ 3251 h 59"/>
                    <a:gd name="T6" fmla="*/ 60908 w 356"/>
                    <a:gd name="T7" fmla="*/ 13129 h 59"/>
                    <a:gd name="T8" fmla="*/ 87763 w 356"/>
                    <a:gd name="T9" fmla="*/ 83656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59">
                      <a:moveTo>
                        <a:pt x="0" y="49"/>
                      </a:moveTo>
                      <a:cubicBezTo>
                        <a:pt x="20" y="42"/>
                        <a:pt x="92" y="17"/>
                        <a:pt x="122" y="9"/>
                      </a:cubicBezTo>
                      <a:cubicBezTo>
                        <a:pt x="152" y="1"/>
                        <a:pt x="158" y="2"/>
                        <a:pt x="179" y="2"/>
                      </a:cubicBezTo>
                      <a:cubicBezTo>
                        <a:pt x="200" y="2"/>
                        <a:pt x="218" y="0"/>
                        <a:pt x="247" y="9"/>
                      </a:cubicBezTo>
                      <a:cubicBezTo>
                        <a:pt x="276" y="18"/>
                        <a:pt x="333" y="49"/>
                        <a:pt x="356" y="59"/>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907" name="Oval 86"/>
                <p:cNvSpPr>
                  <a:spLocks noChangeArrowheads="1"/>
                </p:cNvSpPr>
                <p:nvPr/>
              </p:nvSpPr>
              <p:spPr bwMode="auto">
                <a:xfrm>
                  <a:off x="1928" y="2680"/>
                  <a:ext cx="336" cy="336"/>
                </a:xfrm>
                <a:prstGeom prst="ellipse">
                  <a:avLst/>
                </a:prstGeom>
                <a:solidFill>
                  <a:srgbClr val="EF572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908" name="Oval 87"/>
                <p:cNvSpPr>
                  <a:spLocks noChangeArrowheads="1"/>
                </p:cNvSpPr>
                <p:nvPr/>
              </p:nvSpPr>
              <p:spPr bwMode="auto">
                <a:xfrm>
                  <a:off x="1958" y="2713"/>
                  <a:ext cx="275" cy="275"/>
                </a:xfrm>
                <a:prstGeom prst="ellipse">
                  <a:avLst/>
                </a:prstGeom>
                <a:gradFill rotWithShape="0">
                  <a:gsLst>
                    <a:gs pos="0">
                      <a:srgbClr val="A2553A"/>
                    </a:gs>
                    <a:gs pos="50000">
                      <a:srgbClr val="F48158"/>
                    </a:gs>
                    <a:gs pos="100000">
                      <a:srgbClr val="A2553A"/>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909" name="Line 88"/>
                <p:cNvSpPr>
                  <a:spLocks noChangeShapeType="1"/>
                </p:cNvSpPr>
                <p:nvPr/>
              </p:nvSpPr>
              <p:spPr bwMode="auto">
                <a:xfrm>
                  <a:off x="1994" y="2765"/>
                  <a:ext cx="20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910" name="Line 89"/>
                <p:cNvSpPr>
                  <a:spLocks noChangeShapeType="1"/>
                </p:cNvSpPr>
                <p:nvPr/>
              </p:nvSpPr>
              <p:spPr bwMode="auto">
                <a:xfrm>
                  <a:off x="1994" y="2941"/>
                  <a:ext cx="20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17885" name="Group 90"/>
              <p:cNvGrpSpPr>
                <a:grpSpLocks/>
              </p:cNvGrpSpPr>
              <p:nvPr/>
            </p:nvGrpSpPr>
            <p:grpSpPr bwMode="auto">
              <a:xfrm>
                <a:off x="3922" y="2569"/>
                <a:ext cx="125" cy="154"/>
                <a:chOff x="1872" y="2464"/>
                <a:chExt cx="449" cy="552"/>
              </a:xfrm>
            </p:grpSpPr>
            <p:sp>
              <p:nvSpPr>
                <p:cNvPr id="117895" name="Oval 91"/>
                <p:cNvSpPr>
                  <a:spLocks noChangeArrowheads="1"/>
                </p:cNvSpPr>
                <p:nvPr/>
              </p:nvSpPr>
              <p:spPr bwMode="auto">
                <a:xfrm>
                  <a:off x="1872" y="2464"/>
                  <a:ext cx="448" cy="538"/>
                </a:xfrm>
                <a:prstGeom prst="ellipse">
                  <a:avLst/>
                </a:prstGeom>
                <a:gradFill rotWithShape="0">
                  <a:gsLst>
                    <a:gs pos="0">
                      <a:srgbClr val="571B06"/>
                    </a:gs>
                    <a:gs pos="50000">
                      <a:srgbClr val="BD3B0D"/>
                    </a:gs>
                    <a:gs pos="100000">
                      <a:srgbClr val="571B06"/>
                    </a:gs>
                  </a:gsLst>
                  <a:lin ang="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896" name="Freeform 92"/>
                <p:cNvSpPr>
                  <a:spLocks/>
                </p:cNvSpPr>
                <p:nvPr/>
              </p:nvSpPr>
              <p:spPr bwMode="auto">
                <a:xfrm>
                  <a:off x="1923" y="2516"/>
                  <a:ext cx="356" cy="59"/>
                </a:xfrm>
                <a:custGeom>
                  <a:avLst/>
                  <a:gdLst>
                    <a:gd name="T0" fmla="*/ 0 w 356"/>
                    <a:gd name="T1" fmla="*/ 49 h 59"/>
                    <a:gd name="T2" fmla="*/ 122 w 356"/>
                    <a:gd name="T3" fmla="*/ 9 h 59"/>
                    <a:gd name="T4" fmla="*/ 179 w 356"/>
                    <a:gd name="T5" fmla="*/ 2 h 59"/>
                    <a:gd name="T6" fmla="*/ 247 w 356"/>
                    <a:gd name="T7" fmla="*/ 9 h 59"/>
                    <a:gd name="T8" fmla="*/ 356 w 356"/>
                    <a:gd name="T9" fmla="*/ 59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59">
                      <a:moveTo>
                        <a:pt x="0" y="49"/>
                      </a:moveTo>
                      <a:cubicBezTo>
                        <a:pt x="20" y="42"/>
                        <a:pt x="92" y="17"/>
                        <a:pt x="122" y="9"/>
                      </a:cubicBezTo>
                      <a:cubicBezTo>
                        <a:pt x="152" y="1"/>
                        <a:pt x="158" y="2"/>
                        <a:pt x="179" y="2"/>
                      </a:cubicBezTo>
                      <a:cubicBezTo>
                        <a:pt x="200" y="2"/>
                        <a:pt x="218" y="0"/>
                        <a:pt x="247" y="9"/>
                      </a:cubicBezTo>
                      <a:cubicBezTo>
                        <a:pt x="276" y="18"/>
                        <a:pt x="333" y="49"/>
                        <a:pt x="356" y="59"/>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97" name="Freeform 93"/>
                <p:cNvSpPr>
                  <a:spLocks/>
                </p:cNvSpPr>
                <p:nvPr/>
              </p:nvSpPr>
              <p:spPr bwMode="auto">
                <a:xfrm>
                  <a:off x="1881" y="2600"/>
                  <a:ext cx="440" cy="78"/>
                </a:xfrm>
                <a:custGeom>
                  <a:avLst/>
                  <a:gdLst>
                    <a:gd name="T0" fmla="*/ 0 w 356"/>
                    <a:gd name="T1" fmla="*/ 70098 h 59"/>
                    <a:gd name="T2" fmla="*/ 30167 w 356"/>
                    <a:gd name="T3" fmla="*/ 13129 h 59"/>
                    <a:gd name="T4" fmla="*/ 44100 w 356"/>
                    <a:gd name="T5" fmla="*/ 3251 h 59"/>
                    <a:gd name="T6" fmla="*/ 60908 w 356"/>
                    <a:gd name="T7" fmla="*/ 13129 h 59"/>
                    <a:gd name="T8" fmla="*/ 87763 w 356"/>
                    <a:gd name="T9" fmla="*/ 83656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59">
                      <a:moveTo>
                        <a:pt x="0" y="49"/>
                      </a:moveTo>
                      <a:cubicBezTo>
                        <a:pt x="20" y="42"/>
                        <a:pt x="92" y="17"/>
                        <a:pt x="122" y="9"/>
                      </a:cubicBezTo>
                      <a:cubicBezTo>
                        <a:pt x="152" y="1"/>
                        <a:pt x="158" y="2"/>
                        <a:pt x="179" y="2"/>
                      </a:cubicBezTo>
                      <a:cubicBezTo>
                        <a:pt x="200" y="2"/>
                        <a:pt x="218" y="0"/>
                        <a:pt x="247" y="9"/>
                      </a:cubicBezTo>
                      <a:cubicBezTo>
                        <a:pt x="276" y="18"/>
                        <a:pt x="333" y="49"/>
                        <a:pt x="356" y="59"/>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98" name="Freeform 94"/>
                <p:cNvSpPr>
                  <a:spLocks/>
                </p:cNvSpPr>
                <p:nvPr/>
              </p:nvSpPr>
              <p:spPr bwMode="auto">
                <a:xfrm>
                  <a:off x="1881" y="2687"/>
                  <a:ext cx="440" cy="78"/>
                </a:xfrm>
                <a:custGeom>
                  <a:avLst/>
                  <a:gdLst>
                    <a:gd name="T0" fmla="*/ 0 w 356"/>
                    <a:gd name="T1" fmla="*/ 70098 h 59"/>
                    <a:gd name="T2" fmla="*/ 30167 w 356"/>
                    <a:gd name="T3" fmla="*/ 13129 h 59"/>
                    <a:gd name="T4" fmla="*/ 44100 w 356"/>
                    <a:gd name="T5" fmla="*/ 3251 h 59"/>
                    <a:gd name="T6" fmla="*/ 60908 w 356"/>
                    <a:gd name="T7" fmla="*/ 13129 h 59"/>
                    <a:gd name="T8" fmla="*/ 87763 w 356"/>
                    <a:gd name="T9" fmla="*/ 83656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59">
                      <a:moveTo>
                        <a:pt x="0" y="49"/>
                      </a:moveTo>
                      <a:cubicBezTo>
                        <a:pt x="20" y="42"/>
                        <a:pt x="92" y="17"/>
                        <a:pt x="122" y="9"/>
                      </a:cubicBezTo>
                      <a:cubicBezTo>
                        <a:pt x="152" y="1"/>
                        <a:pt x="158" y="2"/>
                        <a:pt x="179" y="2"/>
                      </a:cubicBezTo>
                      <a:cubicBezTo>
                        <a:pt x="200" y="2"/>
                        <a:pt x="218" y="0"/>
                        <a:pt x="247" y="9"/>
                      </a:cubicBezTo>
                      <a:cubicBezTo>
                        <a:pt x="276" y="18"/>
                        <a:pt x="333" y="49"/>
                        <a:pt x="356" y="59"/>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99" name="Oval 95"/>
                <p:cNvSpPr>
                  <a:spLocks noChangeArrowheads="1"/>
                </p:cNvSpPr>
                <p:nvPr/>
              </p:nvSpPr>
              <p:spPr bwMode="auto">
                <a:xfrm>
                  <a:off x="1928" y="2680"/>
                  <a:ext cx="336" cy="336"/>
                </a:xfrm>
                <a:prstGeom prst="ellipse">
                  <a:avLst/>
                </a:prstGeom>
                <a:solidFill>
                  <a:srgbClr val="EF572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900" name="Oval 96"/>
                <p:cNvSpPr>
                  <a:spLocks noChangeArrowheads="1"/>
                </p:cNvSpPr>
                <p:nvPr/>
              </p:nvSpPr>
              <p:spPr bwMode="auto">
                <a:xfrm>
                  <a:off x="1958" y="2713"/>
                  <a:ext cx="275" cy="275"/>
                </a:xfrm>
                <a:prstGeom prst="ellipse">
                  <a:avLst/>
                </a:prstGeom>
                <a:gradFill rotWithShape="0">
                  <a:gsLst>
                    <a:gs pos="0">
                      <a:srgbClr val="A2553A"/>
                    </a:gs>
                    <a:gs pos="50000">
                      <a:srgbClr val="F48158"/>
                    </a:gs>
                    <a:gs pos="100000">
                      <a:srgbClr val="A2553A"/>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901" name="Line 97"/>
                <p:cNvSpPr>
                  <a:spLocks noChangeShapeType="1"/>
                </p:cNvSpPr>
                <p:nvPr/>
              </p:nvSpPr>
              <p:spPr bwMode="auto">
                <a:xfrm>
                  <a:off x="1994" y="2765"/>
                  <a:ext cx="20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902" name="Line 98"/>
                <p:cNvSpPr>
                  <a:spLocks noChangeShapeType="1"/>
                </p:cNvSpPr>
                <p:nvPr/>
              </p:nvSpPr>
              <p:spPr bwMode="auto">
                <a:xfrm>
                  <a:off x="1994" y="2941"/>
                  <a:ext cx="20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17886" name="Group 99"/>
              <p:cNvGrpSpPr>
                <a:grpSpLocks/>
              </p:cNvGrpSpPr>
              <p:nvPr/>
            </p:nvGrpSpPr>
            <p:grpSpPr bwMode="auto">
              <a:xfrm>
                <a:off x="4054" y="2568"/>
                <a:ext cx="125" cy="154"/>
                <a:chOff x="1872" y="2464"/>
                <a:chExt cx="449" cy="552"/>
              </a:xfrm>
            </p:grpSpPr>
            <p:sp>
              <p:nvSpPr>
                <p:cNvPr id="117887" name="Oval 100"/>
                <p:cNvSpPr>
                  <a:spLocks noChangeArrowheads="1"/>
                </p:cNvSpPr>
                <p:nvPr/>
              </p:nvSpPr>
              <p:spPr bwMode="auto">
                <a:xfrm>
                  <a:off x="1872" y="2464"/>
                  <a:ext cx="448" cy="538"/>
                </a:xfrm>
                <a:prstGeom prst="ellipse">
                  <a:avLst/>
                </a:prstGeom>
                <a:gradFill rotWithShape="0">
                  <a:gsLst>
                    <a:gs pos="0">
                      <a:srgbClr val="571B06"/>
                    </a:gs>
                    <a:gs pos="50000">
                      <a:srgbClr val="BD3B0D"/>
                    </a:gs>
                    <a:gs pos="100000">
                      <a:srgbClr val="571B06"/>
                    </a:gs>
                  </a:gsLst>
                  <a:lin ang="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888" name="Freeform 101"/>
                <p:cNvSpPr>
                  <a:spLocks/>
                </p:cNvSpPr>
                <p:nvPr/>
              </p:nvSpPr>
              <p:spPr bwMode="auto">
                <a:xfrm>
                  <a:off x="1923" y="2516"/>
                  <a:ext cx="356" cy="59"/>
                </a:xfrm>
                <a:custGeom>
                  <a:avLst/>
                  <a:gdLst>
                    <a:gd name="T0" fmla="*/ 0 w 356"/>
                    <a:gd name="T1" fmla="*/ 49 h 59"/>
                    <a:gd name="T2" fmla="*/ 122 w 356"/>
                    <a:gd name="T3" fmla="*/ 9 h 59"/>
                    <a:gd name="T4" fmla="*/ 179 w 356"/>
                    <a:gd name="T5" fmla="*/ 2 h 59"/>
                    <a:gd name="T6" fmla="*/ 247 w 356"/>
                    <a:gd name="T7" fmla="*/ 9 h 59"/>
                    <a:gd name="T8" fmla="*/ 356 w 356"/>
                    <a:gd name="T9" fmla="*/ 59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59">
                      <a:moveTo>
                        <a:pt x="0" y="49"/>
                      </a:moveTo>
                      <a:cubicBezTo>
                        <a:pt x="20" y="42"/>
                        <a:pt x="92" y="17"/>
                        <a:pt x="122" y="9"/>
                      </a:cubicBezTo>
                      <a:cubicBezTo>
                        <a:pt x="152" y="1"/>
                        <a:pt x="158" y="2"/>
                        <a:pt x="179" y="2"/>
                      </a:cubicBezTo>
                      <a:cubicBezTo>
                        <a:pt x="200" y="2"/>
                        <a:pt x="218" y="0"/>
                        <a:pt x="247" y="9"/>
                      </a:cubicBezTo>
                      <a:cubicBezTo>
                        <a:pt x="276" y="18"/>
                        <a:pt x="333" y="49"/>
                        <a:pt x="356" y="59"/>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89" name="Freeform 102"/>
                <p:cNvSpPr>
                  <a:spLocks/>
                </p:cNvSpPr>
                <p:nvPr/>
              </p:nvSpPr>
              <p:spPr bwMode="auto">
                <a:xfrm>
                  <a:off x="1881" y="2600"/>
                  <a:ext cx="440" cy="78"/>
                </a:xfrm>
                <a:custGeom>
                  <a:avLst/>
                  <a:gdLst>
                    <a:gd name="T0" fmla="*/ 0 w 356"/>
                    <a:gd name="T1" fmla="*/ 70098 h 59"/>
                    <a:gd name="T2" fmla="*/ 30167 w 356"/>
                    <a:gd name="T3" fmla="*/ 13129 h 59"/>
                    <a:gd name="T4" fmla="*/ 44100 w 356"/>
                    <a:gd name="T5" fmla="*/ 3251 h 59"/>
                    <a:gd name="T6" fmla="*/ 60908 w 356"/>
                    <a:gd name="T7" fmla="*/ 13129 h 59"/>
                    <a:gd name="T8" fmla="*/ 87763 w 356"/>
                    <a:gd name="T9" fmla="*/ 83656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59">
                      <a:moveTo>
                        <a:pt x="0" y="49"/>
                      </a:moveTo>
                      <a:cubicBezTo>
                        <a:pt x="20" y="42"/>
                        <a:pt x="92" y="17"/>
                        <a:pt x="122" y="9"/>
                      </a:cubicBezTo>
                      <a:cubicBezTo>
                        <a:pt x="152" y="1"/>
                        <a:pt x="158" y="2"/>
                        <a:pt x="179" y="2"/>
                      </a:cubicBezTo>
                      <a:cubicBezTo>
                        <a:pt x="200" y="2"/>
                        <a:pt x="218" y="0"/>
                        <a:pt x="247" y="9"/>
                      </a:cubicBezTo>
                      <a:cubicBezTo>
                        <a:pt x="276" y="18"/>
                        <a:pt x="333" y="49"/>
                        <a:pt x="356" y="59"/>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90" name="Freeform 103"/>
                <p:cNvSpPr>
                  <a:spLocks/>
                </p:cNvSpPr>
                <p:nvPr/>
              </p:nvSpPr>
              <p:spPr bwMode="auto">
                <a:xfrm>
                  <a:off x="1881" y="2687"/>
                  <a:ext cx="440" cy="78"/>
                </a:xfrm>
                <a:custGeom>
                  <a:avLst/>
                  <a:gdLst>
                    <a:gd name="T0" fmla="*/ 0 w 356"/>
                    <a:gd name="T1" fmla="*/ 70098 h 59"/>
                    <a:gd name="T2" fmla="*/ 30167 w 356"/>
                    <a:gd name="T3" fmla="*/ 13129 h 59"/>
                    <a:gd name="T4" fmla="*/ 44100 w 356"/>
                    <a:gd name="T5" fmla="*/ 3251 h 59"/>
                    <a:gd name="T6" fmla="*/ 60908 w 356"/>
                    <a:gd name="T7" fmla="*/ 13129 h 59"/>
                    <a:gd name="T8" fmla="*/ 87763 w 356"/>
                    <a:gd name="T9" fmla="*/ 83656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59">
                      <a:moveTo>
                        <a:pt x="0" y="49"/>
                      </a:moveTo>
                      <a:cubicBezTo>
                        <a:pt x="20" y="42"/>
                        <a:pt x="92" y="17"/>
                        <a:pt x="122" y="9"/>
                      </a:cubicBezTo>
                      <a:cubicBezTo>
                        <a:pt x="152" y="1"/>
                        <a:pt x="158" y="2"/>
                        <a:pt x="179" y="2"/>
                      </a:cubicBezTo>
                      <a:cubicBezTo>
                        <a:pt x="200" y="2"/>
                        <a:pt x="218" y="0"/>
                        <a:pt x="247" y="9"/>
                      </a:cubicBezTo>
                      <a:cubicBezTo>
                        <a:pt x="276" y="18"/>
                        <a:pt x="333" y="49"/>
                        <a:pt x="356" y="59"/>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91" name="Oval 104"/>
                <p:cNvSpPr>
                  <a:spLocks noChangeArrowheads="1"/>
                </p:cNvSpPr>
                <p:nvPr/>
              </p:nvSpPr>
              <p:spPr bwMode="auto">
                <a:xfrm>
                  <a:off x="1928" y="2680"/>
                  <a:ext cx="336" cy="336"/>
                </a:xfrm>
                <a:prstGeom prst="ellipse">
                  <a:avLst/>
                </a:prstGeom>
                <a:solidFill>
                  <a:srgbClr val="EF572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892" name="Oval 105"/>
                <p:cNvSpPr>
                  <a:spLocks noChangeArrowheads="1"/>
                </p:cNvSpPr>
                <p:nvPr/>
              </p:nvSpPr>
              <p:spPr bwMode="auto">
                <a:xfrm>
                  <a:off x="1958" y="2713"/>
                  <a:ext cx="275" cy="275"/>
                </a:xfrm>
                <a:prstGeom prst="ellipse">
                  <a:avLst/>
                </a:prstGeom>
                <a:gradFill rotWithShape="0">
                  <a:gsLst>
                    <a:gs pos="0">
                      <a:srgbClr val="A2553A"/>
                    </a:gs>
                    <a:gs pos="50000">
                      <a:srgbClr val="F48158"/>
                    </a:gs>
                    <a:gs pos="100000">
                      <a:srgbClr val="A2553A"/>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893" name="Line 106"/>
                <p:cNvSpPr>
                  <a:spLocks noChangeShapeType="1"/>
                </p:cNvSpPr>
                <p:nvPr/>
              </p:nvSpPr>
              <p:spPr bwMode="auto">
                <a:xfrm>
                  <a:off x="1994" y="2765"/>
                  <a:ext cx="20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94" name="Line 107"/>
                <p:cNvSpPr>
                  <a:spLocks noChangeShapeType="1"/>
                </p:cNvSpPr>
                <p:nvPr/>
              </p:nvSpPr>
              <p:spPr bwMode="auto">
                <a:xfrm>
                  <a:off x="1994" y="2941"/>
                  <a:ext cx="20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117853" name="Group 108"/>
            <p:cNvGrpSpPr>
              <a:grpSpLocks/>
            </p:cNvGrpSpPr>
            <p:nvPr/>
          </p:nvGrpSpPr>
          <p:grpSpPr bwMode="auto">
            <a:xfrm>
              <a:off x="5166" y="1288"/>
              <a:ext cx="498" cy="84"/>
              <a:chOff x="3760" y="3206"/>
              <a:chExt cx="295" cy="72"/>
            </a:xfrm>
          </p:grpSpPr>
          <p:sp>
            <p:nvSpPr>
              <p:cNvPr id="117882" name="AutoShape 109" descr="ｵｰｸ"/>
              <p:cNvSpPr>
                <a:spLocks noChangeArrowheads="1"/>
              </p:cNvSpPr>
              <p:nvPr/>
            </p:nvSpPr>
            <p:spPr bwMode="auto">
              <a:xfrm flipV="1">
                <a:off x="3760" y="3206"/>
                <a:ext cx="295" cy="4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929 w 21600"/>
                  <a:gd name="T13" fmla="*/ 2757 h 21600"/>
                  <a:gd name="T14" fmla="*/ 18671 w 21600"/>
                  <a:gd name="T15" fmla="*/ 18843 h 21600"/>
                </a:gdLst>
                <a:ahLst/>
                <a:cxnLst>
                  <a:cxn ang="T8">
                    <a:pos x="T0" y="T1"/>
                  </a:cxn>
                  <a:cxn ang="T9">
                    <a:pos x="T2" y="T3"/>
                  </a:cxn>
                  <a:cxn ang="T10">
                    <a:pos x="T4" y="T5"/>
                  </a:cxn>
                  <a:cxn ang="T11">
                    <a:pos x="T6" y="T7"/>
                  </a:cxn>
                </a:cxnLst>
                <a:rect l="T12" t="T13" r="T14" b="T15"/>
                <a:pathLst>
                  <a:path w="21600" h="21600">
                    <a:moveTo>
                      <a:pt x="0" y="0"/>
                    </a:moveTo>
                    <a:lnTo>
                      <a:pt x="2269" y="21600"/>
                    </a:lnTo>
                    <a:lnTo>
                      <a:pt x="19331" y="21600"/>
                    </a:lnTo>
                    <a:lnTo>
                      <a:pt x="21600" y="0"/>
                    </a:lnTo>
                    <a:lnTo>
                      <a:pt x="0" y="0"/>
                    </a:lnTo>
                    <a:close/>
                  </a:path>
                </a:pathLst>
              </a:custGeom>
              <a:blipFill dpi="0" rotWithShape="0">
                <a:blip r:embed="rId3"/>
                <a:srcRect/>
                <a:tile tx="0" ty="0" sx="100000" sy="100000" flip="none" algn="tl"/>
              </a:blipFill>
              <a:ln w="1143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83" name="Rectangle 110" descr="ｵｰｸ"/>
              <p:cNvSpPr>
                <a:spLocks noChangeArrowheads="1"/>
              </p:cNvSpPr>
              <p:nvPr/>
            </p:nvSpPr>
            <p:spPr bwMode="auto">
              <a:xfrm>
                <a:off x="3764" y="3253"/>
                <a:ext cx="290" cy="25"/>
              </a:xfrm>
              <a:prstGeom prst="rect">
                <a:avLst/>
              </a:prstGeom>
              <a:blipFill dpi="0" rotWithShape="0">
                <a:blip r:embed="rId3"/>
                <a:srcRect/>
                <a:tile tx="0" ty="0" sx="100000" sy="100000" flip="none" algn="tl"/>
              </a:blipFill>
              <a:ln w="1143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grpSp>
        <p:grpSp>
          <p:nvGrpSpPr>
            <p:cNvPr id="117854" name="Group 111"/>
            <p:cNvGrpSpPr>
              <a:grpSpLocks/>
            </p:cNvGrpSpPr>
            <p:nvPr/>
          </p:nvGrpSpPr>
          <p:grpSpPr bwMode="auto">
            <a:xfrm>
              <a:off x="5167" y="1152"/>
              <a:ext cx="493" cy="180"/>
              <a:chOff x="3791" y="2568"/>
              <a:chExt cx="388" cy="155"/>
            </a:xfrm>
          </p:grpSpPr>
          <p:grpSp>
            <p:nvGrpSpPr>
              <p:cNvPr id="117855" name="Group 112"/>
              <p:cNvGrpSpPr>
                <a:grpSpLocks/>
              </p:cNvGrpSpPr>
              <p:nvPr/>
            </p:nvGrpSpPr>
            <p:grpSpPr bwMode="auto">
              <a:xfrm>
                <a:off x="3791" y="2568"/>
                <a:ext cx="125" cy="154"/>
                <a:chOff x="1872" y="2464"/>
                <a:chExt cx="449" cy="552"/>
              </a:xfrm>
            </p:grpSpPr>
            <p:sp>
              <p:nvSpPr>
                <p:cNvPr id="117874" name="Oval 113"/>
                <p:cNvSpPr>
                  <a:spLocks noChangeArrowheads="1"/>
                </p:cNvSpPr>
                <p:nvPr/>
              </p:nvSpPr>
              <p:spPr bwMode="auto">
                <a:xfrm>
                  <a:off x="1872" y="2464"/>
                  <a:ext cx="448" cy="538"/>
                </a:xfrm>
                <a:prstGeom prst="ellipse">
                  <a:avLst/>
                </a:prstGeom>
                <a:gradFill rotWithShape="0">
                  <a:gsLst>
                    <a:gs pos="0">
                      <a:srgbClr val="571B06"/>
                    </a:gs>
                    <a:gs pos="50000">
                      <a:srgbClr val="BD3B0D"/>
                    </a:gs>
                    <a:gs pos="100000">
                      <a:srgbClr val="571B06"/>
                    </a:gs>
                  </a:gsLst>
                  <a:lin ang="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875" name="Freeform 114"/>
                <p:cNvSpPr>
                  <a:spLocks/>
                </p:cNvSpPr>
                <p:nvPr/>
              </p:nvSpPr>
              <p:spPr bwMode="auto">
                <a:xfrm>
                  <a:off x="1923" y="2516"/>
                  <a:ext cx="356" cy="59"/>
                </a:xfrm>
                <a:custGeom>
                  <a:avLst/>
                  <a:gdLst>
                    <a:gd name="T0" fmla="*/ 0 w 356"/>
                    <a:gd name="T1" fmla="*/ 49 h 59"/>
                    <a:gd name="T2" fmla="*/ 122 w 356"/>
                    <a:gd name="T3" fmla="*/ 9 h 59"/>
                    <a:gd name="T4" fmla="*/ 179 w 356"/>
                    <a:gd name="T5" fmla="*/ 2 h 59"/>
                    <a:gd name="T6" fmla="*/ 247 w 356"/>
                    <a:gd name="T7" fmla="*/ 9 h 59"/>
                    <a:gd name="T8" fmla="*/ 356 w 356"/>
                    <a:gd name="T9" fmla="*/ 59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59">
                      <a:moveTo>
                        <a:pt x="0" y="49"/>
                      </a:moveTo>
                      <a:cubicBezTo>
                        <a:pt x="20" y="42"/>
                        <a:pt x="92" y="17"/>
                        <a:pt x="122" y="9"/>
                      </a:cubicBezTo>
                      <a:cubicBezTo>
                        <a:pt x="152" y="1"/>
                        <a:pt x="158" y="2"/>
                        <a:pt x="179" y="2"/>
                      </a:cubicBezTo>
                      <a:cubicBezTo>
                        <a:pt x="200" y="2"/>
                        <a:pt x="218" y="0"/>
                        <a:pt x="247" y="9"/>
                      </a:cubicBezTo>
                      <a:cubicBezTo>
                        <a:pt x="276" y="18"/>
                        <a:pt x="333" y="49"/>
                        <a:pt x="356" y="59"/>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76" name="Freeform 115"/>
                <p:cNvSpPr>
                  <a:spLocks/>
                </p:cNvSpPr>
                <p:nvPr/>
              </p:nvSpPr>
              <p:spPr bwMode="auto">
                <a:xfrm>
                  <a:off x="1881" y="2600"/>
                  <a:ext cx="440" cy="78"/>
                </a:xfrm>
                <a:custGeom>
                  <a:avLst/>
                  <a:gdLst>
                    <a:gd name="T0" fmla="*/ 0 w 356"/>
                    <a:gd name="T1" fmla="*/ 70098 h 59"/>
                    <a:gd name="T2" fmla="*/ 30167 w 356"/>
                    <a:gd name="T3" fmla="*/ 13129 h 59"/>
                    <a:gd name="T4" fmla="*/ 44100 w 356"/>
                    <a:gd name="T5" fmla="*/ 3251 h 59"/>
                    <a:gd name="T6" fmla="*/ 60908 w 356"/>
                    <a:gd name="T7" fmla="*/ 13129 h 59"/>
                    <a:gd name="T8" fmla="*/ 87763 w 356"/>
                    <a:gd name="T9" fmla="*/ 83656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59">
                      <a:moveTo>
                        <a:pt x="0" y="49"/>
                      </a:moveTo>
                      <a:cubicBezTo>
                        <a:pt x="20" y="42"/>
                        <a:pt x="92" y="17"/>
                        <a:pt x="122" y="9"/>
                      </a:cubicBezTo>
                      <a:cubicBezTo>
                        <a:pt x="152" y="1"/>
                        <a:pt x="158" y="2"/>
                        <a:pt x="179" y="2"/>
                      </a:cubicBezTo>
                      <a:cubicBezTo>
                        <a:pt x="200" y="2"/>
                        <a:pt x="218" y="0"/>
                        <a:pt x="247" y="9"/>
                      </a:cubicBezTo>
                      <a:cubicBezTo>
                        <a:pt x="276" y="18"/>
                        <a:pt x="333" y="49"/>
                        <a:pt x="356" y="59"/>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77" name="Freeform 116"/>
                <p:cNvSpPr>
                  <a:spLocks/>
                </p:cNvSpPr>
                <p:nvPr/>
              </p:nvSpPr>
              <p:spPr bwMode="auto">
                <a:xfrm>
                  <a:off x="1881" y="2687"/>
                  <a:ext cx="440" cy="78"/>
                </a:xfrm>
                <a:custGeom>
                  <a:avLst/>
                  <a:gdLst>
                    <a:gd name="T0" fmla="*/ 0 w 356"/>
                    <a:gd name="T1" fmla="*/ 70098 h 59"/>
                    <a:gd name="T2" fmla="*/ 30167 w 356"/>
                    <a:gd name="T3" fmla="*/ 13129 h 59"/>
                    <a:gd name="T4" fmla="*/ 44100 w 356"/>
                    <a:gd name="T5" fmla="*/ 3251 h 59"/>
                    <a:gd name="T6" fmla="*/ 60908 w 356"/>
                    <a:gd name="T7" fmla="*/ 13129 h 59"/>
                    <a:gd name="T8" fmla="*/ 87763 w 356"/>
                    <a:gd name="T9" fmla="*/ 83656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59">
                      <a:moveTo>
                        <a:pt x="0" y="49"/>
                      </a:moveTo>
                      <a:cubicBezTo>
                        <a:pt x="20" y="42"/>
                        <a:pt x="92" y="17"/>
                        <a:pt x="122" y="9"/>
                      </a:cubicBezTo>
                      <a:cubicBezTo>
                        <a:pt x="152" y="1"/>
                        <a:pt x="158" y="2"/>
                        <a:pt x="179" y="2"/>
                      </a:cubicBezTo>
                      <a:cubicBezTo>
                        <a:pt x="200" y="2"/>
                        <a:pt x="218" y="0"/>
                        <a:pt x="247" y="9"/>
                      </a:cubicBezTo>
                      <a:cubicBezTo>
                        <a:pt x="276" y="18"/>
                        <a:pt x="333" y="49"/>
                        <a:pt x="356" y="59"/>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78" name="Oval 117"/>
                <p:cNvSpPr>
                  <a:spLocks noChangeArrowheads="1"/>
                </p:cNvSpPr>
                <p:nvPr/>
              </p:nvSpPr>
              <p:spPr bwMode="auto">
                <a:xfrm>
                  <a:off x="1928" y="2680"/>
                  <a:ext cx="336" cy="336"/>
                </a:xfrm>
                <a:prstGeom prst="ellipse">
                  <a:avLst/>
                </a:prstGeom>
                <a:solidFill>
                  <a:srgbClr val="EF572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879" name="Oval 118"/>
                <p:cNvSpPr>
                  <a:spLocks noChangeArrowheads="1"/>
                </p:cNvSpPr>
                <p:nvPr/>
              </p:nvSpPr>
              <p:spPr bwMode="auto">
                <a:xfrm>
                  <a:off x="1958" y="2713"/>
                  <a:ext cx="275" cy="275"/>
                </a:xfrm>
                <a:prstGeom prst="ellipse">
                  <a:avLst/>
                </a:prstGeom>
                <a:gradFill rotWithShape="0">
                  <a:gsLst>
                    <a:gs pos="0">
                      <a:srgbClr val="A2553A"/>
                    </a:gs>
                    <a:gs pos="50000">
                      <a:srgbClr val="F48158"/>
                    </a:gs>
                    <a:gs pos="100000">
                      <a:srgbClr val="A2553A"/>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880" name="Line 119"/>
                <p:cNvSpPr>
                  <a:spLocks noChangeShapeType="1"/>
                </p:cNvSpPr>
                <p:nvPr/>
              </p:nvSpPr>
              <p:spPr bwMode="auto">
                <a:xfrm>
                  <a:off x="1994" y="2765"/>
                  <a:ext cx="20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81" name="Line 120"/>
                <p:cNvSpPr>
                  <a:spLocks noChangeShapeType="1"/>
                </p:cNvSpPr>
                <p:nvPr/>
              </p:nvSpPr>
              <p:spPr bwMode="auto">
                <a:xfrm>
                  <a:off x="1994" y="2941"/>
                  <a:ext cx="20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17856" name="Group 121"/>
              <p:cNvGrpSpPr>
                <a:grpSpLocks/>
              </p:cNvGrpSpPr>
              <p:nvPr/>
            </p:nvGrpSpPr>
            <p:grpSpPr bwMode="auto">
              <a:xfrm>
                <a:off x="3922" y="2569"/>
                <a:ext cx="125" cy="154"/>
                <a:chOff x="1872" y="2464"/>
                <a:chExt cx="449" cy="552"/>
              </a:xfrm>
            </p:grpSpPr>
            <p:sp>
              <p:nvSpPr>
                <p:cNvPr id="117866" name="Oval 122"/>
                <p:cNvSpPr>
                  <a:spLocks noChangeArrowheads="1"/>
                </p:cNvSpPr>
                <p:nvPr/>
              </p:nvSpPr>
              <p:spPr bwMode="auto">
                <a:xfrm>
                  <a:off x="1872" y="2464"/>
                  <a:ext cx="448" cy="538"/>
                </a:xfrm>
                <a:prstGeom prst="ellipse">
                  <a:avLst/>
                </a:prstGeom>
                <a:gradFill rotWithShape="0">
                  <a:gsLst>
                    <a:gs pos="0">
                      <a:srgbClr val="571B06"/>
                    </a:gs>
                    <a:gs pos="50000">
                      <a:srgbClr val="BD3B0D"/>
                    </a:gs>
                    <a:gs pos="100000">
                      <a:srgbClr val="571B06"/>
                    </a:gs>
                  </a:gsLst>
                  <a:lin ang="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867" name="Freeform 123"/>
                <p:cNvSpPr>
                  <a:spLocks/>
                </p:cNvSpPr>
                <p:nvPr/>
              </p:nvSpPr>
              <p:spPr bwMode="auto">
                <a:xfrm>
                  <a:off x="1923" y="2516"/>
                  <a:ext cx="356" cy="59"/>
                </a:xfrm>
                <a:custGeom>
                  <a:avLst/>
                  <a:gdLst>
                    <a:gd name="T0" fmla="*/ 0 w 356"/>
                    <a:gd name="T1" fmla="*/ 49 h 59"/>
                    <a:gd name="T2" fmla="*/ 122 w 356"/>
                    <a:gd name="T3" fmla="*/ 9 h 59"/>
                    <a:gd name="T4" fmla="*/ 179 w 356"/>
                    <a:gd name="T5" fmla="*/ 2 h 59"/>
                    <a:gd name="T6" fmla="*/ 247 w 356"/>
                    <a:gd name="T7" fmla="*/ 9 h 59"/>
                    <a:gd name="T8" fmla="*/ 356 w 356"/>
                    <a:gd name="T9" fmla="*/ 59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59">
                      <a:moveTo>
                        <a:pt x="0" y="49"/>
                      </a:moveTo>
                      <a:cubicBezTo>
                        <a:pt x="20" y="42"/>
                        <a:pt x="92" y="17"/>
                        <a:pt x="122" y="9"/>
                      </a:cubicBezTo>
                      <a:cubicBezTo>
                        <a:pt x="152" y="1"/>
                        <a:pt x="158" y="2"/>
                        <a:pt x="179" y="2"/>
                      </a:cubicBezTo>
                      <a:cubicBezTo>
                        <a:pt x="200" y="2"/>
                        <a:pt x="218" y="0"/>
                        <a:pt x="247" y="9"/>
                      </a:cubicBezTo>
                      <a:cubicBezTo>
                        <a:pt x="276" y="18"/>
                        <a:pt x="333" y="49"/>
                        <a:pt x="356" y="59"/>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68" name="Freeform 124"/>
                <p:cNvSpPr>
                  <a:spLocks/>
                </p:cNvSpPr>
                <p:nvPr/>
              </p:nvSpPr>
              <p:spPr bwMode="auto">
                <a:xfrm>
                  <a:off x="1881" y="2600"/>
                  <a:ext cx="440" cy="78"/>
                </a:xfrm>
                <a:custGeom>
                  <a:avLst/>
                  <a:gdLst>
                    <a:gd name="T0" fmla="*/ 0 w 356"/>
                    <a:gd name="T1" fmla="*/ 70098 h 59"/>
                    <a:gd name="T2" fmla="*/ 30167 w 356"/>
                    <a:gd name="T3" fmla="*/ 13129 h 59"/>
                    <a:gd name="T4" fmla="*/ 44100 w 356"/>
                    <a:gd name="T5" fmla="*/ 3251 h 59"/>
                    <a:gd name="T6" fmla="*/ 60908 w 356"/>
                    <a:gd name="T7" fmla="*/ 13129 h 59"/>
                    <a:gd name="T8" fmla="*/ 87763 w 356"/>
                    <a:gd name="T9" fmla="*/ 83656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59">
                      <a:moveTo>
                        <a:pt x="0" y="49"/>
                      </a:moveTo>
                      <a:cubicBezTo>
                        <a:pt x="20" y="42"/>
                        <a:pt x="92" y="17"/>
                        <a:pt x="122" y="9"/>
                      </a:cubicBezTo>
                      <a:cubicBezTo>
                        <a:pt x="152" y="1"/>
                        <a:pt x="158" y="2"/>
                        <a:pt x="179" y="2"/>
                      </a:cubicBezTo>
                      <a:cubicBezTo>
                        <a:pt x="200" y="2"/>
                        <a:pt x="218" y="0"/>
                        <a:pt x="247" y="9"/>
                      </a:cubicBezTo>
                      <a:cubicBezTo>
                        <a:pt x="276" y="18"/>
                        <a:pt x="333" y="49"/>
                        <a:pt x="356" y="59"/>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69" name="Freeform 125"/>
                <p:cNvSpPr>
                  <a:spLocks/>
                </p:cNvSpPr>
                <p:nvPr/>
              </p:nvSpPr>
              <p:spPr bwMode="auto">
                <a:xfrm>
                  <a:off x="1881" y="2687"/>
                  <a:ext cx="440" cy="78"/>
                </a:xfrm>
                <a:custGeom>
                  <a:avLst/>
                  <a:gdLst>
                    <a:gd name="T0" fmla="*/ 0 w 356"/>
                    <a:gd name="T1" fmla="*/ 70098 h 59"/>
                    <a:gd name="T2" fmla="*/ 30167 w 356"/>
                    <a:gd name="T3" fmla="*/ 13129 h 59"/>
                    <a:gd name="T4" fmla="*/ 44100 w 356"/>
                    <a:gd name="T5" fmla="*/ 3251 h 59"/>
                    <a:gd name="T6" fmla="*/ 60908 w 356"/>
                    <a:gd name="T7" fmla="*/ 13129 h 59"/>
                    <a:gd name="T8" fmla="*/ 87763 w 356"/>
                    <a:gd name="T9" fmla="*/ 83656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59">
                      <a:moveTo>
                        <a:pt x="0" y="49"/>
                      </a:moveTo>
                      <a:cubicBezTo>
                        <a:pt x="20" y="42"/>
                        <a:pt x="92" y="17"/>
                        <a:pt x="122" y="9"/>
                      </a:cubicBezTo>
                      <a:cubicBezTo>
                        <a:pt x="152" y="1"/>
                        <a:pt x="158" y="2"/>
                        <a:pt x="179" y="2"/>
                      </a:cubicBezTo>
                      <a:cubicBezTo>
                        <a:pt x="200" y="2"/>
                        <a:pt x="218" y="0"/>
                        <a:pt x="247" y="9"/>
                      </a:cubicBezTo>
                      <a:cubicBezTo>
                        <a:pt x="276" y="18"/>
                        <a:pt x="333" y="49"/>
                        <a:pt x="356" y="59"/>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70" name="Oval 126"/>
                <p:cNvSpPr>
                  <a:spLocks noChangeArrowheads="1"/>
                </p:cNvSpPr>
                <p:nvPr/>
              </p:nvSpPr>
              <p:spPr bwMode="auto">
                <a:xfrm>
                  <a:off x="1928" y="2680"/>
                  <a:ext cx="336" cy="336"/>
                </a:xfrm>
                <a:prstGeom prst="ellipse">
                  <a:avLst/>
                </a:prstGeom>
                <a:solidFill>
                  <a:srgbClr val="EF572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871" name="Oval 127"/>
                <p:cNvSpPr>
                  <a:spLocks noChangeArrowheads="1"/>
                </p:cNvSpPr>
                <p:nvPr/>
              </p:nvSpPr>
              <p:spPr bwMode="auto">
                <a:xfrm>
                  <a:off x="1958" y="2713"/>
                  <a:ext cx="275" cy="275"/>
                </a:xfrm>
                <a:prstGeom prst="ellipse">
                  <a:avLst/>
                </a:prstGeom>
                <a:gradFill rotWithShape="0">
                  <a:gsLst>
                    <a:gs pos="0">
                      <a:srgbClr val="A2553A"/>
                    </a:gs>
                    <a:gs pos="50000">
                      <a:srgbClr val="F48158"/>
                    </a:gs>
                    <a:gs pos="100000">
                      <a:srgbClr val="A2553A"/>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872" name="Line 128"/>
                <p:cNvSpPr>
                  <a:spLocks noChangeShapeType="1"/>
                </p:cNvSpPr>
                <p:nvPr/>
              </p:nvSpPr>
              <p:spPr bwMode="auto">
                <a:xfrm>
                  <a:off x="1994" y="2765"/>
                  <a:ext cx="20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73" name="Line 129"/>
                <p:cNvSpPr>
                  <a:spLocks noChangeShapeType="1"/>
                </p:cNvSpPr>
                <p:nvPr/>
              </p:nvSpPr>
              <p:spPr bwMode="auto">
                <a:xfrm>
                  <a:off x="1994" y="2941"/>
                  <a:ext cx="20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17857" name="Group 130"/>
              <p:cNvGrpSpPr>
                <a:grpSpLocks/>
              </p:cNvGrpSpPr>
              <p:nvPr/>
            </p:nvGrpSpPr>
            <p:grpSpPr bwMode="auto">
              <a:xfrm>
                <a:off x="4054" y="2568"/>
                <a:ext cx="125" cy="154"/>
                <a:chOff x="1872" y="2464"/>
                <a:chExt cx="449" cy="552"/>
              </a:xfrm>
            </p:grpSpPr>
            <p:sp>
              <p:nvSpPr>
                <p:cNvPr id="117858" name="Oval 131"/>
                <p:cNvSpPr>
                  <a:spLocks noChangeArrowheads="1"/>
                </p:cNvSpPr>
                <p:nvPr/>
              </p:nvSpPr>
              <p:spPr bwMode="auto">
                <a:xfrm>
                  <a:off x="1872" y="2464"/>
                  <a:ext cx="448" cy="538"/>
                </a:xfrm>
                <a:prstGeom prst="ellipse">
                  <a:avLst/>
                </a:prstGeom>
                <a:gradFill rotWithShape="0">
                  <a:gsLst>
                    <a:gs pos="0">
                      <a:srgbClr val="571B06"/>
                    </a:gs>
                    <a:gs pos="50000">
                      <a:srgbClr val="BD3B0D"/>
                    </a:gs>
                    <a:gs pos="100000">
                      <a:srgbClr val="571B06"/>
                    </a:gs>
                  </a:gsLst>
                  <a:lin ang="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859" name="Freeform 132"/>
                <p:cNvSpPr>
                  <a:spLocks/>
                </p:cNvSpPr>
                <p:nvPr/>
              </p:nvSpPr>
              <p:spPr bwMode="auto">
                <a:xfrm>
                  <a:off x="1923" y="2516"/>
                  <a:ext cx="356" cy="59"/>
                </a:xfrm>
                <a:custGeom>
                  <a:avLst/>
                  <a:gdLst>
                    <a:gd name="T0" fmla="*/ 0 w 356"/>
                    <a:gd name="T1" fmla="*/ 49 h 59"/>
                    <a:gd name="T2" fmla="*/ 122 w 356"/>
                    <a:gd name="T3" fmla="*/ 9 h 59"/>
                    <a:gd name="T4" fmla="*/ 179 w 356"/>
                    <a:gd name="T5" fmla="*/ 2 h 59"/>
                    <a:gd name="T6" fmla="*/ 247 w 356"/>
                    <a:gd name="T7" fmla="*/ 9 h 59"/>
                    <a:gd name="T8" fmla="*/ 356 w 356"/>
                    <a:gd name="T9" fmla="*/ 59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59">
                      <a:moveTo>
                        <a:pt x="0" y="49"/>
                      </a:moveTo>
                      <a:cubicBezTo>
                        <a:pt x="20" y="42"/>
                        <a:pt x="92" y="17"/>
                        <a:pt x="122" y="9"/>
                      </a:cubicBezTo>
                      <a:cubicBezTo>
                        <a:pt x="152" y="1"/>
                        <a:pt x="158" y="2"/>
                        <a:pt x="179" y="2"/>
                      </a:cubicBezTo>
                      <a:cubicBezTo>
                        <a:pt x="200" y="2"/>
                        <a:pt x="218" y="0"/>
                        <a:pt x="247" y="9"/>
                      </a:cubicBezTo>
                      <a:cubicBezTo>
                        <a:pt x="276" y="18"/>
                        <a:pt x="333" y="49"/>
                        <a:pt x="356" y="59"/>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60" name="Freeform 133"/>
                <p:cNvSpPr>
                  <a:spLocks/>
                </p:cNvSpPr>
                <p:nvPr/>
              </p:nvSpPr>
              <p:spPr bwMode="auto">
                <a:xfrm>
                  <a:off x="1881" y="2600"/>
                  <a:ext cx="440" cy="78"/>
                </a:xfrm>
                <a:custGeom>
                  <a:avLst/>
                  <a:gdLst>
                    <a:gd name="T0" fmla="*/ 0 w 356"/>
                    <a:gd name="T1" fmla="*/ 70098 h 59"/>
                    <a:gd name="T2" fmla="*/ 30167 w 356"/>
                    <a:gd name="T3" fmla="*/ 13129 h 59"/>
                    <a:gd name="T4" fmla="*/ 44100 w 356"/>
                    <a:gd name="T5" fmla="*/ 3251 h 59"/>
                    <a:gd name="T6" fmla="*/ 60908 w 356"/>
                    <a:gd name="T7" fmla="*/ 13129 h 59"/>
                    <a:gd name="T8" fmla="*/ 87763 w 356"/>
                    <a:gd name="T9" fmla="*/ 83656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59">
                      <a:moveTo>
                        <a:pt x="0" y="49"/>
                      </a:moveTo>
                      <a:cubicBezTo>
                        <a:pt x="20" y="42"/>
                        <a:pt x="92" y="17"/>
                        <a:pt x="122" y="9"/>
                      </a:cubicBezTo>
                      <a:cubicBezTo>
                        <a:pt x="152" y="1"/>
                        <a:pt x="158" y="2"/>
                        <a:pt x="179" y="2"/>
                      </a:cubicBezTo>
                      <a:cubicBezTo>
                        <a:pt x="200" y="2"/>
                        <a:pt x="218" y="0"/>
                        <a:pt x="247" y="9"/>
                      </a:cubicBezTo>
                      <a:cubicBezTo>
                        <a:pt x="276" y="18"/>
                        <a:pt x="333" y="49"/>
                        <a:pt x="356" y="59"/>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61" name="Freeform 134"/>
                <p:cNvSpPr>
                  <a:spLocks/>
                </p:cNvSpPr>
                <p:nvPr/>
              </p:nvSpPr>
              <p:spPr bwMode="auto">
                <a:xfrm>
                  <a:off x="1881" y="2687"/>
                  <a:ext cx="440" cy="78"/>
                </a:xfrm>
                <a:custGeom>
                  <a:avLst/>
                  <a:gdLst>
                    <a:gd name="T0" fmla="*/ 0 w 356"/>
                    <a:gd name="T1" fmla="*/ 70098 h 59"/>
                    <a:gd name="T2" fmla="*/ 30167 w 356"/>
                    <a:gd name="T3" fmla="*/ 13129 h 59"/>
                    <a:gd name="T4" fmla="*/ 44100 w 356"/>
                    <a:gd name="T5" fmla="*/ 3251 h 59"/>
                    <a:gd name="T6" fmla="*/ 60908 w 356"/>
                    <a:gd name="T7" fmla="*/ 13129 h 59"/>
                    <a:gd name="T8" fmla="*/ 87763 w 356"/>
                    <a:gd name="T9" fmla="*/ 83656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59">
                      <a:moveTo>
                        <a:pt x="0" y="49"/>
                      </a:moveTo>
                      <a:cubicBezTo>
                        <a:pt x="20" y="42"/>
                        <a:pt x="92" y="17"/>
                        <a:pt x="122" y="9"/>
                      </a:cubicBezTo>
                      <a:cubicBezTo>
                        <a:pt x="152" y="1"/>
                        <a:pt x="158" y="2"/>
                        <a:pt x="179" y="2"/>
                      </a:cubicBezTo>
                      <a:cubicBezTo>
                        <a:pt x="200" y="2"/>
                        <a:pt x="218" y="0"/>
                        <a:pt x="247" y="9"/>
                      </a:cubicBezTo>
                      <a:cubicBezTo>
                        <a:pt x="276" y="18"/>
                        <a:pt x="333" y="49"/>
                        <a:pt x="356" y="59"/>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62" name="Oval 135"/>
                <p:cNvSpPr>
                  <a:spLocks noChangeArrowheads="1"/>
                </p:cNvSpPr>
                <p:nvPr/>
              </p:nvSpPr>
              <p:spPr bwMode="auto">
                <a:xfrm>
                  <a:off x="1928" y="2680"/>
                  <a:ext cx="336" cy="336"/>
                </a:xfrm>
                <a:prstGeom prst="ellipse">
                  <a:avLst/>
                </a:prstGeom>
                <a:solidFill>
                  <a:srgbClr val="EF572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863" name="Oval 136"/>
                <p:cNvSpPr>
                  <a:spLocks noChangeArrowheads="1"/>
                </p:cNvSpPr>
                <p:nvPr/>
              </p:nvSpPr>
              <p:spPr bwMode="auto">
                <a:xfrm>
                  <a:off x="1958" y="2713"/>
                  <a:ext cx="275" cy="275"/>
                </a:xfrm>
                <a:prstGeom prst="ellipse">
                  <a:avLst/>
                </a:prstGeom>
                <a:gradFill rotWithShape="0">
                  <a:gsLst>
                    <a:gs pos="0">
                      <a:srgbClr val="A2553A"/>
                    </a:gs>
                    <a:gs pos="50000">
                      <a:srgbClr val="F48158"/>
                    </a:gs>
                    <a:gs pos="100000">
                      <a:srgbClr val="A2553A"/>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864" name="Line 137"/>
                <p:cNvSpPr>
                  <a:spLocks noChangeShapeType="1"/>
                </p:cNvSpPr>
                <p:nvPr/>
              </p:nvSpPr>
              <p:spPr bwMode="auto">
                <a:xfrm>
                  <a:off x="1994" y="2765"/>
                  <a:ext cx="20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65" name="Line 138"/>
                <p:cNvSpPr>
                  <a:spLocks noChangeShapeType="1"/>
                </p:cNvSpPr>
                <p:nvPr/>
              </p:nvSpPr>
              <p:spPr bwMode="auto">
                <a:xfrm>
                  <a:off x="1994" y="2941"/>
                  <a:ext cx="20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grpSp>
        <p:nvGrpSpPr>
          <p:cNvPr id="117772" name="Group 139"/>
          <p:cNvGrpSpPr>
            <a:grpSpLocks/>
          </p:cNvGrpSpPr>
          <p:nvPr/>
        </p:nvGrpSpPr>
        <p:grpSpPr bwMode="auto">
          <a:xfrm>
            <a:off x="2671763" y="4894263"/>
            <a:ext cx="812800" cy="962025"/>
            <a:chOff x="5166" y="1152"/>
            <a:chExt cx="498" cy="356"/>
          </a:xfrm>
        </p:grpSpPr>
        <p:grpSp>
          <p:nvGrpSpPr>
            <p:cNvPr id="117793" name="Group 140"/>
            <p:cNvGrpSpPr>
              <a:grpSpLocks/>
            </p:cNvGrpSpPr>
            <p:nvPr/>
          </p:nvGrpSpPr>
          <p:grpSpPr bwMode="auto">
            <a:xfrm>
              <a:off x="5167" y="1328"/>
              <a:ext cx="493" cy="180"/>
              <a:chOff x="3791" y="2568"/>
              <a:chExt cx="388" cy="155"/>
            </a:xfrm>
          </p:grpSpPr>
          <p:grpSp>
            <p:nvGrpSpPr>
              <p:cNvPr id="117825" name="Group 141"/>
              <p:cNvGrpSpPr>
                <a:grpSpLocks/>
              </p:cNvGrpSpPr>
              <p:nvPr/>
            </p:nvGrpSpPr>
            <p:grpSpPr bwMode="auto">
              <a:xfrm>
                <a:off x="3791" y="2568"/>
                <a:ext cx="125" cy="154"/>
                <a:chOff x="1872" y="2464"/>
                <a:chExt cx="449" cy="552"/>
              </a:xfrm>
            </p:grpSpPr>
            <p:sp>
              <p:nvSpPr>
                <p:cNvPr id="117844" name="Oval 142"/>
                <p:cNvSpPr>
                  <a:spLocks noChangeArrowheads="1"/>
                </p:cNvSpPr>
                <p:nvPr/>
              </p:nvSpPr>
              <p:spPr bwMode="auto">
                <a:xfrm>
                  <a:off x="1872" y="2464"/>
                  <a:ext cx="448" cy="538"/>
                </a:xfrm>
                <a:prstGeom prst="ellipse">
                  <a:avLst/>
                </a:prstGeom>
                <a:gradFill rotWithShape="0">
                  <a:gsLst>
                    <a:gs pos="0">
                      <a:srgbClr val="571B06"/>
                    </a:gs>
                    <a:gs pos="50000">
                      <a:srgbClr val="BD3B0D"/>
                    </a:gs>
                    <a:gs pos="100000">
                      <a:srgbClr val="571B06"/>
                    </a:gs>
                  </a:gsLst>
                  <a:lin ang="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845" name="Freeform 143"/>
                <p:cNvSpPr>
                  <a:spLocks/>
                </p:cNvSpPr>
                <p:nvPr/>
              </p:nvSpPr>
              <p:spPr bwMode="auto">
                <a:xfrm>
                  <a:off x="1923" y="2516"/>
                  <a:ext cx="356" cy="59"/>
                </a:xfrm>
                <a:custGeom>
                  <a:avLst/>
                  <a:gdLst>
                    <a:gd name="T0" fmla="*/ 0 w 356"/>
                    <a:gd name="T1" fmla="*/ 49 h 59"/>
                    <a:gd name="T2" fmla="*/ 122 w 356"/>
                    <a:gd name="T3" fmla="*/ 9 h 59"/>
                    <a:gd name="T4" fmla="*/ 179 w 356"/>
                    <a:gd name="T5" fmla="*/ 2 h 59"/>
                    <a:gd name="T6" fmla="*/ 247 w 356"/>
                    <a:gd name="T7" fmla="*/ 9 h 59"/>
                    <a:gd name="T8" fmla="*/ 356 w 356"/>
                    <a:gd name="T9" fmla="*/ 59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59">
                      <a:moveTo>
                        <a:pt x="0" y="49"/>
                      </a:moveTo>
                      <a:cubicBezTo>
                        <a:pt x="20" y="42"/>
                        <a:pt x="92" y="17"/>
                        <a:pt x="122" y="9"/>
                      </a:cubicBezTo>
                      <a:cubicBezTo>
                        <a:pt x="152" y="1"/>
                        <a:pt x="158" y="2"/>
                        <a:pt x="179" y="2"/>
                      </a:cubicBezTo>
                      <a:cubicBezTo>
                        <a:pt x="200" y="2"/>
                        <a:pt x="218" y="0"/>
                        <a:pt x="247" y="9"/>
                      </a:cubicBezTo>
                      <a:cubicBezTo>
                        <a:pt x="276" y="18"/>
                        <a:pt x="333" y="49"/>
                        <a:pt x="356" y="59"/>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46" name="Freeform 144"/>
                <p:cNvSpPr>
                  <a:spLocks/>
                </p:cNvSpPr>
                <p:nvPr/>
              </p:nvSpPr>
              <p:spPr bwMode="auto">
                <a:xfrm>
                  <a:off x="1881" y="2600"/>
                  <a:ext cx="440" cy="78"/>
                </a:xfrm>
                <a:custGeom>
                  <a:avLst/>
                  <a:gdLst>
                    <a:gd name="T0" fmla="*/ 0 w 356"/>
                    <a:gd name="T1" fmla="*/ 70098 h 59"/>
                    <a:gd name="T2" fmla="*/ 30167 w 356"/>
                    <a:gd name="T3" fmla="*/ 13129 h 59"/>
                    <a:gd name="T4" fmla="*/ 44100 w 356"/>
                    <a:gd name="T5" fmla="*/ 3251 h 59"/>
                    <a:gd name="T6" fmla="*/ 60908 w 356"/>
                    <a:gd name="T7" fmla="*/ 13129 h 59"/>
                    <a:gd name="T8" fmla="*/ 87763 w 356"/>
                    <a:gd name="T9" fmla="*/ 83656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59">
                      <a:moveTo>
                        <a:pt x="0" y="49"/>
                      </a:moveTo>
                      <a:cubicBezTo>
                        <a:pt x="20" y="42"/>
                        <a:pt x="92" y="17"/>
                        <a:pt x="122" y="9"/>
                      </a:cubicBezTo>
                      <a:cubicBezTo>
                        <a:pt x="152" y="1"/>
                        <a:pt x="158" y="2"/>
                        <a:pt x="179" y="2"/>
                      </a:cubicBezTo>
                      <a:cubicBezTo>
                        <a:pt x="200" y="2"/>
                        <a:pt x="218" y="0"/>
                        <a:pt x="247" y="9"/>
                      </a:cubicBezTo>
                      <a:cubicBezTo>
                        <a:pt x="276" y="18"/>
                        <a:pt x="333" y="49"/>
                        <a:pt x="356" y="59"/>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47" name="Freeform 145"/>
                <p:cNvSpPr>
                  <a:spLocks/>
                </p:cNvSpPr>
                <p:nvPr/>
              </p:nvSpPr>
              <p:spPr bwMode="auto">
                <a:xfrm>
                  <a:off x="1881" y="2687"/>
                  <a:ext cx="440" cy="78"/>
                </a:xfrm>
                <a:custGeom>
                  <a:avLst/>
                  <a:gdLst>
                    <a:gd name="T0" fmla="*/ 0 w 356"/>
                    <a:gd name="T1" fmla="*/ 70098 h 59"/>
                    <a:gd name="T2" fmla="*/ 30167 w 356"/>
                    <a:gd name="T3" fmla="*/ 13129 h 59"/>
                    <a:gd name="T4" fmla="*/ 44100 w 356"/>
                    <a:gd name="T5" fmla="*/ 3251 h 59"/>
                    <a:gd name="T6" fmla="*/ 60908 w 356"/>
                    <a:gd name="T7" fmla="*/ 13129 h 59"/>
                    <a:gd name="T8" fmla="*/ 87763 w 356"/>
                    <a:gd name="T9" fmla="*/ 83656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59">
                      <a:moveTo>
                        <a:pt x="0" y="49"/>
                      </a:moveTo>
                      <a:cubicBezTo>
                        <a:pt x="20" y="42"/>
                        <a:pt x="92" y="17"/>
                        <a:pt x="122" y="9"/>
                      </a:cubicBezTo>
                      <a:cubicBezTo>
                        <a:pt x="152" y="1"/>
                        <a:pt x="158" y="2"/>
                        <a:pt x="179" y="2"/>
                      </a:cubicBezTo>
                      <a:cubicBezTo>
                        <a:pt x="200" y="2"/>
                        <a:pt x="218" y="0"/>
                        <a:pt x="247" y="9"/>
                      </a:cubicBezTo>
                      <a:cubicBezTo>
                        <a:pt x="276" y="18"/>
                        <a:pt x="333" y="49"/>
                        <a:pt x="356" y="59"/>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48" name="Oval 146"/>
                <p:cNvSpPr>
                  <a:spLocks noChangeArrowheads="1"/>
                </p:cNvSpPr>
                <p:nvPr/>
              </p:nvSpPr>
              <p:spPr bwMode="auto">
                <a:xfrm>
                  <a:off x="1928" y="2680"/>
                  <a:ext cx="336" cy="336"/>
                </a:xfrm>
                <a:prstGeom prst="ellipse">
                  <a:avLst/>
                </a:prstGeom>
                <a:solidFill>
                  <a:srgbClr val="EF572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849" name="Oval 147"/>
                <p:cNvSpPr>
                  <a:spLocks noChangeArrowheads="1"/>
                </p:cNvSpPr>
                <p:nvPr/>
              </p:nvSpPr>
              <p:spPr bwMode="auto">
                <a:xfrm>
                  <a:off x="1958" y="2713"/>
                  <a:ext cx="275" cy="275"/>
                </a:xfrm>
                <a:prstGeom prst="ellipse">
                  <a:avLst/>
                </a:prstGeom>
                <a:gradFill rotWithShape="0">
                  <a:gsLst>
                    <a:gs pos="0">
                      <a:srgbClr val="A2553A"/>
                    </a:gs>
                    <a:gs pos="50000">
                      <a:srgbClr val="F48158"/>
                    </a:gs>
                    <a:gs pos="100000">
                      <a:srgbClr val="A2553A"/>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850" name="Line 148"/>
                <p:cNvSpPr>
                  <a:spLocks noChangeShapeType="1"/>
                </p:cNvSpPr>
                <p:nvPr/>
              </p:nvSpPr>
              <p:spPr bwMode="auto">
                <a:xfrm>
                  <a:off x="1994" y="2765"/>
                  <a:ext cx="20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51" name="Line 149"/>
                <p:cNvSpPr>
                  <a:spLocks noChangeShapeType="1"/>
                </p:cNvSpPr>
                <p:nvPr/>
              </p:nvSpPr>
              <p:spPr bwMode="auto">
                <a:xfrm>
                  <a:off x="1994" y="2941"/>
                  <a:ext cx="20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17826" name="Group 150"/>
              <p:cNvGrpSpPr>
                <a:grpSpLocks/>
              </p:cNvGrpSpPr>
              <p:nvPr/>
            </p:nvGrpSpPr>
            <p:grpSpPr bwMode="auto">
              <a:xfrm>
                <a:off x="3922" y="2569"/>
                <a:ext cx="125" cy="154"/>
                <a:chOff x="1872" y="2464"/>
                <a:chExt cx="449" cy="552"/>
              </a:xfrm>
            </p:grpSpPr>
            <p:sp>
              <p:nvSpPr>
                <p:cNvPr id="117836" name="Oval 151"/>
                <p:cNvSpPr>
                  <a:spLocks noChangeArrowheads="1"/>
                </p:cNvSpPr>
                <p:nvPr/>
              </p:nvSpPr>
              <p:spPr bwMode="auto">
                <a:xfrm>
                  <a:off x="1872" y="2464"/>
                  <a:ext cx="448" cy="538"/>
                </a:xfrm>
                <a:prstGeom prst="ellipse">
                  <a:avLst/>
                </a:prstGeom>
                <a:gradFill rotWithShape="0">
                  <a:gsLst>
                    <a:gs pos="0">
                      <a:srgbClr val="571B06"/>
                    </a:gs>
                    <a:gs pos="50000">
                      <a:srgbClr val="BD3B0D"/>
                    </a:gs>
                    <a:gs pos="100000">
                      <a:srgbClr val="571B06"/>
                    </a:gs>
                  </a:gsLst>
                  <a:lin ang="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837" name="Freeform 152"/>
                <p:cNvSpPr>
                  <a:spLocks/>
                </p:cNvSpPr>
                <p:nvPr/>
              </p:nvSpPr>
              <p:spPr bwMode="auto">
                <a:xfrm>
                  <a:off x="1923" y="2516"/>
                  <a:ext cx="356" cy="59"/>
                </a:xfrm>
                <a:custGeom>
                  <a:avLst/>
                  <a:gdLst>
                    <a:gd name="T0" fmla="*/ 0 w 356"/>
                    <a:gd name="T1" fmla="*/ 49 h 59"/>
                    <a:gd name="T2" fmla="*/ 122 w 356"/>
                    <a:gd name="T3" fmla="*/ 9 h 59"/>
                    <a:gd name="T4" fmla="*/ 179 w 356"/>
                    <a:gd name="T5" fmla="*/ 2 h 59"/>
                    <a:gd name="T6" fmla="*/ 247 w 356"/>
                    <a:gd name="T7" fmla="*/ 9 h 59"/>
                    <a:gd name="T8" fmla="*/ 356 w 356"/>
                    <a:gd name="T9" fmla="*/ 59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59">
                      <a:moveTo>
                        <a:pt x="0" y="49"/>
                      </a:moveTo>
                      <a:cubicBezTo>
                        <a:pt x="20" y="42"/>
                        <a:pt x="92" y="17"/>
                        <a:pt x="122" y="9"/>
                      </a:cubicBezTo>
                      <a:cubicBezTo>
                        <a:pt x="152" y="1"/>
                        <a:pt x="158" y="2"/>
                        <a:pt x="179" y="2"/>
                      </a:cubicBezTo>
                      <a:cubicBezTo>
                        <a:pt x="200" y="2"/>
                        <a:pt x="218" y="0"/>
                        <a:pt x="247" y="9"/>
                      </a:cubicBezTo>
                      <a:cubicBezTo>
                        <a:pt x="276" y="18"/>
                        <a:pt x="333" y="49"/>
                        <a:pt x="356" y="59"/>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38" name="Freeform 153"/>
                <p:cNvSpPr>
                  <a:spLocks/>
                </p:cNvSpPr>
                <p:nvPr/>
              </p:nvSpPr>
              <p:spPr bwMode="auto">
                <a:xfrm>
                  <a:off x="1881" y="2600"/>
                  <a:ext cx="440" cy="78"/>
                </a:xfrm>
                <a:custGeom>
                  <a:avLst/>
                  <a:gdLst>
                    <a:gd name="T0" fmla="*/ 0 w 356"/>
                    <a:gd name="T1" fmla="*/ 70098 h 59"/>
                    <a:gd name="T2" fmla="*/ 30167 w 356"/>
                    <a:gd name="T3" fmla="*/ 13129 h 59"/>
                    <a:gd name="T4" fmla="*/ 44100 w 356"/>
                    <a:gd name="T5" fmla="*/ 3251 h 59"/>
                    <a:gd name="T6" fmla="*/ 60908 w 356"/>
                    <a:gd name="T7" fmla="*/ 13129 h 59"/>
                    <a:gd name="T8" fmla="*/ 87763 w 356"/>
                    <a:gd name="T9" fmla="*/ 83656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59">
                      <a:moveTo>
                        <a:pt x="0" y="49"/>
                      </a:moveTo>
                      <a:cubicBezTo>
                        <a:pt x="20" y="42"/>
                        <a:pt x="92" y="17"/>
                        <a:pt x="122" y="9"/>
                      </a:cubicBezTo>
                      <a:cubicBezTo>
                        <a:pt x="152" y="1"/>
                        <a:pt x="158" y="2"/>
                        <a:pt x="179" y="2"/>
                      </a:cubicBezTo>
                      <a:cubicBezTo>
                        <a:pt x="200" y="2"/>
                        <a:pt x="218" y="0"/>
                        <a:pt x="247" y="9"/>
                      </a:cubicBezTo>
                      <a:cubicBezTo>
                        <a:pt x="276" y="18"/>
                        <a:pt x="333" y="49"/>
                        <a:pt x="356" y="59"/>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39" name="Freeform 154"/>
                <p:cNvSpPr>
                  <a:spLocks/>
                </p:cNvSpPr>
                <p:nvPr/>
              </p:nvSpPr>
              <p:spPr bwMode="auto">
                <a:xfrm>
                  <a:off x="1881" y="2687"/>
                  <a:ext cx="440" cy="78"/>
                </a:xfrm>
                <a:custGeom>
                  <a:avLst/>
                  <a:gdLst>
                    <a:gd name="T0" fmla="*/ 0 w 356"/>
                    <a:gd name="T1" fmla="*/ 70098 h 59"/>
                    <a:gd name="T2" fmla="*/ 30167 w 356"/>
                    <a:gd name="T3" fmla="*/ 13129 h 59"/>
                    <a:gd name="T4" fmla="*/ 44100 w 356"/>
                    <a:gd name="T5" fmla="*/ 3251 h 59"/>
                    <a:gd name="T6" fmla="*/ 60908 w 356"/>
                    <a:gd name="T7" fmla="*/ 13129 h 59"/>
                    <a:gd name="T8" fmla="*/ 87763 w 356"/>
                    <a:gd name="T9" fmla="*/ 83656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59">
                      <a:moveTo>
                        <a:pt x="0" y="49"/>
                      </a:moveTo>
                      <a:cubicBezTo>
                        <a:pt x="20" y="42"/>
                        <a:pt x="92" y="17"/>
                        <a:pt x="122" y="9"/>
                      </a:cubicBezTo>
                      <a:cubicBezTo>
                        <a:pt x="152" y="1"/>
                        <a:pt x="158" y="2"/>
                        <a:pt x="179" y="2"/>
                      </a:cubicBezTo>
                      <a:cubicBezTo>
                        <a:pt x="200" y="2"/>
                        <a:pt x="218" y="0"/>
                        <a:pt x="247" y="9"/>
                      </a:cubicBezTo>
                      <a:cubicBezTo>
                        <a:pt x="276" y="18"/>
                        <a:pt x="333" y="49"/>
                        <a:pt x="356" y="59"/>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40" name="Oval 155"/>
                <p:cNvSpPr>
                  <a:spLocks noChangeArrowheads="1"/>
                </p:cNvSpPr>
                <p:nvPr/>
              </p:nvSpPr>
              <p:spPr bwMode="auto">
                <a:xfrm>
                  <a:off x="1928" y="2680"/>
                  <a:ext cx="336" cy="336"/>
                </a:xfrm>
                <a:prstGeom prst="ellipse">
                  <a:avLst/>
                </a:prstGeom>
                <a:solidFill>
                  <a:srgbClr val="EF572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841" name="Oval 156"/>
                <p:cNvSpPr>
                  <a:spLocks noChangeArrowheads="1"/>
                </p:cNvSpPr>
                <p:nvPr/>
              </p:nvSpPr>
              <p:spPr bwMode="auto">
                <a:xfrm>
                  <a:off x="1958" y="2713"/>
                  <a:ext cx="275" cy="275"/>
                </a:xfrm>
                <a:prstGeom prst="ellipse">
                  <a:avLst/>
                </a:prstGeom>
                <a:gradFill rotWithShape="0">
                  <a:gsLst>
                    <a:gs pos="0">
                      <a:srgbClr val="A2553A"/>
                    </a:gs>
                    <a:gs pos="50000">
                      <a:srgbClr val="F48158"/>
                    </a:gs>
                    <a:gs pos="100000">
                      <a:srgbClr val="A2553A"/>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842" name="Line 157"/>
                <p:cNvSpPr>
                  <a:spLocks noChangeShapeType="1"/>
                </p:cNvSpPr>
                <p:nvPr/>
              </p:nvSpPr>
              <p:spPr bwMode="auto">
                <a:xfrm>
                  <a:off x="1994" y="2765"/>
                  <a:ext cx="20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43" name="Line 158"/>
                <p:cNvSpPr>
                  <a:spLocks noChangeShapeType="1"/>
                </p:cNvSpPr>
                <p:nvPr/>
              </p:nvSpPr>
              <p:spPr bwMode="auto">
                <a:xfrm>
                  <a:off x="1994" y="2941"/>
                  <a:ext cx="20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17827" name="Group 159"/>
              <p:cNvGrpSpPr>
                <a:grpSpLocks/>
              </p:cNvGrpSpPr>
              <p:nvPr/>
            </p:nvGrpSpPr>
            <p:grpSpPr bwMode="auto">
              <a:xfrm>
                <a:off x="4054" y="2568"/>
                <a:ext cx="125" cy="154"/>
                <a:chOff x="1872" y="2464"/>
                <a:chExt cx="449" cy="552"/>
              </a:xfrm>
            </p:grpSpPr>
            <p:sp>
              <p:nvSpPr>
                <p:cNvPr id="117828" name="Oval 160"/>
                <p:cNvSpPr>
                  <a:spLocks noChangeArrowheads="1"/>
                </p:cNvSpPr>
                <p:nvPr/>
              </p:nvSpPr>
              <p:spPr bwMode="auto">
                <a:xfrm>
                  <a:off x="1872" y="2464"/>
                  <a:ext cx="448" cy="538"/>
                </a:xfrm>
                <a:prstGeom prst="ellipse">
                  <a:avLst/>
                </a:prstGeom>
                <a:gradFill rotWithShape="0">
                  <a:gsLst>
                    <a:gs pos="0">
                      <a:srgbClr val="571B06"/>
                    </a:gs>
                    <a:gs pos="50000">
                      <a:srgbClr val="BD3B0D"/>
                    </a:gs>
                    <a:gs pos="100000">
                      <a:srgbClr val="571B06"/>
                    </a:gs>
                  </a:gsLst>
                  <a:lin ang="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829" name="Freeform 161"/>
                <p:cNvSpPr>
                  <a:spLocks/>
                </p:cNvSpPr>
                <p:nvPr/>
              </p:nvSpPr>
              <p:spPr bwMode="auto">
                <a:xfrm>
                  <a:off x="1923" y="2516"/>
                  <a:ext cx="356" cy="59"/>
                </a:xfrm>
                <a:custGeom>
                  <a:avLst/>
                  <a:gdLst>
                    <a:gd name="T0" fmla="*/ 0 w 356"/>
                    <a:gd name="T1" fmla="*/ 49 h 59"/>
                    <a:gd name="T2" fmla="*/ 122 w 356"/>
                    <a:gd name="T3" fmla="*/ 9 h 59"/>
                    <a:gd name="T4" fmla="*/ 179 w 356"/>
                    <a:gd name="T5" fmla="*/ 2 h 59"/>
                    <a:gd name="T6" fmla="*/ 247 w 356"/>
                    <a:gd name="T7" fmla="*/ 9 h 59"/>
                    <a:gd name="T8" fmla="*/ 356 w 356"/>
                    <a:gd name="T9" fmla="*/ 59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59">
                      <a:moveTo>
                        <a:pt x="0" y="49"/>
                      </a:moveTo>
                      <a:cubicBezTo>
                        <a:pt x="20" y="42"/>
                        <a:pt x="92" y="17"/>
                        <a:pt x="122" y="9"/>
                      </a:cubicBezTo>
                      <a:cubicBezTo>
                        <a:pt x="152" y="1"/>
                        <a:pt x="158" y="2"/>
                        <a:pt x="179" y="2"/>
                      </a:cubicBezTo>
                      <a:cubicBezTo>
                        <a:pt x="200" y="2"/>
                        <a:pt x="218" y="0"/>
                        <a:pt x="247" y="9"/>
                      </a:cubicBezTo>
                      <a:cubicBezTo>
                        <a:pt x="276" y="18"/>
                        <a:pt x="333" y="49"/>
                        <a:pt x="356" y="59"/>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30" name="Freeform 162"/>
                <p:cNvSpPr>
                  <a:spLocks/>
                </p:cNvSpPr>
                <p:nvPr/>
              </p:nvSpPr>
              <p:spPr bwMode="auto">
                <a:xfrm>
                  <a:off x="1881" y="2600"/>
                  <a:ext cx="440" cy="78"/>
                </a:xfrm>
                <a:custGeom>
                  <a:avLst/>
                  <a:gdLst>
                    <a:gd name="T0" fmla="*/ 0 w 356"/>
                    <a:gd name="T1" fmla="*/ 70098 h 59"/>
                    <a:gd name="T2" fmla="*/ 30167 w 356"/>
                    <a:gd name="T3" fmla="*/ 13129 h 59"/>
                    <a:gd name="T4" fmla="*/ 44100 w 356"/>
                    <a:gd name="T5" fmla="*/ 3251 h 59"/>
                    <a:gd name="T6" fmla="*/ 60908 w 356"/>
                    <a:gd name="T7" fmla="*/ 13129 h 59"/>
                    <a:gd name="T8" fmla="*/ 87763 w 356"/>
                    <a:gd name="T9" fmla="*/ 83656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59">
                      <a:moveTo>
                        <a:pt x="0" y="49"/>
                      </a:moveTo>
                      <a:cubicBezTo>
                        <a:pt x="20" y="42"/>
                        <a:pt x="92" y="17"/>
                        <a:pt x="122" y="9"/>
                      </a:cubicBezTo>
                      <a:cubicBezTo>
                        <a:pt x="152" y="1"/>
                        <a:pt x="158" y="2"/>
                        <a:pt x="179" y="2"/>
                      </a:cubicBezTo>
                      <a:cubicBezTo>
                        <a:pt x="200" y="2"/>
                        <a:pt x="218" y="0"/>
                        <a:pt x="247" y="9"/>
                      </a:cubicBezTo>
                      <a:cubicBezTo>
                        <a:pt x="276" y="18"/>
                        <a:pt x="333" y="49"/>
                        <a:pt x="356" y="59"/>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31" name="Freeform 163"/>
                <p:cNvSpPr>
                  <a:spLocks/>
                </p:cNvSpPr>
                <p:nvPr/>
              </p:nvSpPr>
              <p:spPr bwMode="auto">
                <a:xfrm>
                  <a:off x="1881" y="2687"/>
                  <a:ext cx="440" cy="78"/>
                </a:xfrm>
                <a:custGeom>
                  <a:avLst/>
                  <a:gdLst>
                    <a:gd name="T0" fmla="*/ 0 w 356"/>
                    <a:gd name="T1" fmla="*/ 70098 h 59"/>
                    <a:gd name="T2" fmla="*/ 30167 w 356"/>
                    <a:gd name="T3" fmla="*/ 13129 h 59"/>
                    <a:gd name="T4" fmla="*/ 44100 w 356"/>
                    <a:gd name="T5" fmla="*/ 3251 h 59"/>
                    <a:gd name="T6" fmla="*/ 60908 w 356"/>
                    <a:gd name="T7" fmla="*/ 13129 h 59"/>
                    <a:gd name="T8" fmla="*/ 87763 w 356"/>
                    <a:gd name="T9" fmla="*/ 83656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59">
                      <a:moveTo>
                        <a:pt x="0" y="49"/>
                      </a:moveTo>
                      <a:cubicBezTo>
                        <a:pt x="20" y="42"/>
                        <a:pt x="92" y="17"/>
                        <a:pt x="122" y="9"/>
                      </a:cubicBezTo>
                      <a:cubicBezTo>
                        <a:pt x="152" y="1"/>
                        <a:pt x="158" y="2"/>
                        <a:pt x="179" y="2"/>
                      </a:cubicBezTo>
                      <a:cubicBezTo>
                        <a:pt x="200" y="2"/>
                        <a:pt x="218" y="0"/>
                        <a:pt x="247" y="9"/>
                      </a:cubicBezTo>
                      <a:cubicBezTo>
                        <a:pt x="276" y="18"/>
                        <a:pt x="333" y="49"/>
                        <a:pt x="356" y="59"/>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32" name="Oval 164"/>
                <p:cNvSpPr>
                  <a:spLocks noChangeArrowheads="1"/>
                </p:cNvSpPr>
                <p:nvPr/>
              </p:nvSpPr>
              <p:spPr bwMode="auto">
                <a:xfrm>
                  <a:off x="1928" y="2680"/>
                  <a:ext cx="336" cy="336"/>
                </a:xfrm>
                <a:prstGeom prst="ellipse">
                  <a:avLst/>
                </a:prstGeom>
                <a:solidFill>
                  <a:srgbClr val="EF572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833" name="Oval 165"/>
                <p:cNvSpPr>
                  <a:spLocks noChangeArrowheads="1"/>
                </p:cNvSpPr>
                <p:nvPr/>
              </p:nvSpPr>
              <p:spPr bwMode="auto">
                <a:xfrm>
                  <a:off x="1958" y="2713"/>
                  <a:ext cx="275" cy="275"/>
                </a:xfrm>
                <a:prstGeom prst="ellipse">
                  <a:avLst/>
                </a:prstGeom>
                <a:gradFill rotWithShape="0">
                  <a:gsLst>
                    <a:gs pos="0">
                      <a:srgbClr val="A2553A"/>
                    </a:gs>
                    <a:gs pos="50000">
                      <a:srgbClr val="F48158"/>
                    </a:gs>
                    <a:gs pos="100000">
                      <a:srgbClr val="A2553A"/>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834" name="Line 166"/>
                <p:cNvSpPr>
                  <a:spLocks noChangeShapeType="1"/>
                </p:cNvSpPr>
                <p:nvPr/>
              </p:nvSpPr>
              <p:spPr bwMode="auto">
                <a:xfrm>
                  <a:off x="1994" y="2765"/>
                  <a:ext cx="20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35" name="Line 167"/>
                <p:cNvSpPr>
                  <a:spLocks noChangeShapeType="1"/>
                </p:cNvSpPr>
                <p:nvPr/>
              </p:nvSpPr>
              <p:spPr bwMode="auto">
                <a:xfrm>
                  <a:off x="1994" y="2941"/>
                  <a:ext cx="20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117794" name="Group 168"/>
            <p:cNvGrpSpPr>
              <a:grpSpLocks/>
            </p:cNvGrpSpPr>
            <p:nvPr/>
          </p:nvGrpSpPr>
          <p:grpSpPr bwMode="auto">
            <a:xfrm>
              <a:off x="5166" y="1288"/>
              <a:ext cx="498" cy="84"/>
              <a:chOff x="3760" y="3206"/>
              <a:chExt cx="295" cy="72"/>
            </a:xfrm>
          </p:grpSpPr>
          <p:sp>
            <p:nvSpPr>
              <p:cNvPr id="117823" name="AutoShape 169" descr="ｵｰｸ"/>
              <p:cNvSpPr>
                <a:spLocks noChangeArrowheads="1"/>
              </p:cNvSpPr>
              <p:nvPr/>
            </p:nvSpPr>
            <p:spPr bwMode="auto">
              <a:xfrm flipV="1">
                <a:off x="3760" y="3206"/>
                <a:ext cx="295" cy="4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929 w 21600"/>
                  <a:gd name="T13" fmla="*/ 2757 h 21600"/>
                  <a:gd name="T14" fmla="*/ 18671 w 21600"/>
                  <a:gd name="T15" fmla="*/ 18843 h 21600"/>
                </a:gdLst>
                <a:ahLst/>
                <a:cxnLst>
                  <a:cxn ang="T8">
                    <a:pos x="T0" y="T1"/>
                  </a:cxn>
                  <a:cxn ang="T9">
                    <a:pos x="T2" y="T3"/>
                  </a:cxn>
                  <a:cxn ang="T10">
                    <a:pos x="T4" y="T5"/>
                  </a:cxn>
                  <a:cxn ang="T11">
                    <a:pos x="T6" y="T7"/>
                  </a:cxn>
                </a:cxnLst>
                <a:rect l="T12" t="T13" r="T14" b="T15"/>
                <a:pathLst>
                  <a:path w="21600" h="21600">
                    <a:moveTo>
                      <a:pt x="0" y="0"/>
                    </a:moveTo>
                    <a:lnTo>
                      <a:pt x="2269" y="21600"/>
                    </a:lnTo>
                    <a:lnTo>
                      <a:pt x="19331" y="21600"/>
                    </a:lnTo>
                    <a:lnTo>
                      <a:pt x="21600" y="0"/>
                    </a:lnTo>
                    <a:lnTo>
                      <a:pt x="0" y="0"/>
                    </a:lnTo>
                    <a:close/>
                  </a:path>
                </a:pathLst>
              </a:custGeom>
              <a:blipFill dpi="0" rotWithShape="0">
                <a:blip r:embed="rId3"/>
                <a:srcRect/>
                <a:tile tx="0" ty="0" sx="100000" sy="100000" flip="none" algn="tl"/>
              </a:blipFill>
              <a:ln w="1143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24" name="Rectangle 170" descr="ｵｰｸ"/>
              <p:cNvSpPr>
                <a:spLocks noChangeArrowheads="1"/>
              </p:cNvSpPr>
              <p:nvPr/>
            </p:nvSpPr>
            <p:spPr bwMode="auto">
              <a:xfrm>
                <a:off x="3764" y="3253"/>
                <a:ext cx="290" cy="25"/>
              </a:xfrm>
              <a:prstGeom prst="rect">
                <a:avLst/>
              </a:prstGeom>
              <a:blipFill dpi="0" rotWithShape="0">
                <a:blip r:embed="rId3"/>
                <a:srcRect/>
                <a:tile tx="0" ty="0" sx="100000" sy="100000" flip="none" algn="tl"/>
              </a:blipFill>
              <a:ln w="1143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grpSp>
        <p:grpSp>
          <p:nvGrpSpPr>
            <p:cNvPr id="117795" name="Group 171"/>
            <p:cNvGrpSpPr>
              <a:grpSpLocks/>
            </p:cNvGrpSpPr>
            <p:nvPr/>
          </p:nvGrpSpPr>
          <p:grpSpPr bwMode="auto">
            <a:xfrm>
              <a:off x="5167" y="1152"/>
              <a:ext cx="493" cy="180"/>
              <a:chOff x="3791" y="2568"/>
              <a:chExt cx="388" cy="155"/>
            </a:xfrm>
          </p:grpSpPr>
          <p:grpSp>
            <p:nvGrpSpPr>
              <p:cNvPr id="117796" name="Group 172"/>
              <p:cNvGrpSpPr>
                <a:grpSpLocks/>
              </p:cNvGrpSpPr>
              <p:nvPr/>
            </p:nvGrpSpPr>
            <p:grpSpPr bwMode="auto">
              <a:xfrm>
                <a:off x="3791" y="2568"/>
                <a:ext cx="125" cy="154"/>
                <a:chOff x="1872" y="2464"/>
                <a:chExt cx="449" cy="552"/>
              </a:xfrm>
            </p:grpSpPr>
            <p:sp>
              <p:nvSpPr>
                <p:cNvPr id="117815" name="Oval 173"/>
                <p:cNvSpPr>
                  <a:spLocks noChangeArrowheads="1"/>
                </p:cNvSpPr>
                <p:nvPr/>
              </p:nvSpPr>
              <p:spPr bwMode="auto">
                <a:xfrm>
                  <a:off x="1872" y="2464"/>
                  <a:ext cx="448" cy="538"/>
                </a:xfrm>
                <a:prstGeom prst="ellipse">
                  <a:avLst/>
                </a:prstGeom>
                <a:gradFill rotWithShape="0">
                  <a:gsLst>
                    <a:gs pos="0">
                      <a:srgbClr val="571B06"/>
                    </a:gs>
                    <a:gs pos="50000">
                      <a:srgbClr val="BD3B0D"/>
                    </a:gs>
                    <a:gs pos="100000">
                      <a:srgbClr val="571B06"/>
                    </a:gs>
                  </a:gsLst>
                  <a:lin ang="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816" name="Freeform 174"/>
                <p:cNvSpPr>
                  <a:spLocks/>
                </p:cNvSpPr>
                <p:nvPr/>
              </p:nvSpPr>
              <p:spPr bwMode="auto">
                <a:xfrm>
                  <a:off x="1923" y="2516"/>
                  <a:ext cx="356" cy="59"/>
                </a:xfrm>
                <a:custGeom>
                  <a:avLst/>
                  <a:gdLst>
                    <a:gd name="T0" fmla="*/ 0 w 356"/>
                    <a:gd name="T1" fmla="*/ 49 h 59"/>
                    <a:gd name="T2" fmla="*/ 122 w 356"/>
                    <a:gd name="T3" fmla="*/ 9 h 59"/>
                    <a:gd name="T4" fmla="*/ 179 w 356"/>
                    <a:gd name="T5" fmla="*/ 2 h 59"/>
                    <a:gd name="T6" fmla="*/ 247 w 356"/>
                    <a:gd name="T7" fmla="*/ 9 h 59"/>
                    <a:gd name="T8" fmla="*/ 356 w 356"/>
                    <a:gd name="T9" fmla="*/ 59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59">
                      <a:moveTo>
                        <a:pt x="0" y="49"/>
                      </a:moveTo>
                      <a:cubicBezTo>
                        <a:pt x="20" y="42"/>
                        <a:pt x="92" y="17"/>
                        <a:pt x="122" y="9"/>
                      </a:cubicBezTo>
                      <a:cubicBezTo>
                        <a:pt x="152" y="1"/>
                        <a:pt x="158" y="2"/>
                        <a:pt x="179" y="2"/>
                      </a:cubicBezTo>
                      <a:cubicBezTo>
                        <a:pt x="200" y="2"/>
                        <a:pt x="218" y="0"/>
                        <a:pt x="247" y="9"/>
                      </a:cubicBezTo>
                      <a:cubicBezTo>
                        <a:pt x="276" y="18"/>
                        <a:pt x="333" y="49"/>
                        <a:pt x="356" y="59"/>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17" name="Freeform 175"/>
                <p:cNvSpPr>
                  <a:spLocks/>
                </p:cNvSpPr>
                <p:nvPr/>
              </p:nvSpPr>
              <p:spPr bwMode="auto">
                <a:xfrm>
                  <a:off x="1881" y="2600"/>
                  <a:ext cx="440" cy="78"/>
                </a:xfrm>
                <a:custGeom>
                  <a:avLst/>
                  <a:gdLst>
                    <a:gd name="T0" fmla="*/ 0 w 356"/>
                    <a:gd name="T1" fmla="*/ 70098 h 59"/>
                    <a:gd name="T2" fmla="*/ 30167 w 356"/>
                    <a:gd name="T3" fmla="*/ 13129 h 59"/>
                    <a:gd name="T4" fmla="*/ 44100 w 356"/>
                    <a:gd name="T5" fmla="*/ 3251 h 59"/>
                    <a:gd name="T6" fmla="*/ 60908 w 356"/>
                    <a:gd name="T7" fmla="*/ 13129 h 59"/>
                    <a:gd name="T8" fmla="*/ 87763 w 356"/>
                    <a:gd name="T9" fmla="*/ 83656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59">
                      <a:moveTo>
                        <a:pt x="0" y="49"/>
                      </a:moveTo>
                      <a:cubicBezTo>
                        <a:pt x="20" y="42"/>
                        <a:pt x="92" y="17"/>
                        <a:pt x="122" y="9"/>
                      </a:cubicBezTo>
                      <a:cubicBezTo>
                        <a:pt x="152" y="1"/>
                        <a:pt x="158" y="2"/>
                        <a:pt x="179" y="2"/>
                      </a:cubicBezTo>
                      <a:cubicBezTo>
                        <a:pt x="200" y="2"/>
                        <a:pt x="218" y="0"/>
                        <a:pt x="247" y="9"/>
                      </a:cubicBezTo>
                      <a:cubicBezTo>
                        <a:pt x="276" y="18"/>
                        <a:pt x="333" y="49"/>
                        <a:pt x="356" y="59"/>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18" name="Freeform 176"/>
                <p:cNvSpPr>
                  <a:spLocks/>
                </p:cNvSpPr>
                <p:nvPr/>
              </p:nvSpPr>
              <p:spPr bwMode="auto">
                <a:xfrm>
                  <a:off x="1881" y="2687"/>
                  <a:ext cx="440" cy="78"/>
                </a:xfrm>
                <a:custGeom>
                  <a:avLst/>
                  <a:gdLst>
                    <a:gd name="T0" fmla="*/ 0 w 356"/>
                    <a:gd name="T1" fmla="*/ 70098 h 59"/>
                    <a:gd name="T2" fmla="*/ 30167 w 356"/>
                    <a:gd name="T3" fmla="*/ 13129 h 59"/>
                    <a:gd name="T4" fmla="*/ 44100 w 356"/>
                    <a:gd name="T5" fmla="*/ 3251 h 59"/>
                    <a:gd name="T6" fmla="*/ 60908 w 356"/>
                    <a:gd name="T7" fmla="*/ 13129 h 59"/>
                    <a:gd name="T8" fmla="*/ 87763 w 356"/>
                    <a:gd name="T9" fmla="*/ 83656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59">
                      <a:moveTo>
                        <a:pt x="0" y="49"/>
                      </a:moveTo>
                      <a:cubicBezTo>
                        <a:pt x="20" y="42"/>
                        <a:pt x="92" y="17"/>
                        <a:pt x="122" y="9"/>
                      </a:cubicBezTo>
                      <a:cubicBezTo>
                        <a:pt x="152" y="1"/>
                        <a:pt x="158" y="2"/>
                        <a:pt x="179" y="2"/>
                      </a:cubicBezTo>
                      <a:cubicBezTo>
                        <a:pt x="200" y="2"/>
                        <a:pt x="218" y="0"/>
                        <a:pt x="247" y="9"/>
                      </a:cubicBezTo>
                      <a:cubicBezTo>
                        <a:pt x="276" y="18"/>
                        <a:pt x="333" y="49"/>
                        <a:pt x="356" y="59"/>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19" name="Oval 177"/>
                <p:cNvSpPr>
                  <a:spLocks noChangeArrowheads="1"/>
                </p:cNvSpPr>
                <p:nvPr/>
              </p:nvSpPr>
              <p:spPr bwMode="auto">
                <a:xfrm>
                  <a:off x="1928" y="2680"/>
                  <a:ext cx="336" cy="336"/>
                </a:xfrm>
                <a:prstGeom prst="ellipse">
                  <a:avLst/>
                </a:prstGeom>
                <a:solidFill>
                  <a:srgbClr val="EF572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820" name="Oval 178"/>
                <p:cNvSpPr>
                  <a:spLocks noChangeArrowheads="1"/>
                </p:cNvSpPr>
                <p:nvPr/>
              </p:nvSpPr>
              <p:spPr bwMode="auto">
                <a:xfrm>
                  <a:off x="1958" y="2713"/>
                  <a:ext cx="275" cy="275"/>
                </a:xfrm>
                <a:prstGeom prst="ellipse">
                  <a:avLst/>
                </a:prstGeom>
                <a:gradFill rotWithShape="0">
                  <a:gsLst>
                    <a:gs pos="0">
                      <a:srgbClr val="A2553A"/>
                    </a:gs>
                    <a:gs pos="50000">
                      <a:srgbClr val="F48158"/>
                    </a:gs>
                    <a:gs pos="100000">
                      <a:srgbClr val="A2553A"/>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821" name="Line 179"/>
                <p:cNvSpPr>
                  <a:spLocks noChangeShapeType="1"/>
                </p:cNvSpPr>
                <p:nvPr/>
              </p:nvSpPr>
              <p:spPr bwMode="auto">
                <a:xfrm>
                  <a:off x="1994" y="2765"/>
                  <a:ext cx="20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22" name="Line 180"/>
                <p:cNvSpPr>
                  <a:spLocks noChangeShapeType="1"/>
                </p:cNvSpPr>
                <p:nvPr/>
              </p:nvSpPr>
              <p:spPr bwMode="auto">
                <a:xfrm>
                  <a:off x="1994" y="2941"/>
                  <a:ext cx="20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17797" name="Group 181"/>
              <p:cNvGrpSpPr>
                <a:grpSpLocks/>
              </p:cNvGrpSpPr>
              <p:nvPr/>
            </p:nvGrpSpPr>
            <p:grpSpPr bwMode="auto">
              <a:xfrm>
                <a:off x="3922" y="2569"/>
                <a:ext cx="125" cy="154"/>
                <a:chOff x="1872" y="2464"/>
                <a:chExt cx="449" cy="552"/>
              </a:xfrm>
            </p:grpSpPr>
            <p:sp>
              <p:nvSpPr>
                <p:cNvPr id="117807" name="Oval 182"/>
                <p:cNvSpPr>
                  <a:spLocks noChangeArrowheads="1"/>
                </p:cNvSpPr>
                <p:nvPr/>
              </p:nvSpPr>
              <p:spPr bwMode="auto">
                <a:xfrm>
                  <a:off x="1872" y="2464"/>
                  <a:ext cx="448" cy="538"/>
                </a:xfrm>
                <a:prstGeom prst="ellipse">
                  <a:avLst/>
                </a:prstGeom>
                <a:gradFill rotWithShape="0">
                  <a:gsLst>
                    <a:gs pos="0">
                      <a:srgbClr val="571B06"/>
                    </a:gs>
                    <a:gs pos="50000">
                      <a:srgbClr val="BD3B0D"/>
                    </a:gs>
                    <a:gs pos="100000">
                      <a:srgbClr val="571B06"/>
                    </a:gs>
                  </a:gsLst>
                  <a:lin ang="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808" name="Freeform 183"/>
                <p:cNvSpPr>
                  <a:spLocks/>
                </p:cNvSpPr>
                <p:nvPr/>
              </p:nvSpPr>
              <p:spPr bwMode="auto">
                <a:xfrm>
                  <a:off x="1923" y="2516"/>
                  <a:ext cx="356" cy="59"/>
                </a:xfrm>
                <a:custGeom>
                  <a:avLst/>
                  <a:gdLst>
                    <a:gd name="T0" fmla="*/ 0 w 356"/>
                    <a:gd name="T1" fmla="*/ 49 h 59"/>
                    <a:gd name="T2" fmla="*/ 122 w 356"/>
                    <a:gd name="T3" fmla="*/ 9 h 59"/>
                    <a:gd name="T4" fmla="*/ 179 w 356"/>
                    <a:gd name="T5" fmla="*/ 2 h 59"/>
                    <a:gd name="T6" fmla="*/ 247 w 356"/>
                    <a:gd name="T7" fmla="*/ 9 h 59"/>
                    <a:gd name="T8" fmla="*/ 356 w 356"/>
                    <a:gd name="T9" fmla="*/ 59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59">
                      <a:moveTo>
                        <a:pt x="0" y="49"/>
                      </a:moveTo>
                      <a:cubicBezTo>
                        <a:pt x="20" y="42"/>
                        <a:pt x="92" y="17"/>
                        <a:pt x="122" y="9"/>
                      </a:cubicBezTo>
                      <a:cubicBezTo>
                        <a:pt x="152" y="1"/>
                        <a:pt x="158" y="2"/>
                        <a:pt x="179" y="2"/>
                      </a:cubicBezTo>
                      <a:cubicBezTo>
                        <a:pt x="200" y="2"/>
                        <a:pt x="218" y="0"/>
                        <a:pt x="247" y="9"/>
                      </a:cubicBezTo>
                      <a:cubicBezTo>
                        <a:pt x="276" y="18"/>
                        <a:pt x="333" y="49"/>
                        <a:pt x="356" y="59"/>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09" name="Freeform 184"/>
                <p:cNvSpPr>
                  <a:spLocks/>
                </p:cNvSpPr>
                <p:nvPr/>
              </p:nvSpPr>
              <p:spPr bwMode="auto">
                <a:xfrm>
                  <a:off x="1881" y="2600"/>
                  <a:ext cx="440" cy="78"/>
                </a:xfrm>
                <a:custGeom>
                  <a:avLst/>
                  <a:gdLst>
                    <a:gd name="T0" fmla="*/ 0 w 356"/>
                    <a:gd name="T1" fmla="*/ 70098 h 59"/>
                    <a:gd name="T2" fmla="*/ 30167 w 356"/>
                    <a:gd name="T3" fmla="*/ 13129 h 59"/>
                    <a:gd name="T4" fmla="*/ 44100 w 356"/>
                    <a:gd name="T5" fmla="*/ 3251 h 59"/>
                    <a:gd name="T6" fmla="*/ 60908 w 356"/>
                    <a:gd name="T7" fmla="*/ 13129 h 59"/>
                    <a:gd name="T8" fmla="*/ 87763 w 356"/>
                    <a:gd name="T9" fmla="*/ 83656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59">
                      <a:moveTo>
                        <a:pt x="0" y="49"/>
                      </a:moveTo>
                      <a:cubicBezTo>
                        <a:pt x="20" y="42"/>
                        <a:pt x="92" y="17"/>
                        <a:pt x="122" y="9"/>
                      </a:cubicBezTo>
                      <a:cubicBezTo>
                        <a:pt x="152" y="1"/>
                        <a:pt x="158" y="2"/>
                        <a:pt x="179" y="2"/>
                      </a:cubicBezTo>
                      <a:cubicBezTo>
                        <a:pt x="200" y="2"/>
                        <a:pt x="218" y="0"/>
                        <a:pt x="247" y="9"/>
                      </a:cubicBezTo>
                      <a:cubicBezTo>
                        <a:pt x="276" y="18"/>
                        <a:pt x="333" y="49"/>
                        <a:pt x="356" y="59"/>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10" name="Freeform 185"/>
                <p:cNvSpPr>
                  <a:spLocks/>
                </p:cNvSpPr>
                <p:nvPr/>
              </p:nvSpPr>
              <p:spPr bwMode="auto">
                <a:xfrm>
                  <a:off x="1881" y="2687"/>
                  <a:ext cx="440" cy="78"/>
                </a:xfrm>
                <a:custGeom>
                  <a:avLst/>
                  <a:gdLst>
                    <a:gd name="T0" fmla="*/ 0 w 356"/>
                    <a:gd name="T1" fmla="*/ 70098 h 59"/>
                    <a:gd name="T2" fmla="*/ 30167 w 356"/>
                    <a:gd name="T3" fmla="*/ 13129 h 59"/>
                    <a:gd name="T4" fmla="*/ 44100 w 356"/>
                    <a:gd name="T5" fmla="*/ 3251 h 59"/>
                    <a:gd name="T6" fmla="*/ 60908 w 356"/>
                    <a:gd name="T7" fmla="*/ 13129 h 59"/>
                    <a:gd name="T8" fmla="*/ 87763 w 356"/>
                    <a:gd name="T9" fmla="*/ 83656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59">
                      <a:moveTo>
                        <a:pt x="0" y="49"/>
                      </a:moveTo>
                      <a:cubicBezTo>
                        <a:pt x="20" y="42"/>
                        <a:pt x="92" y="17"/>
                        <a:pt x="122" y="9"/>
                      </a:cubicBezTo>
                      <a:cubicBezTo>
                        <a:pt x="152" y="1"/>
                        <a:pt x="158" y="2"/>
                        <a:pt x="179" y="2"/>
                      </a:cubicBezTo>
                      <a:cubicBezTo>
                        <a:pt x="200" y="2"/>
                        <a:pt x="218" y="0"/>
                        <a:pt x="247" y="9"/>
                      </a:cubicBezTo>
                      <a:cubicBezTo>
                        <a:pt x="276" y="18"/>
                        <a:pt x="333" y="49"/>
                        <a:pt x="356" y="59"/>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11" name="Oval 186"/>
                <p:cNvSpPr>
                  <a:spLocks noChangeArrowheads="1"/>
                </p:cNvSpPr>
                <p:nvPr/>
              </p:nvSpPr>
              <p:spPr bwMode="auto">
                <a:xfrm>
                  <a:off x="1928" y="2680"/>
                  <a:ext cx="336" cy="336"/>
                </a:xfrm>
                <a:prstGeom prst="ellipse">
                  <a:avLst/>
                </a:prstGeom>
                <a:solidFill>
                  <a:srgbClr val="EF572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812" name="Oval 187"/>
                <p:cNvSpPr>
                  <a:spLocks noChangeArrowheads="1"/>
                </p:cNvSpPr>
                <p:nvPr/>
              </p:nvSpPr>
              <p:spPr bwMode="auto">
                <a:xfrm>
                  <a:off x="1958" y="2713"/>
                  <a:ext cx="275" cy="275"/>
                </a:xfrm>
                <a:prstGeom prst="ellipse">
                  <a:avLst/>
                </a:prstGeom>
                <a:gradFill rotWithShape="0">
                  <a:gsLst>
                    <a:gs pos="0">
                      <a:srgbClr val="A2553A"/>
                    </a:gs>
                    <a:gs pos="50000">
                      <a:srgbClr val="F48158"/>
                    </a:gs>
                    <a:gs pos="100000">
                      <a:srgbClr val="A2553A"/>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813" name="Line 188"/>
                <p:cNvSpPr>
                  <a:spLocks noChangeShapeType="1"/>
                </p:cNvSpPr>
                <p:nvPr/>
              </p:nvSpPr>
              <p:spPr bwMode="auto">
                <a:xfrm>
                  <a:off x="1994" y="2765"/>
                  <a:ext cx="20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14" name="Line 189"/>
                <p:cNvSpPr>
                  <a:spLocks noChangeShapeType="1"/>
                </p:cNvSpPr>
                <p:nvPr/>
              </p:nvSpPr>
              <p:spPr bwMode="auto">
                <a:xfrm>
                  <a:off x="1994" y="2941"/>
                  <a:ext cx="20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17798" name="Group 190"/>
              <p:cNvGrpSpPr>
                <a:grpSpLocks/>
              </p:cNvGrpSpPr>
              <p:nvPr/>
            </p:nvGrpSpPr>
            <p:grpSpPr bwMode="auto">
              <a:xfrm>
                <a:off x="4054" y="2568"/>
                <a:ext cx="125" cy="154"/>
                <a:chOff x="1872" y="2464"/>
                <a:chExt cx="449" cy="552"/>
              </a:xfrm>
            </p:grpSpPr>
            <p:sp>
              <p:nvSpPr>
                <p:cNvPr id="117799" name="Oval 191"/>
                <p:cNvSpPr>
                  <a:spLocks noChangeArrowheads="1"/>
                </p:cNvSpPr>
                <p:nvPr/>
              </p:nvSpPr>
              <p:spPr bwMode="auto">
                <a:xfrm>
                  <a:off x="1872" y="2464"/>
                  <a:ext cx="448" cy="538"/>
                </a:xfrm>
                <a:prstGeom prst="ellipse">
                  <a:avLst/>
                </a:prstGeom>
                <a:gradFill rotWithShape="0">
                  <a:gsLst>
                    <a:gs pos="0">
                      <a:srgbClr val="571B06"/>
                    </a:gs>
                    <a:gs pos="50000">
                      <a:srgbClr val="BD3B0D"/>
                    </a:gs>
                    <a:gs pos="100000">
                      <a:srgbClr val="571B06"/>
                    </a:gs>
                  </a:gsLst>
                  <a:lin ang="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800" name="Freeform 192"/>
                <p:cNvSpPr>
                  <a:spLocks/>
                </p:cNvSpPr>
                <p:nvPr/>
              </p:nvSpPr>
              <p:spPr bwMode="auto">
                <a:xfrm>
                  <a:off x="1923" y="2516"/>
                  <a:ext cx="356" cy="59"/>
                </a:xfrm>
                <a:custGeom>
                  <a:avLst/>
                  <a:gdLst>
                    <a:gd name="T0" fmla="*/ 0 w 356"/>
                    <a:gd name="T1" fmla="*/ 49 h 59"/>
                    <a:gd name="T2" fmla="*/ 122 w 356"/>
                    <a:gd name="T3" fmla="*/ 9 h 59"/>
                    <a:gd name="T4" fmla="*/ 179 w 356"/>
                    <a:gd name="T5" fmla="*/ 2 h 59"/>
                    <a:gd name="T6" fmla="*/ 247 w 356"/>
                    <a:gd name="T7" fmla="*/ 9 h 59"/>
                    <a:gd name="T8" fmla="*/ 356 w 356"/>
                    <a:gd name="T9" fmla="*/ 59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59">
                      <a:moveTo>
                        <a:pt x="0" y="49"/>
                      </a:moveTo>
                      <a:cubicBezTo>
                        <a:pt x="20" y="42"/>
                        <a:pt x="92" y="17"/>
                        <a:pt x="122" y="9"/>
                      </a:cubicBezTo>
                      <a:cubicBezTo>
                        <a:pt x="152" y="1"/>
                        <a:pt x="158" y="2"/>
                        <a:pt x="179" y="2"/>
                      </a:cubicBezTo>
                      <a:cubicBezTo>
                        <a:pt x="200" y="2"/>
                        <a:pt x="218" y="0"/>
                        <a:pt x="247" y="9"/>
                      </a:cubicBezTo>
                      <a:cubicBezTo>
                        <a:pt x="276" y="18"/>
                        <a:pt x="333" y="49"/>
                        <a:pt x="356" y="59"/>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01" name="Freeform 193"/>
                <p:cNvSpPr>
                  <a:spLocks/>
                </p:cNvSpPr>
                <p:nvPr/>
              </p:nvSpPr>
              <p:spPr bwMode="auto">
                <a:xfrm>
                  <a:off x="1881" y="2600"/>
                  <a:ext cx="440" cy="78"/>
                </a:xfrm>
                <a:custGeom>
                  <a:avLst/>
                  <a:gdLst>
                    <a:gd name="T0" fmla="*/ 0 w 356"/>
                    <a:gd name="T1" fmla="*/ 70098 h 59"/>
                    <a:gd name="T2" fmla="*/ 30167 w 356"/>
                    <a:gd name="T3" fmla="*/ 13129 h 59"/>
                    <a:gd name="T4" fmla="*/ 44100 w 356"/>
                    <a:gd name="T5" fmla="*/ 3251 h 59"/>
                    <a:gd name="T6" fmla="*/ 60908 w 356"/>
                    <a:gd name="T7" fmla="*/ 13129 h 59"/>
                    <a:gd name="T8" fmla="*/ 87763 w 356"/>
                    <a:gd name="T9" fmla="*/ 83656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59">
                      <a:moveTo>
                        <a:pt x="0" y="49"/>
                      </a:moveTo>
                      <a:cubicBezTo>
                        <a:pt x="20" y="42"/>
                        <a:pt x="92" y="17"/>
                        <a:pt x="122" y="9"/>
                      </a:cubicBezTo>
                      <a:cubicBezTo>
                        <a:pt x="152" y="1"/>
                        <a:pt x="158" y="2"/>
                        <a:pt x="179" y="2"/>
                      </a:cubicBezTo>
                      <a:cubicBezTo>
                        <a:pt x="200" y="2"/>
                        <a:pt x="218" y="0"/>
                        <a:pt x="247" y="9"/>
                      </a:cubicBezTo>
                      <a:cubicBezTo>
                        <a:pt x="276" y="18"/>
                        <a:pt x="333" y="49"/>
                        <a:pt x="356" y="59"/>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02" name="Freeform 194"/>
                <p:cNvSpPr>
                  <a:spLocks/>
                </p:cNvSpPr>
                <p:nvPr/>
              </p:nvSpPr>
              <p:spPr bwMode="auto">
                <a:xfrm>
                  <a:off x="1881" y="2687"/>
                  <a:ext cx="440" cy="78"/>
                </a:xfrm>
                <a:custGeom>
                  <a:avLst/>
                  <a:gdLst>
                    <a:gd name="T0" fmla="*/ 0 w 356"/>
                    <a:gd name="T1" fmla="*/ 70098 h 59"/>
                    <a:gd name="T2" fmla="*/ 30167 w 356"/>
                    <a:gd name="T3" fmla="*/ 13129 h 59"/>
                    <a:gd name="T4" fmla="*/ 44100 w 356"/>
                    <a:gd name="T5" fmla="*/ 3251 h 59"/>
                    <a:gd name="T6" fmla="*/ 60908 w 356"/>
                    <a:gd name="T7" fmla="*/ 13129 h 59"/>
                    <a:gd name="T8" fmla="*/ 87763 w 356"/>
                    <a:gd name="T9" fmla="*/ 83656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59">
                      <a:moveTo>
                        <a:pt x="0" y="49"/>
                      </a:moveTo>
                      <a:cubicBezTo>
                        <a:pt x="20" y="42"/>
                        <a:pt x="92" y="17"/>
                        <a:pt x="122" y="9"/>
                      </a:cubicBezTo>
                      <a:cubicBezTo>
                        <a:pt x="152" y="1"/>
                        <a:pt x="158" y="2"/>
                        <a:pt x="179" y="2"/>
                      </a:cubicBezTo>
                      <a:cubicBezTo>
                        <a:pt x="200" y="2"/>
                        <a:pt x="218" y="0"/>
                        <a:pt x="247" y="9"/>
                      </a:cubicBezTo>
                      <a:cubicBezTo>
                        <a:pt x="276" y="18"/>
                        <a:pt x="333" y="49"/>
                        <a:pt x="356" y="59"/>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03" name="Oval 195"/>
                <p:cNvSpPr>
                  <a:spLocks noChangeArrowheads="1"/>
                </p:cNvSpPr>
                <p:nvPr/>
              </p:nvSpPr>
              <p:spPr bwMode="auto">
                <a:xfrm>
                  <a:off x="1928" y="2680"/>
                  <a:ext cx="336" cy="336"/>
                </a:xfrm>
                <a:prstGeom prst="ellipse">
                  <a:avLst/>
                </a:prstGeom>
                <a:solidFill>
                  <a:srgbClr val="EF572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804" name="Oval 196"/>
                <p:cNvSpPr>
                  <a:spLocks noChangeArrowheads="1"/>
                </p:cNvSpPr>
                <p:nvPr/>
              </p:nvSpPr>
              <p:spPr bwMode="auto">
                <a:xfrm>
                  <a:off x="1958" y="2713"/>
                  <a:ext cx="275" cy="275"/>
                </a:xfrm>
                <a:prstGeom prst="ellipse">
                  <a:avLst/>
                </a:prstGeom>
                <a:gradFill rotWithShape="0">
                  <a:gsLst>
                    <a:gs pos="0">
                      <a:srgbClr val="A2553A"/>
                    </a:gs>
                    <a:gs pos="50000">
                      <a:srgbClr val="F48158"/>
                    </a:gs>
                    <a:gs pos="100000">
                      <a:srgbClr val="A2553A"/>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17805" name="Line 197"/>
                <p:cNvSpPr>
                  <a:spLocks noChangeShapeType="1"/>
                </p:cNvSpPr>
                <p:nvPr/>
              </p:nvSpPr>
              <p:spPr bwMode="auto">
                <a:xfrm>
                  <a:off x="1994" y="2765"/>
                  <a:ext cx="20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806" name="Line 198"/>
                <p:cNvSpPr>
                  <a:spLocks noChangeShapeType="1"/>
                </p:cNvSpPr>
                <p:nvPr/>
              </p:nvSpPr>
              <p:spPr bwMode="auto">
                <a:xfrm>
                  <a:off x="1994" y="2941"/>
                  <a:ext cx="20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sp>
        <p:nvSpPr>
          <p:cNvPr id="117773" name="Line 199"/>
          <p:cNvSpPr>
            <a:spLocks noChangeShapeType="1"/>
          </p:cNvSpPr>
          <p:nvPr/>
        </p:nvSpPr>
        <p:spPr bwMode="auto">
          <a:xfrm flipH="1">
            <a:off x="4184650" y="2565400"/>
            <a:ext cx="15875" cy="2592388"/>
          </a:xfrm>
          <a:prstGeom prst="line">
            <a:avLst/>
          </a:prstGeom>
          <a:noFill/>
          <a:ln w="762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7774" name="Line 200"/>
          <p:cNvSpPr>
            <a:spLocks noChangeShapeType="1"/>
          </p:cNvSpPr>
          <p:nvPr/>
        </p:nvSpPr>
        <p:spPr bwMode="auto">
          <a:xfrm>
            <a:off x="3802063" y="2597150"/>
            <a:ext cx="382587" cy="0"/>
          </a:xfrm>
          <a:prstGeom prst="line">
            <a:avLst/>
          </a:prstGeom>
          <a:noFill/>
          <a:ln w="762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7775" name="Text Box 201"/>
          <p:cNvSpPr txBox="1">
            <a:spLocks noChangeArrowheads="1"/>
          </p:cNvSpPr>
          <p:nvPr/>
        </p:nvSpPr>
        <p:spPr bwMode="auto">
          <a:xfrm>
            <a:off x="80963" y="3763963"/>
            <a:ext cx="3816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400" b="1">
                <a:solidFill>
                  <a:srgbClr val="333399"/>
                </a:solidFill>
              </a:rPr>
              <a:t>《</a:t>
            </a:r>
            <a:r>
              <a:rPr lang="ja-JP" altLang="en-US" sz="2400" b="1">
                <a:solidFill>
                  <a:srgbClr val="333399"/>
                </a:solidFill>
              </a:rPr>
              <a:t>グレーンウイスキー原酒</a:t>
            </a:r>
            <a:r>
              <a:rPr lang="en-US" altLang="ja-JP" sz="2400" b="1">
                <a:solidFill>
                  <a:srgbClr val="333399"/>
                </a:solidFill>
              </a:rPr>
              <a:t>》</a:t>
            </a:r>
          </a:p>
        </p:txBody>
      </p:sp>
      <p:sp>
        <p:nvSpPr>
          <p:cNvPr id="117776" name="Line 202"/>
          <p:cNvSpPr>
            <a:spLocks noChangeShapeType="1"/>
          </p:cNvSpPr>
          <p:nvPr/>
        </p:nvSpPr>
        <p:spPr bwMode="auto">
          <a:xfrm>
            <a:off x="3833813" y="5157788"/>
            <a:ext cx="927100" cy="0"/>
          </a:xfrm>
          <a:prstGeom prst="line">
            <a:avLst/>
          </a:prstGeom>
          <a:noFill/>
          <a:ln w="762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7777" name="Rectangle 203"/>
          <p:cNvSpPr>
            <a:spLocks noChangeArrowheads="1"/>
          </p:cNvSpPr>
          <p:nvPr/>
        </p:nvSpPr>
        <p:spPr bwMode="auto">
          <a:xfrm>
            <a:off x="0" y="0"/>
            <a:ext cx="9144000" cy="6477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828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a:solidFill>
                  <a:srgbClr val="FFFFFF"/>
                </a:solidFill>
                <a:latin typeface="ＨＧｺﾞｼｯｸE-PRO"/>
                <a:ea typeface="HGP創英角ｺﾞｼｯｸUB" panose="020B0900000000000000" pitchFamily="50" charset="-128"/>
              </a:rPr>
              <a:t>シングルモルトウイスキーって何？</a:t>
            </a:r>
            <a:endParaRPr lang="ja-JP" altLang="en-US" sz="3600">
              <a:solidFill>
                <a:srgbClr val="FFFFFF"/>
              </a:solidFill>
              <a:latin typeface="ＤＦＰ特太ゴシック体"/>
              <a:ea typeface="HGP創英角ｺﾞｼｯｸUB" panose="020B0900000000000000" pitchFamily="50" charset="-128"/>
            </a:endParaRPr>
          </a:p>
        </p:txBody>
      </p:sp>
      <p:sp>
        <p:nvSpPr>
          <p:cNvPr id="117778" name="Text Box 204"/>
          <p:cNvSpPr txBox="1">
            <a:spLocks noChangeArrowheads="1"/>
          </p:cNvSpPr>
          <p:nvPr/>
        </p:nvSpPr>
        <p:spPr bwMode="auto">
          <a:xfrm>
            <a:off x="465138" y="2851150"/>
            <a:ext cx="9350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000" b="1">
                <a:solidFill>
                  <a:srgbClr val="000000"/>
                </a:solidFill>
              </a:rPr>
              <a:t>大麦</a:t>
            </a:r>
          </a:p>
        </p:txBody>
      </p:sp>
      <p:sp>
        <p:nvSpPr>
          <p:cNvPr id="117779" name="Text Box 205"/>
          <p:cNvSpPr txBox="1">
            <a:spLocks noChangeArrowheads="1"/>
          </p:cNvSpPr>
          <p:nvPr/>
        </p:nvSpPr>
        <p:spPr bwMode="auto">
          <a:xfrm>
            <a:off x="80963" y="5876925"/>
            <a:ext cx="1584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000" b="1">
                <a:solidFill>
                  <a:srgbClr val="000000"/>
                </a:solidFill>
              </a:rPr>
              <a:t>とうもろこし</a:t>
            </a:r>
            <a:br>
              <a:rPr lang="ja-JP" altLang="en-US" sz="2000" b="1">
                <a:solidFill>
                  <a:srgbClr val="000000"/>
                </a:solidFill>
              </a:rPr>
            </a:br>
            <a:r>
              <a:rPr lang="ja-JP" altLang="en-US" sz="2000" b="1">
                <a:solidFill>
                  <a:srgbClr val="000000"/>
                </a:solidFill>
              </a:rPr>
              <a:t>などの穀類</a:t>
            </a:r>
          </a:p>
        </p:txBody>
      </p:sp>
      <p:sp>
        <p:nvSpPr>
          <p:cNvPr id="117780" name="Text Box 206"/>
          <p:cNvSpPr txBox="1">
            <a:spLocks noChangeArrowheads="1"/>
          </p:cNvSpPr>
          <p:nvPr/>
        </p:nvSpPr>
        <p:spPr bwMode="auto">
          <a:xfrm>
            <a:off x="1131888" y="2863850"/>
            <a:ext cx="16557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000" b="1">
                <a:solidFill>
                  <a:srgbClr val="000000"/>
                </a:solidFill>
              </a:rPr>
              <a:t>単式蒸溜器</a:t>
            </a:r>
          </a:p>
        </p:txBody>
      </p:sp>
      <p:sp>
        <p:nvSpPr>
          <p:cNvPr id="117781" name="Text Box 207"/>
          <p:cNvSpPr txBox="1">
            <a:spLocks noChangeArrowheads="1"/>
          </p:cNvSpPr>
          <p:nvPr/>
        </p:nvSpPr>
        <p:spPr bwMode="auto">
          <a:xfrm>
            <a:off x="1423988" y="5886450"/>
            <a:ext cx="16557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000" b="1">
                <a:solidFill>
                  <a:srgbClr val="000000"/>
                </a:solidFill>
              </a:rPr>
              <a:t>連続式</a:t>
            </a:r>
            <a:br>
              <a:rPr lang="ja-JP" altLang="en-US" sz="2000" b="1">
                <a:solidFill>
                  <a:srgbClr val="000000"/>
                </a:solidFill>
              </a:rPr>
            </a:br>
            <a:r>
              <a:rPr lang="ja-JP" altLang="en-US" sz="2000" b="1">
                <a:solidFill>
                  <a:srgbClr val="000000"/>
                </a:solidFill>
              </a:rPr>
              <a:t>蒸溜機</a:t>
            </a:r>
          </a:p>
        </p:txBody>
      </p:sp>
      <p:sp>
        <p:nvSpPr>
          <p:cNvPr id="117782" name="Rectangle 208"/>
          <p:cNvSpPr>
            <a:spLocks noChangeArrowheads="1"/>
          </p:cNvSpPr>
          <p:nvPr/>
        </p:nvSpPr>
        <p:spPr bwMode="auto">
          <a:xfrm>
            <a:off x="4643438" y="779463"/>
            <a:ext cx="3168650" cy="431800"/>
          </a:xfrm>
          <a:prstGeom prst="rect">
            <a:avLst/>
          </a:prstGeom>
          <a:solidFill>
            <a:srgbClr val="0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b="1">
                <a:solidFill>
                  <a:srgbClr val="FFFFFF"/>
                </a:solidFill>
              </a:rPr>
              <a:t>シングルモルトウイスキー</a:t>
            </a:r>
          </a:p>
        </p:txBody>
      </p:sp>
      <p:sp>
        <p:nvSpPr>
          <p:cNvPr id="117783" name="Rectangle 209"/>
          <p:cNvSpPr>
            <a:spLocks noChangeArrowheads="1"/>
          </p:cNvSpPr>
          <p:nvPr/>
        </p:nvSpPr>
        <p:spPr bwMode="auto">
          <a:xfrm>
            <a:off x="4643438" y="4005263"/>
            <a:ext cx="3168650" cy="431800"/>
          </a:xfrm>
          <a:prstGeom prst="rect">
            <a:avLst/>
          </a:prstGeom>
          <a:solidFill>
            <a:srgbClr val="0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b="1">
                <a:solidFill>
                  <a:srgbClr val="FFFFFF"/>
                </a:solidFill>
              </a:rPr>
              <a:t>ブレンデッドウイスキー</a:t>
            </a:r>
          </a:p>
        </p:txBody>
      </p:sp>
      <p:sp>
        <p:nvSpPr>
          <p:cNvPr id="117784" name="Line 210"/>
          <p:cNvSpPr>
            <a:spLocks noChangeShapeType="1"/>
          </p:cNvSpPr>
          <p:nvPr/>
        </p:nvSpPr>
        <p:spPr bwMode="auto">
          <a:xfrm>
            <a:off x="3824288" y="2133600"/>
            <a:ext cx="879475" cy="0"/>
          </a:xfrm>
          <a:prstGeom prst="line">
            <a:avLst/>
          </a:prstGeom>
          <a:noFill/>
          <a:ln w="762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7785" name="Text Box 211"/>
          <p:cNvSpPr txBox="1">
            <a:spLocks noChangeArrowheads="1"/>
          </p:cNvSpPr>
          <p:nvPr/>
        </p:nvSpPr>
        <p:spPr bwMode="auto">
          <a:xfrm>
            <a:off x="6985000" y="1927225"/>
            <a:ext cx="2195513" cy="99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10000"/>
              </a:lnSpc>
              <a:spcBef>
                <a:spcPct val="50000"/>
              </a:spcBef>
              <a:buFontTx/>
              <a:buNone/>
            </a:pPr>
            <a:r>
              <a:rPr lang="ja-JP" altLang="en-US" sz="1800" b="1">
                <a:solidFill>
                  <a:srgbClr val="000000"/>
                </a:solidFill>
              </a:rPr>
              <a:t>単一蒸溜所の原酒</a:t>
            </a:r>
            <a:br>
              <a:rPr lang="ja-JP" altLang="en-US" sz="1800" b="1">
                <a:solidFill>
                  <a:srgbClr val="000000"/>
                </a:solidFill>
              </a:rPr>
            </a:br>
            <a:r>
              <a:rPr lang="ja-JP" altLang="en-US" sz="1800" b="1">
                <a:solidFill>
                  <a:srgbClr val="000000"/>
                </a:solidFill>
              </a:rPr>
              <a:t>のみでつくられた</a:t>
            </a:r>
            <a:br>
              <a:rPr lang="ja-JP" altLang="en-US" sz="1800" b="1">
                <a:solidFill>
                  <a:srgbClr val="000000"/>
                </a:solidFill>
              </a:rPr>
            </a:br>
            <a:r>
              <a:rPr lang="ja-JP" altLang="en-US" sz="1800" b="1">
                <a:solidFill>
                  <a:srgbClr val="000000"/>
                </a:solidFill>
              </a:rPr>
              <a:t>モルトウイスキー</a:t>
            </a:r>
          </a:p>
        </p:txBody>
      </p:sp>
      <p:sp>
        <p:nvSpPr>
          <p:cNvPr id="117786" name="Text Box 212"/>
          <p:cNvSpPr txBox="1">
            <a:spLocks noChangeArrowheads="1"/>
          </p:cNvSpPr>
          <p:nvPr/>
        </p:nvSpPr>
        <p:spPr bwMode="auto">
          <a:xfrm>
            <a:off x="6934200" y="5157788"/>
            <a:ext cx="266382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1800" b="1">
                <a:solidFill>
                  <a:srgbClr val="000000"/>
                </a:solidFill>
              </a:rPr>
              <a:t>モルトウイスキーと</a:t>
            </a:r>
            <a:br>
              <a:rPr lang="ja-JP" altLang="en-US" sz="1800" b="1">
                <a:solidFill>
                  <a:srgbClr val="000000"/>
                </a:solidFill>
              </a:rPr>
            </a:br>
            <a:r>
              <a:rPr lang="ja-JP" altLang="en-US" sz="1800" b="1">
                <a:solidFill>
                  <a:srgbClr val="000000"/>
                </a:solidFill>
              </a:rPr>
              <a:t>グレーンウイスキー</a:t>
            </a:r>
            <a:br>
              <a:rPr lang="ja-JP" altLang="en-US" sz="1800" b="1">
                <a:solidFill>
                  <a:srgbClr val="000000"/>
                </a:solidFill>
              </a:rPr>
            </a:br>
            <a:r>
              <a:rPr lang="ja-JP" altLang="en-US" sz="1800" b="1">
                <a:solidFill>
                  <a:srgbClr val="000000"/>
                </a:solidFill>
              </a:rPr>
              <a:t>をブレンドして</a:t>
            </a:r>
            <a:br>
              <a:rPr lang="ja-JP" altLang="en-US" sz="1800" b="1">
                <a:solidFill>
                  <a:srgbClr val="000000"/>
                </a:solidFill>
              </a:rPr>
            </a:br>
            <a:r>
              <a:rPr lang="ja-JP" altLang="en-US" sz="1800" b="1">
                <a:solidFill>
                  <a:srgbClr val="000000"/>
                </a:solidFill>
              </a:rPr>
              <a:t>つくられたウイスキー</a:t>
            </a:r>
          </a:p>
        </p:txBody>
      </p:sp>
      <p:sp>
        <p:nvSpPr>
          <p:cNvPr id="117787" name="Text Box 213"/>
          <p:cNvSpPr txBox="1">
            <a:spLocks noChangeArrowheads="1"/>
          </p:cNvSpPr>
          <p:nvPr/>
        </p:nvSpPr>
        <p:spPr bwMode="auto">
          <a:xfrm>
            <a:off x="-1136650" y="50911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solidFill>
                <a:srgbClr val="000000"/>
              </a:solidFill>
            </a:endParaRPr>
          </a:p>
        </p:txBody>
      </p:sp>
      <p:pic>
        <p:nvPicPr>
          <p:cNvPr id="117788" name="Picture 214" descr="XSHAN_S1_0906_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4700" y="1412875"/>
            <a:ext cx="709613"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89" name="Picture 215" descr="XSYANK_S1_0906_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925" y="1412875"/>
            <a:ext cx="741363"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90" name="Picture 216" descr="XSH-N_S1_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4563" y="4924425"/>
            <a:ext cx="711200"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91" name="Picture 217" descr="SO5_S1_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0050" y="5006975"/>
            <a:ext cx="828675"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92" name="Picture 218" descr="S1S_S1_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0950" y="4724400"/>
            <a:ext cx="59372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539750" y="981075"/>
            <a:ext cx="1511300" cy="719138"/>
          </a:xfrm>
          <a:prstGeom prst="rect">
            <a:avLst/>
          </a:prstGeom>
          <a:solidFill>
            <a:srgbClr val="CCFFFF"/>
          </a:solidFill>
          <a:ln w="38100" algn="ctr">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800" b="1">
                <a:solidFill>
                  <a:srgbClr val="000000"/>
                </a:solidFill>
                <a:latin typeface="ＭＳ Ｐゴシック" panose="020B0600070205080204" pitchFamily="50" charset="-128"/>
              </a:rPr>
              <a:t>目標</a:t>
            </a:r>
          </a:p>
        </p:txBody>
      </p:sp>
      <p:sp>
        <p:nvSpPr>
          <p:cNvPr id="192515" name="Rectangle 3"/>
          <p:cNvSpPr>
            <a:spLocks noChangeArrowheads="1"/>
          </p:cNvSpPr>
          <p:nvPr/>
        </p:nvSpPr>
        <p:spPr bwMode="auto">
          <a:xfrm>
            <a:off x="2124075" y="981075"/>
            <a:ext cx="6551613" cy="719138"/>
          </a:xfrm>
          <a:prstGeom prst="rect">
            <a:avLst/>
          </a:prstGeom>
          <a:solidFill>
            <a:schemeClr val="bg1"/>
          </a:solidFill>
          <a:ln w="38100" algn="ctr">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800" b="1">
                <a:solidFill>
                  <a:srgbClr val="000000"/>
                </a:solidFill>
                <a:latin typeface="ＭＳ Ｐゴシック" panose="020B0600070205080204" pitchFamily="50" charset="-128"/>
              </a:rPr>
              <a:t>「世界最高レベルのウイスキーづくり」</a:t>
            </a:r>
          </a:p>
        </p:txBody>
      </p:sp>
      <p:grpSp>
        <p:nvGrpSpPr>
          <p:cNvPr id="192516" name="Group 4"/>
          <p:cNvGrpSpPr>
            <a:grpSpLocks/>
          </p:cNvGrpSpPr>
          <p:nvPr/>
        </p:nvGrpSpPr>
        <p:grpSpPr bwMode="auto">
          <a:xfrm>
            <a:off x="34925" y="1916113"/>
            <a:ext cx="8929688" cy="4608512"/>
            <a:chOff x="22" y="1207"/>
            <a:chExt cx="5625" cy="2903"/>
          </a:xfrm>
        </p:grpSpPr>
        <p:sp>
          <p:nvSpPr>
            <p:cNvPr id="172038" name="AutoShape 5"/>
            <p:cNvSpPr>
              <a:spLocks noChangeArrowheads="1"/>
            </p:cNvSpPr>
            <p:nvPr/>
          </p:nvSpPr>
          <p:spPr bwMode="auto">
            <a:xfrm>
              <a:off x="3878" y="2478"/>
              <a:ext cx="1406" cy="681"/>
            </a:xfrm>
            <a:prstGeom prst="rightArrow">
              <a:avLst>
                <a:gd name="adj1" fmla="val 38324"/>
                <a:gd name="adj2" fmla="val 48901"/>
              </a:avLst>
            </a:prstGeom>
            <a:solidFill>
              <a:srgbClr val="00FFFF">
                <a:alpha val="50195"/>
              </a:srgbClr>
            </a:solidFill>
            <a:ln w="9525">
              <a:solidFill>
                <a:schemeClr val="accent1">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400">
                <a:solidFill>
                  <a:srgbClr val="000000"/>
                </a:solidFill>
              </a:endParaRPr>
            </a:p>
          </p:txBody>
        </p:sp>
        <p:pic>
          <p:nvPicPr>
            <p:cNvPr id="192519" name="Picture 6" descr="白Ｄ東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 y="2886"/>
              <a:ext cx="1038" cy="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 y="1888"/>
              <a:ext cx="1044" cy="925"/>
            </a:xfrm>
            <a:prstGeom prst="rect">
              <a:avLst/>
            </a:prstGeom>
            <a:noFill/>
            <a:ln>
              <a:noFill/>
            </a:ln>
            <a:effectLst/>
            <a:extLst>
              <a:ext uri="{909E8E84-426E-40DD-AFC4-6F175D3DCCD1}">
                <a14:hiddenFill xmlns:a14="http://schemas.microsoft.com/office/drawing/2010/main">
                  <a:gradFill rotWithShape="0">
                    <a:gsLst>
                      <a:gs pos="0">
                        <a:srgbClr val="99CCFF"/>
                      </a:gs>
                      <a:gs pos="50000">
                        <a:srgbClr val="FFFFFF"/>
                      </a:gs>
                      <a:gs pos="100000">
                        <a:srgbClr val="99CCFF"/>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2521" name="AutoShape 8"/>
            <p:cNvSpPr>
              <a:spLocks noChangeArrowheads="1"/>
            </p:cNvSpPr>
            <p:nvPr/>
          </p:nvSpPr>
          <p:spPr bwMode="auto">
            <a:xfrm>
              <a:off x="158" y="1207"/>
              <a:ext cx="5489" cy="318"/>
            </a:xfrm>
            <a:prstGeom prst="homePlate">
              <a:avLst>
                <a:gd name="adj" fmla="val 39716"/>
              </a:avLst>
            </a:prstGeom>
            <a:solidFill>
              <a:srgbClr val="FFCC00"/>
            </a:solidFill>
            <a:ln>
              <a:noFill/>
            </a:ln>
            <a:effectLst/>
            <a:extLs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2400">
                <a:solidFill>
                  <a:srgbClr val="000000"/>
                </a:solidFill>
                <a:latin typeface="ＭＳ Ｐゴシック" panose="020B0600070205080204" pitchFamily="50" charset="-128"/>
              </a:endParaRPr>
            </a:p>
          </p:txBody>
        </p:sp>
        <p:pic>
          <p:nvPicPr>
            <p:cNvPr id="192522" name="Picture 9" descr="photo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2" y="1888"/>
              <a:ext cx="1045" cy="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3" name="Picture 10" descr="photo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2" y="2886"/>
              <a:ext cx="1044" cy="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4"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41" y="1888"/>
              <a:ext cx="681" cy="90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2525" name="Picture 12" descr="コピー ～ DSC01920"/>
            <p:cNvPicPr>
              <a:picLocks noChangeAspect="1" noChangeArrowheads="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3726" y="2931"/>
              <a:ext cx="696" cy="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26" name="Text Box 13"/>
            <p:cNvSpPr txBox="1">
              <a:spLocks noChangeArrowheads="1"/>
            </p:cNvSpPr>
            <p:nvPr/>
          </p:nvSpPr>
          <p:spPr bwMode="auto">
            <a:xfrm>
              <a:off x="250" y="1234"/>
              <a:ext cx="816" cy="269"/>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200" b="1">
                  <a:solidFill>
                    <a:srgbClr val="000000"/>
                  </a:solidFill>
                  <a:latin typeface="ＭＳ Ｐゴシック" panose="020B0600070205080204" pitchFamily="50" charset="-128"/>
                </a:rPr>
                <a:t>1981</a:t>
              </a:r>
              <a:r>
                <a:rPr lang="ja-JP" altLang="en-US" sz="2200" b="1">
                  <a:solidFill>
                    <a:srgbClr val="000000"/>
                  </a:solidFill>
                  <a:latin typeface="ＭＳ Ｐゴシック" panose="020B0600070205080204" pitchFamily="50" charset="-128"/>
                </a:rPr>
                <a:t>年</a:t>
              </a:r>
            </a:p>
          </p:txBody>
        </p:sp>
        <p:sp>
          <p:nvSpPr>
            <p:cNvPr id="192527" name="Text Box 14"/>
            <p:cNvSpPr txBox="1">
              <a:spLocks noChangeArrowheads="1"/>
            </p:cNvSpPr>
            <p:nvPr/>
          </p:nvSpPr>
          <p:spPr bwMode="auto">
            <a:xfrm>
              <a:off x="1156" y="1234"/>
              <a:ext cx="1044" cy="269"/>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200" b="1">
                  <a:solidFill>
                    <a:srgbClr val="000000"/>
                  </a:solidFill>
                  <a:latin typeface="ＭＳ Ｐゴシック" panose="020B0600070205080204" pitchFamily="50" charset="-128"/>
                </a:rPr>
                <a:t>1987-88</a:t>
              </a:r>
              <a:r>
                <a:rPr lang="ja-JP" altLang="en-US" sz="2200" b="1">
                  <a:solidFill>
                    <a:srgbClr val="000000"/>
                  </a:solidFill>
                  <a:latin typeface="ＭＳ Ｐゴシック" panose="020B0600070205080204" pitchFamily="50" charset="-128"/>
                </a:rPr>
                <a:t>年</a:t>
              </a:r>
            </a:p>
          </p:txBody>
        </p:sp>
        <p:sp>
          <p:nvSpPr>
            <p:cNvPr id="192528" name="Text Box 15"/>
            <p:cNvSpPr txBox="1">
              <a:spLocks noChangeArrowheads="1"/>
            </p:cNvSpPr>
            <p:nvPr/>
          </p:nvSpPr>
          <p:spPr bwMode="auto">
            <a:xfrm>
              <a:off x="2266" y="1235"/>
              <a:ext cx="726"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200" b="1">
                  <a:solidFill>
                    <a:srgbClr val="000000"/>
                  </a:solidFill>
                  <a:latin typeface="ＭＳ Ｐゴシック" panose="020B0600070205080204" pitchFamily="50" charset="-128"/>
                </a:rPr>
                <a:t>2003</a:t>
              </a:r>
              <a:r>
                <a:rPr lang="ja-JP" altLang="en-US" sz="2200" b="1">
                  <a:solidFill>
                    <a:srgbClr val="000000"/>
                  </a:solidFill>
                  <a:latin typeface="ＭＳ Ｐゴシック" panose="020B0600070205080204" pitchFamily="50" charset="-128"/>
                </a:rPr>
                <a:t>年</a:t>
              </a:r>
            </a:p>
          </p:txBody>
        </p:sp>
        <p:sp>
          <p:nvSpPr>
            <p:cNvPr id="192529" name="Text Box 16"/>
            <p:cNvSpPr txBox="1">
              <a:spLocks noChangeArrowheads="1"/>
            </p:cNvSpPr>
            <p:nvPr/>
          </p:nvSpPr>
          <p:spPr bwMode="auto">
            <a:xfrm>
              <a:off x="3592" y="1235"/>
              <a:ext cx="1043"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200" b="1">
                  <a:solidFill>
                    <a:srgbClr val="000000"/>
                  </a:solidFill>
                  <a:latin typeface="ＭＳ Ｐゴシック" panose="020B0600070205080204" pitchFamily="50" charset="-128"/>
                </a:rPr>
                <a:t>2005</a:t>
              </a:r>
              <a:r>
                <a:rPr lang="ja-JP" altLang="en-US" sz="2200" b="1">
                  <a:solidFill>
                    <a:srgbClr val="000000"/>
                  </a:solidFill>
                  <a:latin typeface="ＭＳ Ｐゴシック" panose="020B0600070205080204" pitchFamily="50" charset="-128"/>
                </a:rPr>
                <a:t>・</a:t>
              </a:r>
              <a:r>
                <a:rPr lang="en-US" altLang="ja-JP" sz="2200" b="1">
                  <a:solidFill>
                    <a:srgbClr val="000000"/>
                  </a:solidFill>
                  <a:latin typeface="ＭＳ Ｐゴシック" panose="020B0600070205080204" pitchFamily="50" charset="-128"/>
                </a:rPr>
                <a:t>6</a:t>
              </a:r>
              <a:r>
                <a:rPr lang="ja-JP" altLang="en-US" sz="2200" b="1">
                  <a:solidFill>
                    <a:srgbClr val="000000"/>
                  </a:solidFill>
                  <a:latin typeface="ＭＳ Ｐゴシック" panose="020B0600070205080204" pitchFamily="50" charset="-128"/>
                </a:rPr>
                <a:t>年</a:t>
              </a:r>
            </a:p>
          </p:txBody>
        </p:sp>
        <p:sp>
          <p:nvSpPr>
            <p:cNvPr id="192530" name="Text Box 17"/>
            <p:cNvSpPr txBox="1">
              <a:spLocks noChangeArrowheads="1"/>
            </p:cNvSpPr>
            <p:nvPr/>
          </p:nvSpPr>
          <p:spPr bwMode="auto">
            <a:xfrm>
              <a:off x="4512" y="1238"/>
              <a:ext cx="772"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200" b="1">
                  <a:solidFill>
                    <a:srgbClr val="000000"/>
                  </a:solidFill>
                  <a:latin typeface="ＭＳ Ｐゴシック" panose="020B0600070205080204" pitchFamily="50" charset="-128"/>
                </a:rPr>
                <a:t>2006</a:t>
              </a:r>
              <a:r>
                <a:rPr lang="ja-JP" altLang="en-US" sz="2200" b="1">
                  <a:solidFill>
                    <a:srgbClr val="000000"/>
                  </a:solidFill>
                  <a:latin typeface="ＭＳ Ｐゴシック" panose="020B0600070205080204" pitchFamily="50" charset="-128"/>
                </a:rPr>
                <a:t>年</a:t>
              </a:r>
            </a:p>
          </p:txBody>
        </p:sp>
        <p:sp>
          <p:nvSpPr>
            <p:cNvPr id="192531" name="Text Box 18"/>
            <p:cNvSpPr txBox="1">
              <a:spLocks noChangeArrowheads="1"/>
            </p:cNvSpPr>
            <p:nvPr/>
          </p:nvSpPr>
          <p:spPr bwMode="auto">
            <a:xfrm>
              <a:off x="22" y="1616"/>
              <a:ext cx="131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1800" b="1">
                  <a:solidFill>
                    <a:srgbClr val="000000"/>
                  </a:solidFill>
                  <a:latin typeface="ＭＳ Ｐゴシック" panose="020B0600070205080204" pitchFamily="50" charset="-128"/>
                </a:rPr>
                <a:t>「白州新設備導入」</a:t>
              </a:r>
            </a:p>
          </p:txBody>
        </p:sp>
        <p:sp>
          <p:nvSpPr>
            <p:cNvPr id="192532" name="Text Box 19"/>
            <p:cNvSpPr txBox="1">
              <a:spLocks noChangeArrowheads="1"/>
            </p:cNvSpPr>
            <p:nvPr/>
          </p:nvSpPr>
          <p:spPr bwMode="auto">
            <a:xfrm>
              <a:off x="1066" y="1616"/>
              <a:ext cx="131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1800" b="1">
                  <a:solidFill>
                    <a:srgbClr val="000000"/>
                  </a:solidFill>
                  <a:latin typeface="ＭＳ Ｐゴシック" panose="020B0600070205080204" pitchFamily="50" charset="-128"/>
                </a:rPr>
                <a:t>「山崎大改修」</a:t>
              </a:r>
            </a:p>
          </p:txBody>
        </p:sp>
        <p:sp>
          <p:nvSpPr>
            <p:cNvPr id="192533" name="Text Box 20"/>
            <p:cNvSpPr txBox="1">
              <a:spLocks noChangeArrowheads="1"/>
            </p:cNvSpPr>
            <p:nvPr/>
          </p:nvSpPr>
          <p:spPr bwMode="auto">
            <a:xfrm>
              <a:off x="3515" y="1616"/>
              <a:ext cx="117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1800" b="1">
                  <a:solidFill>
                    <a:srgbClr val="000000"/>
                  </a:solidFill>
                  <a:latin typeface="ＭＳ Ｐゴシック" panose="020B0600070205080204" pitchFamily="50" charset="-128"/>
                </a:rPr>
                <a:t>「蒸溜釜更新」</a:t>
              </a:r>
            </a:p>
          </p:txBody>
        </p:sp>
        <p:sp>
          <p:nvSpPr>
            <p:cNvPr id="192534" name="AutoShape 21"/>
            <p:cNvSpPr>
              <a:spLocks noChangeArrowheads="1"/>
            </p:cNvSpPr>
            <p:nvPr/>
          </p:nvSpPr>
          <p:spPr bwMode="auto">
            <a:xfrm>
              <a:off x="5329" y="1570"/>
              <a:ext cx="272" cy="2540"/>
            </a:xfrm>
            <a:prstGeom prst="roundRect">
              <a:avLst>
                <a:gd name="adj" fmla="val 16667"/>
              </a:avLst>
            </a:prstGeom>
            <a:noFill/>
            <a:ln w="38100">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92535" name="Text Box 22"/>
            <p:cNvSpPr txBox="1">
              <a:spLocks noChangeArrowheads="1"/>
            </p:cNvSpPr>
            <p:nvPr/>
          </p:nvSpPr>
          <p:spPr bwMode="auto">
            <a:xfrm>
              <a:off x="2970" y="1231"/>
              <a:ext cx="726"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200" b="1">
                  <a:solidFill>
                    <a:srgbClr val="000000"/>
                  </a:solidFill>
                  <a:latin typeface="ＭＳ Ｐゴシック" panose="020B0600070205080204" pitchFamily="50" charset="-128"/>
                </a:rPr>
                <a:t>2004</a:t>
              </a:r>
              <a:r>
                <a:rPr lang="ja-JP" altLang="en-US" sz="2200" b="1">
                  <a:solidFill>
                    <a:srgbClr val="000000"/>
                  </a:solidFill>
                  <a:latin typeface="ＭＳ Ｐゴシック" panose="020B0600070205080204" pitchFamily="50" charset="-128"/>
                </a:rPr>
                <a:t>年</a:t>
              </a:r>
            </a:p>
          </p:txBody>
        </p:sp>
        <p:sp>
          <p:nvSpPr>
            <p:cNvPr id="192536" name="Text Box 23"/>
            <p:cNvSpPr txBox="1">
              <a:spLocks noChangeArrowheads="1"/>
            </p:cNvSpPr>
            <p:nvPr/>
          </p:nvSpPr>
          <p:spPr bwMode="auto">
            <a:xfrm>
              <a:off x="5239" y="2523"/>
              <a:ext cx="318"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4000" b="1">
                  <a:solidFill>
                    <a:srgbClr val="000000"/>
                  </a:solidFill>
                  <a:ea typeface="HG明朝E" panose="02020909000000000000" pitchFamily="17" charset="-128"/>
                </a:rPr>
                <a:t>？</a:t>
              </a:r>
            </a:p>
          </p:txBody>
        </p:sp>
      </p:grpSp>
      <p:sp>
        <p:nvSpPr>
          <p:cNvPr id="192517" name="Text Box 3"/>
          <p:cNvSpPr txBox="1">
            <a:spLocks noChangeArrowheads="1"/>
          </p:cNvSpPr>
          <p:nvPr/>
        </p:nvSpPr>
        <p:spPr bwMode="auto">
          <a:xfrm>
            <a:off x="0" y="-12700"/>
            <a:ext cx="9144000"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3600">
                <a:solidFill>
                  <a:schemeClr val="bg1"/>
                </a:solidFill>
                <a:latin typeface="HG創英角ｺﾞｼｯｸUB" panose="020B0909000000000000" pitchFamily="49" charset="-128"/>
                <a:ea typeface="HG創英角ｺﾞｼｯｸUB" panose="020B0909000000000000" pitchFamily="49" charset="-128"/>
              </a:rPr>
              <a:t>ダウントレンドの中の設備投資</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94562" name="タイトル 1"/>
          <p:cNvSpPr>
            <a:spLocks noGrp="1"/>
          </p:cNvSpPr>
          <p:nvPr>
            <p:ph type="title"/>
          </p:nvPr>
        </p:nvSpPr>
        <p:spPr>
          <a:xfrm>
            <a:off x="0" y="-26988"/>
            <a:ext cx="9144000" cy="633413"/>
          </a:xfrm>
          <a:solidFill>
            <a:schemeClr val="tx1"/>
          </a:solidFill>
        </p:spPr>
        <p:txBody>
          <a:bodyPr/>
          <a:lstStyle/>
          <a:p>
            <a:r>
              <a:rPr lang="ja-JP" altLang="en-US" sz="3600">
                <a:solidFill>
                  <a:schemeClr val="bg1"/>
                </a:solidFill>
                <a:latin typeface="HGP創英角ｺﾞｼｯｸUB" panose="020B0900000000000000" pitchFamily="50" charset="-128"/>
                <a:ea typeface="HGP創英角ｺﾞｼｯｸUB" panose="020B0900000000000000" pitchFamily="50" charset="-128"/>
              </a:rPr>
              <a:t>ウイスキーは日本の酒である</a:t>
            </a:r>
          </a:p>
        </p:txBody>
      </p:sp>
      <p:sp>
        <p:nvSpPr>
          <p:cNvPr id="194563" name="スライド番号プレースホルダー 2"/>
          <p:cNvSpPr>
            <a:spLocks noGrp="1"/>
          </p:cNvSpPr>
          <p:nvPr>
            <p:ph type="sldNum" sz="quarter" idx="12"/>
          </p:nvPr>
        </p:nvSpPr>
        <p:spPr>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856338F2-E64C-448F-AF1C-8DEBF402F64B}" type="slidenum">
              <a:rPr lang="en-US" altLang="ja-JP" sz="1400" smtClean="0">
                <a:solidFill>
                  <a:srgbClr val="000000"/>
                </a:solidFill>
              </a:rPr>
              <a:pPr>
                <a:spcBef>
                  <a:spcPct val="0"/>
                </a:spcBef>
                <a:buFontTx/>
                <a:buNone/>
              </a:pPr>
              <a:t>61</a:t>
            </a:fld>
            <a:endParaRPr lang="en-US" altLang="ja-JP" sz="1400">
              <a:solidFill>
                <a:srgbClr val="000000"/>
              </a:solidFill>
            </a:endParaRPr>
          </a:p>
        </p:txBody>
      </p:sp>
      <p:pic>
        <p:nvPicPr>
          <p:cNvPr id="194564"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1712913"/>
            <a:ext cx="295275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スライド番号プレースホルダー 5"/>
          <p:cNvSpPr>
            <a:spLocks noGrp="1"/>
          </p:cNvSpPr>
          <p:nvPr>
            <p:ph type="sldNum" sz="quarter" idx="12"/>
          </p:nvPr>
        </p:nvSpPr>
        <p:spPr>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790F308F-58DC-4275-A740-9ECEF2DE72B9}" type="slidenum">
              <a:rPr lang="en-US" altLang="ja-JP" sz="1400" smtClean="0"/>
              <a:pPr>
                <a:spcBef>
                  <a:spcPct val="0"/>
                </a:spcBef>
                <a:buFontTx/>
                <a:buNone/>
              </a:pPr>
              <a:t>62</a:t>
            </a:fld>
            <a:endParaRPr lang="en-US" altLang="ja-JP" sz="1400"/>
          </a:p>
        </p:txBody>
      </p:sp>
      <p:pic>
        <p:nvPicPr>
          <p:cNvPr id="195587" name="Picture 3" descr="山崎蒸溜所新外観（2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338" y="0"/>
            <a:ext cx="10333038"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Rectangle 2"/>
          <p:cNvSpPr>
            <a:spLocks noGrp="1" noChangeArrowheads="1"/>
          </p:cNvSpPr>
          <p:nvPr>
            <p:ph type="ctrTitle"/>
          </p:nvPr>
        </p:nvSpPr>
        <p:spPr>
          <a:xfrm>
            <a:off x="685800" y="2130425"/>
            <a:ext cx="7772400" cy="1470025"/>
          </a:xfrm>
        </p:spPr>
        <p:txBody>
          <a:bodyPr anchor="ctr"/>
          <a:lstStyle/>
          <a:p>
            <a:pPr eaLnBrk="1" hangingPunct="1"/>
            <a:r>
              <a:rPr lang="ja-JP" altLang="en-US" sz="4400">
                <a:solidFill>
                  <a:schemeClr val="bg1"/>
                </a:solidFill>
                <a:ea typeface="HGP創英角ｺﾞｼｯｸUB" panose="020B0900000000000000" pitchFamily="50" charset="-128"/>
              </a:rPr>
              <a:t>ご清聴ありがとうございました</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ChangeArrowheads="1"/>
          </p:cNvSpPr>
          <p:nvPr/>
        </p:nvSpPr>
        <p:spPr bwMode="auto">
          <a:xfrm>
            <a:off x="0" y="0"/>
            <a:ext cx="9324975"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1800">
              <a:solidFill>
                <a:srgbClr val="000000"/>
              </a:solidFill>
            </a:endParaRPr>
          </a:p>
        </p:txBody>
      </p:sp>
      <p:grpSp>
        <p:nvGrpSpPr>
          <p:cNvPr id="196611" name="Group 3"/>
          <p:cNvGrpSpPr>
            <a:grpSpLocks/>
          </p:cNvGrpSpPr>
          <p:nvPr/>
        </p:nvGrpSpPr>
        <p:grpSpPr bwMode="auto">
          <a:xfrm>
            <a:off x="0" y="266700"/>
            <a:ext cx="9324975" cy="1722438"/>
            <a:chOff x="0" y="168"/>
            <a:chExt cx="5874" cy="1085"/>
          </a:xfrm>
        </p:grpSpPr>
        <p:sp>
          <p:nvSpPr>
            <p:cNvPr id="196633" name="Text Box 4"/>
            <p:cNvSpPr txBox="1">
              <a:spLocks noChangeArrowheads="1"/>
            </p:cNvSpPr>
            <p:nvPr/>
          </p:nvSpPr>
          <p:spPr bwMode="auto">
            <a:xfrm>
              <a:off x="0" y="168"/>
              <a:ext cx="576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3600">
                  <a:solidFill>
                    <a:srgbClr val="FFFFFF"/>
                  </a:solidFill>
                  <a:ea typeface="HGP創英角ｺﾞｼｯｸUB" panose="020B0900000000000000" pitchFamily="50" charset="-128"/>
                </a:rPr>
                <a:t>マスターブレンダーの系譜</a:t>
              </a:r>
            </a:p>
          </p:txBody>
        </p:sp>
        <p:sp>
          <p:nvSpPr>
            <p:cNvPr id="196634" name="Rectangle 5"/>
            <p:cNvSpPr>
              <a:spLocks noChangeArrowheads="1"/>
            </p:cNvSpPr>
            <p:nvPr/>
          </p:nvSpPr>
          <p:spPr bwMode="auto">
            <a:xfrm>
              <a:off x="0" y="663"/>
              <a:ext cx="5874" cy="590"/>
            </a:xfrm>
            <a:prstGeom prst="rect">
              <a:avLst/>
            </a:prstGeom>
            <a:solidFill>
              <a:srgbClr val="3333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96635" name="Rectangle 6"/>
            <p:cNvSpPr>
              <a:spLocks noChangeArrowheads="1"/>
            </p:cNvSpPr>
            <p:nvPr/>
          </p:nvSpPr>
          <p:spPr bwMode="auto">
            <a:xfrm>
              <a:off x="158" y="754"/>
              <a:ext cx="1679" cy="363"/>
            </a:xfrm>
            <a:prstGeom prst="rect">
              <a:avLst/>
            </a:prstGeom>
            <a:noFill/>
            <a:ln w="254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a:solidFill>
                    <a:srgbClr val="FFFFFF"/>
                  </a:solidFill>
                  <a:ea typeface="HGP創英角ｺﾞｼｯｸUB" panose="020B0900000000000000" pitchFamily="50" charset="-128"/>
                </a:rPr>
                <a:t>初代マスターブレンダー</a:t>
              </a:r>
            </a:p>
            <a:p>
              <a:pPr algn="ctr" eaLnBrk="1" hangingPunct="1">
                <a:spcBef>
                  <a:spcPct val="0"/>
                </a:spcBef>
                <a:buFontTx/>
                <a:buNone/>
              </a:pPr>
              <a:r>
                <a:rPr lang="ja-JP" altLang="en-US" sz="1600">
                  <a:solidFill>
                    <a:srgbClr val="FFFFFF"/>
                  </a:solidFill>
                  <a:ea typeface="HGP創英角ｺﾞｼｯｸUB" panose="020B0900000000000000" pitchFamily="50" charset="-128"/>
                </a:rPr>
                <a:t>鳥井信治郎</a:t>
              </a:r>
            </a:p>
          </p:txBody>
        </p:sp>
        <p:sp>
          <p:nvSpPr>
            <p:cNvPr id="196636" name="AutoShape 7"/>
            <p:cNvSpPr>
              <a:spLocks noChangeArrowheads="1"/>
            </p:cNvSpPr>
            <p:nvPr/>
          </p:nvSpPr>
          <p:spPr bwMode="auto">
            <a:xfrm rot="5400000">
              <a:off x="1905" y="912"/>
              <a:ext cx="136" cy="91"/>
            </a:xfrm>
            <a:prstGeom prst="triangle">
              <a:avLst>
                <a:gd name="adj" fmla="val 50000"/>
              </a:avLst>
            </a:prstGeom>
            <a:noFill/>
            <a:ln w="285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1800">
                <a:solidFill>
                  <a:srgbClr val="000000"/>
                </a:solidFill>
              </a:endParaRPr>
            </a:p>
          </p:txBody>
        </p:sp>
        <p:sp>
          <p:nvSpPr>
            <p:cNvPr id="196637" name="Rectangle 8"/>
            <p:cNvSpPr>
              <a:spLocks noChangeArrowheads="1"/>
            </p:cNvSpPr>
            <p:nvPr/>
          </p:nvSpPr>
          <p:spPr bwMode="auto">
            <a:xfrm>
              <a:off x="2109" y="754"/>
              <a:ext cx="1679" cy="363"/>
            </a:xfrm>
            <a:prstGeom prst="rect">
              <a:avLst/>
            </a:prstGeom>
            <a:noFill/>
            <a:ln w="254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a:solidFill>
                    <a:srgbClr val="FFFFFF"/>
                  </a:solidFill>
                  <a:ea typeface="HGP創英角ｺﾞｼｯｸUB" panose="020B0900000000000000" pitchFamily="50" charset="-128"/>
                </a:rPr>
                <a:t>二代目マスターブレンダー</a:t>
              </a:r>
            </a:p>
            <a:p>
              <a:pPr algn="ctr" eaLnBrk="1" hangingPunct="1">
                <a:spcBef>
                  <a:spcPct val="0"/>
                </a:spcBef>
                <a:buFontTx/>
                <a:buNone/>
              </a:pPr>
              <a:r>
                <a:rPr lang="ja-JP" altLang="en-US" sz="1600">
                  <a:solidFill>
                    <a:srgbClr val="FFFFFF"/>
                  </a:solidFill>
                  <a:ea typeface="HGP創英角ｺﾞｼｯｸUB" panose="020B0900000000000000" pitchFamily="50" charset="-128"/>
                </a:rPr>
                <a:t>佐治敬三</a:t>
              </a:r>
            </a:p>
          </p:txBody>
        </p:sp>
        <p:sp>
          <p:nvSpPr>
            <p:cNvPr id="196638" name="AutoShape 9"/>
            <p:cNvSpPr>
              <a:spLocks noChangeArrowheads="1"/>
            </p:cNvSpPr>
            <p:nvPr/>
          </p:nvSpPr>
          <p:spPr bwMode="auto">
            <a:xfrm rot="5400000">
              <a:off x="3856" y="912"/>
              <a:ext cx="136" cy="91"/>
            </a:xfrm>
            <a:prstGeom prst="triangle">
              <a:avLst>
                <a:gd name="adj" fmla="val 50000"/>
              </a:avLst>
            </a:prstGeom>
            <a:noFill/>
            <a:ln w="285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1800">
                <a:solidFill>
                  <a:srgbClr val="000000"/>
                </a:solidFill>
              </a:endParaRPr>
            </a:p>
          </p:txBody>
        </p:sp>
        <p:sp>
          <p:nvSpPr>
            <p:cNvPr id="196639" name="Rectangle 10"/>
            <p:cNvSpPr>
              <a:spLocks noChangeArrowheads="1"/>
            </p:cNvSpPr>
            <p:nvPr/>
          </p:nvSpPr>
          <p:spPr bwMode="auto">
            <a:xfrm>
              <a:off x="4081" y="754"/>
              <a:ext cx="1679" cy="363"/>
            </a:xfrm>
            <a:prstGeom prst="rect">
              <a:avLst/>
            </a:prstGeom>
            <a:noFill/>
            <a:ln w="254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a:solidFill>
                    <a:srgbClr val="FFFFFF"/>
                  </a:solidFill>
                  <a:ea typeface="HGP創英角ｺﾞｼｯｸUB" panose="020B0900000000000000" pitchFamily="50" charset="-128"/>
                </a:rPr>
                <a:t>三代目マスターブレンダー</a:t>
              </a:r>
            </a:p>
            <a:p>
              <a:pPr algn="ctr" eaLnBrk="1" hangingPunct="1">
                <a:spcBef>
                  <a:spcPct val="0"/>
                </a:spcBef>
                <a:buFontTx/>
                <a:buNone/>
              </a:pPr>
              <a:r>
                <a:rPr lang="ja-JP" altLang="en-US" sz="1600">
                  <a:solidFill>
                    <a:srgbClr val="FFFFFF"/>
                  </a:solidFill>
                  <a:ea typeface="HGP創英角ｺﾞｼｯｸUB" panose="020B0900000000000000" pitchFamily="50" charset="-128"/>
                </a:rPr>
                <a:t>鳥井信吾</a:t>
              </a:r>
            </a:p>
          </p:txBody>
        </p:sp>
      </p:grpSp>
      <p:grpSp>
        <p:nvGrpSpPr>
          <p:cNvPr id="196612" name="Group 11"/>
          <p:cNvGrpSpPr>
            <a:grpSpLocks/>
          </p:cNvGrpSpPr>
          <p:nvPr/>
        </p:nvGrpSpPr>
        <p:grpSpPr bwMode="auto">
          <a:xfrm>
            <a:off x="0" y="5734050"/>
            <a:ext cx="9324975" cy="936625"/>
            <a:chOff x="0" y="3612"/>
            <a:chExt cx="5874" cy="590"/>
          </a:xfrm>
        </p:grpSpPr>
        <p:sp>
          <p:nvSpPr>
            <p:cNvPr id="196622" name="Rectangle 12"/>
            <p:cNvSpPr>
              <a:spLocks noChangeArrowheads="1"/>
            </p:cNvSpPr>
            <p:nvPr/>
          </p:nvSpPr>
          <p:spPr bwMode="auto">
            <a:xfrm>
              <a:off x="0" y="3612"/>
              <a:ext cx="5874" cy="590"/>
            </a:xfrm>
            <a:prstGeom prst="rect">
              <a:avLst/>
            </a:prstGeom>
            <a:solidFill>
              <a:srgbClr val="3333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1800">
                <a:solidFill>
                  <a:srgbClr val="000000"/>
                </a:solidFill>
              </a:endParaRPr>
            </a:p>
          </p:txBody>
        </p:sp>
        <p:sp>
          <p:nvSpPr>
            <p:cNvPr id="196623" name="Rectangle 13"/>
            <p:cNvSpPr>
              <a:spLocks noChangeArrowheads="1"/>
            </p:cNvSpPr>
            <p:nvPr/>
          </p:nvSpPr>
          <p:spPr bwMode="auto">
            <a:xfrm>
              <a:off x="22" y="3748"/>
              <a:ext cx="1292"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a:solidFill>
                    <a:srgbClr val="FFFFFF"/>
                  </a:solidFill>
                  <a:latin typeface="Trebuchet MS" panose="020B0603020202020204" pitchFamily="34" charset="0"/>
                  <a:ea typeface="HGP創英角ｺﾞｼｯｸUB" panose="020B0900000000000000" pitchFamily="50" charset="-128"/>
                </a:rPr>
                <a:t>初代チーフブレンダー</a:t>
              </a:r>
            </a:p>
            <a:p>
              <a:pPr algn="ctr" eaLnBrk="1" hangingPunct="1">
                <a:spcBef>
                  <a:spcPct val="0"/>
                </a:spcBef>
                <a:buFontTx/>
                <a:buNone/>
              </a:pPr>
              <a:r>
                <a:rPr lang="ja-JP" altLang="en-US" sz="1600">
                  <a:solidFill>
                    <a:srgbClr val="FFFFFF"/>
                  </a:solidFill>
                  <a:latin typeface="Trebuchet MS" panose="020B0603020202020204" pitchFamily="34" charset="0"/>
                  <a:ea typeface="HGP創英角ｺﾞｼｯｸUB" panose="020B0900000000000000" pitchFamily="50" charset="-128"/>
                </a:rPr>
                <a:t>佐藤乾</a:t>
              </a:r>
            </a:p>
          </p:txBody>
        </p:sp>
        <p:sp>
          <p:nvSpPr>
            <p:cNvPr id="196624" name="Rectangle 13"/>
            <p:cNvSpPr>
              <a:spLocks noChangeArrowheads="1"/>
            </p:cNvSpPr>
            <p:nvPr/>
          </p:nvSpPr>
          <p:spPr bwMode="auto">
            <a:xfrm>
              <a:off x="1478" y="3748"/>
              <a:ext cx="1307"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a:solidFill>
                    <a:srgbClr val="FFFFFF"/>
                  </a:solidFill>
                  <a:latin typeface="Trebuchet MS" panose="020B0603020202020204" pitchFamily="34" charset="0"/>
                  <a:ea typeface="HGP創英角ｺﾞｼｯｸUB" panose="020B0900000000000000" pitchFamily="50" charset="-128"/>
                </a:rPr>
                <a:t>二代目チーフブレンダー</a:t>
              </a:r>
            </a:p>
            <a:p>
              <a:pPr algn="ctr" eaLnBrk="1" hangingPunct="1">
                <a:spcBef>
                  <a:spcPct val="0"/>
                </a:spcBef>
                <a:buFontTx/>
                <a:buNone/>
              </a:pPr>
              <a:r>
                <a:rPr lang="ja-JP" altLang="en-US" sz="1600">
                  <a:solidFill>
                    <a:srgbClr val="FFFFFF"/>
                  </a:solidFill>
                  <a:ea typeface="HGP創英角ｺﾞｼｯｸUB" panose="020B0900000000000000" pitchFamily="50" charset="-128"/>
                </a:rPr>
                <a:t>稲富孝一</a:t>
              </a:r>
            </a:p>
          </p:txBody>
        </p:sp>
        <p:sp>
          <p:nvSpPr>
            <p:cNvPr id="196625" name="Rectangle 13"/>
            <p:cNvSpPr>
              <a:spLocks noChangeArrowheads="1"/>
            </p:cNvSpPr>
            <p:nvPr/>
          </p:nvSpPr>
          <p:spPr bwMode="auto">
            <a:xfrm>
              <a:off x="2949" y="3748"/>
              <a:ext cx="133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a:solidFill>
                    <a:srgbClr val="FFFFFF"/>
                  </a:solidFill>
                  <a:latin typeface="Trebuchet MS" panose="020B0603020202020204" pitchFamily="34" charset="0"/>
                  <a:ea typeface="HGP創英角ｺﾞｼｯｸUB" panose="020B0900000000000000" pitchFamily="50" charset="-128"/>
                </a:rPr>
                <a:t>三代目チーフブレンダー</a:t>
              </a:r>
            </a:p>
            <a:p>
              <a:pPr algn="ctr" eaLnBrk="1" hangingPunct="1">
                <a:spcBef>
                  <a:spcPct val="0"/>
                </a:spcBef>
                <a:buFontTx/>
                <a:buNone/>
              </a:pPr>
              <a:r>
                <a:rPr lang="ja-JP" altLang="en-US" sz="1600">
                  <a:solidFill>
                    <a:srgbClr val="FFFFFF"/>
                  </a:solidFill>
                  <a:ea typeface="HGP創英角ｺﾞｼｯｸUB" panose="020B0900000000000000" pitchFamily="50" charset="-128"/>
                </a:rPr>
                <a:t>輿水精一</a:t>
              </a:r>
            </a:p>
          </p:txBody>
        </p:sp>
        <p:sp>
          <p:nvSpPr>
            <p:cNvPr id="196626" name="Rectangle 13"/>
            <p:cNvSpPr>
              <a:spLocks noChangeArrowheads="1"/>
            </p:cNvSpPr>
            <p:nvPr/>
          </p:nvSpPr>
          <p:spPr bwMode="auto">
            <a:xfrm>
              <a:off x="4444" y="3748"/>
              <a:ext cx="1338"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a:solidFill>
                    <a:srgbClr val="FFFFFF"/>
                  </a:solidFill>
                  <a:latin typeface="Trebuchet MS" panose="020B0603020202020204" pitchFamily="34" charset="0"/>
                  <a:ea typeface="HGP創英角ｺﾞｼｯｸUB" panose="020B0900000000000000" pitchFamily="50" charset="-128"/>
                </a:rPr>
                <a:t>四代目チーフブレンダー</a:t>
              </a:r>
            </a:p>
            <a:p>
              <a:pPr algn="ctr" eaLnBrk="1" hangingPunct="1">
                <a:spcBef>
                  <a:spcPct val="0"/>
                </a:spcBef>
                <a:buFontTx/>
                <a:buNone/>
              </a:pPr>
              <a:r>
                <a:rPr lang="ja-JP" altLang="en-US" sz="1600">
                  <a:solidFill>
                    <a:srgbClr val="FFFFFF"/>
                  </a:solidFill>
                  <a:ea typeface="HGP創英角ｺﾞｼｯｸUB" panose="020B0900000000000000" pitchFamily="50" charset="-128"/>
                </a:rPr>
                <a:t>福與伸二</a:t>
              </a:r>
            </a:p>
          </p:txBody>
        </p:sp>
        <p:sp>
          <p:nvSpPr>
            <p:cNvPr id="196627" name="AutoShape 17"/>
            <p:cNvSpPr>
              <a:spLocks noChangeArrowheads="1"/>
            </p:cNvSpPr>
            <p:nvPr/>
          </p:nvSpPr>
          <p:spPr bwMode="auto">
            <a:xfrm rot="5400000">
              <a:off x="1360" y="3861"/>
              <a:ext cx="91" cy="45"/>
            </a:xfrm>
            <a:prstGeom prst="triangle">
              <a:avLst>
                <a:gd name="adj" fmla="val 50000"/>
              </a:avLst>
            </a:prstGeom>
            <a:solidFill>
              <a:schemeClr val="bg1"/>
            </a:solidFill>
            <a:ln>
              <a:noFill/>
            </a:ln>
            <a:effectLst/>
            <a:extLst>
              <a:ext uri="{91240B29-F687-4F45-9708-019B960494DF}">
                <a14:hiddenLine xmlns:a14="http://schemas.microsoft.com/office/drawing/2010/main" w="2857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1800">
                <a:solidFill>
                  <a:srgbClr val="000000"/>
                </a:solidFill>
              </a:endParaRPr>
            </a:p>
          </p:txBody>
        </p:sp>
        <p:sp>
          <p:nvSpPr>
            <p:cNvPr id="196628" name="Line 18"/>
            <p:cNvSpPr>
              <a:spLocks noChangeShapeType="1"/>
            </p:cNvSpPr>
            <p:nvPr/>
          </p:nvSpPr>
          <p:spPr bwMode="auto">
            <a:xfrm>
              <a:off x="1291" y="3748"/>
              <a:ext cx="0" cy="318"/>
            </a:xfrm>
            <a:prstGeom prst="line">
              <a:avLst/>
            </a:prstGeom>
            <a:noFill/>
            <a:ln w="444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6629" name="AutoShape 19"/>
            <p:cNvSpPr>
              <a:spLocks noChangeArrowheads="1"/>
            </p:cNvSpPr>
            <p:nvPr/>
          </p:nvSpPr>
          <p:spPr bwMode="auto">
            <a:xfrm rot="5400000">
              <a:off x="2857" y="3861"/>
              <a:ext cx="91" cy="45"/>
            </a:xfrm>
            <a:prstGeom prst="triangle">
              <a:avLst>
                <a:gd name="adj" fmla="val 50000"/>
              </a:avLst>
            </a:prstGeom>
            <a:solidFill>
              <a:schemeClr val="bg1"/>
            </a:solidFill>
            <a:ln>
              <a:noFill/>
            </a:ln>
            <a:effectLst/>
            <a:extLst>
              <a:ext uri="{91240B29-F687-4F45-9708-019B960494DF}">
                <a14:hiddenLine xmlns:a14="http://schemas.microsoft.com/office/drawing/2010/main" w="2857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1800">
                <a:solidFill>
                  <a:srgbClr val="000000"/>
                </a:solidFill>
              </a:endParaRPr>
            </a:p>
          </p:txBody>
        </p:sp>
        <p:sp>
          <p:nvSpPr>
            <p:cNvPr id="196630" name="Line 20"/>
            <p:cNvSpPr>
              <a:spLocks noChangeShapeType="1"/>
            </p:cNvSpPr>
            <p:nvPr/>
          </p:nvSpPr>
          <p:spPr bwMode="auto">
            <a:xfrm>
              <a:off x="2788" y="3748"/>
              <a:ext cx="0" cy="318"/>
            </a:xfrm>
            <a:prstGeom prst="line">
              <a:avLst/>
            </a:prstGeom>
            <a:noFill/>
            <a:ln w="444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6631" name="AutoShape 21"/>
            <p:cNvSpPr>
              <a:spLocks noChangeArrowheads="1"/>
            </p:cNvSpPr>
            <p:nvPr/>
          </p:nvSpPr>
          <p:spPr bwMode="auto">
            <a:xfrm rot="5400000">
              <a:off x="4355" y="3861"/>
              <a:ext cx="91" cy="45"/>
            </a:xfrm>
            <a:prstGeom prst="triangle">
              <a:avLst>
                <a:gd name="adj" fmla="val 50000"/>
              </a:avLst>
            </a:prstGeom>
            <a:solidFill>
              <a:schemeClr val="bg1"/>
            </a:solidFill>
            <a:ln>
              <a:noFill/>
            </a:ln>
            <a:effectLst/>
            <a:extLst>
              <a:ext uri="{91240B29-F687-4F45-9708-019B960494DF}">
                <a14:hiddenLine xmlns:a14="http://schemas.microsoft.com/office/drawing/2010/main" w="2857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1800">
                <a:solidFill>
                  <a:srgbClr val="000000"/>
                </a:solidFill>
              </a:endParaRPr>
            </a:p>
          </p:txBody>
        </p:sp>
        <p:sp>
          <p:nvSpPr>
            <p:cNvPr id="196632" name="Line 22"/>
            <p:cNvSpPr>
              <a:spLocks noChangeShapeType="1"/>
            </p:cNvSpPr>
            <p:nvPr/>
          </p:nvSpPr>
          <p:spPr bwMode="auto">
            <a:xfrm>
              <a:off x="4286" y="3748"/>
              <a:ext cx="0" cy="318"/>
            </a:xfrm>
            <a:prstGeom prst="line">
              <a:avLst/>
            </a:prstGeom>
            <a:noFill/>
            <a:ln w="444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96613" name="Group 23"/>
          <p:cNvGrpSpPr>
            <a:grpSpLocks/>
          </p:cNvGrpSpPr>
          <p:nvPr/>
        </p:nvGrpSpPr>
        <p:grpSpPr bwMode="auto">
          <a:xfrm>
            <a:off x="528638" y="2133600"/>
            <a:ext cx="8615362" cy="3459163"/>
            <a:chOff x="333" y="1344"/>
            <a:chExt cx="5427" cy="2179"/>
          </a:xfrm>
        </p:grpSpPr>
        <p:pic>
          <p:nvPicPr>
            <p:cNvPr id="196614" name="Picture 24"/>
            <p:cNvPicPr>
              <a:picLocks noChangeAspect="1" noChangeArrowheads="1"/>
            </p:cNvPicPr>
            <p:nvPr/>
          </p:nvPicPr>
          <p:blipFill>
            <a:blip r:embed="rId2">
              <a:extLst>
                <a:ext uri="{28A0092B-C50C-407E-A947-70E740481C1C}">
                  <a14:useLocalDpi xmlns:a14="http://schemas.microsoft.com/office/drawing/2010/main" val="0"/>
                </a:ext>
              </a:extLst>
            </a:blip>
            <a:srcRect l="37628" t="19684" r="37469" b="25195"/>
            <a:stretch>
              <a:fillRect/>
            </a:stretch>
          </p:blipFill>
          <p:spPr bwMode="auto">
            <a:xfrm>
              <a:off x="462" y="1344"/>
              <a:ext cx="1239" cy="1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6615" name="Picture 25" descr="佐治敬三"/>
            <p:cNvPicPr>
              <a:picLocks noChangeAspect="1" noChangeArrowheads="1"/>
            </p:cNvPicPr>
            <p:nvPr/>
          </p:nvPicPr>
          <p:blipFill>
            <a:blip r:embed="rId3">
              <a:extLst>
                <a:ext uri="{28A0092B-C50C-407E-A947-70E740481C1C}">
                  <a14:useLocalDpi xmlns:a14="http://schemas.microsoft.com/office/drawing/2010/main" val="0"/>
                </a:ext>
              </a:extLst>
            </a:blip>
            <a:srcRect r="4315"/>
            <a:stretch>
              <a:fillRect/>
            </a:stretch>
          </p:blipFill>
          <p:spPr bwMode="auto">
            <a:xfrm>
              <a:off x="2525" y="1344"/>
              <a:ext cx="1074"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6" name="Picture 26"/>
            <p:cNvPicPr>
              <a:picLocks noChangeAspect="1" noChangeArrowheads="1"/>
            </p:cNvPicPr>
            <p:nvPr/>
          </p:nvPicPr>
          <p:blipFill>
            <a:blip r:embed="rId4">
              <a:extLst>
                <a:ext uri="{28A0092B-C50C-407E-A947-70E740481C1C}">
                  <a14:useLocalDpi xmlns:a14="http://schemas.microsoft.com/office/drawing/2010/main" val="0"/>
                </a:ext>
              </a:extLst>
            </a:blip>
            <a:srcRect l="35420" t="7875" r="35254" b="15356"/>
            <a:stretch>
              <a:fillRect/>
            </a:stretch>
          </p:blipFill>
          <p:spPr bwMode="auto">
            <a:xfrm>
              <a:off x="4416" y="1345"/>
              <a:ext cx="1109" cy="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6617" name="Picture 27" descr="佐藤ブレンダー"/>
            <p:cNvPicPr>
              <a:picLocks noChangeAspect="1" noChangeArrowheads="1"/>
            </p:cNvPicPr>
            <p:nvPr/>
          </p:nvPicPr>
          <p:blipFill>
            <a:blip r:embed="rId5">
              <a:extLst>
                <a:ext uri="{28A0092B-C50C-407E-A947-70E740481C1C}">
                  <a14:useLocalDpi xmlns:a14="http://schemas.microsoft.com/office/drawing/2010/main" val="0"/>
                </a:ext>
              </a:extLst>
            </a:blip>
            <a:srcRect l="6970" t="2946" r="5421" b="2292"/>
            <a:stretch>
              <a:fillRect/>
            </a:stretch>
          </p:blipFill>
          <p:spPr bwMode="auto">
            <a:xfrm>
              <a:off x="1467" y="2615"/>
              <a:ext cx="710" cy="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8" name="Picture 28" descr="稲富ブレンダー"/>
            <p:cNvPicPr>
              <a:picLocks noChangeAspect="1" noChangeArrowheads="1"/>
            </p:cNvPicPr>
            <p:nvPr/>
          </p:nvPicPr>
          <p:blipFill>
            <a:blip r:embed="rId6">
              <a:extLst>
                <a:ext uri="{28A0092B-C50C-407E-A947-70E740481C1C}">
                  <a14:useLocalDpi xmlns:a14="http://schemas.microsoft.com/office/drawing/2010/main" val="0"/>
                </a:ext>
              </a:extLst>
            </a:blip>
            <a:srcRect l="3624" t="2873" r="5234" b="4469"/>
            <a:stretch>
              <a:fillRect/>
            </a:stretch>
          </p:blipFill>
          <p:spPr bwMode="auto">
            <a:xfrm>
              <a:off x="2828" y="2614"/>
              <a:ext cx="707" cy="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9" name="Picture 29"/>
            <p:cNvPicPr>
              <a:picLocks noChangeAspect="1" noChangeArrowheads="1"/>
            </p:cNvPicPr>
            <p:nvPr/>
          </p:nvPicPr>
          <p:blipFill>
            <a:blip r:embed="rId7">
              <a:extLst>
                <a:ext uri="{28A0092B-C50C-407E-A947-70E740481C1C}">
                  <a14:useLocalDpi xmlns:a14="http://schemas.microsoft.com/office/drawing/2010/main" val="0"/>
                </a:ext>
              </a:extLst>
            </a:blip>
            <a:srcRect l="35420" t="7875" r="35254" b="18309"/>
            <a:stretch>
              <a:fillRect/>
            </a:stretch>
          </p:blipFill>
          <p:spPr bwMode="auto">
            <a:xfrm>
              <a:off x="5118" y="2614"/>
              <a:ext cx="642" cy="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6620" name="Picture 30"/>
            <p:cNvPicPr>
              <a:picLocks noChangeAspect="1" noChangeArrowheads="1"/>
            </p:cNvPicPr>
            <p:nvPr/>
          </p:nvPicPr>
          <p:blipFill>
            <a:blip r:embed="rId8" cstate="print">
              <a:extLst>
                <a:ext uri="{28A0092B-C50C-407E-A947-70E740481C1C}">
                  <a14:useLocalDpi xmlns:a14="http://schemas.microsoft.com/office/drawing/2010/main" val="0"/>
                </a:ext>
              </a:extLst>
            </a:blip>
            <a:srcRect l="43169" t="16734" r="35254" b="27168"/>
            <a:stretch>
              <a:fillRect/>
            </a:stretch>
          </p:blipFill>
          <p:spPr bwMode="auto">
            <a:xfrm>
              <a:off x="4016" y="2613"/>
              <a:ext cx="621" cy="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6621" name="Picture 31"/>
            <p:cNvPicPr>
              <a:picLocks noChangeAspect="1" noChangeArrowheads="1"/>
            </p:cNvPicPr>
            <p:nvPr/>
          </p:nvPicPr>
          <p:blipFill>
            <a:blip r:embed="rId9">
              <a:extLst>
                <a:ext uri="{28A0092B-C50C-407E-A947-70E740481C1C}">
                  <a14:useLocalDpi xmlns:a14="http://schemas.microsoft.com/office/drawing/2010/main" val="0"/>
                </a:ext>
              </a:extLst>
            </a:blip>
            <a:srcRect l="44275" t="35437" r="44662" b="40950"/>
            <a:stretch>
              <a:fillRect/>
            </a:stretch>
          </p:blipFill>
          <p:spPr bwMode="auto">
            <a:xfrm>
              <a:off x="333" y="2614"/>
              <a:ext cx="757" cy="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7634" name="Rectangle 2"/>
          <p:cNvSpPr>
            <a:spLocks noGrp="1" noChangeArrowheads="1"/>
          </p:cNvSpPr>
          <p:nvPr>
            <p:ph type="ctrTitle"/>
          </p:nvPr>
        </p:nvSpPr>
        <p:spPr>
          <a:xfrm>
            <a:off x="1597025" y="1317625"/>
            <a:ext cx="6719888" cy="804863"/>
          </a:xfrm>
          <a:extLst>
            <a:ext uri="{91240B29-F687-4F45-9708-019B960494DF}">
              <a14:hiddenLine xmlns:a14="http://schemas.microsoft.com/office/drawing/2010/main" w="9525">
                <a:solidFill>
                  <a:schemeClr val="hlink"/>
                </a:solidFill>
                <a:miter lim="800000"/>
                <a:headEnd/>
                <a:tailEnd/>
              </a14:hiddenLine>
            </a:ext>
          </a:extLst>
        </p:spPr>
        <p:txBody>
          <a:bodyPr anchor="ctr"/>
          <a:lstStyle/>
          <a:p>
            <a:pPr algn="l" eaLnBrk="1" hangingPunct="1">
              <a:lnSpc>
                <a:spcPct val="110000"/>
              </a:lnSpc>
              <a:tabLst>
                <a:tab pos="1350963" algn="l"/>
              </a:tabLst>
            </a:pPr>
            <a:r>
              <a:rPr lang="ja-JP" altLang="en-US" sz="3200">
                <a:solidFill>
                  <a:srgbClr val="3333FF"/>
                </a:solidFill>
                <a:latin typeface="HG創英角ｺﾞｼｯｸUB" panose="020B0909000000000000" pitchFamily="49" charset="-128"/>
                <a:ea typeface="HG創英角ｺﾞｼｯｸUB" panose="020B0909000000000000" pitchFamily="49" charset="-128"/>
              </a:rPr>
              <a:t>やってみなはれ</a:t>
            </a:r>
            <a:br>
              <a:rPr lang="ja-JP" altLang="en-US" sz="3200">
                <a:solidFill>
                  <a:srgbClr val="3333FF"/>
                </a:solidFill>
                <a:latin typeface="HG創英角ｺﾞｼｯｸUB" panose="020B0909000000000000" pitchFamily="49" charset="-128"/>
                <a:ea typeface="HG創英角ｺﾞｼｯｸUB" panose="020B0909000000000000" pitchFamily="49" charset="-128"/>
              </a:rPr>
            </a:br>
            <a:r>
              <a:rPr lang="ja-JP" altLang="en-US" sz="3200">
                <a:solidFill>
                  <a:srgbClr val="3333FF"/>
                </a:solidFill>
                <a:latin typeface="HG創英角ｺﾞｼｯｸUB" panose="020B0909000000000000" pitchFamily="49" charset="-128"/>
                <a:ea typeface="HG創英角ｺﾞｼｯｸUB" panose="020B0909000000000000" pitchFamily="49" charset="-128"/>
              </a:rPr>
              <a:t>　　やってみなわかりまへんやろ　</a:t>
            </a:r>
            <a:r>
              <a:rPr lang="ja-JP" altLang="en-US" sz="3200" b="1">
                <a:solidFill>
                  <a:srgbClr val="3333FF"/>
                </a:solidFill>
                <a:latin typeface="HG創英角ｺﾞｼｯｸUB" panose="020B0909000000000000" pitchFamily="49" charset="-128"/>
                <a:ea typeface="HG創英角ｺﾞｼｯｸUB" panose="020B0909000000000000" pitchFamily="49" charset="-128"/>
              </a:rPr>
              <a:t>　</a:t>
            </a:r>
          </a:p>
        </p:txBody>
      </p:sp>
      <p:sp>
        <p:nvSpPr>
          <p:cNvPr id="197635" name="Rectangle 3"/>
          <p:cNvSpPr>
            <a:spLocks noChangeArrowheads="1"/>
          </p:cNvSpPr>
          <p:nvPr/>
        </p:nvSpPr>
        <p:spPr bwMode="auto">
          <a:xfrm>
            <a:off x="0" y="-26988"/>
            <a:ext cx="9144000"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a:solidFill>
                  <a:srgbClr val="FFFFFF"/>
                </a:solidFill>
                <a:latin typeface="HG創英角ｺﾞｼｯｸUB" panose="020B0909000000000000" pitchFamily="49" charset="-128"/>
                <a:ea typeface="HG創英角ｺﾞｼｯｸUB" panose="020B0909000000000000" pitchFamily="49" charset="-128"/>
              </a:rPr>
              <a:t>語り継がれる創業者の言葉</a:t>
            </a:r>
          </a:p>
        </p:txBody>
      </p:sp>
      <p:sp>
        <p:nvSpPr>
          <p:cNvPr id="197636" name="スライド番号プレースホルダー 5"/>
          <p:cNvSpPr>
            <a:spLocks noGrp="1"/>
          </p:cNvSpPr>
          <p:nvPr>
            <p:ph type="sldNum" sz="quarter" idx="12"/>
          </p:nvPr>
        </p:nvSpPr>
        <p:spPr>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1D40EFFE-CE54-4968-85C1-098375797BFE}" type="slidenum">
              <a:rPr lang="en-US" altLang="ja-JP" sz="1400" smtClean="0">
                <a:solidFill>
                  <a:srgbClr val="000000"/>
                </a:solidFill>
              </a:rPr>
              <a:pPr>
                <a:spcBef>
                  <a:spcPct val="0"/>
                </a:spcBef>
                <a:buFontTx/>
                <a:buNone/>
              </a:pPr>
              <a:t>64</a:t>
            </a:fld>
            <a:endParaRPr lang="en-US" altLang="ja-JP" sz="1400">
              <a:solidFill>
                <a:srgbClr val="000000"/>
              </a:solidFill>
            </a:endParaRPr>
          </a:p>
        </p:txBody>
      </p:sp>
      <p:sp>
        <p:nvSpPr>
          <p:cNvPr id="197637" name="Rectangle 2"/>
          <p:cNvSpPr txBox="1">
            <a:spLocks noChangeArrowheads="1"/>
          </p:cNvSpPr>
          <p:nvPr/>
        </p:nvSpPr>
        <p:spPr bwMode="auto">
          <a:xfrm>
            <a:off x="1597025" y="2800350"/>
            <a:ext cx="6719888"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tabLst>
                <a:tab pos="1350963"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1350963"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1350963"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1350963"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1350963"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1350963"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1350963"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1350963"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1350963" algn="l"/>
              </a:tabLs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10000"/>
              </a:lnSpc>
              <a:spcBef>
                <a:spcPct val="0"/>
              </a:spcBef>
              <a:buFontTx/>
              <a:buNone/>
            </a:pPr>
            <a:r>
              <a:rPr lang="ja-JP" altLang="en-US">
                <a:solidFill>
                  <a:srgbClr val="3333FF"/>
                </a:solidFill>
                <a:latin typeface="HG創英角ｺﾞｼｯｸUB" panose="020B0909000000000000" pitchFamily="49" charset="-128"/>
                <a:ea typeface="HG創英角ｺﾞｼｯｸUB" panose="020B0909000000000000" pitchFamily="49" charset="-128"/>
              </a:rPr>
              <a:t>陰徳をつむ　　天地報恩　</a:t>
            </a:r>
            <a:r>
              <a:rPr lang="ja-JP" altLang="en-US" sz="2800" b="1">
                <a:solidFill>
                  <a:srgbClr val="3333FF"/>
                </a:solidFill>
                <a:latin typeface="ＭＳ Ｐゴシック" panose="020B0600070205080204" pitchFamily="50" charset="-128"/>
              </a:rPr>
              <a:t>　　　</a:t>
            </a:r>
          </a:p>
        </p:txBody>
      </p:sp>
      <p:sp>
        <p:nvSpPr>
          <p:cNvPr id="197638" name="Rectangle 2"/>
          <p:cNvSpPr txBox="1">
            <a:spLocks noChangeArrowheads="1"/>
          </p:cNvSpPr>
          <p:nvPr/>
        </p:nvSpPr>
        <p:spPr bwMode="auto">
          <a:xfrm>
            <a:off x="1597025" y="4105275"/>
            <a:ext cx="6719888"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tabLst>
                <a:tab pos="1350963"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1350963"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1350963"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1350963"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1350963"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1350963"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1350963"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1350963"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1350963" algn="l"/>
              </a:tabLs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10000"/>
              </a:lnSpc>
              <a:spcBef>
                <a:spcPct val="0"/>
              </a:spcBef>
              <a:buFontTx/>
              <a:buNone/>
            </a:pPr>
            <a:r>
              <a:rPr lang="ja-JP" altLang="en-US">
                <a:solidFill>
                  <a:srgbClr val="3333FF"/>
                </a:solidFill>
                <a:latin typeface="HG創英角ｺﾞｼｯｸUB" panose="020B0909000000000000" pitchFamily="49" charset="-128"/>
                <a:ea typeface="HG創英角ｺﾞｼｯｸUB" panose="020B0909000000000000" pitchFamily="49" charset="-128"/>
              </a:rPr>
              <a:t>善因善果　悪因悪果</a:t>
            </a:r>
          </a:p>
        </p:txBody>
      </p:sp>
      <p:sp>
        <p:nvSpPr>
          <p:cNvPr id="197639" name="Rectangle 2"/>
          <p:cNvSpPr txBox="1">
            <a:spLocks noChangeArrowheads="1"/>
          </p:cNvSpPr>
          <p:nvPr/>
        </p:nvSpPr>
        <p:spPr bwMode="auto">
          <a:xfrm>
            <a:off x="1597025" y="5484813"/>
            <a:ext cx="6719888"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tabLst>
                <a:tab pos="1350963"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1350963"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1350963"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1350963"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1350963"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1350963"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1350963"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1350963"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1350963" algn="l"/>
              </a:tabLs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10000"/>
              </a:lnSpc>
              <a:spcBef>
                <a:spcPct val="0"/>
              </a:spcBef>
              <a:buFontTx/>
              <a:buNone/>
            </a:pPr>
            <a:r>
              <a:rPr lang="ja-JP" altLang="en-US">
                <a:solidFill>
                  <a:srgbClr val="3333FF"/>
                </a:solidFill>
                <a:latin typeface="HG創英角ｺﾞｼｯｸUB" panose="020B0909000000000000" pitchFamily="49" charset="-128"/>
                <a:ea typeface="HG創英角ｺﾞｼｯｸUB" panose="020B0909000000000000" pitchFamily="49" charset="-128"/>
              </a:rPr>
              <a:t>親孝行な人は立派になる</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9682" name="スライド番号プレースホルダー 3"/>
          <p:cNvSpPr>
            <a:spLocks noGrp="1"/>
          </p:cNvSpPr>
          <p:nvPr>
            <p:ph type="sldNum" sz="quarter" idx="12"/>
          </p:nvPr>
        </p:nvSpPr>
        <p:spPr>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BF075155-A936-4E7E-8F31-F40C36851154}" type="slidenum">
              <a:rPr lang="en-US" altLang="ja-JP" sz="1400" smtClean="0">
                <a:solidFill>
                  <a:srgbClr val="000000"/>
                </a:solidFill>
              </a:rPr>
              <a:pPr>
                <a:spcBef>
                  <a:spcPct val="0"/>
                </a:spcBef>
                <a:buFontTx/>
                <a:buNone/>
              </a:pPr>
              <a:t>65</a:t>
            </a:fld>
            <a:endParaRPr lang="en-US" altLang="ja-JP" sz="1400">
              <a:solidFill>
                <a:srgbClr val="000000"/>
              </a:solidFill>
            </a:endParaRPr>
          </a:p>
        </p:txBody>
      </p:sp>
      <p:sp>
        <p:nvSpPr>
          <p:cNvPr id="199683" name="タイトル 1"/>
          <p:cNvSpPr>
            <a:spLocks/>
          </p:cNvSpPr>
          <p:nvPr/>
        </p:nvSpPr>
        <p:spPr bwMode="auto">
          <a:xfrm>
            <a:off x="0" y="0"/>
            <a:ext cx="9144000" cy="6921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4000">
                <a:solidFill>
                  <a:srgbClr val="FFFFFF"/>
                </a:solidFill>
                <a:latin typeface="HGP創英角ｺﾞｼｯｸUB" panose="020B0900000000000000" pitchFamily="50" charset="-128"/>
                <a:ea typeface="HGP創英角ｺﾞｼｯｸUB" panose="020B0900000000000000" pitchFamily="50" charset="-128"/>
              </a:rPr>
              <a:t>チャレンジ精神</a:t>
            </a:r>
          </a:p>
        </p:txBody>
      </p:sp>
      <p:sp>
        <p:nvSpPr>
          <p:cNvPr id="199684" name="AutoShape 11"/>
          <p:cNvSpPr>
            <a:spLocks noChangeArrowheads="1"/>
          </p:cNvSpPr>
          <p:nvPr/>
        </p:nvSpPr>
        <p:spPr bwMode="auto">
          <a:xfrm>
            <a:off x="755650" y="1187450"/>
            <a:ext cx="7910513" cy="4689475"/>
          </a:xfrm>
          <a:prstGeom prst="roundRect">
            <a:avLst>
              <a:gd name="adj" fmla="val 2694"/>
            </a:avLst>
          </a:prstGeom>
          <a:solidFill>
            <a:srgbClr val="CCFF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30000"/>
              </a:spcBef>
              <a:buFontTx/>
              <a:buNone/>
            </a:pPr>
            <a:r>
              <a:rPr lang="ja-JP" altLang="en-US" sz="4800">
                <a:solidFill>
                  <a:srgbClr val="000000"/>
                </a:solidFill>
                <a:ea typeface="HGP明朝E" panose="02020900000000000000" pitchFamily="18" charset="-128"/>
              </a:rPr>
              <a:t>「やってみなはれ」</a:t>
            </a:r>
            <a:br>
              <a:rPr lang="ja-JP" altLang="en-US" sz="2800">
                <a:solidFill>
                  <a:srgbClr val="000000"/>
                </a:solidFill>
                <a:ea typeface="HGP明朝E" panose="02020900000000000000" pitchFamily="18" charset="-128"/>
              </a:rPr>
            </a:br>
            <a:r>
              <a:rPr lang="ja-JP" altLang="en-US" sz="2800">
                <a:solidFill>
                  <a:srgbClr val="000000"/>
                </a:solidFill>
                <a:ea typeface="HGP創英角ｺﾞｼｯｸUB" panose="020B0900000000000000" pitchFamily="50" charset="-128"/>
              </a:rPr>
              <a:t>　</a:t>
            </a:r>
            <a:br>
              <a:rPr lang="ja-JP" altLang="en-US" sz="2800">
                <a:solidFill>
                  <a:srgbClr val="000000"/>
                </a:solidFill>
                <a:ea typeface="HGP創英角ｺﾞｼｯｸUB" panose="020B0900000000000000" pitchFamily="50" charset="-128"/>
              </a:rPr>
            </a:br>
            <a:r>
              <a:rPr lang="ja-JP" altLang="en-US" sz="2800">
                <a:solidFill>
                  <a:srgbClr val="000000"/>
                </a:solidFill>
                <a:ea typeface="HGP創英角ｺﾞｼｯｸUB" panose="020B0900000000000000" pitchFamily="50" charset="-128"/>
              </a:rPr>
              <a:t>　　ウイスキーをはじめ、日本の洋酒文化を</a:t>
            </a:r>
            <a:br>
              <a:rPr lang="ja-JP" altLang="en-US" sz="2800">
                <a:solidFill>
                  <a:srgbClr val="000000"/>
                </a:solidFill>
                <a:ea typeface="HGP創英角ｺﾞｼｯｸUB" panose="020B0900000000000000" pitchFamily="50" charset="-128"/>
              </a:rPr>
            </a:br>
            <a:r>
              <a:rPr lang="ja-JP" altLang="en-US" sz="2800">
                <a:solidFill>
                  <a:srgbClr val="000000"/>
                </a:solidFill>
                <a:ea typeface="HGP創英角ｺﾞｼｯｸUB" panose="020B0900000000000000" pitchFamily="50" charset="-128"/>
              </a:rPr>
              <a:t>　　切り拓いた創業者のチャレンジ精神を受け</a:t>
            </a:r>
            <a:br>
              <a:rPr lang="ja-JP" altLang="en-US" sz="2800">
                <a:solidFill>
                  <a:srgbClr val="000000"/>
                </a:solidFill>
                <a:ea typeface="HGP創英角ｺﾞｼｯｸUB" panose="020B0900000000000000" pitchFamily="50" charset="-128"/>
              </a:rPr>
            </a:br>
            <a:r>
              <a:rPr lang="ja-JP" altLang="en-US" sz="2800">
                <a:solidFill>
                  <a:srgbClr val="000000"/>
                </a:solidFill>
                <a:ea typeface="HGP創英角ｺﾞｼｯｸUB" panose="020B0900000000000000" pitchFamily="50" charset="-128"/>
              </a:rPr>
              <a:t>　　継ぎ、総合酒類メーカーとして、様々な事業</a:t>
            </a:r>
            <a:br>
              <a:rPr lang="ja-JP" altLang="en-US" sz="2800">
                <a:solidFill>
                  <a:srgbClr val="000000"/>
                </a:solidFill>
                <a:ea typeface="HGP創英角ｺﾞｼｯｸUB" panose="020B0900000000000000" pitchFamily="50" charset="-128"/>
              </a:rPr>
            </a:br>
            <a:r>
              <a:rPr lang="ja-JP" altLang="en-US" sz="2800">
                <a:solidFill>
                  <a:srgbClr val="000000"/>
                </a:solidFill>
                <a:ea typeface="HGP創英角ｺﾞｼｯｸUB" panose="020B0900000000000000" pitchFamily="50" charset="-128"/>
              </a:rPr>
              <a:t>　　分野を開拓してきました。この精神は自由</a:t>
            </a:r>
            <a:br>
              <a:rPr lang="ja-JP" altLang="en-US" sz="2800">
                <a:solidFill>
                  <a:srgbClr val="000000"/>
                </a:solidFill>
                <a:ea typeface="HGP創英角ｺﾞｼｯｸUB" panose="020B0900000000000000" pitchFamily="50" charset="-128"/>
              </a:rPr>
            </a:br>
            <a:r>
              <a:rPr lang="ja-JP" altLang="en-US" sz="2800">
                <a:solidFill>
                  <a:srgbClr val="000000"/>
                </a:solidFill>
                <a:ea typeface="HGP創英角ｺﾞｼｯｸUB" panose="020B0900000000000000" pitchFamily="50" charset="-128"/>
              </a:rPr>
              <a:t>　　闊達な社風と新たな価値の創造に挑戦して</a:t>
            </a:r>
            <a:br>
              <a:rPr lang="ja-JP" altLang="en-US" sz="2800">
                <a:solidFill>
                  <a:srgbClr val="000000"/>
                </a:solidFill>
                <a:ea typeface="HGP創英角ｺﾞｼｯｸUB" panose="020B0900000000000000" pitchFamily="50" charset="-128"/>
              </a:rPr>
            </a:br>
            <a:r>
              <a:rPr lang="ja-JP" altLang="en-US" sz="2800">
                <a:solidFill>
                  <a:srgbClr val="000000"/>
                </a:solidFill>
                <a:ea typeface="HGP創英角ｺﾞｼｯｸUB" panose="020B0900000000000000" pitchFamily="50" charset="-128"/>
              </a:rPr>
              <a:t>　　いく原動力になっています。</a:t>
            </a:r>
            <a:br>
              <a:rPr lang="ja-JP" altLang="en-US" sz="2800">
                <a:solidFill>
                  <a:srgbClr val="000000"/>
                </a:solidFill>
                <a:ea typeface="HGP創英角ｺﾞｼｯｸUB" panose="020B0900000000000000" pitchFamily="50" charset="-128"/>
              </a:rPr>
            </a:br>
            <a:endParaRPr lang="ja-JP" altLang="en-US" sz="2800">
              <a:solidFill>
                <a:srgbClr val="000000"/>
              </a:solidFill>
              <a:ea typeface="HGP創英角ｺﾞｼｯｸUB" panose="020B0900000000000000" pitchFamily="50" charset="-128"/>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NHKｽﾀｼﾞｵ収録茂木+住吉+輿水"/>
          <p:cNvPicPr>
            <a:picLocks noChangeAspect="1" noChangeArrowheads="1"/>
          </p:cNvPicPr>
          <p:nvPr/>
        </p:nvPicPr>
        <p:blipFill>
          <a:blip r:embed="rId3">
            <a:lum bright="54000" contrast="-48000"/>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6600"/>
                </a:solidFill>
                <a:miter lim="800000"/>
                <a:headEnd/>
                <a:tailEnd/>
              </a14:hiddenLine>
            </a:ext>
          </a:extLst>
        </p:spPr>
      </p:pic>
      <p:sp>
        <p:nvSpPr>
          <p:cNvPr id="201731" name="Text Box 3"/>
          <p:cNvSpPr txBox="1">
            <a:spLocks noChangeArrowheads="1"/>
          </p:cNvSpPr>
          <p:nvPr/>
        </p:nvSpPr>
        <p:spPr bwMode="auto">
          <a:xfrm>
            <a:off x="431800" y="1074738"/>
            <a:ext cx="8532813" cy="292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5000"/>
              </a:lnSpc>
              <a:spcBef>
                <a:spcPct val="50000"/>
              </a:spcBef>
              <a:buFontTx/>
              <a:buNone/>
            </a:pPr>
            <a:r>
              <a:rPr lang="ja-JP" altLang="en-US" b="1">
                <a:solidFill>
                  <a:srgbClr val="000000"/>
                </a:solidFill>
                <a:latin typeface="ＭＳ Ｐゴシック" panose="020B0600070205080204" pitchFamily="50" charset="-128"/>
              </a:rPr>
              <a:t>　</a:t>
            </a:r>
            <a:r>
              <a:rPr lang="ja-JP" altLang="en-US" sz="4000" b="1">
                <a:solidFill>
                  <a:srgbClr val="000000"/>
                </a:solidFill>
                <a:latin typeface="ＭＳ Ｐゴシック" panose="020B0600070205080204" pitchFamily="50" charset="-128"/>
              </a:rPr>
              <a:t>「ブレンドとは」・・・</a:t>
            </a:r>
          </a:p>
          <a:p>
            <a:pPr eaLnBrk="1" hangingPunct="1">
              <a:lnSpc>
                <a:spcPct val="125000"/>
              </a:lnSpc>
              <a:spcBef>
                <a:spcPct val="50000"/>
              </a:spcBef>
              <a:buFontTx/>
              <a:buNone/>
            </a:pPr>
            <a:r>
              <a:rPr lang="ja-JP" altLang="en-US" b="1">
                <a:solidFill>
                  <a:srgbClr val="000000"/>
                </a:solidFill>
                <a:latin typeface="ＭＳ Ｐゴシック" panose="020B0600070205080204" pitchFamily="50" charset="-128"/>
              </a:rPr>
              <a:t>●個々の原酒の個性を活かし、</a:t>
            </a:r>
            <a:br>
              <a:rPr lang="ja-JP" altLang="en-US" b="1">
                <a:solidFill>
                  <a:srgbClr val="000000"/>
                </a:solidFill>
                <a:latin typeface="ＭＳ Ｐゴシック" panose="020B0600070205080204" pitchFamily="50" charset="-128"/>
              </a:rPr>
            </a:br>
            <a:r>
              <a:rPr lang="ja-JP" altLang="en-US" b="1">
                <a:solidFill>
                  <a:srgbClr val="000000"/>
                </a:solidFill>
                <a:latin typeface="ＭＳ Ｐゴシック" panose="020B0600070205080204" pitchFamily="50" charset="-128"/>
              </a:rPr>
              <a:t>　　</a:t>
            </a:r>
            <a:r>
              <a:rPr lang="ja-JP" altLang="en-US" b="1" u="sng">
                <a:solidFill>
                  <a:srgbClr val="000000"/>
                </a:solidFill>
                <a:latin typeface="ＭＳ Ｐゴシック" panose="020B0600070205080204" pitchFamily="50" charset="-128"/>
              </a:rPr>
              <a:t>新たな味わい（美味しさ）を創造する</a:t>
            </a:r>
            <a:br>
              <a:rPr lang="ja-JP" altLang="en-US" b="1" u="sng">
                <a:solidFill>
                  <a:srgbClr val="000000"/>
                </a:solidFill>
                <a:latin typeface="ＭＳ Ｐゴシック" panose="020B0600070205080204" pitchFamily="50" charset="-128"/>
              </a:rPr>
            </a:br>
            <a:r>
              <a:rPr lang="ja-JP" altLang="en-US" b="1">
                <a:solidFill>
                  <a:srgbClr val="000000"/>
                </a:solidFill>
                <a:latin typeface="ＭＳ Ｐゴシック" panose="020B0600070205080204" pitchFamily="50" charset="-128"/>
              </a:rPr>
              <a:t>●お客様に</a:t>
            </a:r>
            <a:r>
              <a:rPr lang="ja-JP" altLang="en-US" b="1" u="sng">
                <a:solidFill>
                  <a:srgbClr val="000000"/>
                </a:solidFill>
                <a:latin typeface="ＭＳ Ｐゴシック" panose="020B0600070205080204" pitchFamily="50" charset="-128"/>
              </a:rPr>
              <a:t>安定した中味品質を提供し続ける</a:t>
            </a:r>
          </a:p>
        </p:txBody>
      </p:sp>
      <p:sp>
        <p:nvSpPr>
          <p:cNvPr id="782340" name="Text Box 4"/>
          <p:cNvSpPr txBox="1">
            <a:spLocks noChangeArrowheads="1"/>
          </p:cNvSpPr>
          <p:nvPr/>
        </p:nvSpPr>
        <p:spPr bwMode="auto">
          <a:xfrm>
            <a:off x="755650" y="4433888"/>
            <a:ext cx="7812088" cy="57943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p>
            <a:pPr algn="ctr" eaLnBrk="1" hangingPunct="1">
              <a:spcBef>
                <a:spcPct val="50000"/>
              </a:spcBef>
              <a:defRPr/>
            </a:pPr>
            <a:r>
              <a:rPr lang="ja-JP" altLang="en-US" sz="3200" b="1">
                <a:solidFill>
                  <a:srgbClr val="000000"/>
                </a:solidFill>
                <a:effectLst>
                  <a:outerShdw blurRad="38100" dist="38100" dir="2700000" algn="tl">
                    <a:srgbClr val="C0C0C0"/>
                  </a:outerShdw>
                </a:effectLst>
              </a:rPr>
              <a:t>優等生ばかりでは面白くない</a:t>
            </a:r>
          </a:p>
        </p:txBody>
      </p:sp>
      <p:sp>
        <p:nvSpPr>
          <p:cNvPr id="782341" name="Text Box 5"/>
          <p:cNvSpPr txBox="1">
            <a:spLocks noChangeArrowheads="1"/>
          </p:cNvSpPr>
          <p:nvPr/>
        </p:nvSpPr>
        <p:spPr bwMode="auto">
          <a:xfrm>
            <a:off x="755650" y="5226050"/>
            <a:ext cx="7848600" cy="5794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p>
            <a:pPr algn="ctr" eaLnBrk="1" hangingPunct="1">
              <a:spcBef>
                <a:spcPct val="50000"/>
              </a:spcBef>
              <a:defRPr/>
            </a:pPr>
            <a:r>
              <a:rPr lang="ja-JP" altLang="en-US" sz="3200" b="1">
                <a:solidFill>
                  <a:srgbClr val="000000"/>
                </a:solidFill>
                <a:effectLst>
                  <a:outerShdw blurRad="38100" dist="38100" dir="2700000" algn="tl">
                    <a:srgbClr val="C0C0C0"/>
                  </a:outerShdw>
                </a:effectLst>
              </a:rPr>
              <a:t>一滴で変わる香味のバランス</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377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4238" y="549275"/>
            <a:ext cx="4794250" cy="629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3779" name="テキスト ボックス 1"/>
          <p:cNvSpPr txBox="1">
            <a:spLocks noChangeArrowheads="1"/>
          </p:cNvSpPr>
          <p:nvPr/>
        </p:nvSpPr>
        <p:spPr bwMode="auto">
          <a:xfrm>
            <a:off x="4763" y="-100013"/>
            <a:ext cx="9145587" cy="64770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3600">
                <a:solidFill>
                  <a:srgbClr val="FFFFFF"/>
                </a:solidFill>
                <a:latin typeface="HG創英角ｺﾞｼｯｸUB" panose="020B0909000000000000" pitchFamily="49" charset="-128"/>
                <a:ea typeface="HG創英角ｺﾞｼｯｸUB" panose="020B0909000000000000" pitchFamily="49" charset="-128"/>
              </a:rPr>
              <a:t>マスターブレンダーの継承</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02" name="グループ化 22"/>
          <p:cNvGrpSpPr>
            <a:grpSpLocks/>
          </p:cNvGrpSpPr>
          <p:nvPr/>
        </p:nvGrpSpPr>
        <p:grpSpPr bwMode="auto">
          <a:xfrm>
            <a:off x="-1588" y="22225"/>
            <a:ext cx="9144001" cy="7007225"/>
            <a:chOff x="-1588" y="22225"/>
            <a:chExt cx="9144001" cy="7007175"/>
          </a:xfrm>
        </p:grpSpPr>
        <p:sp>
          <p:nvSpPr>
            <p:cNvPr id="204803" name="Text Box 5"/>
            <p:cNvSpPr txBox="1">
              <a:spLocks noChangeArrowheads="1"/>
            </p:cNvSpPr>
            <p:nvPr/>
          </p:nvSpPr>
          <p:spPr bwMode="auto">
            <a:xfrm>
              <a:off x="-1588" y="22225"/>
              <a:ext cx="9144001" cy="64617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lnSpc>
                  <a:spcPct val="100000"/>
                </a:lnSpc>
                <a:spcBef>
                  <a:spcPct val="50000"/>
                </a:spcBef>
                <a:buFontTx/>
                <a:buNone/>
              </a:pPr>
              <a:r>
                <a:rPr lang="ja-JP" altLang="en-US" sz="3600">
                  <a:solidFill>
                    <a:schemeClr val="bg1"/>
                  </a:solidFill>
                  <a:latin typeface="HGP創英角ｺﾞｼｯｸUB" panose="020B0900000000000000" pitchFamily="50" charset="-128"/>
                  <a:ea typeface="HGP創英角ｺﾞｼｯｸUB" panose="020B0900000000000000" pitchFamily="50" charset="-128"/>
                </a:rPr>
                <a:t>挑戦の歴史</a:t>
              </a:r>
            </a:p>
          </p:txBody>
        </p:sp>
        <p:grpSp>
          <p:nvGrpSpPr>
            <p:cNvPr id="204804" name="グループ化 22"/>
            <p:cNvGrpSpPr>
              <a:grpSpLocks/>
            </p:cNvGrpSpPr>
            <p:nvPr/>
          </p:nvGrpSpPr>
          <p:grpSpPr bwMode="auto">
            <a:xfrm>
              <a:off x="0" y="675656"/>
              <a:ext cx="9134475" cy="6353744"/>
              <a:chOff x="-862011" y="490539"/>
              <a:chExt cx="10858037" cy="6353175"/>
            </a:xfrm>
          </p:grpSpPr>
          <p:sp>
            <p:nvSpPr>
              <p:cNvPr id="2" name="正方形/長方形 1"/>
              <p:cNvSpPr/>
              <p:nvPr/>
            </p:nvSpPr>
            <p:spPr>
              <a:xfrm>
                <a:off x="-769545" y="608617"/>
                <a:ext cx="3075878" cy="915899"/>
              </a:xfrm>
              <a:prstGeom prst="rect">
                <a:avLst/>
              </a:prstGeom>
              <a:solidFill>
                <a:srgbClr val="FFFF99"/>
              </a:solidFill>
              <a:ln w="539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1400" dirty="0">
                    <a:solidFill>
                      <a:srgbClr val="FF0000"/>
                    </a:solidFill>
                    <a:latin typeface="HGP創英角ｺﾞｼｯｸUB" panose="020B0900000000000000" pitchFamily="50" charset="-128"/>
                    <a:ea typeface="HGP創英角ｺﾞｼｯｸUB" panose="020B0900000000000000" pitchFamily="50" charset="-128"/>
                  </a:rPr>
                  <a:t>事業活動のあゆみ</a:t>
                </a:r>
                <a:endParaRPr lang="en-US" altLang="ja-JP" sz="1400" dirty="0">
                  <a:solidFill>
                    <a:srgbClr val="FF0000"/>
                  </a:solidFill>
                  <a:latin typeface="HGP創英角ｺﾞｼｯｸUB" panose="020B0900000000000000" pitchFamily="50" charset="-128"/>
                  <a:ea typeface="HGP創英角ｺﾞｼｯｸUB" panose="020B0900000000000000" pitchFamily="50" charset="-128"/>
                </a:endParaRPr>
              </a:p>
              <a:p>
                <a:pPr eaLnBrk="1" fontAlgn="auto" hangingPunct="1">
                  <a:spcBef>
                    <a:spcPts val="0"/>
                  </a:spcBef>
                  <a:spcAft>
                    <a:spcPts val="0"/>
                  </a:spcAft>
                  <a:defRPr/>
                </a:pPr>
                <a:endParaRPr lang="en-US" altLang="ja-JP" sz="400" dirty="0">
                  <a:solidFill>
                    <a:prstClr val="black"/>
                  </a:solidFill>
                  <a:latin typeface="HGP創英角ｺﾞｼｯｸUB" panose="020B0900000000000000" pitchFamily="50" charset="-128"/>
                  <a:ea typeface="HGP創英角ｺﾞｼｯｸUB" panose="020B0900000000000000" pitchFamily="50" charset="-128"/>
                </a:endParaRPr>
              </a:p>
              <a:p>
                <a:pPr algn="ctr" eaLnBrk="1" fontAlgn="auto" hangingPunct="1">
                  <a:spcBef>
                    <a:spcPts val="0"/>
                  </a:spcBef>
                  <a:spcAft>
                    <a:spcPts val="0"/>
                  </a:spcAft>
                  <a:defRPr/>
                </a:pPr>
                <a:r>
                  <a:rPr lang="ja-JP" altLang="en-US" dirty="0">
                    <a:solidFill>
                      <a:prstClr val="black"/>
                    </a:solidFill>
                    <a:latin typeface="HGP創英角ｺﾞｼｯｸUB" panose="020B0900000000000000" pitchFamily="50" charset="-128"/>
                    <a:ea typeface="HGP創英角ｺﾞｼｯｸUB" panose="020B0900000000000000" pitchFamily="50" charset="-128"/>
                  </a:rPr>
                  <a:t>受け継がれる</a:t>
                </a:r>
                <a:endParaRPr lang="en-US" altLang="ja-JP" dirty="0">
                  <a:solidFill>
                    <a:prstClr val="black"/>
                  </a:solidFill>
                  <a:latin typeface="HGP創英角ｺﾞｼｯｸUB" panose="020B0900000000000000" pitchFamily="50" charset="-128"/>
                  <a:ea typeface="HGP創英角ｺﾞｼｯｸUB" panose="020B0900000000000000" pitchFamily="50" charset="-128"/>
                </a:endParaRPr>
              </a:p>
              <a:p>
                <a:pPr algn="ctr" eaLnBrk="1" fontAlgn="auto" hangingPunct="1">
                  <a:spcBef>
                    <a:spcPts val="0"/>
                  </a:spcBef>
                  <a:spcAft>
                    <a:spcPts val="0"/>
                  </a:spcAft>
                  <a:defRPr/>
                </a:pPr>
                <a:r>
                  <a:rPr lang="ja-JP" altLang="en-US" dirty="0">
                    <a:solidFill>
                      <a:prstClr val="black"/>
                    </a:solidFill>
                    <a:latin typeface="HGP創英角ｺﾞｼｯｸUB" panose="020B0900000000000000" pitchFamily="50" charset="-128"/>
                    <a:ea typeface="HGP創英角ｺﾞｼｯｸUB" panose="020B0900000000000000" pitchFamily="50" charset="-128"/>
                  </a:rPr>
                  <a:t>“やってみなはれ”の精神</a:t>
                </a:r>
              </a:p>
            </p:txBody>
          </p:sp>
          <p:sp>
            <p:nvSpPr>
              <p:cNvPr id="5" name="正方形/長方形 4"/>
              <p:cNvSpPr/>
              <p:nvPr/>
            </p:nvSpPr>
            <p:spPr>
              <a:xfrm>
                <a:off x="-769545" y="4613493"/>
                <a:ext cx="3075878" cy="915898"/>
              </a:xfrm>
              <a:prstGeom prst="rect">
                <a:avLst/>
              </a:prstGeom>
              <a:solidFill>
                <a:srgbClr val="FFCCFF"/>
              </a:solidFill>
              <a:ln w="539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1400" dirty="0">
                    <a:solidFill>
                      <a:srgbClr val="FF0000"/>
                    </a:solidFill>
                    <a:latin typeface="HGP創英角ｺﾞｼｯｸUB" panose="020B0900000000000000" pitchFamily="50" charset="-128"/>
                    <a:ea typeface="HGP創英角ｺﾞｼｯｸUB" panose="020B0900000000000000" pitchFamily="50" charset="-128"/>
                  </a:rPr>
                  <a:t>社会活動のあゆみ</a:t>
                </a:r>
                <a:endParaRPr lang="en-US" altLang="ja-JP" sz="400" dirty="0">
                  <a:solidFill>
                    <a:prstClr val="black"/>
                  </a:solidFill>
                  <a:latin typeface="HGP創英角ｺﾞｼｯｸUB" panose="020B0900000000000000" pitchFamily="50" charset="-128"/>
                  <a:ea typeface="HGP創英角ｺﾞｼｯｸUB" panose="020B0900000000000000" pitchFamily="50" charset="-128"/>
                </a:endParaRPr>
              </a:p>
              <a:p>
                <a:pPr algn="ctr" eaLnBrk="1" fontAlgn="auto" hangingPunct="1">
                  <a:spcBef>
                    <a:spcPts val="0"/>
                  </a:spcBef>
                  <a:spcAft>
                    <a:spcPts val="0"/>
                  </a:spcAft>
                  <a:defRPr/>
                </a:pPr>
                <a:r>
                  <a:rPr lang="ja-JP" altLang="en-US" dirty="0">
                    <a:solidFill>
                      <a:prstClr val="black"/>
                    </a:solidFill>
                    <a:latin typeface="HGP創英角ｺﾞｼｯｸUB" panose="020B0900000000000000" pitchFamily="50" charset="-128"/>
                    <a:ea typeface="HGP創英角ｺﾞｼｯｸUB" panose="020B0900000000000000" pitchFamily="50" charset="-128"/>
                  </a:rPr>
                  <a:t>企業のあり方を説いた</a:t>
                </a:r>
                <a:endParaRPr lang="en-US" altLang="ja-JP" dirty="0">
                  <a:solidFill>
                    <a:prstClr val="black"/>
                  </a:solidFill>
                  <a:latin typeface="HGP創英角ｺﾞｼｯｸUB" panose="020B0900000000000000" pitchFamily="50" charset="-128"/>
                  <a:ea typeface="HGP創英角ｺﾞｼｯｸUB" panose="020B0900000000000000" pitchFamily="50" charset="-128"/>
                </a:endParaRPr>
              </a:p>
              <a:p>
                <a:pPr algn="ctr" eaLnBrk="1" fontAlgn="auto" hangingPunct="1">
                  <a:spcBef>
                    <a:spcPts val="0"/>
                  </a:spcBef>
                  <a:spcAft>
                    <a:spcPts val="0"/>
                  </a:spcAft>
                  <a:defRPr/>
                </a:pPr>
                <a:r>
                  <a:rPr lang="ja-JP" altLang="en-US" dirty="0">
                    <a:solidFill>
                      <a:prstClr val="black"/>
                    </a:solidFill>
                    <a:latin typeface="HGP創英角ｺﾞｼｯｸUB" panose="020B0900000000000000" pitchFamily="50" charset="-128"/>
                    <a:ea typeface="HGP創英角ｺﾞｼｯｸUB" panose="020B0900000000000000" pitchFamily="50" charset="-128"/>
                  </a:rPr>
                  <a:t>“利益三分主義”</a:t>
                </a:r>
              </a:p>
            </p:txBody>
          </p:sp>
          <p:sp>
            <p:nvSpPr>
              <p:cNvPr id="3" name="正方形/長方形 2"/>
              <p:cNvSpPr/>
              <p:nvPr/>
            </p:nvSpPr>
            <p:spPr>
              <a:xfrm>
                <a:off x="581576" y="2670580"/>
                <a:ext cx="9403127" cy="225403"/>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1200" dirty="0">
                    <a:solidFill>
                      <a:prstClr val="black"/>
                    </a:solidFill>
                    <a:latin typeface="HGP創英角ｺﾞｼｯｸUB" panose="020B0900000000000000" pitchFamily="50" charset="-128"/>
                    <a:ea typeface="HGP創英角ｺﾞｼｯｸUB" panose="020B0900000000000000" pitchFamily="50" charset="-128"/>
                  </a:rPr>
                  <a:t>1907</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a:t>
                </a: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　ワイン事業</a:t>
                </a:r>
              </a:p>
            </p:txBody>
          </p:sp>
          <p:sp>
            <p:nvSpPr>
              <p:cNvPr id="7" name="正方形/長方形 6"/>
              <p:cNvSpPr/>
              <p:nvPr/>
            </p:nvSpPr>
            <p:spPr>
              <a:xfrm>
                <a:off x="1102400" y="2364222"/>
                <a:ext cx="8867208" cy="234927"/>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1200" dirty="0">
                    <a:solidFill>
                      <a:prstClr val="black"/>
                    </a:solidFill>
                    <a:latin typeface="HGP創英角ｺﾞｼｯｸUB" panose="020B0900000000000000" pitchFamily="50" charset="-128"/>
                    <a:ea typeface="HGP創英角ｺﾞｼｯｸUB" panose="020B0900000000000000" pitchFamily="50" charset="-128"/>
                  </a:rPr>
                  <a:t>1923</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a:t>
                </a: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　ウイスキー事業</a:t>
                </a:r>
              </a:p>
            </p:txBody>
          </p:sp>
          <p:sp>
            <p:nvSpPr>
              <p:cNvPr id="8" name="正方形/長方形 7"/>
              <p:cNvSpPr/>
              <p:nvPr/>
            </p:nvSpPr>
            <p:spPr>
              <a:xfrm>
                <a:off x="2961135" y="2056277"/>
                <a:ext cx="7008472" cy="253975"/>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ビール事業</a:t>
                </a:r>
              </a:p>
            </p:txBody>
          </p:sp>
          <p:sp>
            <p:nvSpPr>
              <p:cNvPr id="9" name="正方形/長方形 8"/>
              <p:cNvSpPr/>
              <p:nvPr/>
            </p:nvSpPr>
            <p:spPr>
              <a:xfrm>
                <a:off x="3859367" y="1738807"/>
                <a:ext cx="6114015" cy="261913"/>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食品（清涼飲料）事業</a:t>
                </a:r>
              </a:p>
            </p:txBody>
          </p:sp>
          <p:sp>
            <p:nvSpPr>
              <p:cNvPr id="10" name="正方形/長方形 9"/>
              <p:cNvSpPr/>
              <p:nvPr/>
            </p:nvSpPr>
            <p:spPr>
              <a:xfrm>
                <a:off x="5559592" y="1437212"/>
                <a:ext cx="4425112" cy="231753"/>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花事業</a:t>
                </a:r>
              </a:p>
            </p:txBody>
          </p:sp>
          <p:sp>
            <p:nvSpPr>
              <p:cNvPr id="11" name="正方形/長方形 10"/>
              <p:cNvSpPr/>
              <p:nvPr/>
            </p:nvSpPr>
            <p:spPr>
              <a:xfrm>
                <a:off x="5878501" y="1122917"/>
                <a:ext cx="4106202" cy="247626"/>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焼酎事業</a:t>
                </a:r>
              </a:p>
            </p:txBody>
          </p:sp>
          <p:sp>
            <p:nvSpPr>
              <p:cNvPr id="12" name="正方形/長方形 11"/>
              <p:cNvSpPr/>
              <p:nvPr/>
            </p:nvSpPr>
            <p:spPr>
              <a:xfrm>
                <a:off x="5878501" y="819734"/>
                <a:ext cx="4106202" cy="222229"/>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健康食品事業</a:t>
                </a:r>
              </a:p>
            </p:txBody>
          </p:sp>
          <p:sp>
            <p:nvSpPr>
              <p:cNvPr id="13" name="正方形/長方形 12"/>
              <p:cNvSpPr/>
              <p:nvPr/>
            </p:nvSpPr>
            <p:spPr>
              <a:xfrm>
                <a:off x="2119515" y="2059451"/>
                <a:ext cx="918990" cy="22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r>
                  <a:rPr lang="en-US" altLang="ja-JP" sz="1200" dirty="0">
                    <a:solidFill>
                      <a:prstClr val="black"/>
                    </a:solidFill>
                    <a:latin typeface="HGP創英角ｺﾞｼｯｸUB" panose="020B0900000000000000" pitchFamily="50" charset="-128"/>
                    <a:ea typeface="HGP創英角ｺﾞｼｯｸUB" panose="020B0900000000000000" pitchFamily="50" charset="-128"/>
                  </a:rPr>
                  <a:t>1963</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a:t>
                </a:r>
              </a:p>
            </p:txBody>
          </p:sp>
          <p:sp>
            <p:nvSpPr>
              <p:cNvPr id="14" name="正方形/長方形 13"/>
              <p:cNvSpPr/>
              <p:nvPr/>
            </p:nvSpPr>
            <p:spPr>
              <a:xfrm>
                <a:off x="8093888" y="2043578"/>
                <a:ext cx="1902138" cy="271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1200" dirty="0">
                    <a:solidFill>
                      <a:prstClr val="black"/>
                    </a:solidFill>
                    <a:latin typeface="HGP創英角ｺﾞｼｯｸUB" panose="020B0900000000000000" pitchFamily="50" charset="-128"/>
                    <a:ea typeface="HGP創英角ｺﾞｼｯｸUB" panose="020B0900000000000000" pitchFamily="50" charset="-128"/>
                  </a:rPr>
                  <a:t>2014</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　</a:t>
                </a:r>
                <a:r>
                  <a:rPr lang="en-US" altLang="ja-JP" sz="1600" dirty="0">
                    <a:solidFill>
                      <a:prstClr val="black"/>
                    </a:solidFill>
                    <a:latin typeface="HGP創英角ｺﾞｼｯｸUB" panose="020B0900000000000000" pitchFamily="50" charset="-128"/>
                    <a:ea typeface="HGP創英角ｺﾞｼｯｸUB" panose="020B0900000000000000" pitchFamily="50" charset="-128"/>
                  </a:rPr>
                  <a:t>SBR</a:t>
                </a: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誕生</a:t>
                </a:r>
              </a:p>
            </p:txBody>
          </p:sp>
          <p:sp>
            <p:nvSpPr>
              <p:cNvPr id="15" name="正方形/長方形 14"/>
              <p:cNvSpPr/>
              <p:nvPr/>
            </p:nvSpPr>
            <p:spPr>
              <a:xfrm>
                <a:off x="8093888" y="2337238"/>
                <a:ext cx="1902138" cy="27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1200" dirty="0">
                    <a:solidFill>
                      <a:prstClr val="black"/>
                    </a:solidFill>
                    <a:latin typeface="HGP創英角ｺﾞｼｯｸUB" panose="020B0900000000000000" pitchFamily="50" charset="-128"/>
                    <a:ea typeface="HGP創英角ｺﾞｼｯｸUB" panose="020B0900000000000000" pitchFamily="50" charset="-128"/>
                  </a:rPr>
                  <a:t>2014</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　</a:t>
                </a: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ﾋﾞｰﾑ社</a:t>
                </a:r>
              </a:p>
            </p:txBody>
          </p:sp>
          <p:sp>
            <p:nvSpPr>
              <p:cNvPr id="16" name="正方形/長方形 15"/>
              <p:cNvSpPr/>
              <p:nvPr/>
            </p:nvSpPr>
            <p:spPr>
              <a:xfrm>
                <a:off x="7559856" y="491153"/>
                <a:ext cx="2424848" cy="250801"/>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純粋持株会社移行</a:t>
                </a:r>
              </a:p>
            </p:txBody>
          </p:sp>
          <p:sp>
            <p:nvSpPr>
              <p:cNvPr id="17" name="正方形/長方形 16"/>
              <p:cNvSpPr/>
              <p:nvPr/>
            </p:nvSpPr>
            <p:spPr>
              <a:xfrm>
                <a:off x="3029069" y="1737221"/>
                <a:ext cx="917102" cy="22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r>
                  <a:rPr lang="en-US" altLang="ja-JP" sz="1200" dirty="0">
                    <a:solidFill>
                      <a:prstClr val="black"/>
                    </a:solidFill>
                    <a:latin typeface="HGP創英角ｺﾞｼｯｸUB" panose="020B0900000000000000" pitchFamily="50" charset="-128"/>
                    <a:ea typeface="HGP創英角ｺﾞｼｯｸUB" panose="020B0900000000000000" pitchFamily="50" charset="-128"/>
                  </a:rPr>
                  <a:t>1972</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a:t>
                </a:r>
              </a:p>
            </p:txBody>
          </p:sp>
          <p:sp>
            <p:nvSpPr>
              <p:cNvPr id="18" name="正方形/長方形 17"/>
              <p:cNvSpPr/>
              <p:nvPr/>
            </p:nvSpPr>
            <p:spPr>
              <a:xfrm>
                <a:off x="4740616" y="1448323"/>
                <a:ext cx="917102" cy="22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r>
                  <a:rPr lang="en-US" altLang="ja-JP" sz="1200" dirty="0">
                    <a:solidFill>
                      <a:prstClr val="black"/>
                    </a:solidFill>
                    <a:latin typeface="HGP創英角ｺﾞｼｯｸUB" panose="020B0900000000000000" pitchFamily="50" charset="-128"/>
                    <a:ea typeface="HGP創英角ｺﾞｼｯｸUB" panose="020B0900000000000000" pitchFamily="50" charset="-128"/>
                  </a:rPr>
                  <a:t>1989</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a:t>
                </a:r>
              </a:p>
            </p:txBody>
          </p:sp>
          <p:sp>
            <p:nvSpPr>
              <p:cNvPr id="19" name="正方形/長方形 18"/>
              <p:cNvSpPr/>
              <p:nvPr/>
            </p:nvSpPr>
            <p:spPr>
              <a:xfrm>
                <a:off x="5051977" y="822909"/>
                <a:ext cx="918990" cy="22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r>
                  <a:rPr lang="en-US" altLang="ja-JP" sz="1200" dirty="0">
                    <a:solidFill>
                      <a:prstClr val="black"/>
                    </a:solidFill>
                    <a:latin typeface="HGP創英角ｺﾞｼｯｸUB" panose="020B0900000000000000" pitchFamily="50" charset="-128"/>
                    <a:ea typeface="HGP創英角ｺﾞｼｯｸUB" panose="020B0900000000000000" pitchFamily="50" charset="-128"/>
                  </a:rPr>
                  <a:t>1993</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a:t>
                </a:r>
              </a:p>
            </p:txBody>
          </p:sp>
          <p:sp>
            <p:nvSpPr>
              <p:cNvPr id="20" name="正方形/長方形 19"/>
              <p:cNvSpPr/>
              <p:nvPr/>
            </p:nvSpPr>
            <p:spPr>
              <a:xfrm>
                <a:off x="5051977" y="1132441"/>
                <a:ext cx="918990" cy="22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r>
                  <a:rPr lang="en-US" altLang="ja-JP" sz="1200" dirty="0">
                    <a:solidFill>
                      <a:prstClr val="black"/>
                    </a:solidFill>
                    <a:latin typeface="HGP創英角ｺﾞｼｯｸUB" panose="020B0900000000000000" pitchFamily="50" charset="-128"/>
                    <a:ea typeface="HGP創英角ｺﾞｼｯｸUB" panose="020B0900000000000000" pitchFamily="50" charset="-128"/>
                  </a:rPr>
                  <a:t>1993</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a:t>
                </a:r>
              </a:p>
            </p:txBody>
          </p:sp>
          <p:sp>
            <p:nvSpPr>
              <p:cNvPr id="21" name="正方形/長方形 20"/>
              <p:cNvSpPr/>
              <p:nvPr/>
            </p:nvSpPr>
            <p:spPr>
              <a:xfrm>
                <a:off x="6742766" y="521313"/>
                <a:ext cx="918990" cy="22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r>
                  <a:rPr lang="en-US" altLang="ja-JP" sz="1200" dirty="0">
                    <a:solidFill>
                      <a:prstClr val="black"/>
                    </a:solidFill>
                    <a:latin typeface="HGP創英角ｺﾞｼｯｸUB" panose="020B0900000000000000" pitchFamily="50" charset="-128"/>
                    <a:ea typeface="HGP創英角ｺﾞｼｯｸUB" panose="020B0900000000000000" pitchFamily="50" charset="-128"/>
                  </a:rPr>
                  <a:t>2009</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a:t>
                </a:r>
              </a:p>
            </p:txBody>
          </p:sp>
          <p:sp>
            <p:nvSpPr>
              <p:cNvPr id="22" name="正方形/長方形 21"/>
              <p:cNvSpPr/>
              <p:nvPr/>
            </p:nvSpPr>
            <p:spPr>
              <a:xfrm>
                <a:off x="7982553" y="1724522"/>
                <a:ext cx="2013473" cy="2650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1200" dirty="0">
                    <a:solidFill>
                      <a:prstClr val="black"/>
                    </a:solidFill>
                    <a:latin typeface="HGP創英角ｺﾞｼｯｸUB" panose="020B0900000000000000" pitchFamily="50" charset="-128"/>
                    <a:ea typeface="HGP創英角ｺﾞｼｯｸUB" panose="020B0900000000000000" pitchFamily="50" charset="-128"/>
                  </a:rPr>
                  <a:t>2013</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　</a:t>
                </a:r>
                <a:r>
                  <a:rPr lang="en-US" altLang="ja-JP" sz="1600" dirty="0">
                    <a:solidFill>
                      <a:prstClr val="black"/>
                    </a:solidFill>
                    <a:latin typeface="HGP創英角ｺﾞｼｯｸUB" panose="020B0900000000000000" pitchFamily="50" charset="-128"/>
                    <a:ea typeface="HGP創英角ｺﾞｼｯｸUB" panose="020B0900000000000000" pitchFamily="50" charset="-128"/>
                  </a:rPr>
                  <a:t>SBF</a:t>
                </a: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上場</a:t>
                </a:r>
              </a:p>
            </p:txBody>
          </p:sp>
          <p:sp>
            <p:nvSpPr>
              <p:cNvPr id="26" name="正方形/長方形 25"/>
              <p:cNvSpPr/>
              <p:nvPr/>
            </p:nvSpPr>
            <p:spPr>
              <a:xfrm>
                <a:off x="1347715" y="3626163"/>
                <a:ext cx="8636989" cy="187307"/>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1200" dirty="0">
                    <a:solidFill>
                      <a:prstClr val="black"/>
                    </a:solidFill>
                    <a:latin typeface="HGP創英角ｺﾞｼｯｸUB" panose="020B0900000000000000" pitchFamily="50" charset="-128"/>
                    <a:ea typeface="HGP創英角ｺﾞｼｯｸUB" panose="020B0900000000000000" pitchFamily="50" charset="-128"/>
                  </a:rPr>
                  <a:t>1946</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a:t>
                </a: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　食品化学研究所</a:t>
                </a:r>
              </a:p>
            </p:txBody>
          </p:sp>
          <p:sp>
            <p:nvSpPr>
              <p:cNvPr id="27" name="正方形/長方形 26"/>
              <p:cNvSpPr/>
              <p:nvPr/>
            </p:nvSpPr>
            <p:spPr>
              <a:xfrm>
                <a:off x="1015596" y="3353139"/>
                <a:ext cx="8954011" cy="215879"/>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1200" dirty="0">
                    <a:solidFill>
                      <a:prstClr val="black"/>
                    </a:solidFill>
                    <a:latin typeface="HGP創英角ｺﾞｼｯｸUB" panose="020B0900000000000000" pitchFamily="50" charset="-128"/>
                    <a:ea typeface="HGP創英角ｺﾞｼｯｸUB" panose="020B0900000000000000" pitchFamily="50" charset="-128"/>
                  </a:rPr>
                  <a:t>1921</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a:t>
                </a: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　邦寿会（社会福祉法人）</a:t>
                </a:r>
              </a:p>
            </p:txBody>
          </p:sp>
          <p:sp>
            <p:nvSpPr>
              <p:cNvPr id="28" name="正方形/長方形 27"/>
              <p:cNvSpPr/>
              <p:nvPr/>
            </p:nvSpPr>
            <p:spPr>
              <a:xfrm>
                <a:off x="2815834" y="3873789"/>
                <a:ext cx="7168870" cy="196831"/>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サントリー美術館</a:t>
                </a:r>
              </a:p>
            </p:txBody>
          </p:sp>
          <p:sp>
            <p:nvSpPr>
              <p:cNvPr id="29" name="正方形/長方形 28"/>
              <p:cNvSpPr/>
              <p:nvPr/>
            </p:nvSpPr>
            <p:spPr>
              <a:xfrm>
                <a:off x="3597069" y="4129351"/>
                <a:ext cx="6387635" cy="200006"/>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サントリー音楽財団</a:t>
                </a:r>
              </a:p>
            </p:txBody>
          </p:sp>
          <p:sp>
            <p:nvSpPr>
              <p:cNvPr id="30" name="正方形/長方形 29"/>
              <p:cNvSpPr/>
              <p:nvPr/>
            </p:nvSpPr>
            <p:spPr>
              <a:xfrm>
                <a:off x="4570782" y="4388089"/>
                <a:ext cx="5413922" cy="196831"/>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サントリー文化財団</a:t>
                </a:r>
              </a:p>
            </p:txBody>
          </p:sp>
          <p:sp>
            <p:nvSpPr>
              <p:cNvPr id="35" name="正方形/長方形 34"/>
              <p:cNvSpPr/>
              <p:nvPr/>
            </p:nvSpPr>
            <p:spPr>
              <a:xfrm>
                <a:off x="5119911" y="4657938"/>
                <a:ext cx="4864793" cy="209530"/>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サントリーホール</a:t>
                </a:r>
              </a:p>
            </p:txBody>
          </p:sp>
          <p:sp>
            <p:nvSpPr>
              <p:cNvPr id="36" name="正方形/長方形 35"/>
              <p:cNvSpPr/>
              <p:nvPr/>
            </p:nvSpPr>
            <p:spPr>
              <a:xfrm>
                <a:off x="1961003" y="3862677"/>
                <a:ext cx="917102" cy="22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r>
                  <a:rPr lang="en-US" altLang="ja-JP" sz="1200" dirty="0">
                    <a:solidFill>
                      <a:prstClr val="black"/>
                    </a:solidFill>
                    <a:latin typeface="HGP創英角ｺﾞｼｯｸUB" panose="020B0900000000000000" pitchFamily="50" charset="-128"/>
                    <a:ea typeface="HGP創英角ｺﾞｼｯｸUB" panose="020B0900000000000000" pitchFamily="50" charset="-128"/>
                  </a:rPr>
                  <a:t>1961</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a:t>
                </a:r>
              </a:p>
            </p:txBody>
          </p:sp>
          <p:sp>
            <p:nvSpPr>
              <p:cNvPr id="37" name="正方形/長方形 36"/>
              <p:cNvSpPr/>
              <p:nvPr/>
            </p:nvSpPr>
            <p:spPr>
              <a:xfrm>
                <a:off x="2761109" y="4123002"/>
                <a:ext cx="917102" cy="22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r>
                  <a:rPr lang="en-US" altLang="ja-JP" sz="1200" dirty="0">
                    <a:solidFill>
                      <a:prstClr val="black"/>
                    </a:solidFill>
                    <a:latin typeface="HGP創英角ｺﾞｼｯｸUB" panose="020B0900000000000000" pitchFamily="50" charset="-128"/>
                    <a:ea typeface="HGP創英角ｺﾞｼｯｸUB" panose="020B0900000000000000" pitchFamily="50" charset="-128"/>
                  </a:rPr>
                  <a:t>1969</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a:t>
                </a:r>
              </a:p>
            </p:txBody>
          </p:sp>
          <p:sp>
            <p:nvSpPr>
              <p:cNvPr id="38" name="正方形/長方形 37"/>
              <p:cNvSpPr/>
              <p:nvPr/>
            </p:nvSpPr>
            <p:spPr>
              <a:xfrm>
                <a:off x="3751806" y="4384915"/>
                <a:ext cx="917102" cy="22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r>
                  <a:rPr lang="en-US" altLang="ja-JP" sz="1200" dirty="0">
                    <a:solidFill>
                      <a:prstClr val="black"/>
                    </a:solidFill>
                    <a:latin typeface="HGP創英角ｺﾞｼｯｸUB" panose="020B0900000000000000" pitchFamily="50" charset="-128"/>
                    <a:ea typeface="HGP創英角ｺﾞｼｯｸUB" panose="020B0900000000000000" pitchFamily="50" charset="-128"/>
                  </a:rPr>
                  <a:t>1979</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a:t>
                </a:r>
              </a:p>
            </p:txBody>
          </p:sp>
          <p:sp>
            <p:nvSpPr>
              <p:cNvPr id="39" name="正方形/長方形 38"/>
              <p:cNvSpPr/>
              <p:nvPr/>
            </p:nvSpPr>
            <p:spPr>
              <a:xfrm>
                <a:off x="4266968" y="4648414"/>
                <a:ext cx="917102" cy="22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r>
                  <a:rPr lang="en-US" altLang="ja-JP" sz="1200" dirty="0">
                    <a:solidFill>
                      <a:prstClr val="black"/>
                    </a:solidFill>
                    <a:latin typeface="HGP創英角ｺﾞｼｯｸUB" panose="020B0900000000000000" pitchFamily="50" charset="-128"/>
                    <a:ea typeface="HGP創英角ｺﾞｼｯｸUB" panose="020B0900000000000000" pitchFamily="50" charset="-128"/>
                  </a:rPr>
                  <a:t>1986</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a:t>
                </a:r>
              </a:p>
            </p:txBody>
          </p:sp>
          <p:sp>
            <p:nvSpPr>
              <p:cNvPr id="40" name="正方形/長方形 39"/>
              <p:cNvSpPr/>
              <p:nvPr/>
            </p:nvSpPr>
            <p:spPr>
              <a:xfrm>
                <a:off x="3053601" y="4992868"/>
                <a:ext cx="952955" cy="182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r>
                  <a:rPr lang="en-US" altLang="ja-JP" sz="1200" dirty="0">
                    <a:solidFill>
                      <a:prstClr val="black"/>
                    </a:solidFill>
                    <a:latin typeface="HGP創英角ｺﾞｼｯｸUB" panose="020B0900000000000000" pitchFamily="50" charset="-128"/>
                    <a:ea typeface="HGP創英角ｺﾞｼｯｸUB" panose="020B0900000000000000" pitchFamily="50" charset="-128"/>
                  </a:rPr>
                  <a:t>1973</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a:t>
                </a:r>
              </a:p>
            </p:txBody>
          </p:sp>
          <p:sp>
            <p:nvSpPr>
              <p:cNvPr id="41" name="正方形/長方形 40"/>
              <p:cNvSpPr/>
              <p:nvPr/>
            </p:nvSpPr>
            <p:spPr>
              <a:xfrm>
                <a:off x="3931075" y="4988106"/>
                <a:ext cx="6053629" cy="187307"/>
              </a:xfrm>
              <a:prstGeom prst="rect">
                <a:avLst/>
              </a:prstGeom>
              <a:solidFill>
                <a:srgbClr val="99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愛鳥活動</a:t>
                </a:r>
              </a:p>
            </p:txBody>
          </p:sp>
          <p:sp>
            <p:nvSpPr>
              <p:cNvPr id="42" name="正方形/長方形 41"/>
              <p:cNvSpPr/>
              <p:nvPr/>
            </p:nvSpPr>
            <p:spPr>
              <a:xfrm>
                <a:off x="6789943" y="5254781"/>
                <a:ext cx="3194761" cy="201593"/>
              </a:xfrm>
              <a:prstGeom prst="rect">
                <a:avLst/>
              </a:prstGeom>
              <a:solidFill>
                <a:srgbClr val="99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天然水の森</a:t>
                </a:r>
              </a:p>
            </p:txBody>
          </p:sp>
          <p:sp>
            <p:nvSpPr>
              <p:cNvPr id="46" name="正方形/長方形 45"/>
              <p:cNvSpPr/>
              <p:nvPr/>
            </p:nvSpPr>
            <p:spPr>
              <a:xfrm>
                <a:off x="6914488" y="5551614"/>
                <a:ext cx="3077764" cy="192069"/>
              </a:xfrm>
              <a:prstGeom prst="rect">
                <a:avLst/>
              </a:prstGeom>
              <a:solidFill>
                <a:srgbClr val="99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水育</a:t>
                </a:r>
              </a:p>
            </p:txBody>
          </p:sp>
          <p:sp>
            <p:nvSpPr>
              <p:cNvPr id="47" name="正方形/長方形 46"/>
              <p:cNvSpPr/>
              <p:nvPr/>
            </p:nvSpPr>
            <p:spPr>
              <a:xfrm>
                <a:off x="5893598" y="5284940"/>
                <a:ext cx="956731" cy="1809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r>
                  <a:rPr lang="en-US" altLang="ja-JP" sz="1200" dirty="0">
                    <a:solidFill>
                      <a:prstClr val="black"/>
                    </a:solidFill>
                    <a:latin typeface="HGP創英角ｺﾞｼｯｸUB" panose="020B0900000000000000" pitchFamily="50" charset="-128"/>
                    <a:ea typeface="HGP創英角ｺﾞｼｯｸUB" panose="020B0900000000000000" pitchFamily="50" charset="-128"/>
                  </a:rPr>
                  <a:t>2003</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a:t>
                </a:r>
              </a:p>
            </p:txBody>
          </p:sp>
          <p:sp>
            <p:nvSpPr>
              <p:cNvPr id="48" name="正方形/長方形 47"/>
              <p:cNvSpPr/>
              <p:nvPr/>
            </p:nvSpPr>
            <p:spPr>
              <a:xfrm>
                <a:off x="6010594" y="5573837"/>
                <a:ext cx="954843" cy="1809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r>
                  <a:rPr lang="en-US" altLang="ja-JP" sz="1200" dirty="0">
                    <a:solidFill>
                      <a:prstClr val="black"/>
                    </a:solidFill>
                    <a:latin typeface="HGP創英角ｺﾞｼｯｸUB" panose="020B0900000000000000" pitchFamily="50" charset="-128"/>
                    <a:ea typeface="HGP創英角ｺﾞｼｯｸUB" panose="020B0900000000000000" pitchFamily="50" charset="-128"/>
                  </a:rPr>
                  <a:t>2004</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a:t>
                </a:r>
              </a:p>
            </p:txBody>
          </p:sp>
          <p:sp>
            <p:nvSpPr>
              <p:cNvPr id="50" name="正方形/長方形 49"/>
              <p:cNvSpPr/>
              <p:nvPr/>
            </p:nvSpPr>
            <p:spPr>
              <a:xfrm>
                <a:off x="3053601" y="5902418"/>
                <a:ext cx="952955" cy="1809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r>
                  <a:rPr lang="en-US" altLang="ja-JP" sz="1200" dirty="0">
                    <a:solidFill>
                      <a:prstClr val="black"/>
                    </a:solidFill>
                    <a:latin typeface="HGP創英角ｺﾞｼｯｸUB" panose="020B0900000000000000" pitchFamily="50" charset="-128"/>
                    <a:ea typeface="HGP創英角ｺﾞｼｯｸUB" panose="020B0900000000000000" pitchFamily="50" charset="-128"/>
                  </a:rPr>
                  <a:t>1973</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a:t>
                </a:r>
              </a:p>
            </p:txBody>
          </p:sp>
          <p:sp>
            <p:nvSpPr>
              <p:cNvPr id="51" name="正方形/長方形 50"/>
              <p:cNvSpPr/>
              <p:nvPr/>
            </p:nvSpPr>
            <p:spPr>
              <a:xfrm>
                <a:off x="3770677" y="6164330"/>
                <a:ext cx="954843" cy="1809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r>
                  <a:rPr lang="en-US" altLang="ja-JP" sz="1200" dirty="0">
                    <a:solidFill>
                      <a:prstClr val="black"/>
                    </a:solidFill>
                    <a:latin typeface="HGP創英角ｺﾞｼｯｸUB" panose="020B0900000000000000" pitchFamily="50" charset="-128"/>
                    <a:ea typeface="HGP創英角ｺﾞｼｯｸUB" panose="020B0900000000000000" pitchFamily="50" charset="-128"/>
                  </a:rPr>
                  <a:t>1980</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a:t>
                </a:r>
              </a:p>
            </p:txBody>
          </p:sp>
          <p:sp>
            <p:nvSpPr>
              <p:cNvPr id="52" name="正方形/長方形 51"/>
              <p:cNvSpPr/>
              <p:nvPr/>
            </p:nvSpPr>
            <p:spPr>
              <a:xfrm>
                <a:off x="4750051" y="6429417"/>
                <a:ext cx="952957" cy="1825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r>
                  <a:rPr lang="en-US" altLang="ja-JP" sz="1200" dirty="0">
                    <a:solidFill>
                      <a:prstClr val="black"/>
                    </a:solidFill>
                    <a:latin typeface="HGP創英角ｺﾞｼｯｸUB" panose="020B0900000000000000" pitchFamily="50" charset="-128"/>
                    <a:ea typeface="HGP創英角ｺﾞｼｯｸUB" panose="020B0900000000000000" pitchFamily="50" charset="-128"/>
                  </a:rPr>
                  <a:t>1990</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a:t>
                </a:r>
              </a:p>
            </p:txBody>
          </p:sp>
          <p:sp>
            <p:nvSpPr>
              <p:cNvPr id="53" name="正方形/長方形 52"/>
              <p:cNvSpPr/>
              <p:nvPr/>
            </p:nvSpPr>
            <p:spPr>
              <a:xfrm>
                <a:off x="3917866" y="5916704"/>
                <a:ext cx="6051742" cy="187307"/>
              </a:xfrm>
              <a:prstGeom prst="rect">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バレーボール</a:t>
                </a:r>
              </a:p>
            </p:txBody>
          </p:sp>
          <p:sp>
            <p:nvSpPr>
              <p:cNvPr id="54" name="正方形/長方形 53"/>
              <p:cNvSpPr/>
              <p:nvPr/>
            </p:nvSpPr>
            <p:spPr>
              <a:xfrm>
                <a:off x="4648150" y="6162743"/>
                <a:ext cx="5336553" cy="192068"/>
              </a:xfrm>
              <a:prstGeom prst="rect">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ラグビー</a:t>
                </a:r>
              </a:p>
            </p:txBody>
          </p:sp>
          <p:sp>
            <p:nvSpPr>
              <p:cNvPr id="55" name="正方形/長方形 54"/>
              <p:cNvSpPr/>
              <p:nvPr/>
            </p:nvSpPr>
            <p:spPr>
              <a:xfrm>
                <a:off x="5610541" y="6429417"/>
                <a:ext cx="4374162" cy="190482"/>
              </a:xfrm>
              <a:prstGeom prst="rect">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1600" dirty="0">
                    <a:solidFill>
                      <a:prstClr val="black"/>
                    </a:solidFill>
                    <a:latin typeface="HGP創英角ｺﾞｼｯｸUB" panose="020B0900000000000000" pitchFamily="50" charset="-128"/>
                    <a:ea typeface="HGP創英角ｺﾞｼｯｸUB" panose="020B0900000000000000" pitchFamily="50" charset="-128"/>
                  </a:rPr>
                  <a:t>SLO</a:t>
                </a:r>
                <a:endParaRPr lang="ja-JP" altLang="en-US" sz="16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4" name="ホームベース 3"/>
              <p:cNvSpPr/>
              <p:nvPr/>
            </p:nvSpPr>
            <p:spPr>
              <a:xfrm>
                <a:off x="2387475" y="5175413"/>
                <a:ext cx="1236013" cy="495252"/>
              </a:xfrm>
              <a:prstGeom prst="homePlate">
                <a:avLst>
                  <a:gd name="adj" fmla="val 26984"/>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1400" dirty="0">
                    <a:solidFill>
                      <a:prstClr val="white"/>
                    </a:solidFill>
                    <a:latin typeface="HGP創英角ｺﾞｼｯｸUB" panose="020B0900000000000000" pitchFamily="50" charset="-128"/>
                    <a:ea typeface="HGP創英角ｺﾞｼｯｸUB" panose="020B0900000000000000" pitchFamily="50" charset="-128"/>
                  </a:rPr>
                  <a:t>環境活動</a:t>
                </a:r>
              </a:p>
            </p:txBody>
          </p:sp>
          <p:sp>
            <p:nvSpPr>
              <p:cNvPr id="57" name="ホームベース 56"/>
              <p:cNvSpPr/>
              <p:nvPr/>
            </p:nvSpPr>
            <p:spPr>
              <a:xfrm>
                <a:off x="2385588" y="6121472"/>
                <a:ext cx="1237899" cy="455568"/>
              </a:xfrm>
              <a:prstGeom prst="homePlate">
                <a:avLst>
                  <a:gd name="adj" fmla="val 2698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1400" dirty="0">
                    <a:solidFill>
                      <a:prstClr val="white"/>
                    </a:solidFill>
                    <a:latin typeface="HGP創英角ｺﾞｼｯｸUB" panose="020B0900000000000000" pitchFamily="50" charset="-128"/>
                    <a:ea typeface="HGP創英角ｺﾞｼｯｸUB" panose="020B0900000000000000" pitchFamily="50" charset="-128"/>
                  </a:rPr>
                  <a:t>ｽﾎﾟｰﾂ</a:t>
                </a:r>
                <a:br>
                  <a:rPr lang="en-US" altLang="ja-JP" sz="1400" dirty="0">
                    <a:solidFill>
                      <a:prstClr val="white"/>
                    </a:solidFill>
                    <a:latin typeface="HGP創英角ｺﾞｼｯｸUB" panose="020B0900000000000000" pitchFamily="50" charset="-128"/>
                    <a:ea typeface="HGP創英角ｺﾞｼｯｸUB" panose="020B0900000000000000" pitchFamily="50" charset="-128"/>
                  </a:rPr>
                </a:br>
                <a:r>
                  <a:rPr lang="ja-JP" altLang="en-US" sz="1400" dirty="0">
                    <a:solidFill>
                      <a:prstClr val="white"/>
                    </a:solidFill>
                    <a:latin typeface="HGP創英角ｺﾞｼｯｸUB" panose="020B0900000000000000" pitchFamily="50" charset="-128"/>
                    <a:ea typeface="HGP創英角ｺﾞｼｯｸUB" panose="020B0900000000000000" pitchFamily="50" charset="-128"/>
                  </a:rPr>
                  <a:t>活動</a:t>
                </a:r>
              </a:p>
            </p:txBody>
          </p:sp>
          <p:grpSp>
            <p:nvGrpSpPr>
              <p:cNvPr id="204848" name="グループ化 60"/>
              <p:cNvGrpSpPr>
                <a:grpSpLocks/>
              </p:cNvGrpSpPr>
              <p:nvPr/>
            </p:nvGrpSpPr>
            <p:grpSpPr bwMode="auto">
              <a:xfrm>
                <a:off x="334374" y="2913064"/>
                <a:ext cx="9599137" cy="455612"/>
                <a:chOff x="1859037" y="2913521"/>
                <a:chExt cx="9597646" cy="455277"/>
              </a:xfrm>
            </p:grpSpPr>
            <p:sp>
              <p:nvSpPr>
                <p:cNvPr id="59" name="右矢印 58"/>
                <p:cNvSpPr/>
                <p:nvPr/>
              </p:nvSpPr>
              <p:spPr>
                <a:xfrm>
                  <a:off x="1859036" y="2913901"/>
                  <a:ext cx="9597890" cy="455234"/>
                </a:xfrm>
                <a:prstGeom prst="right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204855" name="テキスト ボックス 59"/>
                <p:cNvSpPr txBox="1">
                  <a:spLocks noChangeArrowheads="1"/>
                </p:cNvSpPr>
                <p:nvPr/>
              </p:nvSpPr>
              <p:spPr bwMode="auto">
                <a:xfrm>
                  <a:off x="3193139" y="2973848"/>
                  <a:ext cx="861292" cy="33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100000"/>
                    </a:lnSpc>
                    <a:spcBef>
                      <a:spcPct val="0"/>
                    </a:spcBef>
                    <a:buFontTx/>
                    <a:buNone/>
                  </a:pPr>
                  <a:r>
                    <a:rPr lang="en-US" altLang="ja-JP" sz="1600" b="1">
                      <a:solidFill>
                        <a:srgbClr val="FFFFFF"/>
                      </a:solidFill>
                      <a:latin typeface="HGP創英角ｺﾞｼｯｸUB" panose="020B0900000000000000" pitchFamily="50" charset="-128"/>
                      <a:ea typeface="HGP創英角ｺﾞｼｯｸUB" panose="020B0900000000000000" pitchFamily="50" charset="-128"/>
                    </a:rPr>
                    <a:t>1950</a:t>
                  </a:r>
                  <a:endParaRPr lang="ja-JP" altLang="en-US" sz="1600" b="1">
                    <a:solidFill>
                      <a:srgbClr val="FFFFFF"/>
                    </a:solidFill>
                    <a:latin typeface="HGP創英角ｺﾞｼｯｸUB" panose="020B0900000000000000" pitchFamily="50" charset="-128"/>
                    <a:ea typeface="HGP創英角ｺﾞｼｯｸUB" panose="020B0900000000000000" pitchFamily="50" charset="-128"/>
                  </a:endParaRPr>
                </a:p>
              </p:txBody>
            </p:sp>
            <p:sp>
              <p:nvSpPr>
                <p:cNvPr id="204856" name="テキスト ボックス 62"/>
                <p:cNvSpPr txBox="1">
                  <a:spLocks noChangeArrowheads="1"/>
                </p:cNvSpPr>
                <p:nvPr/>
              </p:nvSpPr>
              <p:spPr bwMode="auto">
                <a:xfrm>
                  <a:off x="4199810" y="2973848"/>
                  <a:ext cx="861292" cy="33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100000"/>
                    </a:lnSpc>
                    <a:spcBef>
                      <a:spcPct val="0"/>
                    </a:spcBef>
                    <a:buFontTx/>
                    <a:buNone/>
                  </a:pPr>
                  <a:r>
                    <a:rPr lang="en-US" altLang="ja-JP" sz="1600" b="1">
                      <a:solidFill>
                        <a:srgbClr val="FFFFFF"/>
                      </a:solidFill>
                      <a:latin typeface="HGP創英角ｺﾞｼｯｸUB" panose="020B0900000000000000" pitchFamily="50" charset="-128"/>
                      <a:ea typeface="HGP創英角ｺﾞｼｯｸUB" panose="020B0900000000000000" pitchFamily="50" charset="-128"/>
                    </a:rPr>
                    <a:t>1960</a:t>
                  </a:r>
                  <a:endParaRPr lang="ja-JP" altLang="en-US" sz="1600" b="1">
                    <a:solidFill>
                      <a:srgbClr val="FFFFFF"/>
                    </a:solidFill>
                    <a:latin typeface="HGP創英角ｺﾞｼｯｸUB" panose="020B0900000000000000" pitchFamily="50" charset="-128"/>
                    <a:ea typeface="HGP創英角ｺﾞｼｯｸUB" panose="020B0900000000000000" pitchFamily="50" charset="-128"/>
                  </a:endParaRPr>
                </a:p>
              </p:txBody>
            </p:sp>
            <p:sp>
              <p:nvSpPr>
                <p:cNvPr id="204857" name="テキスト ボックス 63"/>
                <p:cNvSpPr txBox="1">
                  <a:spLocks noChangeArrowheads="1"/>
                </p:cNvSpPr>
                <p:nvPr/>
              </p:nvSpPr>
              <p:spPr bwMode="auto">
                <a:xfrm>
                  <a:off x="5153882" y="2973848"/>
                  <a:ext cx="861292" cy="33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100000"/>
                    </a:lnSpc>
                    <a:spcBef>
                      <a:spcPct val="0"/>
                    </a:spcBef>
                    <a:buFontTx/>
                    <a:buNone/>
                  </a:pPr>
                  <a:r>
                    <a:rPr lang="en-US" altLang="ja-JP" sz="1600" b="1">
                      <a:solidFill>
                        <a:srgbClr val="FFFFFF"/>
                      </a:solidFill>
                      <a:latin typeface="HGP創英角ｺﾞｼｯｸUB" panose="020B0900000000000000" pitchFamily="50" charset="-128"/>
                      <a:ea typeface="HGP創英角ｺﾞｼｯｸUB" panose="020B0900000000000000" pitchFamily="50" charset="-128"/>
                    </a:rPr>
                    <a:t>1970</a:t>
                  </a:r>
                  <a:endParaRPr lang="ja-JP" altLang="en-US" sz="1600" b="1">
                    <a:solidFill>
                      <a:srgbClr val="FFFFFF"/>
                    </a:solidFill>
                    <a:latin typeface="HGP創英角ｺﾞｼｯｸUB" panose="020B0900000000000000" pitchFamily="50" charset="-128"/>
                    <a:ea typeface="HGP創英角ｺﾞｼｯｸUB" panose="020B0900000000000000" pitchFamily="50" charset="-128"/>
                  </a:endParaRPr>
                </a:p>
              </p:txBody>
            </p:sp>
            <p:sp>
              <p:nvSpPr>
                <p:cNvPr id="204858" name="テキスト ボックス 64"/>
                <p:cNvSpPr txBox="1">
                  <a:spLocks noChangeArrowheads="1"/>
                </p:cNvSpPr>
                <p:nvPr/>
              </p:nvSpPr>
              <p:spPr bwMode="auto">
                <a:xfrm>
                  <a:off x="6152296" y="2973848"/>
                  <a:ext cx="861292" cy="33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100000"/>
                    </a:lnSpc>
                    <a:spcBef>
                      <a:spcPct val="0"/>
                    </a:spcBef>
                    <a:buFontTx/>
                    <a:buNone/>
                  </a:pPr>
                  <a:r>
                    <a:rPr lang="en-US" altLang="ja-JP" sz="1600" b="1">
                      <a:solidFill>
                        <a:srgbClr val="FFFFFF"/>
                      </a:solidFill>
                      <a:latin typeface="HGP創英角ｺﾞｼｯｸUB" panose="020B0900000000000000" pitchFamily="50" charset="-128"/>
                      <a:ea typeface="HGP創英角ｺﾞｼｯｸUB" panose="020B0900000000000000" pitchFamily="50" charset="-128"/>
                    </a:rPr>
                    <a:t>1980</a:t>
                  </a:r>
                  <a:endParaRPr lang="ja-JP" altLang="en-US" sz="1600" b="1">
                    <a:solidFill>
                      <a:srgbClr val="FFFFFF"/>
                    </a:solidFill>
                    <a:latin typeface="HGP創英角ｺﾞｼｯｸUB" panose="020B0900000000000000" pitchFamily="50" charset="-128"/>
                    <a:ea typeface="HGP創英角ｺﾞｼｯｸUB" panose="020B0900000000000000" pitchFamily="50" charset="-128"/>
                  </a:endParaRPr>
                </a:p>
              </p:txBody>
            </p:sp>
            <p:sp>
              <p:nvSpPr>
                <p:cNvPr id="204859" name="テキスト ボックス 65"/>
                <p:cNvSpPr txBox="1">
                  <a:spLocks noChangeArrowheads="1"/>
                </p:cNvSpPr>
                <p:nvPr/>
              </p:nvSpPr>
              <p:spPr bwMode="auto">
                <a:xfrm>
                  <a:off x="7149914" y="2973848"/>
                  <a:ext cx="861292" cy="33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100000"/>
                    </a:lnSpc>
                    <a:spcBef>
                      <a:spcPct val="0"/>
                    </a:spcBef>
                    <a:buFontTx/>
                    <a:buNone/>
                  </a:pPr>
                  <a:r>
                    <a:rPr lang="en-US" altLang="ja-JP" sz="1600" b="1">
                      <a:solidFill>
                        <a:srgbClr val="FFFFFF"/>
                      </a:solidFill>
                      <a:latin typeface="HGP創英角ｺﾞｼｯｸUB" panose="020B0900000000000000" pitchFamily="50" charset="-128"/>
                      <a:ea typeface="HGP創英角ｺﾞｼｯｸUB" panose="020B0900000000000000" pitchFamily="50" charset="-128"/>
                    </a:rPr>
                    <a:t>1990</a:t>
                  </a:r>
                  <a:endParaRPr lang="ja-JP" altLang="en-US" sz="1600" b="1">
                    <a:solidFill>
                      <a:srgbClr val="FFFFFF"/>
                    </a:solidFill>
                    <a:latin typeface="HGP創英角ｺﾞｼｯｸUB" panose="020B0900000000000000" pitchFamily="50" charset="-128"/>
                    <a:ea typeface="HGP創英角ｺﾞｼｯｸUB" panose="020B0900000000000000" pitchFamily="50" charset="-128"/>
                  </a:endParaRPr>
                </a:p>
              </p:txBody>
            </p:sp>
            <p:sp>
              <p:nvSpPr>
                <p:cNvPr id="204860" name="テキスト ボックス 66"/>
                <p:cNvSpPr txBox="1">
                  <a:spLocks noChangeArrowheads="1"/>
                </p:cNvSpPr>
                <p:nvPr/>
              </p:nvSpPr>
              <p:spPr bwMode="auto">
                <a:xfrm>
                  <a:off x="8144412" y="2973848"/>
                  <a:ext cx="861291" cy="33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100000"/>
                    </a:lnSpc>
                    <a:spcBef>
                      <a:spcPct val="0"/>
                    </a:spcBef>
                    <a:buFontTx/>
                    <a:buNone/>
                  </a:pPr>
                  <a:r>
                    <a:rPr lang="en-US" altLang="ja-JP" sz="1600" b="1">
                      <a:solidFill>
                        <a:srgbClr val="FFFFFF"/>
                      </a:solidFill>
                      <a:latin typeface="HGP創英角ｺﾞｼｯｸUB" panose="020B0900000000000000" pitchFamily="50" charset="-128"/>
                      <a:ea typeface="HGP創英角ｺﾞｼｯｸUB" panose="020B0900000000000000" pitchFamily="50" charset="-128"/>
                    </a:rPr>
                    <a:t>2000</a:t>
                  </a:r>
                  <a:endParaRPr lang="ja-JP" altLang="en-US" sz="1600" b="1">
                    <a:solidFill>
                      <a:srgbClr val="FFFFFF"/>
                    </a:solidFill>
                    <a:latin typeface="HGP創英角ｺﾞｼｯｸUB" panose="020B0900000000000000" pitchFamily="50" charset="-128"/>
                    <a:ea typeface="HGP創英角ｺﾞｼｯｸUB" panose="020B0900000000000000" pitchFamily="50" charset="-128"/>
                  </a:endParaRPr>
                </a:p>
              </p:txBody>
            </p:sp>
            <p:sp>
              <p:nvSpPr>
                <p:cNvPr id="204861" name="テキスト ボックス 67"/>
                <p:cNvSpPr txBox="1">
                  <a:spLocks noChangeArrowheads="1"/>
                </p:cNvSpPr>
                <p:nvPr/>
              </p:nvSpPr>
              <p:spPr bwMode="auto">
                <a:xfrm>
                  <a:off x="9153868" y="2973848"/>
                  <a:ext cx="861292" cy="33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100000"/>
                    </a:lnSpc>
                    <a:spcBef>
                      <a:spcPct val="0"/>
                    </a:spcBef>
                    <a:buFontTx/>
                    <a:buNone/>
                  </a:pPr>
                  <a:r>
                    <a:rPr lang="en-US" altLang="ja-JP" sz="1600" b="1">
                      <a:solidFill>
                        <a:srgbClr val="FFFFFF"/>
                      </a:solidFill>
                      <a:latin typeface="HGP創英角ｺﾞｼｯｸUB" panose="020B0900000000000000" pitchFamily="50" charset="-128"/>
                      <a:ea typeface="HGP創英角ｺﾞｼｯｸUB" panose="020B0900000000000000" pitchFamily="50" charset="-128"/>
                    </a:rPr>
                    <a:t>2010</a:t>
                  </a:r>
                  <a:endParaRPr lang="ja-JP" altLang="en-US" sz="1600" b="1">
                    <a:solidFill>
                      <a:srgbClr val="FFFFFF"/>
                    </a:solidFill>
                    <a:latin typeface="HGP創英角ｺﾞｼｯｸUB" panose="020B0900000000000000" pitchFamily="50" charset="-128"/>
                    <a:ea typeface="HGP創英角ｺﾞｼｯｸUB" panose="020B0900000000000000" pitchFamily="50" charset="-128"/>
                  </a:endParaRPr>
                </a:p>
              </p:txBody>
            </p:sp>
          </p:grpSp>
          <p:sp>
            <p:nvSpPr>
              <p:cNvPr id="70" name="ホームベース 69"/>
              <p:cNvSpPr/>
              <p:nvPr/>
            </p:nvSpPr>
            <p:spPr>
              <a:xfrm>
                <a:off x="-26051" y="3305519"/>
                <a:ext cx="1030325" cy="450806"/>
              </a:xfrm>
              <a:prstGeom prst="homePlate">
                <a:avLst>
                  <a:gd name="adj" fmla="val 269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6" name="円/楕円 5"/>
              <p:cNvSpPr/>
              <p:nvPr/>
            </p:nvSpPr>
            <p:spPr>
              <a:xfrm>
                <a:off x="-801626" y="2667406"/>
                <a:ext cx="1124677" cy="914312"/>
              </a:xfrm>
              <a:prstGeom prst="ellipse">
                <a:avLst/>
              </a:prstGeom>
              <a:solidFill>
                <a:schemeClr val="bg1"/>
              </a:solidFill>
              <a:ln w="698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204851" name="テキスト ボックス 55"/>
              <p:cNvSpPr txBox="1">
                <a:spLocks noChangeArrowheads="1"/>
              </p:cNvSpPr>
              <p:nvPr/>
            </p:nvSpPr>
            <p:spPr bwMode="auto">
              <a:xfrm>
                <a:off x="-862011" y="2851150"/>
                <a:ext cx="12398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lnSpc>
                    <a:spcPct val="100000"/>
                  </a:lnSpc>
                  <a:spcBef>
                    <a:spcPct val="0"/>
                  </a:spcBef>
                  <a:buFontTx/>
                  <a:buNone/>
                </a:pPr>
                <a:r>
                  <a:rPr lang="en-US" altLang="ja-JP" sz="1800">
                    <a:solidFill>
                      <a:srgbClr val="000000"/>
                    </a:solidFill>
                    <a:latin typeface="HGP創英角ｺﾞｼｯｸUB" panose="020B0900000000000000" pitchFamily="50" charset="-128"/>
                    <a:ea typeface="HGP創英角ｺﾞｼｯｸUB" panose="020B0900000000000000" pitchFamily="50" charset="-128"/>
                  </a:rPr>
                  <a:t>1899</a:t>
                </a:r>
                <a:r>
                  <a:rPr lang="ja-JP" altLang="en-US" sz="1800">
                    <a:solidFill>
                      <a:srgbClr val="000000"/>
                    </a:solidFill>
                    <a:latin typeface="HGP創英角ｺﾞｼｯｸUB" panose="020B0900000000000000" pitchFamily="50" charset="-128"/>
                    <a:ea typeface="HGP創英角ｺﾞｼｯｸUB" panose="020B0900000000000000" pitchFamily="50" charset="-128"/>
                  </a:rPr>
                  <a:t>年</a:t>
                </a:r>
                <a:endParaRPr lang="en-US" altLang="ja-JP" sz="1800">
                  <a:solidFill>
                    <a:srgbClr val="000000"/>
                  </a:solidFill>
                  <a:latin typeface="HGP創英角ｺﾞｼｯｸUB" panose="020B0900000000000000" pitchFamily="50" charset="-128"/>
                  <a:ea typeface="HGP創英角ｺﾞｼｯｸUB" panose="020B0900000000000000" pitchFamily="50" charset="-128"/>
                </a:endParaRPr>
              </a:p>
              <a:p>
                <a:pPr algn="ctr" eaLnBrk="1" hangingPunct="1">
                  <a:lnSpc>
                    <a:spcPct val="100000"/>
                  </a:lnSpc>
                  <a:spcBef>
                    <a:spcPct val="0"/>
                  </a:spcBef>
                  <a:buFontTx/>
                  <a:buNone/>
                </a:pPr>
                <a:r>
                  <a:rPr lang="ja-JP" altLang="en-US" sz="1800">
                    <a:solidFill>
                      <a:srgbClr val="000000"/>
                    </a:solidFill>
                    <a:latin typeface="HGP創英角ｺﾞｼｯｸUB" panose="020B0900000000000000" pitchFamily="50" charset="-128"/>
                    <a:ea typeface="HGP創英角ｺﾞｼｯｸUB" panose="020B0900000000000000" pitchFamily="50" charset="-128"/>
                  </a:rPr>
                  <a:t>創業</a:t>
                </a:r>
              </a:p>
            </p:txBody>
          </p:sp>
          <p:sp>
            <p:nvSpPr>
              <p:cNvPr id="58" name="ホームベース 57"/>
              <p:cNvSpPr/>
              <p:nvPr/>
            </p:nvSpPr>
            <p:spPr>
              <a:xfrm>
                <a:off x="41882" y="3808707"/>
                <a:ext cx="1275640" cy="525412"/>
              </a:xfrm>
              <a:prstGeom prst="homePlate">
                <a:avLst>
                  <a:gd name="adj" fmla="val 26984"/>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1400" dirty="0">
                    <a:solidFill>
                      <a:prstClr val="black"/>
                    </a:solidFill>
                    <a:latin typeface="HGP創英角ｺﾞｼｯｸUB" panose="020B0900000000000000" pitchFamily="50" charset="-128"/>
                    <a:ea typeface="HGP創英角ｺﾞｼｯｸUB" panose="020B0900000000000000" pitchFamily="50" charset="-128"/>
                  </a:rPr>
                  <a:t>文化社会</a:t>
                </a:r>
                <a:br>
                  <a:rPr lang="en-US" altLang="ja-JP" sz="1400" dirty="0">
                    <a:solidFill>
                      <a:prstClr val="black"/>
                    </a:solidFill>
                    <a:latin typeface="HGP創英角ｺﾞｼｯｸUB" panose="020B0900000000000000" pitchFamily="50" charset="-128"/>
                    <a:ea typeface="HGP創英角ｺﾞｼｯｸUB" panose="020B0900000000000000" pitchFamily="50" charset="-128"/>
                  </a:rPr>
                </a:br>
                <a:r>
                  <a:rPr lang="ja-JP" altLang="en-US" sz="1400" dirty="0">
                    <a:solidFill>
                      <a:prstClr val="black"/>
                    </a:solidFill>
                    <a:latin typeface="HGP創英角ｺﾞｼｯｸUB" panose="020B0900000000000000" pitchFamily="50" charset="-128"/>
                    <a:ea typeface="HGP創英角ｺﾞｼｯｸUB" panose="020B0900000000000000" pitchFamily="50" charset="-128"/>
                  </a:rPr>
                  <a:t>貢献活動</a:t>
                </a:r>
              </a:p>
            </p:txBody>
          </p:sp>
          <p:sp>
            <p:nvSpPr>
              <p:cNvPr id="71" name="正方形/長方形 70"/>
              <p:cNvSpPr/>
              <p:nvPr/>
            </p:nvSpPr>
            <p:spPr>
              <a:xfrm>
                <a:off x="7629676" y="6662756"/>
                <a:ext cx="2355028" cy="1809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ja-JP" altLang="en-US" sz="1600" dirty="0">
                  <a:solidFill>
                    <a:prstClr val="black"/>
                  </a:solidFill>
                  <a:latin typeface="HGP創英角ｺﾞｼｯｸUB" panose="020B0900000000000000" pitchFamily="50" charset="-128"/>
                  <a:ea typeface="HGP創英角ｺﾞｼｯｸUB" panose="020B0900000000000000" pitchFamily="50" charset="-128"/>
                </a:endParaRPr>
              </a:p>
            </p:txBody>
          </p:sp>
        </p:gr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スライド番号プレースホルダー 5"/>
          <p:cNvSpPr>
            <a:spLocks noGrp="1"/>
          </p:cNvSpPr>
          <p:nvPr>
            <p:ph type="sldNum" sz="quarter" idx="12"/>
          </p:nvPr>
        </p:nvSpPr>
        <p:spPr>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B4A38C4E-65E0-4364-8372-D167CC79499F}" type="slidenum">
              <a:rPr lang="en-US" altLang="ja-JP" sz="1400" smtClean="0"/>
              <a:pPr>
                <a:spcBef>
                  <a:spcPct val="0"/>
                </a:spcBef>
                <a:buFontTx/>
                <a:buNone/>
              </a:pPr>
              <a:t>69</a:t>
            </a:fld>
            <a:endParaRPr lang="en-US" altLang="ja-JP" sz="1400"/>
          </a:p>
        </p:txBody>
      </p:sp>
      <p:pic>
        <p:nvPicPr>
          <p:cNvPr id="206851" name="Picture 2" descr="_MG_2766"/>
          <p:cNvPicPr>
            <a:picLocks noChangeAspect="1" noChangeArrowheads="1"/>
          </p:cNvPicPr>
          <p:nvPr/>
        </p:nvPicPr>
        <p:blipFill>
          <a:blip r:embed="rId2">
            <a:extLst>
              <a:ext uri="{28A0092B-C50C-407E-A947-70E740481C1C}">
                <a14:useLocalDpi xmlns:a14="http://schemas.microsoft.com/office/drawing/2010/main" val="0"/>
              </a:ext>
            </a:extLst>
          </a:blip>
          <a:srcRect r="11099"/>
          <a:stretch>
            <a:fillRect/>
          </a:stretch>
        </p:blipFill>
        <p:spPr bwMode="auto">
          <a:xfrm>
            <a:off x="0" y="-25400"/>
            <a:ext cx="9180513" cy="6883400"/>
          </a:xfrm>
          <a:prstGeom prst="rect">
            <a:avLst/>
          </a:prstGeom>
          <a:solidFill>
            <a:srgbClr val="808080">
              <a:alpha val="7843"/>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6852" name="Text Box 7"/>
          <p:cNvSpPr txBox="1">
            <a:spLocks noChangeArrowheads="1"/>
          </p:cNvSpPr>
          <p:nvPr/>
        </p:nvSpPr>
        <p:spPr bwMode="auto">
          <a:xfrm>
            <a:off x="0" y="195263"/>
            <a:ext cx="9144000" cy="6413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3600">
                <a:solidFill>
                  <a:schemeClr val="bg1"/>
                </a:solidFill>
                <a:latin typeface="Times New Roman" panose="02020603050405020304" pitchFamily="18" charset="0"/>
                <a:ea typeface="HGP創英角ｺﾞｼｯｸUB" panose="020B0900000000000000" pitchFamily="50" charset="-128"/>
              </a:rPr>
              <a:t>世界一のウイスキーづくりを目指して</a:t>
            </a:r>
          </a:p>
        </p:txBody>
      </p:sp>
      <p:sp>
        <p:nvSpPr>
          <p:cNvPr id="206853" name="Text Box 8"/>
          <p:cNvSpPr txBox="1">
            <a:spLocks noChangeArrowheads="1"/>
          </p:cNvSpPr>
          <p:nvPr/>
        </p:nvSpPr>
        <p:spPr bwMode="auto">
          <a:xfrm>
            <a:off x="3635375" y="1411288"/>
            <a:ext cx="410368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400">
                <a:solidFill>
                  <a:schemeClr val="bg1"/>
                </a:solidFill>
                <a:latin typeface="Times New Roman" panose="02020603050405020304" pitchFamily="18" charset="0"/>
                <a:ea typeface="HGP創英角ｺﾞｼｯｸUB" panose="020B0900000000000000" pitchFamily="50" charset="-128"/>
              </a:rPr>
              <a:t>●</a:t>
            </a:r>
            <a:r>
              <a:rPr lang="ja-JP" altLang="en-US" sz="2400">
                <a:solidFill>
                  <a:schemeClr val="bg1"/>
                </a:solidFill>
                <a:latin typeface="Times New Roman" panose="02020603050405020304" pitchFamily="18" charset="0"/>
                <a:ea typeface="HGP創英角ｺﾞｼｯｸUB" panose="020B0900000000000000" pitchFamily="50" charset="-128"/>
              </a:rPr>
              <a:t>理念や思いの継承</a:t>
            </a:r>
            <a:br>
              <a:rPr lang="ja-JP" altLang="en-US" sz="2400">
                <a:solidFill>
                  <a:schemeClr val="bg1"/>
                </a:solidFill>
                <a:latin typeface="Times New Roman" panose="02020603050405020304" pitchFamily="18" charset="0"/>
                <a:ea typeface="HGP創英角ｺﾞｼｯｸUB" panose="020B0900000000000000" pitchFamily="50" charset="-128"/>
              </a:rPr>
            </a:br>
            <a:r>
              <a:rPr lang="ja-JP" altLang="en-US" sz="2400">
                <a:solidFill>
                  <a:schemeClr val="bg1"/>
                </a:solidFill>
                <a:latin typeface="Times New Roman" panose="02020603050405020304" pitchFamily="18" charset="0"/>
                <a:ea typeface="HGP創英角ｺﾞｼｯｸUB" panose="020B0900000000000000" pitchFamily="50" charset="-128"/>
              </a:rPr>
              <a:t>●</a:t>
            </a:r>
            <a:r>
              <a:rPr lang="ja-JP" altLang="en-US" sz="2400">
                <a:solidFill>
                  <a:schemeClr val="bg1"/>
                </a:solidFill>
                <a:ea typeface="HGP創英角ｺﾞｼｯｸUB" panose="020B0900000000000000" pitchFamily="50" charset="-128"/>
              </a:rPr>
              <a:t>技術技能の継承</a:t>
            </a:r>
            <a:br>
              <a:rPr lang="ja-JP" altLang="en-US" sz="2400">
                <a:solidFill>
                  <a:schemeClr val="bg1"/>
                </a:solidFill>
                <a:ea typeface="HGP創英角ｺﾞｼｯｸUB" panose="020B0900000000000000" pitchFamily="50" charset="-128"/>
              </a:rPr>
            </a:br>
            <a:r>
              <a:rPr lang="ja-JP" altLang="en-US" sz="2400">
                <a:solidFill>
                  <a:schemeClr val="bg1"/>
                </a:solidFill>
                <a:ea typeface="HGP創英角ｺﾞｼｯｸUB" panose="020B0900000000000000" pitchFamily="50" charset="-128"/>
              </a:rPr>
              <a:t>●仕事のスタイルの継承</a:t>
            </a:r>
            <a:endParaRPr lang="ja-JP" altLang="en-US" sz="2400">
              <a:solidFill>
                <a:schemeClr val="bg1"/>
              </a:solidFill>
              <a:latin typeface="Times New Roman" panose="02020603050405020304" pitchFamily="18" charset="0"/>
              <a:ea typeface="HGP創英角ｺﾞｼｯｸUB" panose="020B0900000000000000" pitchFamily="50" charset="-128"/>
            </a:endParaRPr>
          </a:p>
        </p:txBody>
      </p:sp>
      <p:sp>
        <p:nvSpPr>
          <p:cNvPr id="206854" name="Text Box 9"/>
          <p:cNvSpPr txBox="1">
            <a:spLocks noChangeArrowheads="1"/>
          </p:cNvSpPr>
          <p:nvPr/>
        </p:nvSpPr>
        <p:spPr bwMode="auto">
          <a:xfrm>
            <a:off x="3670300" y="3100388"/>
            <a:ext cx="399732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400">
                <a:solidFill>
                  <a:schemeClr val="bg1"/>
                </a:solidFill>
                <a:latin typeface="Times New Roman" panose="02020603050405020304" pitchFamily="18" charset="0"/>
                <a:ea typeface="HGP創英角ｺﾞｼｯｸUB" panose="020B0900000000000000" pitchFamily="50" charset="-128"/>
              </a:rPr>
              <a:t>●</a:t>
            </a:r>
            <a:r>
              <a:rPr lang="ja-JP" altLang="en-US" sz="2400">
                <a:solidFill>
                  <a:schemeClr val="bg1"/>
                </a:solidFill>
                <a:latin typeface="Times New Roman" panose="02020603050405020304" pitchFamily="18" charset="0"/>
                <a:ea typeface="HGP創英角ｺﾞｼｯｸUB" panose="020B0900000000000000" pitchFamily="50" charset="-128"/>
              </a:rPr>
              <a:t>手間ひまを惜しまない</a:t>
            </a:r>
            <a:br>
              <a:rPr lang="ja-JP" altLang="en-US" sz="2400">
                <a:solidFill>
                  <a:schemeClr val="bg1"/>
                </a:solidFill>
                <a:latin typeface="Times New Roman" panose="02020603050405020304" pitchFamily="18" charset="0"/>
                <a:ea typeface="HGP創英角ｺﾞｼｯｸUB" panose="020B0900000000000000" pitchFamily="50" charset="-128"/>
              </a:rPr>
            </a:br>
            <a:r>
              <a:rPr lang="ja-JP" altLang="en-US" sz="2400">
                <a:solidFill>
                  <a:schemeClr val="bg1"/>
                </a:solidFill>
                <a:latin typeface="Times New Roman" panose="02020603050405020304" pitchFamily="18" charset="0"/>
                <a:ea typeface="HGP創英角ｺﾞｼｯｸUB" panose="020B0900000000000000" pitchFamily="50" charset="-128"/>
              </a:rPr>
              <a:t>●</a:t>
            </a:r>
            <a:r>
              <a:rPr lang="ja-JP" altLang="en-US" sz="2400">
                <a:solidFill>
                  <a:schemeClr val="bg1"/>
                </a:solidFill>
                <a:ea typeface="HGP創英角ｺﾞｼｯｸUB" panose="020B0900000000000000" pitchFamily="50" charset="-128"/>
              </a:rPr>
              <a:t>細部へのこだわりが強い</a:t>
            </a:r>
            <a:br>
              <a:rPr lang="ja-JP" altLang="en-US" sz="2400">
                <a:solidFill>
                  <a:schemeClr val="bg1"/>
                </a:solidFill>
                <a:ea typeface="HGP創英角ｺﾞｼｯｸUB" panose="020B0900000000000000" pitchFamily="50" charset="-128"/>
              </a:rPr>
            </a:br>
            <a:r>
              <a:rPr lang="ja-JP" altLang="en-US" sz="2400">
                <a:solidFill>
                  <a:schemeClr val="bg1"/>
                </a:solidFill>
                <a:ea typeface="HGP創英角ｺﾞｼｯｸUB" panose="020B0900000000000000" pitchFamily="50" charset="-128"/>
              </a:rPr>
              <a:t>●各現場の問題意識</a:t>
            </a:r>
            <a:br>
              <a:rPr lang="ja-JP" altLang="en-US" sz="2400">
                <a:solidFill>
                  <a:schemeClr val="bg1"/>
                </a:solidFill>
                <a:ea typeface="HGP創英角ｺﾞｼｯｸUB" panose="020B0900000000000000" pitchFamily="50" charset="-128"/>
              </a:rPr>
            </a:br>
            <a:r>
              <a:rPr lang="ja-JP" altLang="en-US" sz="2400">
                <a:solidFill>
                  <a:schemeClr val="bg1"/>
                </a:solidFill>
                <a:ea typeface="HGP創英角ｺﾞｼｯｸUB" panose="020B0900000000000000" pitchFamily="50" charset="-128"/>
              </a:rPr>
              <a:t>●やってみなはれ</a:t>
            </a:r>
          </a:p>
        </p:txBody>
      </p:sp>
      <p:sp>
        <p:nvSpPr>
          <p:cNvPr id="206855" name="Text Box 10"/>
          <p:cNvSpPr txBox="1">
            <a:spLocks noChangeArrowheads="1"/>
          </p:cNvSpPr>
          <p:nvPr/>
        </p:nvSpPr>
        <p:spPr bwMode="auto">
          <a:xfrm>
            <a:off x="898525" y="3446463"/>
            <a:ext cx="21256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2400">
                <a:solidFill>
                  <a:schemeClr val="bg1"/>
                </a:solidFill>
                <a:ea typeface="HGP創英角ｺﾞｼｯｸUB" panose="020B0900000000000000" pitchFamily="50" charset="-128"/>
              </a:rPr>
              <a:t>サントリーの</a:t>
            </a:r>
            <a:br>
              <a:rPr lang="ja-JP" altLang="en-US" sz="2400">
                <a:solidFill>
                  <a:schemeClr val="bg1"/>
                </a:solidFill>
                <a:ea typeface="HGP創英角ｺﾞｼｯｸUB" panose="020B0900000000000000" pitchFamily="50" charset="-128"/>
              </a:rPr>
            </a:br>
            <a:r>
              <a:rPr lang="ja-JP" altLang="en-US" sz="2400">
                <a:solidFill>
                  <a:schemeClr val="bg1"/>
                </a:solidFill>
                <a:ea typeface="HGP創英角ｺﾞｼｯｸUB" panose="020B0900000000000000" pitchFamily="50" charset="-128"/>
              </a:rPr>
              <a:t>ものづくり</a:t>
            </a:r>
          </a:p>
        </p:txBody>
      </p:sp>
      <p:sp>
        <p:nvSpPr>
          <p:cNvPr id="206856" name="Text Box 11"/>
          <p:cNvSpPr txBox="1">
            <a:spLocks noChangeArrowheads="1"/>
          </p:cNvSpPr>
          <p:nvPr/>
        </p:nvSpPr>
        <p:spPr bwMode="auto">
          <a:xfrm>
            <a:off x="917575" y="1790700"/>
            <a:ext cx="2125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2400">
                <a:solidFill>
                  <a:schemeClr val="bg1"/>
                </a:solidFill>
                <a:ea typeface="HGP創英角ｺﾞｼｯｸUB" panose="020B0900000000000000" pitchFamily="50" charset="-128"/>
              </a:rPr>
              <a:t>継承</a:t>
            </a:r>
          </a:p>
        </p:txBody>
      </p:sp>
      <p:sp>
        <p:nvSpPr>
          <p:cNvPr id="206857" name="AutoShape 12"/>
          <p:cNvSpPr>
            <a:spLocks noChangeArrowheads="1"/>
          </p:cNvSpPr>
          <p:nvPr/>
        </p:nvSpPr>
        <p:spPr bwMode="auto">
          <a:xfrm>
            <a:off x="1042988" y="1411288"/>
            <a:ext cx="2159000" cy="1223962"/>
          </a:xfrm>
          <a:prstGeom prst="homePlate">
            <a:avLst>
              <a:gd name="adj" fmla="val 44099"/>
            </a:avLst>
          </a:prstGeom>
          <a:noFill/>
          <a:ln w="38100">
            <a:solidFill>
              <a:schemeClr val="bg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06858" name="AutoShape 13"/>
          <p:cNvSpPr>
            <a:spLocks noChangeArrowheads="1"/>
          </p:cNvSpPr>
          <p:nvPr/>
        </p:nvSpPr>
        <p:spPr bwMode="auto">
          <a:xfrm>
            <a:off x="1042988" y="2814638"/>
            <a:ext cx="2159000" cy="2087562"/>
          </a:xfrm>
          <a:prstGeom prst="homePlate">
            <a:avLst>
              <a:gd name="adj" fmla="val 25856"/>
            </a:avLst>
          </a:prstGeom>
          <a:noFill/>
          <a:ln w="38100">
            <a:solidFill>
              <a:schemeClr val="bg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06859" name="Rectangle 14"/>
          <p:cNvSpPr>
            <a:spLocks noChangeArrowheads="1"/>
          </p:cNvSpPr>
          <p:nvPr/>
        </p:nvSpPr>
        <p:spPr bwMode="auto">
          <a:xfrm>
            <a:off x="3346450" y="1411288"/>
            <a:ext cx="4681538" cy="122396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06860" name="Rectangle 15"/>
          <p:cNvSpPr>
            <a:spLocks noChangeArrowheads="1"/>
          </p:cNvSpPr>
          <p:nvPr/>
        </p:nvSpPr>
        <p:spPr bwMode="auto">
          <a:xfrm>
            <a:off x="3348038" y="2781300"/>
            <a:ext cx="4681537" cy="2141538"/>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06861" name="Rectangle 16"/>
          <p:cNvSpPr>
            <a:spLocks noChangeArrowheads="1"/>
          </p:cNvSpPr>
          <p:nvPr/>
        </p:nvSpPr>
        <p:spPr bwMode="auto">
          <a:xfrm>
            <a:off x="1042988" y="5102225"/>
            <a:ext cx="6985000" cy="99060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a:solidFill>
                  <a:schemeClr val="bg1"/>
                </a:solidFill>
                <a:ea typeface="HGP創英角ｺﾞｼｯｸUB" panose="020B0900000000000000" pitchFamily="50" charset="-128"/>
              </a:rPr>
              <a:t>伝統の継承と革新</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810" name="Group 2"/>
          <p:cNvGrpSpPr>
            <a:grpSpLocks/>
          </p:cNvGrpSpPr>
          <p:nvPr/>
        </p:nvGrpSpPr>
        <p:grpSpPr bwMode="auto">
          <a:xfrm>
            <a:off x="611188" y="1125538"/>
            <a:ext cx="7426325" cy="5073650"/>
            <a:chOff x="385" y="709"/>
            <a:chExt cx="4678" cy="3196"/>
          </a:xfrm>
        </p:grpSpPr>
        <p:sp>
          <p:nvSpPr>
            <p:cNvPr id="119819" name="Text Box 3"/>
            <p:cNvSpPr txBox="1">
              <a:spLocks noChangeArrowheads="1"/>
            </p:cNvSpPr>
            <p:nvPr/>
          </p:nvSpPr>
          <p:spPr bwMode="auto">
            <a:xfrm>
              <a:off x="388" y="1050"/>
              <a:ext cx="384" cy="2855"/>
            </a:xfrm>
            <a:prstGeom prst="rect">
              <a:avLst/>
            </a:prstGeom>
            <a:solidFill>
              <a:schemeClr val="bg1"/>
            </a:solidFill>
            <a:ln>
              <a:noFill/>
            </a:ln>
            <a:effectLst>
              <a:outerShdw dist="107763" dir="18900000" algn="ctr" rotWithShape="0">
                <a:srgbClr val="993300"/>
              </a:outerShdw>
            </a:effectLst>
            <a:extLst>
              <a:ext uri="{91240B29-F687-4F45-9708-019B960494DF}">
                <a14:hiddenLine xmlns:a14="http://schemas.microsoft.com/office/drawing/2010/main" w="9525">
                  <a:solidFill>
                    <a:schemeClr val="tx1"/>
                  </a:solidFill>
                  <a:miter lim="800000"/>
                  <a:headEnd/>
                  <a:tailEnd/>
                </a14:hiddenLine>
              </a:ext>
            </a:extLst>
          </p:spPr>
          <p:txBody>
            <a:bodyPr tIns="190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ct val="60000"/>
                </a:lnSpc>
                <a:spcBef>
                  <a:spcPct val="50000"/>
                </a:spcBef>
                <a:buFontTx/>
                <a:buNone/>
              </a:pPr>
              <a:r>
                <a:rPr lang="ja-JP" altLang="en-US" sz="2000">
                  <a:solidFill>
                    <a:srgbClr val="993300"/>
                  </a:solidFill>
                  <a:latin typeface="HGP創英角ｺﾞｼｯｸUB" panose="020B0900000000000000" pitchFamily="50" charset="-128"/>
                  <a:ea typeface="HGP創英角ｺﾞｼｯｸUB" panose="020B0900000000000000" pitchFamily="50" charset="-128"/>
                </a:rPr>
                <a:t>１０</a:t>
              </a:r>
            </a:p>
            <a:p>
              <a:pPr>
                <a:lnSpc>
                  <a:spcPct val="60000"/>
                </a:lnSpc>
                <a:spcBef>
                  <a:spcPct val="50000"/>
                </a:spcBef>
                <a:buFontTx/>
                <a:buNone/>
              </a:pPr>
              <a:endParaRPr lang="ja-JP" altLang="en-US" sz="2000">
                <a:solidFill>
                  <a:srgbClr val="993300"/>
                </a:solidFill>
                <a:latin typeface="HGP創英角ｺﾞｼｯｸUB" panose="020B0900000000000000" pitchFamily="50" charset="-128"/>
                <a:ea typeface="HGP創英角ｺﾞｼｯｸUB" panose="020B0900000000000000" pitchFamily="50" charset="-128"/>
              </a:endParaRPr>
            </a:p>
            <a:p>
              <a:pPr>
                <a:lnSpc>
                  <a:spcPct val="60000"/>
                </a:lnSpc>
                <a:spcBef>
                  <a:spcPct val="50000"/>
                </a:spcBef>
                <a:buFontTx/>
                <a:buNone/>
              </a:pPr>
              <a:r>
                <a:rPr lang="ja-JP" altLang="en-US" sz="2000">
                  <a:solidFill>
                    <a:srgbClr val="993300"/>
                  </a:solidFill>
                  <a:latin typeface="HGP創英角ｺﾞｼｯｸUB" panose="020B0900000000000000" pitchFamily="50" charset="-128"/>
                  <a:ea typeface="HGP創英角ｺﾞｼｯｸUB" panose="020B0900000000000000" pitchFamily="50" charset="-128"/>
                </a:rPr>
                <a:t>１２</a:t>
              </a:r>
            </a:p>
            <a:p>
              <a:pPr>
                <a:lnSpc>
                  <a:spcPct val="60000"/>
                </a:lnSpc>
                <a:spcBef>
                  <a:spcPct val="50000"/>
                </a:spcBef>
                <a:buFontTx/>
                <a:buNone/>
              </a:pPr>
              <a:endParaRPr lang="ja-JP" altLang="en-US" sz="2000">
                <a:solidFill>
                  <a:srgbClr val="993300"/>
                </a:solidFill>
                <a:latin typeface="HGP創英角ｺﾞｼｯｸUB" panose="020B0900000000000000" pitchFamily="50" charset="-128"/>
                <a:ea typeface="HGP創英角ｺﾞｼｯｸUB" panose="020B0900000000000000" pitchFamily="50" charset="-128"/>
              </a:endParaRPr>
            </a:p>
            <a:p>
              <a:pPr>
                <a:lnSpc>
                  <a:spcPct val="60000"/>
                </a:lnSpc>
                <a:spcBef>
                  <a:spcPct val="50000"/>
                </a:spcBef>
                <a:buFontTx/>
                <a:buNone/>
              </a:pPr>
              <a:endParaRPr lang="ja-JP" altLang="en-US" sz="2000">
                <a:solidFill>
                  <a:srgbClr val="993300"/>
                </a:solidFill>
                <a:latin typeface="HGP創英角ｺﾞｼｯｸUB" panose="020B0900000000000000" pitchFamily="50" charset="-128"/>
                <a:ea typeface="HGP創英角ｺﾞｼｯｸUB" panose="020B0900000000000000" pitchFamily="50" charset="-128"/>
              </a:endParaRPr>
            </a:p>
            <a:p>
              <a:pPr>
                <a:lnSpc>
                  <a:spcPct val="60000"/>
                </a:lnSpc>
                <a:spcBef>
                  <a:spcPct val="50000"/>
                </a:spcBef>
                <a:buFontTx/>
                <a:buNone/>
              </a:pPr>
              <a:r>
                <a:rPr lang="ja-JP" altLang="en-US" sz="2000">
                  <a:solidFill>
                    <a:srgbClr val="993300"/>
                  </a:solidFill>
                  <a:latin typeface="HGP創英角ｺﾞｼｯｸUB" panose="020B0900000000000000" pitchFamily="50" charset="-128"/>
                  <a:ea typeface="HGP創英角ｺﾞｼｯｸUB" panose="020B0900000000000000" pitchFamily="50" charset="-128"/>
                </a:rPr>
                <a:t>１５</a:t>
              </a:r>
            </a:p>
            <a:p>
              <a:pPr>
                <a:lnSpc>
                  <a:spcPct val="60000"/>
                </a:lnSpc>
                <a:spcBef>
                  <a:spcPct val="50000"/>
                </a:spcBef>
                <a:buFontTx/>
                <a:buNone/>
              </a:pPr>
              <a:endParaRPr lang="ja-JP" altLang="en-US" sz="2000">
                <a:solidFill>
                  <a:srgbClr val="993300"/>
                </a:solidFill>
                <a:latin typeface="HGP創英角ｺﾞｼｯｸUB" panose="020B0900000000000000" pitchFamily="50" charset="-128"/>
                <a:ea typeface="HGP創英角ｺﾞｼｯｸUB" panose="020B0900000000000000" pitchFamily="50" charset="-128"/>
              </a:endParaRPr>
            </a:p>
            <a:p>
              <a:pPr>
                <a:lnSpc>
                  <a:spcPct val="60000"/>
                </a:lnSpc>
                <a:spcBef>
                  <a:spcPct val="50000"/>
                </a:spcBef>
                <a:buFontTx/>
                <a:buNone/>
              </a:pPr>
              <a:r>
                <a:rPr lang="ja-JP" altLang="en-US" sz="2000">
                  <a:solidFill>
                    <a:srgbClr val="993300"/>
                  </a:solidFill>
                  <a:latin typeface="HGP創英角ｺﾞｼｯｸUB" panose="020B0900000000000000" pitchFamily="50" charset="-128"/>
                  <a:ea typeface="HGP創英角ｺﾞｼｯｸUB" panose="020B0900000000000000" pitchFamily="50" charset="-128"/>
                </a:rPr>
                <a:t>１８</a:t>
              </a:r>
            </a:p>
            <a:p>
              <a:pPr>
                <a:lnSpc>
                  <a:spcPct val="80000"/>
                </a:lnSpc>
                <a:spcBef>
                  <a:spcPct val="50000"/>
                </a:spcBef>
                <a:buFontTx/>
                <a:buNone/>
              </a:pPr>
              <a:r>
                <a:rPr lang="ja-JP" altLang="en-US" sz="2000">
                  <a:solidFill>
                    <a:srgbClr val="993300"/>
                  </a:solidFill>
                  <a:latin typeface="HGP創英角ｺﾞｼｯｸUB" panose="020B0900000000000000" pitchFamily="50" charset="-128"/>
                  <a:ea typeface="HGP創英角ｺﾞｼｯｸUB" panose="020B0900000000000000" pitchFamily="50" charset="-128"/>
                </a:rPr>
                <a:t>１９</a:t>
              </a:r>
            </a:p>
            <a:p>
              <a:pPr>
                <a:spcBef>
                  <a:spcPct val="50000"/>
                </a:spcBef>
                <a:buFontTx/>
                <a:buNone/>
              </a:pPr>
              <a:r>
                <a:rPr lang="ja-JP" altLang="en-US" sz="2000">
                  <a:solidFill>
                    <a:srgbClr val="993300"/>
                  </a:solidFill>
                  <a:latin typeface="HGP創英角ｺﾞｼｯｸUB" panose="020B0900000000000000" pitchFamily="50" charset="-128"/>
                  <a:ea typeface="HGP創英角ｺﾞｼｯｸUB" panose="020B0900000000000000" pitchFamily="50" charset="-128"/>
                </a:rPr>
                <a:t>２０</a:t>
              </a:r>
            </a:p>
            <a:p>
              <a:pPr>
                <a:spcBef>
                  <a:spcPct val="50000"/>
                </a:spcBef>
                <a:buFontTx/>
                <a:buNone/>
              </a:pPr>
              <a:endParaRPr lang="ja-JP" altLang="en-US" sz="2000">
                <a:solidFill>
                  <a:srgbClr val="993300"/>
                </a:solidFill>
                <a:latin typeface="HGP創英角ｺﾞｼｯｸUB" panose="020B0900000000000000" pitchFamily="50" charset="-128"/>
                <a:ea typeface="HGP創英角ｺﾞｼｯｸUB" panose="020B0900000000000000" pitchFamily="50" charset="-128"/>
              </a:endParaRPr>
            </a:p>
            <a:p>
              <a:pPr>
                <a:spcBef>
                  <a:spcPct val="50000"/>
                </a:spcBef>
                <a:buFontTx/>
                <a:buNone/>
              </a:pPr>
              <a:endParaRPr lang="en-US" altLang="ja-JP" sz="2000">
                <a:solidFill>
                  <a:srgbClr val="993300"/>
                </a:solidFill>
                <a:latin typeface="HGP創英角ｺﾞｼｯｸUB" panose="020B0900000000000000" pitchFamily="50" charset="-128"/>
                <a:ea typeface="HGP創英角ｺﾞｼｯｸUB" panose="020B0900000000000000" pitchFamily="50" charset="-128"/>
              </a:endParaRPr>
            </a:p>
          </p:txBody>
        </p:sp>
        <p:sp>
          <p:nvSpPr>
            <p:cNvPr id="119820" name="Text Box 4"/>
            <p:cNvSpPr txBox="1">
              <a:spLocks noChangeArrowheads="1"/>
            </p:cNvSpPr>
            <p:nvPr/>
          </p:nvSpPr>
          <p:spPr bwMode="auto">
            <a:xfrm>
              <a:off x="839" y="1071"/>
              <a:ext cx="4224" cy="2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54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ct val="60000"/>
                </a:lnSpc>
                <a:spcBef>
                  <a:spcPct val="50000"/>
                </a:spcBef>
                <a:buFontTx/>
                <a:buNone/>
              </a:pPr>
              <a:r>
                <a:rPr lang="ja-JP" altLang="en-US" sz="2000">
                  <a:solidFill>
                    <a:srgbClr val="000000"/>
                  </a:solidFill>
                  <a:latin typeface="HGP創英角ｺﾞｼｯｸUB" panose="020B0900000000000000" pitchFamily="50" charset="-128"/>
                  <a:ea typeface="HGP創英角ｺﾞｼｯｸUB" panose="020B0900000000000000" pitchFamily="50" charset="-128"/>
                </a:rPr>
                <a:t>錬金術師による蒸溜酒の創製</a:t>
              </a:r>
            </a:p>
            <a:p>
              <a:pPr>
                <a:lnSpc>
                  <a:spcPct val="60000"/>
                </a:lnSpc>
                <a:spcBef>
                  <a:spcPct val="50000"/>
                </a:spcBef>
                <a:buFontTx/>
                <a:buNone/>
              </a:pPr>
              <a:endParaRPr lang="ja-JP" altLang="en-US" sz="2000">
                <a:solidFill>
                  <a:srgbClr val="000000"/>
                </a:solidFill>
                <a:latin typeface="HGP創英角ｺﾞｼｯｸUB" panose="020B0900000000000000" pitchFamily="50" charset="-128"/>
                <a:ea typeface="HGP創英角ｺﾞｼｯｸUB" panose="020B0900000000000000" pitchFamily="50" charset="-128"/>
              </a:endParaRPr>
            </a:p>
            <a:p>
              <a:pPr>
                <a:lnSpc>
                  <a:spcPct val="60000"/>
                </a:lnSpc>
                <a:spcBef>
                  <a:spcPct val="50000"/>
                </a:spcBef>
                <a:buFontTx/>
                <a:buNone/>
              </a:pPr>
              <a:r>
                <a:rPr lang="ja-JP" altLang="en-US" sz="2000">
                  <a:solidFill>
                    <a:srgbClr val="000000"/>
                  </a:solidFill>
                  <a:latin typeface="HGP創英角ｺﾞｼｯｸUB" panose="020B0900000000000000" pitchFamily="50" charset="-128"/>
                  <a:ea typeface="HGP創英角ｺﾞｼｯｸUB" panose="020B0900000000000000" pitchFamily="50" charset="-128"/>
                </a:rPr>
                <a:t>アイルランドにウイスキーらしきものが存在（</a:t>
              </a:r>
              <a:r>
                <a:rPr lang="en-US" altLang="ja-JP" sz="2000">
                  <a:solidFill>
                    <a:srgbClr val="000000"/>
                  </a:solidFill>
                  <a:latin typeface="HGP創英角ｺﾞｼｯｸUB" panose="020B0900000000000000" pitchFamily="50" charset="-128"/>
                  <a:ea typeface="HGP創英角ｺﾞｼｯｸUB" panose="020B0900000000000000" pitchFamily="50" charset="-128"/>
                </a:rPr>
                <a:t>1172</a:t>
              </a:r>
              <a:r>
                <a:rPr lang="ja-JP" altLang="en-US" sz="2000">
                  <a:solidFill>
                    <a:srgbClr val="000000"/>
                  </a:solidFill>
                  <a:latin typeface="HGP創英角ｺﾞｼｯｸUB" panose="020B0900000000000000" pitchFamily="50" charset="-128"/>
                  <a:ea typeface="HGP創英角ｺﾞｼｯｸUB" panose="020B0900000000000000" pitchFamily="50" charset="-128"/>
                </a:rPr>
                <a:t>）</a:t>
              </a:r>
            </a:p>
            <a:p>
              <a:pPr>
                <a:lnSpc>
                  <a:spcPct val="60000"/>
                </a:lnSpc>
                <a:spcBef>
                  <a:spcPct val="50000"/>
                </a:spcBef>
                <a:buFontTx/>
                <a:buNone/>
              </a:pPr>
              <a:r>
                <a:rPr lang="ja-JP" altLang="en-US" sz="2000">
                  <a:solidFill>
                    <a:srgbClr val="000000"/>
                  </a:solidFill>
                  <a:latin typeface="HGP創英角ｺﾞｼｯｸUB" panose="020B0900000000000000" pitchFamily="50" charset="-128"/>
                  <a:ea typeface="HGP創英角ｺﾞｼｯｸUB" panose="020B0900000000000000" pitchFamily="50" charset="-128"/>
                </a:rPr>
                <a:t>（イングランド・ヘンリー</a:t>
              </a:r>
              <a:r>
                <a:rPr lang="en-US" altLang="ja-JP" sz="2000">
                  <a:solidFill>
                    <a:srgbClr val="000000"/>
                  </a:solidFill>
                  <a:latin typeface="HGP創英角ｺﾞｼｯｸUB" panose="020B0900000000000000" pitchFamily="50" charset="-128"/>
                  <a:ea typeface="HGP創英角ｺﾞｼｯｸUB" panose="020B0900000000000000" pitchFamily="50" charset="-128"/>
                </a:rPr>
                <a:t>2</a:t>
              </a:r>
              <a:r>
                <a:rPr lang="ja-JP" altLang="en-US" sz="2000">
                  <a:solidFill>
                    <a:srgbClr val="000000"/>
                  </a:solidFill>
                  <a:latin typeface="HGP創英角ｺﾞｼｯｸUB" panose="020B0900000000000000" pitchFamily="50" charset="-128"/>
                  <a:ea typeface="HGP創英角ｺﾞｼｯｸUB" panose="020B0900000000000000" pitchFamily="50" charset="-128"/>
                </a:rPr>
                <a:t>世のアイルランド遠征記）</a:t>
              </a:r>
            </a:p>
            <a:p>
              <a:pPr>
                <a:lnSpc>
                  <a:spcPct val="60000"/>
                </a:lnSpc>
                <a:spcBef>
                  <a:spcPct val="50000"/>
                </a:spcBef>
                <a:buFontTx/>
                <a:buNone/>
              </a:pPr>
              <a:endParaRPr lang="ja-JP" altLang="en-US" sz="2000">
                <a:solidFill>
                  <a:srgbClr val="000000"/>
                </a:solidFill>
                <a:latin typeface="HGP創英角ｺﾞｼｯｸUB" panose="020B0900000000000000" pitchFamily="50" charset="-128"/>
                <a:ea typeface="HGP創英角ｺﾞｼｯｸUB" panose="020B0900000000000000" pitchFamily="50" charset="-128"/>
              </a:endParaRPr>
            </a:p>
            <a:p>
              <a:pPr>
                <a:lnSpc>
                  <a:spcPct val="60000"/>
                </a:lnSpc>
                <a:spcBef>
                  <a:spcPct val="50000"/>
                </a:spcBef>
                <a:buFontTx/>
                <a:buNone/>
              </a:pPr>
              <a:r>
                <a:rPr lang="ja-JP" altLang="en-US" sz="2000">
                  <a:solidFill>
                    <a:srgbClr val="000000"/>
                  </a:solidFill>
                  <a:latin typeface="HGP創英角ｺﾞｼｯｸUB" panose="020B0900000000000000" pitchFamily="50" charset="-128"/>
                  <a:ea typeface="HGP創英角ｺﾞｼｯｸUB" panose="020B0900000000000000" pitchFamily="50" charset="-128"/>
                </a:rPr>
                <a:t>スコットランド・大蔵省の記録に初めてウイスキー登場（</a:t>
              </a:r>
              <a:r>
                <a:rPr lang="en-US" altLang="ja-JP" sz="2000">
                  <a:solidFill>
                    <a:srgbClr val="000000"/>
                  </a:solidFill>
                  <a:latin typeface="HGP創英角ｺﾞｼｯｸUB" panose="020B0900000000000000" pitchFamily="50" charset="-128"/>
                  <a:ea typeface="HGP創英角ｺﾞｼｯｸUB" panose="020B0900000000000000" pitchFamily="50" charset="-128"/>
                </a:rPr>
                <a:t>1492</a:t>
              </a:r>
              <a:r>
                <a:rPr lang="ja-JP" altLang="en-US" sz="2000">
                  <a:solidFill>
                    <a:srgbClr val="000000"/>
                  </a:solidFill>
                  <a:latin typeface="HGP創英角ｺﾞｼｯｸUB" panose="020B0900000000000000" pitchFamily="50" charset="-128"/>
                  <a:ea typeface="HGP創英角ｺﾞｼｯｸUB" panose="020B0900000000000000" pitchFamily="50" charset="-128"/>
                </a:rPr>
                <a:t>）</a:t>
              </a:r>
            </a:p>
            <a:p>
              <a:pPr>
                <a:lnSpc>
                  <a:spcPct val="60000"/>
                </a:lnSpc>
                <a:spcBef>
                  <a:spcPct val="50000"/>
                </a:spcBef>
                <a:buFontTx/>
                <a:buNone/>
              </a:pPr>
              <a:endParaRPr lang="ja-JP" altLang="en-US" sz="2000">
                <a:solidFill>
                  <a:srgbClr val="000000"/>
                </a:solidFill>
                <a:latin typeface="HGP創英角ｺﾞｼｯｸUB" panose="020B0900000000000000" pitchFamily="50" charset="-128"/>
                <a:ea typeface="HGP創英角ｺﾞｼｯｸUB" panose="020B0900000000000000" pitchFamily="50" charset="-128"/>
              </a:endParaRPr>
            </a:p>
            <a:p>
              <a:pPr>
                <a:lnSpc>
                  <a:spcPct val="60000"/>
                </a:lnSpc>
                <a:spcBef>
                  <a:spcPct val="50000"/>
                </a:spcBef>
                <a:buFontTx/>
                <a:buNone/>
              </a:pPr>
              <a:r>
                <a:rPr lang="ja-JP" altLang="en-US" sz="2000">
                  <a:solidFill>
                    <a:srgbClr val="000000"/>
                  </a:solidFill>
                  <a:latin typeface="HGP創英角ｺﾞｼｯｸUB" panose="020B0900000000000000" pitchFamily="50" charset="-128"/>
                  <a:ea typeface="HGP創英角ｺﾞｼｯｸUB" panose="020B0900000000000000" pitchFamily="50" charset="-128"/>
                </a:rPr>
                <a:t>密造時代（樽貯蔵による熟成効果の発見）</a:t>
              </a:r>
            </a:p>
            <a:p>
              <a:pPr>
                <a:lnSpc>
                  <a:spcPct val="60000"/>
                </a:lnSpc>
                <a:spcBef>
                  <a:spcPct val="50000"/>
                </a:spcBef>
                <a:buFontTx/>
                <a:buNone/>
              </a:pPr>
              <a:r>
                <a:rPr lang="ja-JP" altLang="en-US" sz="2000">
                  <a:solidFill>
                    <a:srgbClr val="000000"/>
                  </a:solidFill>
                  <a:latin typeface="HGP創英角ｺﾞｼｯｸUB" panose="020B0900000000000000" pitchFamily="50" charset="-128"/>
                  <a:ea typeface="HGP創英角ｺﾞｼｯｸUB" panose="020B0900000000000000" pitchFamily="50" charset="-128"/>
                </a:rPr>
                <a:t>連続蒸溜器の発明（</a:t>
              </a:r>
              <a:r>
                <a:rPr lang="en-US" altLang="ja-JP" sz="2000">
                  <a:solidFill>
                    <a:srgbClr val="000000"/>
                  </a:solidFill>
                  <a:latin typeface="HGP創英角ｺﾞｼｯｸUB" panose="020B0900000000000000" pitchFamily="50" charset="-128"/>
                  <a:ea typeface="HGP創英角ｺﾞｼｯｸUB" panose="020B0900000000000000" pitchFamily="50" charset="-128"/>
                </a:rPr>
                <a:t>1826</a:t>
              </a:r>
              <a:r>
                <a:rPr lang="ja-JP" altLang="en-US" sz="2000">
                  <a:solidFill>
                    <a:srgbClr val="000000"/>
                  </a:solidFill>
                  <a:latin typeface="HGP創英角ｺﾞｼｯｸUB" panose="020B0900000000000000" pitchFamily="50" charset="-128"/>
                  <a:ea typeface="HGP創英角ｺﾞｼｯｸUB" panose="020B0900000000000000" pitchFamily="50" charset="-128"/>
                </a:rPr>
                <a:t>）→グレーンウイスキーの誕生</a:t>
              </a:r>
            </a:p>
            <a:p>
              <a:pPr>
                <a:lnSpc>
                  <a:spcPct val="80000"/>
                </a:lnSpc>
                <a:spcBef>
                  <a:spcPct val="50000"/>
                </a:spcBef>
                <a:buFontTx/>
                <a:buNone/>
              </a:pPr>
              <a:r>
                <a:rPr lang="ja-JP" altLang="en-US" sz="2000">
                  <a:solidFill>
                    <a:srgbClr val="000000"/>
                  </a:solidFill>
                  <a:latin typeface="HGP創英角ｺﾞｼｯｸUB" panose="020B0900000000000000" pitchFamily="50" charset="-128"/>
                  <a:ea typeface="HGP創英角ｺﾞｼｯｸUB" panose="020B0900000000000000" pitchFamily="50" charset="-128"/>
                </a:rPr>
                <a:t>ブレンデットウイスキーの誕生（</a:t>
              </a:r>
              <a:r>
                <a:rPr lang="en-US" altLang="ja-JP" sz="2000">
                  <a:solidFill>
                    <a:srgbClr val="000000"/>
                  </a:solidFill>
                  <a:latin typeface="HGP創英角ｺﾞｼｯｸUB" panose="020B0900000000000000" pitchFamily="50" charset="-128"/>
                  <a:ea typeface="HGP創英角ｺﾞｼｯｸUB" panose="020B0900000000000000" pitchFamily="50" charset="-128"/>
                </a:rPr>
                <a:t>1860</a:t>
              </a:r>
              <a:r>
                <a:rPr lang="ja-JP" altLang="en-US" sz="2000">
                  <a:solidFill>
                    <a:srgbClr val="000000"/>
                  </a:solidFill>
                  <a:latin typeface="HGP創英角ｺﾞｼｯｸUB" panose="020B0900000000000000" pitchFamily="50" charset="-128"/>
                  <a:ea typeface="HGP創英角ｺﾞｼｯｸUB" panose="020B0900000000000000" pitchFamily="50" charset="-128"/>
                </a:rPr>
                <a:t>）</a:t>
              </a:r>
            </a:p>
            <a:p>
              <a:pPr>
                <a:lnSpc>
                  <a:spcPct val="80000"/>
                </a:lnSpc>
                <a:spcBef>
                  <a:spcPct val="50000"/>
                </a:spcBef>
                <a:buFontTx/>
                <a:buNone/>
              </a:pPr>
              <a:r>
                <a:rPr lang="ja-JP" altLang="en-US" sz="2000">
                  <a:solidFill>
                    <a:srgbClr val="000000"/>
                  </a:solidFill>
                  <a:latin typeface="HGP創英角ｺﾞｼｯｸUB" panose="020B0900000000000000" pitchFamily="50" charset="-128"/>
                  <a:ea typeface="HGP創英角ｺﾞｼｯｸUB" panose="020B0900000000000000" pitchFamily="50" charset="-128"/>
                </a:rPr>
                <a:t>ウイスキー裁判（</a:t>
              </a:r>
              <a:r>
                <a:rPr lang="en-US" altLang="ja-JP" sz="2000">
                  <a:solidFill>
                    <a:srgbClr val="000000"/>
                  </a:solidFill>
                  <a:latin typeface="HGP創英角ｺﾞｼｯｸUB" panose="020B0900000000000000" pitchFamily="50" charset="-128"/>
                  <a:ea typeface="HGP創英角ｺﾞｼｯｸUB" panose="020B0900000000000000" pitchFamily="50" charset="-128"/>
                </a:rPr>
                <a:t>1909</a:t>
              </a:r>
              <a:r>
                <a:rPr lang="ja-JP" altLang="en-US" sz="2000">
                  <a:solidFill>
                    <a:srgbClr val="000000"/>
                  </a:solidFill>
                  <a:latin typeface="HGP創英角ｺﾞｼｯｸUB" panose="020B0900000000000000" pitchFamily="50" charset="-128"/>
                  <a:ea typeface="HGP創英角ｺﾞｼｯｸUB" panose="020B0900000000000000" pitchFamily="50" charset="-128"/>
                </a:rPr>
                <a:t>）</a:t>
              </a:r>
            </a:p>
            <a:p>
              <a:pPr>
                <a:lnSpc>
                  <a:spcPct val="80000"/>
                </a:lnSpc>
                <a:spcBef>
                  <a:spcPct val="50000"/>
                </a:spcBef>
                <a:buFontTx/>
                <a:buNone/>
              </a:pPr>
              <a:r>
                <a:rPr lang="ja-JP" altLang="en-US" sz="2000">
                  <a:solidFill>
                    <a:srgbClr val="000000"/>
                  </a:solidFill>
                  <a:latin typeface="HGP創英角ｺﾞｼｯｸUB" panose="020B0900000000000000" pitchFamily="50" charset="-128"/>
                  <a:ea typeface="HGP創英角ｺﾞｼｯｸUB" panose="020B0900000000000000" pitchFamily="50" charset="-128"/>
                </a:rPr>
                <a:t>サントリー山崎工場建設（</a:t>
              </a:r>
              <a:r>
                <a:rPr lang="en-US" altLang="ja-JP" sz="2000">
                  <a:solidFill>
                    <a:srgbClr val="000000"/>
                  </a:solidFill>
                  <a:latin typeface="HGP創英角ｺﾞｼｯｸUB" panose="020B0900000000000000" pitchFamily="50" charset="-128"/>
                  <a:ea typeface="HGP創英角ｺﾞｼｯｸUB" panose="020B0900000000000000" pitchFamily="50" charset="-128"/>
                </a:rPr>
                <a:t>1923</a:t>
              </a:r>
              <a:r>
                <a:rPr lang="ja-JP" altLang="en-US" sz="2000">
                  <a:solidFill>
                    <a:srgbClr val="000000"/>
                  </a:solidFill>
                  <a:latin typeface="HGP創英角ｺﾞｼｯｸUB" panose="020B0900000000000000" pitchFamily="50" charset="-128"/>
                  <a:ea typeface="HGP創英角ｺﾞｼｯｸUB" panose="020B0900000000000000" pitchFamily="50" charset="-128"/>
                </a:rPr>
                <a:t>）</a:t>
              </a:r>
            </a:p>
          </p:txBody>
        </p:sp>
        <p:sp>
          <p:nvSpPr>
            <p:cNvPr id="119821" name="Text Box 5"/>
            <p:cNvSpPr txBox="1">
              <a:spLocks noChangeArrowheads="1"/>
            </p:cNvSpPr>
            <p:nvPr/>
          </p:nvSpPr>
          <p:spPr bwMode="auto">
            <a:xfrm>
              <a:off x="385" y="709"/>
              <a:ext cx="44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50000"/>
                </a:spcBef>
                <a:buFontTx/>
                <a:buNone/>
              </a:pPr>
              <a:r>
                <a:rPr lang="ja-JP" altLang="en-US" sz="1800">
                  <a:solidFill>
                    <a:srgbClr val="000000"/>
                  </a:solidFill>
                  <a:latin typeface="HGP創英角ｺﾞｼｯｸUB" panose="020B0900000000000000" pitchFamily="50" charset="-128"/>
                  <a:ea typeface="HGP創英角ｺﾞｼｯｸUB" panose="020B0900000000000000" pitchFamily="50" charset="-128"/>
                </a:rPr>
                <a:t>世紀</a:t>
              </a:r>
            </a:p>
          </p:txBody>
        </p:sp>
      </p:grpSp>
      <p:sp>
        <p:nvSpPr>
          <p:cNvPr id="119811" name="Rectangle 6"/>
          <p:cNvSpPr>
            <a:spLocks noChangeArrowheads="1"/>
          </p:cNvSpPr>
          <p:nvPr/>
        </p:nvSpPr>
        <p:spPr bwMode="auto">
          <a:xfrm>
            <a:off x="0" y="1588"/>
            <a:ext cx="9144000" cy="57626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828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a:solidFill>
                  <a:srgbClr val="FFFFFF"/>
                </a:solidFill>
                <a:latin typeface="HGP創英角ｺﾞｼｯｸUB" panose="020B0900000000000000" pitchFamily="50" charset="-128"/>
                <a:ea typeface="HGP創英角ｺﾞｼｯｸUB" panose="020B0900000000000000" pitchFamily="50" charset="-128"/>
              </a:rPr>
              <a:t>ウイスキーの語源をたどると“命の水”</a:t>
            </a:r>
          </a:p>
        </p:txBody>
      </p:sp>
      <p:sp>
        <p:nvSpPr>
          <p:cNvPr id="119812" name="Rectangle 7"/>
          <p:cNvSpPr>
            <a:spLocks noChangeArrowheads="1"/>
          </p:cNvSpPr>
          <p:nvPr/>
        </p:nvSpPr>
        <p:spPr bwMode="auto">
          <a:xfrm>
            <a:off x="5832475" y="908050"/>
            <a:ext cx="3132138" cy="9366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600">
                <a:solidFill>
                  <a:srgbClr val="000000"/>
                </a:solidFill>
                <a:latin typeface="HGP創英角ｺﾞｼｯｸUB" panose="020B0900000000000000" pitchFamily="50" charset="-128"/>
                <a:ea typeface="HGP創英角ｺﾞｼｯｸUB" panose="020B0900000000000000" pitchFamily="50" charset="-128"/>
              </a:rPr>
              <a:t>563</a:t>
            </a:r>
            <a:r>
              <a:rPr lang="ja-JP" altLang="en-US" sz="1600">
                <a:solidFill>
                  <a:srgbClr val="000000"/>
                </a:solidFill>
                <a:latin typeface="HGP創英角ｺﾞｼｯｸUB" panose="020B0900000000000000" pitchFamily="50" charset="-128"/>
                <a:ea typeface="HGP創英角ｺﾞｼｯｸUB" panose="020B0900000000000000" pitchFamily="50" charset="-128"/>
              </a:rPr>
              <a:t>年に聖ｺﾛﾝﾊﾞがｱｲﾙﾗﾝﾄﾞから</a:t>
            </a:r>
          </a:p>
          <a:p>
            <a:pPr eaLnBrk="1" hangingPunct="1">
              <a:spcBef>
                <a:spcPct val="0"/>
              </a:spcBef>
              <a:buFontTx/>
              <a:buNone/>
            </a:pPr>
            <a:r>
              <a:rPr lang="ja-JP" altLang="en-US" sz="1600">
                <a:solidFill>
                  <a:srgbClr val="000000"/>
                </a:solidFill>
                <a:latin typeface="HGP創英角ｺﾞｼｯｸUB" panose="020B0900000000000000" pitchFamily="50" charset="-128"/>
                <a:ea typeface="HGP創英角ｺﾞｼｯｸUB" panose="020B0900000000000000" pitchFamily="50" charset="-128"/>
              </a:rPr>
              <a:t>ｽｺｯﾄﾗﾝﾄﾞにｳｲｽｷｰづくりを伝えた</a:t>
            </a:r>
          </a:p>
          <a:p>
            <a:pPr eaLnBrk="1" hangingPunct="1">
              <a:spcBef>
                <a:spcPct val="0"/>
              </a:spcBef>
              <a:buFontTx/>
              <a:buNone/>
            </a:pPr>
            <a:r>
              <a:rPr lang="ja-JP" altLang="en-US" sz="1600">
                <a:solidFill>
                  <a:srgbClr val="000000"/>
                </a:solidFill>
                <a:latin typeface="HGP創英角ｺﾞｼｯｸUB" panose="020B0900000000000000" pitchFamily="50" charset="-128"/>
                <a:ea typeface="HGP創英角ｺﾞｼｯｸUB" panose="020B0900000000000000" pitchFamily="50" charset="-128"/>
              </a:rPr>
              <a:t>という説も</a:t>
            </a:r>
          </a:p>
        </p:txBody>
      </p:sp>
      <p:sp>
        <p:nvSpPr>
          <p:cNvPr id="119813" name="Text Box 8"/>
          <p:cNvSpPr txBox="1">
            <a:spLocks noChangeArrowheads="1"/>
          </p:cNvSpPr>
          <p:nvPr/>
        </p:nvSpPr>
        <p:spPr bwMode="auto">
          <a:xfrm>
            <a:off x="4283075" y="3644900"/>
            <a:ext cx="295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800">
                <a:solidFill>
                  <a:srgbClr val="FF0000"/>
                </a:solidFill>
                <a:latin typeface="HGP創英角ｺﾞｼｯｸUB" panose="020B0900000000000000" pitchFamily="50" charset="-128"/>
                <a:ea typeface="HGP創英角ｺﾞｼｯｸUB" panose="020B0900000000000000" pitchFamily="50" charset="-128"/>
              </a:rPr>
              <a:t>Aqua vitae </a:t>
            </a:r>
            <a:r>
              <a:rPr lang="ja-JP" altLang="en-US" sz="1800">
                <a:solidFill>
                  <a:srgbClr val="FF0000"/>
                </a:solidFill>
                <a:latin typeface="HGP創英角ｺﾞｼｯｸUB" panose="020B0900000000000000" pitchFamily="50" charset="-128"/>
                <a:ea typeface="HGP創英角ｺﾞｼｯｸUB" panose="020B0900000000000000" pitchFamily="50" charset="-128"/>
              </a:rPr>
              <a:t>として登場</a:t>
            </a:r>
          </a:p>
        </p:txBody>
      </p:sp>
      <p:sp>
        <p:nvSpPr>
          <p:cNvPr id="119814" name="Text Box 9"/>
          <p:cNvSpPr txBox="1">
            <a:spLocks noChangeArrowheads="1"/>
          </p:cNvSpPr>
          <p:nvPr/>
        </p:nvSpPr>
        <p:spPr bwMode="auto">
          <a:xfrm>
            <a:off x="7380288" y="4292600"/>
            <a:ext cx="1655762" cy="2368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25000"/>
              </a:lnSpc>
              <a:spcBef>
                <a:spcPct val="50000"/>
              </a:spcBef>
              <a:buFontTx/>
              <a:buNone/>
            </a:pPr>
            <a:r>
              <a:rPr lang="en-US" altLang="ja-JP" sz="1800">
                <a:solidFill>
                  <a:srgbClr val="000000"/>
                </a:solidFill>
                <a:ea typeface="HGP創英角ｺﾞｼｯｸUB" panose="020B0900000000000000" pitchFamily="50" charset="-128"/>
              </a:rPr>
              <a:t>Aqua vitae</a:t>
            </a:r>
          </a:p>
          <a:p>
            <a:pPr algn="ctr" eaLnBrk="1" hangingPunct="1">
              <a:lnSpc>
                <a:spcPct val="125000"/>
              </a:lnSpc>
              <a:spcBef>
                <a:spcPct val="50000"/>
              </a:spcBef>
              <a:buFontTx/>
              <a:buNone/>
            </a:pPr>
            <a:r>
              <a:rPr lang="en-US" altLang="ja-JP" sz="1800">
                <a:solidFill>
                  <a:srgbClr val="000000"/>
                </a:solidFill>
                <a:ea typeface="HGP創英角ｺﾞｼｯｸUB" panose="020B0900000000000000" pitchFamily="50" charset="-128"/>
              </a:rPr>
              <a:t>Uisge beatha</a:t>
            </a:r>
          </a:p>
          <a:p>
            <a:pPr algn="ctr" eaLnBrk="1" hangingPunct="1">
              <a:lnSpc>
                <a:spcPct val="125000"/>
              </a:lnSpc>
              <a:spcBef>
                <a:spcPct val="50000"/>
              </a:spcBef>
              <a:buFontTx/>
              <a:buNone/>
            </a:pPr>
            <a:r>
              <a:rPr lang="en-US" altLang="ja-JP" sz="1800">
                <a:solidFill>
                  <a:srgbClr val="000000"/>
                </a:solidFill>
                <a:ea typeface="HGP創英角ｺﾞｼｯｸUB" panose="020B0900000000000000" pitchFamily="50" charset="-128"/>
              </a:rPr>
              <a:t>Usque baugh</a:t>
            </a:r>
          </a:p>
          <a:p>
            <a:pPr algn="ctr" eaLnBrk="1" hangingPunct="1">
              <a:lnSpc>
                <a:spcPct val="125000"/>
              </a:lnSpc>
              <a:spcBef>
                <a:spcPct val="50000"/>
              </a:spcBef>
              <a:buFontTx/>
              <a:buNone/>
            </a:pPr>
            <a:r>
              <a:rPr lang="en-US" altLang="ja-JP" sz="1800">
                <a:solidFill>
                  <a:srgbClr val="000000"/>
                </a:solidFill>
                <a:ea typeface="HGP創英角ｺﾞｼｯｸUB" panose="020B0900000000000000" pitchFamily="50" charset="-128"/>
              </a:rPr>
              <a:t>Whiskie</a:t>
            </a:r>
          </a:p>
          <a:p>
            <a:pPr algn="ctr" eaLnBrk="1" hangingPunct="1">
              <a:lnSpc>
                <a:spcPct val="125000"/>
              </a:lnSpc>
              <a:spcBef>
                <a:spcPct val="50000"/>
              </a:spcBef>
              <a:buFontTx/>
              <a:buNone/>
            </a:pPr>
            <a:r>
              <a:rPr lang="en-US" altLang="ja-JP" sz="1800">
                <a:solidFill>
                  <a:srgbClr val="000000"/>
                </a:solidFill>
                <a:ea typeface="HGP創英角ｺﾞｼｯｸUB" panose="020B0900000000000000" pitchFamily="50" charset="-128"/>
              </a:rPr>
              <a:t>Whisky</a:t>
            </a:r>
          </a:p>
        </p:txBody>
      </p:sp>
      <p:sp>
        <p:nvSpPr>
          <p:cNvPr id="119815" name="AutoShape 10"/>
          <p:cNvSpPr>
            <a:spLocks noChangeArrowheads="1"/>
          </p:cNvSpPr>
          <p:nvPr/>
        </p:nvSpPr>
        <p:spPr bwMode="auto">
          <a:xfrm flipV="1">
            <a:off x="7762875" y="4724400"/>
            <a:ext cx="841375" cy="144463"/>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19816" name="AutoShape 11"/>
          <p:cNvSpPr>
            <a:spLocks noChangeArrowheads="1"/>
          </p:cNvSpPr>
          <p:nvPr/>
        </p:nvSpPr>
        <p:spPr bwMode="auto">
          <a:xfrm flipV="1">
            <a:off x="7762875" y="5229225"/>
            <a:ext cx="841375" cy="144463"/>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19817" name="AutoShape 12"/>
          <p:cNvSpPr>
            <a:spLocks noChangeArrowheads="1"/>
          </p:cNvSpPr>
          <p:nvPr/>
        </p:nvSpPr>
        <p:spPr bwMode="auto">
          <a:xfrm flipV="1">
            <a:off x="7762875" y="5661025"/>
            <a:ext cx="841375" cy="144463"/>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
        <p:nvSpPr>
          <p:cNvPr id="119818" name="AutoShape 13"/>
          <p:cNvSpPr>
            <a:spLocks noChangeArrowheads="1"/>
          </p:cNvSpPr>
          <p:nvPr/>
        </p:nvSpPr>
        <p:spPr bwMode="auto">
          <a:xfrm flipV="1">
            <a:off x="7762875" y="6165850"/>
            <a:ext cx="841375" cy="144463"/>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スライド番号プレースホルダー 1"/>
          <p:cNvSpPr>
            <a:spLocks noGrp="1"/>
          </p:cNvSpPr>
          <p:nvPr>
            <p:ph type="sldNum" sz="quarter" idx="12"/>
          </p:nvPr>
        </p:nvSpPr>
        <p:spPr>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E0DB4231-A11F-4030-BCCA-2D870D4878E3}" type="slidenum">
              <a:rPr lang="en-US" altLang="ja-JP" sz="1400" smtClean="0">
                <a:solidFill>
                  <a:srgbClr val="000000"/>
                </a:solidFill>
              </a:rPr>
              <a:pPr>
                <a:spcBef>
                  <a:spcPct val="0"/>
                </a:spcBef>
                <a:buFontTx/>
                <a:buNone/>
              </a:pPr>
              <a:t>70</a:t>
            </a:fld>
            <a:endParaRPr lang="en-US" altLang="ja-JP" sz="1400">
              <a:solidFill>
                <a:srgbClr val="000000"/>
              </a:solidFill>
            </a:endParaRPr>
          </a:p>
        </p:txBody>
      </p:sp>
      <p:grpSp>
        <p:nvGrpSpPr>
          <p:cNvPr id="207875" name="グループ化 4"/>
          <p:cNvGrpSpPr>
            <a:grpSpLocks/>
          </p:cNvGrpSpPr>
          <p:nvPr/>
        </p:nvGrpSpPr>
        <p:grpSpPr bwMode="auto">
          <a:xfrm>
            <a:off x="-20638" y="981075"/>
            <a:ext cx="9169401" cy="5400675"/>
            <a:chOff x="-21273" y="764704"/>
            <a:chExt cx="9169891" cy="5400600"/>
          </a:xfrm>
        </p:grpSpPr>
        <p:pic>
          <p:nvPicPr>
            <p:cNvPr id="207877" name="図 2"/>
            <p:cNvPicPr>
              <a:picLocks noChangeAspect="1"/>
            </p:cNvPicPr>
            <p:nvPr/>
          </p:nvPicPr>
          <p:blipFill>
            <a:blip r:embed="rId2">
              <a:extLst>
                <a:ext uri="{28A0092B-C50C-407E-A947-70E740481C1C}">
                  <a14:useLocalDpi xmlns:a14="http://schemas.microsoft.com/office/drawing/2010/main" val="0"/>
                </a:ext>
              </a:extLst>
            </a:blip>
            <a:srcRect l="5173" t="34251" r="37823" b="12405"/>
            <a:stretch>
              <a:fillRect/>
            </a:stretch>
          </p:blipFill>
          <p:spPr bwMode="auto">
            <a:xfrm>
              <a:off x="-21273" y="1340768"/>
              <a:ext cx="9169891" cy="482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8" name="正方形/長方形 3"/>
            <p:cNvSpPr>
              <a:spLocks noChangeArrowheads="1"/>
            </p:cNvSpPr>
            <p:nvPr/>
          </p:nvSpPr>
          <p:spPr bwMode="auto">
            <a:xfrm>
              <a:off x="1475656" y="764704"/>
              <a:ext cx="6400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t>Average whiskey consumption worldwide in 2014, by leading countries (in liters per person)</a:t>
              </a:r>
              <a:endParaRPr lang="ja-JP" altLang="en-US" sz="1800"/>
            </a:p>
          </p:txBody>
        </p:sp>
      </p:grpSp>
      <p:sp>
        <p:nvSpPr>
          <p:cNvPr id="207876" name="テキスト ボックス 5"/>
          <p:cNvSpPr txBox="1">
            <a:spLocks noChangeArrowheads="1"/>
          </p:cNvSpPr>
          <p:nvPr/>
        </p:nvSpPr>
        <p:spPr bwMode="auto">
          <a:xfrm>
            <a:off x="-20638" y="0"/>
            <a:ext cx="9164638"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3600">
                <a:solidFill>
                  <a:schemeClr val="bg1"/>
                </a:solidFill>
                <a:latin typeface="HG創英角ｺﾞｼｯｸUB" panose="020B0909000000000000" pitchFamily="49" charset="-128"/>
                <a:ea typeface="HG創英角ｺﾞｼｯｸUB" panose="020B0909000000000000" pitchFamily="49" charset="-128"/>
              </a:rPr>
              <a:t>ウイスキーを一番多く飲むのは？</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aphicFrame>
        <p:nvGraphicFramePr>
          <p:cNvPr id="11" name="コンテンツ プレースホルダー 10"/>
          <p:cNvGraphicFramePr>
            <a:graphicFrameLocks noGrp="1"/>
          </p:cNvGraphicFramePr>
          <p:nvPr>
            <p:ph idx="1"/>
          </p:nvPr>
        </p:nvGraphicFramePr>
        <p:xfrm>
          <a:off x="899592" y="1340768"/>
          <a:ext cx="3672408" cy="4785395"/>
        </p:xfrm>
        <a:graphic>
          <a:graphicData uri="http://schemas.openxmlformats.org/drawingml/2006/chart">
            <c:chart xmlns:c="http://schemas.openxmlformats.org/drawingml/2006/chart" xmlns:r="http://schemas.openxmlformats.org/officeDocument/2006/relationships" r:id="rId3"/>
          </a:graphicData>
        </a:graphic>
      </p:graphicFrame>
      <p:sp>
        <p:nvSpPr>
          <p:cNvPr id="208899" name="Text Box 8"/>
          <p:cNvSpPr txBox="1">
            <a:spLocks noChangeArrowheads="1"/>
          </p:cNvSpPr>
          <p:nvPr/>
        </p:nvSpPr>
        <p:spPr bwMode="auto">
          <a:xfrm>
            <a:off x="466725" y="1125538"/>
            <a:ext cx="4537075"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1800">
                <a:solidFill>
                  <a:srgbClr val="000000"/>
                </a:solidFill>
                <a:ea typeface="HGP創英角ｺﾞｼｯｸUB" panose="020B0900000000000000" pitchFamily="50" charset="-128"/>
              </a:rPr>
              <a:t>見学者中の外国人比率　（％）</a:t>
            </a:r>
          </a:p>
        </p:txBody>
      </p:sp>
      <p:sp>
        <p:nvSpPr>
          <p:cNvPr id="208900" name="Rectangle 2"/>
          <p:cNvSpPr>
            <a:spLocks noGrp="1" noChangeArrowheads="1"/>
          </p:cNvSpPr>
          <p:nvPr>
            <p:ph type="title"/>
          </p:nvPr>
        </p:nvSpPr>
        <p:spPr>
          <a:xfrm>
            <a:off x="0" y="-4763"/>
            <a:ext cx="9144000" cy="625476"/>
          </a:xfrm>
          <a:solidFill>
            <a:schemeClr val="tx1"/>
          </a:solidFill>
        </p:spPr>
        <p:txBody>
          <a:bodyPr/>
          <a:lstStyle/>
          <a:p>
            <a:pPr eaLnBrk="1" hangingPunct="1"/>
            <a:r>
              <a:rPr lang="ja-JP" altLang="en-US" sz="3600">
                <a:solidFill>
                  <a:schemeClr val="bg1"/>
                </a:solidFill>
                <a:ea typeface="HGP創英角ｺﾞｼｯｸUB" panose="020B0900000000000000" pitchFamily="50" charset="-128"/>
              </a:rPr>
              <a:t>蒸溜所見学者の２割は外国人</a:t>
            </a:r>
          </a:p>
        </p:txBody>
      </p:sp>
      <p:grpSp>
        <p:nvGrpSpPr>
          <p:cNvPr id="208901" name="グループ化 8"/>
          <p:cNvGrpSpPr>
            <a:grpSpLocks/>
          </p:cNvGrpSpPr>
          <p:nvPr/>
        </p:nvGrpSpPr>
        <p:grpSpPr bwMode="auto">
          <a:xfrm>
            <a:off x="457200" y="1325563"/>
            <a:ext cx="809625" cy="3984625"/>
            <a:chOff x="457753" y="1325354"/>
            <a:chExt cx="809523" cy="3985268"/>
          </a:xfrm>
        </p:grpSpPr>
        <p:sp>
          <p:nvSpPr>
            <p:cNvPr id="208946" name="テキスト ボックス 4"/>
            <p:cNvSpPr txBox="1">
              <a:spLocks noChangeArrowheads="1"/>
            </p:cNvSpPr>
            <p:nvPr/>
          </p:nvSpPr>
          <p:spPr bwMode="auto">
            <a:xfrm>
              <a:off x="466799" y="1325354"/>
              <a:ext cx="648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a:solidFill>
                    <a:srgbClr val="000000"/>
                  </a:solidFill>
                  <a:latin typeface="HG創英角ｺﾞｼｯｸUB" panose="020B0909000000000000" pitchFamily="49" charset="-128"/>
                  <a:ea typeface="HG創英角ｺﾞｼｯｸUB" panose="020B0909000000000000" pitchFamily="49" charset="-128"/>
                </a:rPr>
                <a:t>２５</a:t>
              </a:r>
            </a:p>
          </p:txBody>
        </p:sp>
        <p:sp>
          <p:nvSpPr>
            <p:cNvPr id="208947" name="テキスト ボックス 16"/>
            <p:cNvSpPr txBox="1">
              <a:spLocks noChangeArrowheads="1"/>
            </p:cNvSpPr>
            <p:nvPr/>
          </p:nvSpPr>
          <p:spPr bwMode="auto">
            <a:xfrm>
              <a:off x="466799" y="2271731"/>
              <a:ext cx="648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a:solidFill>
                    <a:srgbClr val="000000"/>
                  </a:solidFill>
                  <a:latin typeface="HG創英角ｺﾞｼｯｸUB" panose="020B0909000000000000" pitchFamily="49" charset="-128"/>
                  <a:ea typeface="HG創英角ｺﾞｼｯｸUB" panose="020B0909000000000000" pitchFamily="49" charset="-128"/>
                </a:rPr>
                <a:t>２０</a:t>
              </a:r>
            </a:p>
          </p:txBody>
        </p:sp>
        <p:sp>
          <p:nvSpPr>
            <p:cNvPr id="208948" name="テキスト ボックス 17"/>
            <p:cNvSpPr txBox="1">
              <a:spLocks noChangeArrowheads="1"/>
            </p:cNvSpPr>
            <p:nvPr/>
          </p:nvSpPr>
          <p:spPr bwMode="auto">
            <a:xfrm>
              <a:off x="472561" y="3151773"/>
              <a:ext cx="648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a:solidFill>
                    <a:srgbClr val="000000"/>
                  </a:solidFill>
                  <a:latin typeface="HG創英角ｺﾞｼｯｸUB" panose="020B0909000000000000" pitchFamily="49" charset="-128"/>
                  <a:ea typeface="HG創英角ｺﾞｼｯｸUB" panose="020B0909000000000000" pitchFamily="49" charset="-128"/>
                </a:rPr>
                <a:t>１５</a:t>
              </a:r>
            </a:p>
          </p:txBody>
        </p:sp>
        <p:sp>
          <p:nvSpPr>
            <p:cNvPr id="208949" name="テキスト ボックス 18"/>
            <p:cNvSpPr txBox="1">
              <a:spLocks noChangeArrowheads="1"/>
            </p:cNvSpPr>
            <p:nvPr/>
          </p:nvSpPr>
          <p:spPr bwMode="auto">
            <a:xfrm>
              <a:off x="457753" y="4025691"/>
              <a:ext cx="648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a:solidFill>
                    <a:srgbClr val="000000"/>
                  </a:solidFill>
                  <a:latin typeface="HG創英角ｺﾞｼｯｸUB" panose="020B0909000000000000" pitchFamily="49" charset="-128"/>
                  <a:ea typeface="HG創英角ｺﾞｼｯｸUB" panose="020B0909000000000000" pitchFamily="49" charset="-128"/>
                </a:rPr>
                <a:t>１０</a:t>
              </a:r>
            </a:p>
          </p:txBody>
        </p:sp>
        <p:sp>
          <p:nvSpPr>
            <p:cNvPr id="208950" name="テキスト ボックス 19"/>
            <p:cNvSpPr txBox="1">
              <a:spLocks noChangeArrowheads="1"/>
            </p:cNvSpPr>
            <p:nvPr/>
          </p:nvSpPr>
          <p:spPr bwMode="auto">
            <a:xfrm>
              <a:off x="619204" y="4972068"/>
              <a:ext cx="648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a:solidFill>
                    <a:srgbClr val="000000"/>
                  </a:solidFill>
                  <a:latin typeface="HG創英角ｺﾞｼｯｸUB" panose="020B0909000000000000" pitchFamily="49" charset="-128"/>
                  <a:ea typeface="HG創英角ｺﾞｼｯｸUB" panose="020B0909000000000000" pitchFamily="49" charset="-128"/>
                </a:rPr>
                <a:t>５</a:t>
              </a:r>
            </a:p>
          </p:txBody>
        </p:sp>
      </p:grpSp>
      <p:grpSp>
        <p:nvGrpSpPr>
          <p:cNvPr id="208902" name="グループ化 7"/>
          <p:cNvGrpSpPr>
            <a:grpSpLocks/>
          </p:cNvGrpSpPr>
          <p:nvPr/>
        </p:nvGrpSpPr>
        <p:grpSpPr bwMode="auto">
          <a:xfrm>
            <a:off x="657225" y="5846763"/>
            <a:ext cx="4346575" cy="512762"/>
            <a:chOff x="657709" y="5845986"/>
            <a:chExt cx="4346165" cy="513956"/>
          </a:xfrm>
        </p:grpSpPr>
        <p:sp>
          <p:nvSpPr>
            <p:cNvPr id="208941" name="Text Box 5"/>
            <p:cNvSpPr txBox="1">
              <a:spLocks noChangeArrowheads="1"/>
            </p:cNvSpPr>
            <p:nvPr/>
          </p:nvSpPr>
          <p:spPr bwMode="auto">
            <a:xfrm>
              <a:off x="1065213" y="6021388"/>
              <a:ext cx="122396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1600">
                  <a:solidFill>
                    <a:srgbClr val="000000"/>
                  </a:solidFill>
                  <a:ea typeface="HGP創英角ｺﾞｼｯｸUB" panose="020B0900000000000000" pitchFamily="50" charset="-128"/>
                </a:rPr>
                <a:t>２０１３年</a:t>
              </a:r>
            </a:p>
          </p:txBody>
        </p:sp>
        <p:sp>
          <p:nvSpPr>
            <p:cNvPr id="208942" name="Text Box 5"/>
            <p:cNvSpPr txBox="1">
              <a:spLocks noChangeArrowheads="1"/>
            </p:cNvSpPr>
            <p:nvPr/>
          </p:nvSpPr>
          <p:spPr bwMode="auto">
            <a:xfrm>
              <a:off x="2051720" y="6021388"/>
              <a:ext cx="122396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1600">
                  <a:solidFill>
                    <a:srgbClr val="000000"/>
                  </a:solidFill>
                  <a:ea typeface="HGP創英角ｺﾞｼｯｸUB" panose="020B0900000000000000" pitchFamily="50" charset="-128"/>
                </a:rPr>
                <a:t>２０１４</a:t>
              </a:r>
            </a:p>
          </p:txBody>
        </p:sp>
        <p:sp>
          <p:nvSpPr>
            <p:cNvPr id="208943" name="Text Box 5"/>
            <p:cNvSpPr txBox="1">
              <a:spLocks noChangeArrowheads="1"/>
            </p:cNvSpPr>
            <p:nvPr/>
          </p:nvSpPr>
          <p:spPr bwMode="auto">
            <a:xfrm>
              <a:off x="2915816" y="6021388"/>
              <a:ext cx="122396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1600">
                  <a:solidFill>
                    <a:srgbClr val="000000"/>
                  </a:solidFill>
                  <a:ea typeface="HGP創英角ｺﾞｼｯｸUB" panose="020B0900000000000000" pitchFamily="50" charset="-128"/>
                </a:rPr>
                <a:t>２０１５</a:t>
              </a:r>
            </a:p>
          </p:txBody>
        </p:sp>
        <p:sp>
          <p:nvSpPr>
            <p:cNvPr id="208944" name="Text Box 5"/>
            <p:cNvSpPr txBox="1">
              <a:spLocks noChangeArrowheads="1"/>
            </p:cNvSpPr>
            <p:nvPr/>
          </p:nvSpPr>
          <p:spPr bwMode="auto">
            <a:xfrm>
              <a:off x="3779912" y="6021388"/>
              <a:ext cx="122396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1600">
                  <a:solidFill>
                    <a:srgbClr val="000000"/>
                  </a:solidFill>
                  <a:ea typeface="HGP創英角ｺﾞｼｯｸUB" panose="020B0900000000000000" pitchFamily="50" charset="-128"/>
                </a:rPr>
                <a:t>２０１６．９</a:t>
              </a:r>
            </a:p>
          </p:txBody>
        </p:sp>
        <p:sp>
          <p:nvSpPr>
            <p:cNvPr id="208945" name="テキスト ボックス 20"/>
            <p:cNvSpPr txBox="1">
              <a:spLocks noChangeArrowheads="1"/>
            </p:cNvSpPr>
            <p:nvPr/>
          </p:nvSpPr>
          <p:spPr bwMode="auto">
            <a:xfrm>
              <a:off x="657709" y="5845986"/>
              <a:ext cx="648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a:solidFill>
                    <a:srgbClr val="000000"/>
                  </a:solidFill>
                  <a:latin typeface="HG創英角ｺﾞｼｯｸUB" panose="020B0909000000000000" pitchFamily="49" charset="-128"/>
                  <a:ea typeface="HG創英角ｺﾞｼｯｸUB" panose="020B0909000000000000" pitchFamily="49" charset="-128"/>
                </a:rPr>
                <a:t>０</a:t>
              </a:r>
            </a:p>
          </p:txBody>
        </p:sp>
      </p:grpSp>
      <p:graphicFrame>
        <p:nvGraphicFramePr>
          <p:cNvPr id="3" name="表 2"/>
          <p:cNvGraphicFramePr>
            <a:graphicFrameLocks noGrp="1"/>
          </p:cNvGraphicFramePr>
          <p:nvPr/>
        </p:nvGraphicFramePr>
        <p:xfrm>
          <a:off x="5292725" y="3100388"/>
          <a:ext cx="3527425" cy="2209800"/>
        </p:xfrm>
        <a:graphic>
          <a:graphicData uri="http://schemas.openxmlformats.org/drawingml/2006/table">
            <a:tbl>
              <a:tblPr/>
              <a:tblGrid>
                <a:gridCol w="739373">
                  <a:extLst>
                    <a:ext uri="{9D8B030D-6E8A-4147-A177-3AD203B41FA5}">
                      <a16:colId xmlns:a16="http://schemas.microsoft.com/office/drawing/2014/main" val="20000"/>
                    </a:ext>
                  </a:extLst>
                </a:gridCol>
                <a:gridCol w="854900">
                  <a:extLst>
                    <a:ext uri="{9D8B030D-6E8A-4147-A177-3AD203B41FA5}">
                      <a16:colId xmlns:a16="http://schemas.microsoft.com/office/drawing/2014/main" val="20001"/>
                    </a:ext>
                  </a:extLst>
                </a:gridCol>
                <a:gridCol w="854900">
                  <a:extLst>
                    <a:ext uri="{9D8B030D-6E8A-4147-A177-3AD203B41FA5}">
                      <a16:colId xmlns:a16="http://schemas.microsoft.com/office/drawing/2014/main" val="20002"/>
                    </a:ext>
                  </a:extLst>
                </a:gridCol>
                <a:gridCol w="1078253">
                  <a:extLst>
                    <a:ext uri="{9D8B030D-6E8A-4147-A177-3AD203B41FA5}">
                      <a16:colId xmlns:a16="http://schemas.microsoft.com/office/drawing/2014/main" val="20003"/>
                    </a:ext>
                  </a:extLst>
                </a:gridCol>
              </a:tblGrid>
              <a:tr h="243078">
                <a:tc gridSpan="3">
                  <a:txBody>
                    <a:bodyPr/>
                    <a:lstStyle/>
                    <a:p>
                      <a:pPr algn="l" fontAlgn="ctr"/>
                      <a:r>
                        <a:rPr lang="ja-JP" altLang="en-US" sz="1100" b="0" i="0" u="none" strike="noStrike">
                          <a:effectLst/>
                          <a:latin typeface="ＭＳ Ｐゴシック" panose="020B0600070205080204" pitchFamily="50" charset="-128"/>
                          <a:ea typeface="ＭＳ Ｐゴシック" panose="020B0600070205080204" pitchFamily="50" charset="-128"/>
                        </a:rPr>
                        <a:t>表　直近４年間の国別来場者</a:t>
                      </a:r>
                    </a:p>
                  </a:txBody>
                  <a:tcPr marL="0" marR="0" marT="0" marB="0" anchor="ctr">
                    <a:lnL>
                      <a:noFill/>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lnL>
                      <a:noFill/>
                    </a:lnL>
                    <a:lnR>
                      <a:noFill/>
                    </a:lnR>
                    <a:lnT>
                      <a:noFill/>
                    </a:lnT>
                    <a:lnB>
                      <a:noFill/>
                    </a:lnB>
                  </a:tcPr>
                </a:tc>
                <a:extLst>
                  <a:ext uri="{0D108BD9-81ED-4DB2-BD59-A6C34878D82A}">
                    <a16:rowId xmlns:a16="http://schemas.microsoft.com/office/drawing/2014/main" val="10000"/>
                  </a:ext>
                </a:extLst>
              </a:tr>
              <a:tr h="254127">
                <a:tc>
                  <a:txBody>
                    <a:bodyPr/>
                    <a:lstStyle/>
                    <a:p>
                      <a:pPr algn="l" fontAlgn="ct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2519">
                <a:tc>
                  <a:txBody>
                    <a:bodyPr/>
                    <a:lstStyle/>
                    <a:p>
                      <a:pPr algn="ctr" fontAlgn="ctr"/>
                      <a:r>
                        <a:rPr lang="ja-JP" altLang="en-US" sz="1100" b="0" i="0" u="none" strike="noStrike">
                          <a:effectLst/>
                          <a:latin typeface="ＭＳ Ｐゴシック" panose="020B0600070205080204" pitchFamily="50" charset="-128"/>
                          <a:ea typeface="ＭＳ Ｐゴシック" panose="020B0600070205080204" pitchFamily="50" charset="-128"/>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effectLst/>
                          <a:latin typeface="ＭＳ Ｐゴシック" panose="020B0600070205080204" pitchFamily="50" charset="-128"/>
                          <a:ea typeface="ＭＳ Ｐゴシック" panose="020B0600070205080204" pitchFamily="50" charset="-128"/>
                        </a:rPr>
                        <a:t>１位</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effectLst/>
                          <a:latin typeface="ＭＳ Ｐゴシック" panose="020B0600070205080204" pitchFamily="50" charset="-128"/>
                          <a:ea typeface="ＭＳ Ｐゴシック" panose="020B0600070205080204" pitchFamily="50" charset="-128"/>
                        </a:rPr>
                        <a:t>２位</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effectLst/>
                          <a:latin typeface="ＭＳ Ｐゴシック" panose="020B0600070205080204" pitchFamily="50" charset="-128"/>
                          <a:ea typeface="ＭＳ Ｐゴシック" panose="020B0600070205080204" pitchFamily="50" charset="-128"/>
                        </a:rPr>
                        <a:t>３位</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42519">
                <a:tc>
                  <a:txBody>
                    <a:bodyPr/>
                    <a:lstStyle/>
                    <a:p>
                      <a:pPr algn="ctr" fontAlgn="ctr"/>
                      <a:r>
                        <a:rPr lang="ja-JP" altLang="en-US" sz="1100" b="0" i="0" u="none" strike="noStrike">
                          <a:effectLst/>
                          <a:latin typeface="ＭＳ Ｐゴシック" panose="020B0600070205080204" pitchFamily="50" charset="-128"/>
                          <a:ea typeface="ＭＳ Ｐゴシック" panose="020B0600070205080204" pitchFamily="50" charset="-128"/>
                        </a:rPr>
                        <a:t>２０１３年</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effectLst/>
                          <a:latin typeface="ＭＳ Ｐゴシック" panose="020B0600070205080204" pitchFamily="50" charset="-128"/>
                          <a:ea typeface="ＭＳ Ｐゴシック" panose="020B0600070205080204" pitchFamily="50" charset="-128"/>
                        </a:rPr>
                        <a:t>アメリカ</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effectLst/>
                          <a:latin typeface="ＭＳ Ｐゴシック" panose="020B0600070205080204" pitchFamily="50" charset="-128"/>
                          <a:ea typeface="ＭＳ Ｐゴシック" panose="020B0600070205080204" pitchFamily="50" charset="-128"/>
                        </a:rPr>
                        <a:t>香港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effectLst/>
                          <a:latin typeface="ＭＳ Ｐゴシック" panose="020B0600070205080204" pitchFamily="50" charset="-128"/>
                          <a:ea typeface="ＭＳ Ｐゴシック" panose="020B0600070205080204" pitchFamily="50" charset="-128"/>
                        </a:rPr>
                        <a:t>フランス</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42519">
                <a:tc>
                  <a:txBody>
                    <a:bodyPr/>
                    <a:lstStyle/>
                    <a:p>
                      <a:pPr algn="ctr" fontAlgn="ctr"/>
                      <a:r>
                        <a:rPr lang="ja-JP" altLang="en-US" sz="1100" b="0" i="0" u="none" strike="noStrike">
                          <a:effectLst/>
                          <a:latin typeface="ＭＳ Ｐゴシック" panose="020B0600070205080204" pitchFamily="50" charset="-128"/>
                          <a:ea typeface="ＭＳ Ｐゴシック" panose="020B0600070205080204" pitchFamily="50" charset="-128"/>
                        </a:rPr>
                        <a:t>２０１４年</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effectLst/>
                          <a:latin typeface="ＭＳ Ｐゴシック" panose="020B0600070205080204" pitchFamily="50" charset="-128"/>
                          <a:ea typeface="ＭＳ Ｐゴシック" panose="020B0600070205080204" pitchFamily="50" charset="-128"/>
                        </a:rPr>
                        <a:t>アメリカ</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effectLst/>
                          <a:latin typeface="ＭＳ Ｐゴシック" panose="020B0600070205080204" pitchFamily="50" charset="-128"/>
                          <a:ea typeface="ＭＳ Ｐゴシック" panose="020B0600070205080204" pitchFamily="50" charset="-128"/>
                        </a:rPr>
                        <a:t>香港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effectLst/>
                          <a:latin typeface="ＭＳ Ｐゴシック" panose="020B0600070205080204" pitchFamily="50" charset="-128"/>
                          <a:ea typeface="ＭＳ Ｐゴシック" panose="020B0600070205080204" pitchFamily="50" charset="-128"/>
                        </a:rPr>
                        <a:t>ｵｰｽﾄﾗﾘｱ</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2519">
                <a:tc>
                  <a:txBody>
                    <a:bodyPr/>
                    <a:lstStyle/>
                    <a:p>
                      <a:pPr algn="ctr" fontAlgn="ctr"/>
                      <a:r>
                        <a:rPr lang="ja-JP" altLang="en-US" sz="1100" b="0" i="0" u="none" strike="noStrike">
                          <a:effectLst/>
                          <a:latin typeface="ＭＳ Ｐゴシック" panose="020B0600070205080204" pitchFamily="50" charset="-128"/>
                          <a:ea typeface="ＭＳ Ｐゴシック" panose="020B0600070205080204" pitchFamily="50" charset="-128"/>
                        </a:rPr>
                        <a:t>２０１５年</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effectLst/>
                          <a:latin typeface="ＭＳ Ｐゴシック" panose="020B0600070205080204" pitchFamily="50" charset="-128"/>
                          <a:ea typeface="ＭＳ Ｐゴシック" panose="020B0600070205080204" pitchFamily="50" charset="-128"/>
                        </a:rPr>
                        <a:t>アメリカ</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effectLst/>
                          <a:latin typeface="ＭＳ Ｐゴシック" panose="020B0600070205080204" pitchFamily="50" charset="-128"/>
                          <a:ea typeface="ＭＳ Ｐゴシック" panose="020B0600070205080204" pitchFamily="50" charset="-128"/>
                        </a:rPr>
                        <a:t>香港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effectLst/>
                          <a:latin typeface="ＭＳ Ｐゴシック" panose="020B0600070205080204" pitchFamily="50" charset="-128"/>
                          <a:ea typeface="ＭＳ Ｐゴシック" panose="020B0600070205080204" pitchFamily="50" charset="-128"/>
                        </a:rPr>
                        <a:t>ｵｰｽﾄﾗﾘｱ</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42519">
                <a:tc>
                  <a:txBody>
                    <a:bodyPr/>
                    <a:lstStyle/>
                    <a:p>
                      <a:pPr algn="ctr" fontAlgn="ctr"/>
                      <a:r>
                        <a:rPr lang="ja-JP" altLang="en-US" sz="1100" b="0" i="0" u="none" strike="noStrike">
                          <a:effectLst/>
                          <a:latin typeface="ＭＳ Ｐゴシック" panose="020B0600070205080204" pitchFamily="50" charset="-128"/>
                          <a:ea typeface="ＭＳ Ｐゴシック" panose="020B0600070205080204" pitchFamily="50" charset="-128"/>
                        </a:rPr>
                        <a:t>２０１６年</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effectLst/>
                          <a:latin typeface="ＭＳ Ｐゴシック" panose="020B0600070205080204" pitchFamily="50" charset="-128"/>
                          <a:ea typeface="ＭＳ Ｐゴシック" panose="020B0600070205080204" pitchFamily="50" charset="-128"/>
                        </a:rPr>
                        <a:t>アメリカ</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effectLst/>
                          <a:latin typeface="ＭＳ Ｐゴシック" panose="020B0600070205080204" pitchFamily="50" charset="-128"/>
                          <a:ea typeface="ＭＳ Ｐゴシック" panose="020B0600070205080204" pitchFamily="50" charset="-128"/>
                        </a:rPr>
                        <a:t>香港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effectLst/>
                          <a:latin typeface="ＭＳ Ｐゴシック" panose="020B0600070205080204" pitchFamily="50" charset="-128"/>
                          <a:ea typeface="ＭＳ Ｐゴシック" panose="020B0600070205080204" pitchFamily="50" charset="-128"/>
                        </a:rPr>
                        <a:t>ｵｰｽﾄﾗﾘｱ</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ext Box 2"/>
          <p:cNvSpPr txBox="1">
            <a:spLocks noChangeArrowheads="1"/>
          </p:cNvSpPr>
          <p:nvPr/>
        </p:nvSpPr>
        <p:spPr bwMode="auto">
          <a:xfrm>
            <a:off x="0" y="0"/>
            <a:ext cx="9144000" cy="64611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3600">
                <a:solidFill>
                  <a:srgbClr val="FFFFFF"/>
                </a:solidFill>
                <a:ea typeface="HGP創英角ｺﾞｼｯｸUB" panose="020B0900000000000000" pitchFamily="50" charset="-128"/>
              </a:rPr>
              <a:t>錬金術から生まれた蒸溜酒</a:t>
            </a:r>
          </a:p>
        </p:txBody>
      </p:sp>
      <p:grpSp>
        <p:nvGrpSpPr>
          <p:cNvPr id="209923" name="Group 3"/>
          <p:cNvGrpSpPr>
            <a:grpSpLocks/>
          </p:cNvGrpSpPr>
          <p:nvPr/>
        </p:nvGrpSpPr>
        <p:grpSpPr bwMode="auto">
          <a:xfrm>
            <a:off x="539750" y="796925"/>
            <a:ext cx="7488238" cy="6061075"/>
            <a:chOff x="340" y="502"/>
            <a:chExt cx="4717" cy="3818"/>
          </a:xfrm>
        </p:grpSpPr>
        <p:grpSp>
          <p:nvGrpSpPr>
            <p:cNvPr id="209925" name="Group 4"/>
            <p:cNvGrpSpPr>
              <a:grpSpLocks/>
            </p:cNvGrpSpPr>
            <p:nvPr/>
          </p:nvGrpSpPr>
          <p:grpSpPr bwMode="auto">
            <a:xfrm>
              <a:off x="884" y="502"/>
              <a:ext cx="4173" cy="3818"/>
              <a:chOff x="703" y="482"/>
              <a:chExt cx="4173" cy="3818"/>
            </a:xfrm>
          </p:grpSpPr>
          <p:pic>
            <p:nvPicPr>
              <p:cNvPr id="209934" name="Picture 5" descr="[フリーイラスト素材] クリップアート, 地図, 世界地図 ID:201310180800"/>
              <p:cNvPicPr>
                <a:picLocks noChangeAspect="1" noChangeArrowheads="1"/>
              </p:cNvPicPr>
              <p:nvPr/>
            </p:nvPicPr>
            <p:blipFill>
              <a:blip r:embed="rId2">
                <a:extLst>
                  <a:ext uri="{28A0092B-C50C-407E-A947-70E740481C1C}">
                    <a14:useLocalDpi xmlns:a14="http://schemas.microsoft.com/office/drawing/2010/main" val="0"/>
                  </a:ext>
                </a:extLst>
              </a:blip>
              <a:srcRect l="41336"/>
              <a:stretch>
                <a:fillRect/>
              </a:stretch>
            </p:blipFill>
            <p:spPr bwMode="auto">
              <a:xfrm>
                <a:off x="703" y="482"/>
                <a:ext cx="4173" cy="3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35" name="Freeform 6"/>
              <p:cNvSpPr>
                <a:spLocks/>
              </p:cNvSpPr>
              <p:nvPr/>
            </p:nvSpPr>
            <p:spPr bwMode="auto">
              <a:xfrm>
                <a:off x="2064" y="2115"/>
                <a:ext cx="696" cy="204"/>
              </a:xfrm>
              <a:custGeom>
                <a:avLst/>
                <a:gdLst>
                  <a:gd name="T0" fmla="*/ 0 w 696"/>
                  <a:gd name="T1" fmla="*/ 0 h 204"/>
                  <a:gd name="T2" fmla="*/ 226 w 696"/>
                  <a:gd name="T3" fmla="*/ 181 h 204"/>
                  <a:gd name="T4" fmla="*/ 635 w 696"/>
                  <a:gd name="T5" fmla="*/ 136 h 204"/>
                  <a:gd name="T6" fmla="*/ 589 w 696"/>
                  <a:gd name="T7" fmla="*/ 136 h 2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6" h="204">
                    <a:moveTo>
                      <a:pt x="0" y="0"/>
                    </a:moveTo>
                    <a:cubicBezTo>
                      <a:pt x="60" y="79"/>
                      <a:pt x="120" y="158"/>
                      <a:pt x="226" y="181"/>
                    </a:cubicBezTo>
                    <a:cubicBezTo>
                      <a:pt x="332" y="204"/>
                      <a:pt x="574" y="143"/>
                      <a:pt x="635" y="136"/>
                    </a:cubicBezTo>
                    <a:cubicBezTo>
                      <a:pt x="696" y="129"/>
                      <a:pt x="642" y="132"/>
                      <a:pt x="589" y="136"/>
                    </a:cubicBezTo>
                  </a:path>
                </a:pathLst>
              </a:custGeom>
              <a:noFill/>
              <a:ln w="25400">
                <a:solidFill>
                  <a:schemeClr val="tx1"/>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36" name="Freeform 7"/>
              <p:cNvSpPr>
                <a:spLocks/>
              </p:cNvSpPr>
              <p:nvPr/>
            </p:nvSpPr>
            <p:spPr bwMode="auto">
              <a:xfrm>
                <a:off x="2744" y="2251"/>
                <a:ext cx="325" cy="317"/>
              </a:xfrm>
              <a:custGeom>
                <a:avLst/>
                <a:gdLst>
                  <a:gd name="T0" fmla="*/ 0 w 325"/>
                  <a:gd name="T1" fmla="*/ 0 h 317"/>
                  <a:gd name="T2" fmla="*/ 272 w 325"/>
                  <a:gd name="T3" fmla="*/ 90 h 317"/>
                  <a:gd name="T4" fmla="*/ 317 w 325"/>
                  <a:gd name="T5" fmla="*/ 317 h 317"/>
                  <a:gd name="T6" fmla="*/ 0 60000 65536"/>
                  <a:gd name="T7" fmla="*/ 0 60000 65536"/>
                  <a:gd name="T8" fmla="*/ 0 60000 65536"/>
                </a:gdLst>
                <a:ahLst/>
                <a:cxnLst>
                  <a:cxn ang="T6">
                    <a:pos x="T0" y="T1"/>
                  </a:cxn>
                  <a:cxn ang="T7">
                    <a:pos x="T2" y="T3"/>
                  </a:cxn>
                  <a:cxn ang="T8">
                    <a:pos x="T4" y="T5"/>
                  </a:cxn>
                </a:cxnLst>
                <a:rect l="0" t="0" r="r" b="b"/>
                <a:pathLst>
                  <a:path w="325" h="317">
                    <a:moveTo>
                      <a:pt x="0" y="0"/>
                    </a:moveTo>
                    <a:cubicBezTo>
                      <a:pt x="109" y="18"/>
                      <a:pt x="219" y="37"/>
                      <a:pt x="272" y="90"/>
                    </a:cubicBezTo>
                    <a:cubicBezTo>
                      <a:pt x="325" y="143"/>
                      <a:pt x="321" y="230"/>
                      <a:pt x="317" y="317"/>
                    </a:cubicBezTo>
                  </a:path>
                </a:pathLst>
              </a:custGeom>
              <a:noFill/>
              <a:ln w="25400">
                <a:solidFill>
                  <a:schemeClr val="tx1"/>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37" name="Freeform 8"/>
              <p:cNvSpPr>
                <a:spLocks/>
              </p:cNvSpPr>
              <p:nvPr/>
            </p:nvSpPr>
            <p:spPr bwMode="auto">
              <a:xfrm>
                <a:off x="3152" y="2341"/>
                <a:ext cx="408" cy="356"/>
              </a:xfrm>
              <a:custGeom>
                <a:avLst/>
                <a:gdLst>
                  <a:gd name="T0" fmla="*/ 0 w 408"/>
                  <a:gd name="T1" fmla="*/ 227 h 356"/>
                  <a:gd name="T2" fmla="*/ 227 w 408"/>
                  <a:gd name="T3" fmla="*/ 318 h 356"/>
                  <a:gd name="T4" fmla="*/ 408 w 408"/>
                  <a:gd name="T5" fmla="*/ 0 h 356"/>
                  <a:gd name="T6" fmla="*/ 0 60000 65536"/>
                  <a:gd name="T7" fmla="*/ 0 60000 65536"/>
                  <a:gd name="T8" fmla="*/ 0 60000 65536"/>
                </a:gdLst>
                <a:ahLst/>
                <a:cxnLst>
                  <a:cxn ang="T6">
                    <a:pos x="T0" y="T1"/>
                  </a:cxn>
                  <a:cxn ang="T7">
                    <a:pos x="T2" y="T3"/>
                  </a:cxn>
                  <a:cxn ang="T8">
                    <a:pos x="T4" y="T5"/>
                  </a:cxn>
                </a:cxnLst>
                <a:rect l="0" t="0" r="r" b="b"/>
                <a:pathLst>
                  <a:path w="408" h="356">
                    <a:moveTo>
                      <a:pt x="0" y="227"/>
                    </a:moveTo>
                    <a:cubicBezTo>
                      <a:pt x="79" y="291"/>
                      <a:pt x="159" y="356"/>
                      <a:pt x="227" y="318"/>
                    </a:cubicBezTo>
                    <a:cubicBezTo>
                      <a:pt x="295" y="280"/>
                      <a:pt x="351" y="140"/>
                      <a:pt x="408" y="0"/>
                    </a:cubicBezTo>
                  </a:path>
                </a:pathLst>
              </a:custGeom>
              <a:noFill/>
              <a:ln w="25400">
                <a:solidFill>
                  <a:schemeClr val="tx1"/>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38" name="Freeform 9"/>
              <p:cNvSpPr>
                <a:spLocks/>
              </p:cNvSpPr>
              <p:nvPr/>
            </p:nvSpPr>
            <p:spPr bwMode="auto">
              <a:xfrm>
                <a:off x="3560" y="2115"/>
                <a:ext cx="136" cy="181"/>
              </a:xfrm>
              <a:custGeom>
                <a:avLst/>
                <a:gdLst>
                  <a:gd name="T0" fmla="*/ 0 w 136"/>
                  <a:gd name="T1" fmla="*/ 181 h 181"/>
                  <a:gd name="T2" fmla="*/ 136 w 136"/>
                  <a:gd name="T3" fmla="*/ 0 h 181"/>
                  <a:gd name="T4" fmla="*/ 0 60000 65536"/>
                  <a:gd name="T5" fmla="*/ 0 60000 65536"/>
                </a:gdLst>
                <a:ahLst/>
                <a:cxnLst>
                  <a:cxn ang="T4">
                    <a:pos x="T0" y="T1"/>
                  </a:cxn>
                  <a:cxn ang="T5">
                    <a:pos x="T2" y="T3"/>
                  </a:cxn>
                </a:cxnLst>
                <a:rect l="0" t="0" r="r" b="b"/>
                <a:pathLst>
                  <a:path w="136" h="181">
                    <a:moveTo>
                      <a:pt x="0" y="181"/>
                    </a:moveTo>
                    <a:cubicBezTo>
                      <a:pt x="0" y="181"/>
                      <a:pt x="68" y="90"/>
                      <a:pt x="136" y="0"/>
                    </a:cubicBezTo>
                  </a:path>
                </a:pathLst>
              </a:custGeom>
              <a:noFill/>
              <a:ln w="25400">
                <a:solidFill>
                  <a:schemeClr val="tx1"/>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39" name="Freeform 10"/>
              <p:cNvSpPr>
                <a:spLocks/>
              </p:cNvSpPr>
              <p:nvPr/>
            </p:nvSpPr>
            <p:spPr bwMode="auto">
              <a:xfrm>
                <a:off x="1050" y="1888"/>
                <a:ext cx="968" cy="325"/>
              </a:xfrm>
              <a:custGeom>
                <a:avLst/>
                <a:gdLst>
                  <a:gd name="T0" fmla="*/ 968 w 968"/>
                  <a:gd name="T1" fmla="*/ 227 h 325"/>
                  <a:gd name="T2" fmla="*/ 379 w 968"/>
                  <a:gd name="T3" fmla="*/ 317 h 325"/>
                  <a:gd name="T4" fmla="*/ 61 w 968"/>
                  <a:gd name="T5" fmla="*/ 181 h 325"/>
                  <a:gd name="T6" fmla="*/ 16 w 968"/>
                  <a:gd name="T7" fmla="*/ 0 h 3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8" h="325">
                    <a:moveTo>
                      <a:pt x="968" y="227"/>
                    </a:moveTo>
                    <a:cubicBezTo>
                      <a:pt x="749" y="276"/>
                      <a:pt x="530" y="325"/>
                      <a:pt x="379" y="317"/>
                    </a:cubicBezTo>
                    <a:cubicBezTo>
                      <a:pt x="228" y="309"/>
                      <a:pt x="122" y="234"/>
                      <a:pt x="61" y="181"/>
                    </a:cubicBezTo>
                    <a:cubicBezTo>
                      <a:pt x="0" y="128"/>
                      <a:pt x="23" y="30"/>
                      <a:pt x="16" y="0"/>
                    </a:cubicBezTo>
                  </a:path>
                </a:pathLst>
              </a:custGeom>
              <a:noFill/>
              <a:ln w="25400">
                <a:solidFill>
                  <a:schemeClr val="tx1"/>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40" name="Freeform 11"/>
              <p:cNvSpPr>
                <a:spLocks/>
              </p:cNvSpPr>
              <p:nvPr/>
            </p:nvSpPr>
            <p:spPr bwMode="auto">
              <a:xfrm>
                <a:off x="968" y="1570"/>
                <a:ext cx="52" cy="318"/>
              </a:xfrm>
              <a:custGeom>
                <a:avLst/>
                <a:gdLst>
                  <a:gd name="T0" fmla="*/ 52 w 52"/>
                  <a:gd name="T1" fmla="*/ 318 h 318"/>
                  <a:gd name="T2" fmla="*/ 7 w 52"/>
                  <a:gd name="T3" fmla="*/ 182 h 318"/>
                  <a:gd name="T4" fmla="*/ 7 w 52"/>
                  <a:gd name="T5" fmla="*/ 0 h 318"/>
                  <a:gd name="T6" fmla="*/ 0 60000 65536"/>
                  <a:gd name="T7" fmla="*/ 0 60000 65536"/>
                  <a:gd name="T8" fmla="*/ 0 60000 65536"/>
                </a:gdLst>
                <a:ahLst/>
                <a:cxnLst>
                  <a:cxn ang="T6">
                    <a:pos x="T0" y="T1"/>
                  </a:cxn>
                  <a:cxn ang="T7">
                    <a:pos x="T2" y="T3"/>
                  </a:cxn>
                  <a:cxn ang="T8">
                    <a:pos x="T4" y="T5"/>
                  </a:cxn>
                </a:cxnLst>
                <a:rect l="0" t="0" r="r" b="b"/>
                <a:pathLst>
                  <a:path w="52" h="318">
                    <a:moveTo>
                      <a:pt x="52" y="318"/>
                    </a:moveTo>
                    <a:cubicBezTo>
                      <a:pt x="33" y="276"/>
                      <a:pt x="14" y="235"/>
                      <a:pt x="7" y="182"/>
                    </a:cubicBezTo>
                    <a:cubicBezTo>
                      <a:pt x="0" y="129"/>
                      <a:pt x="3" y="64"/>
                      <a:pt x="7" y="0"/>
                    </a:cubicBezTo>
                  </a:path>
                </a:pathLst>
              </a:custGeom>
              <a:noFill/>
              <a:ln w="25400">
                <a:solidFill>
                  <a:schemeClr val="tx1"/>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41" name="Freeform 12"/>
              <p:cNvSpPr>
                <a:spLocks/>
              </p:cNvSpPr>
              <p:nvPr/>
            </p:nvSpPr>
            <p:spPr bwMode="auto">
              <a:xfrm>
                <a:off x="975" y="1480"/>
                <a:ext cx="45" cy="90"/>
              </a:xfrm>
              <a:custGeom>
                <a:avLst/>
                <a:gdLst>
                  <a:gd name="T0" fmla="*/ 0 w 45"/>
                  <a:gd name="T1" fmla="*/ 90 h 90"/>
                  <a:gd name="T2" fmla="*/ 45 w 45"/>
                  <a:gd name="T3" fmla="*/ 0 h 90"/>
                  <a:gd name="T4" fmla="*/ 0 60000 65536"/>
                  <a:gd name="T5" fmla="*/ 0 60000 65536"/>
                </a:gdLst>
                <a:ahLst/>
                <a:cxnLst>
                  <a:cxn ang="T4">
                    <a:pos x="T0" y="T1"/>
                  </a:cxn>
                  <a:cxn ang="T5">
                    <a:pos x="T2" y="T3"/>
                  </a:cxn>
                </a:cxnLst>
                <a:rect l="0" t="0" r="r" b="b"/>
                <a:pathLst>
                  <a:path w="45" h="90">
                    <a:moveTo>
                      <a:pt x="0" y="90"/>
                    </a:moveTo>
                    <a:cubicBezTo>
                      <a:pt x="19" y="52"/>
                      <a:pt x="38" y="15"/>
                      <a:pt x="45" y="0"/>
                    </a:cubicBezTo>
                  </a:path>
                </a:pathLst>
              </a:custGeom>
              <a:noFill/>
              <a:ln w="22225">
                <a:solidFill>
                  <a:schemeClr val="tx1"/>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42" name="Freeform 13"/>
              <p:cNvSpPr>
                <a:spLocks/>
              </p:cNvSpPr>
              <p:nvPr/>
            </p:nvSpPr>
            <p:spPr bwMode="auto">
              <a:xfrm>
                <a:off x="1111" y="1842"/>
                <a:ext cx="1" cy="46"/>
              </a:xfrm>
              <a:custGeom>
                <a:avLst/>
                <a:gdLst>
                  <a:gd name="T0" fmla="*/ 0 w 1"/>
                  <a:gd name="T1" fmla="*/ 46 h 46"/>
                  <a:gd name="T2" fmla="*/ 0 w 1"/>
                  <a:gd name="T3" fmla="*/ 0 h 46"/>
                  <a:gd name="T4" fmla="*/ 0 60000 65536"/>
                  <a:gd name="T5" fmla="*/ 0 60000 65536"/>
                </a:gdLst>
                <a:ahLst/>
                <a:cxnLst>
                  <a:cxn ang="T4">
                    <a:pos x="T0" y="T1"/>
                  </a:cxn>
                  <a:cxn ang="T5">
                    <a:pos x="T2" y="T3"/>
                  </a:cxn>
                </a:cxnLst>
                <a:rect l="0" t="0" r="r" b="b"/>
                <a:pathLst>
                  <a:path w="1" h="46">
                    <a:moveTo>
                      <a:pt x="0" y="46"/>
                    </a:moveTo>
                    <a:cubicBezTo>
                      <a:pt x="0" y="27"/>
                      <a:pt x="0" y="8"/>
                      <a:pt x="0" y="0"/>
                    </a:cubicBezTo>
                  </a:path>
                </a:pathLst>
              </a:custGeom>
              <a:noFill/>
              <a:ln w="25400">
                <a:solidFill>
                  <a:schemeClr val="tx1"/>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43" name="Freeform 14"/>
              <p:cNvSpPr>
                <a:spLocks/>
              </p:cNvSpPr>
              <p:nvPr/>
            </p:nvSpPr>
            <p:spPr bwMode="auto">
              <a:xfrm>
                <a:off x="1156" y="1797"/>
                <a:ext cx="227" cy="45"/>
              </a:xfrm>
              <a:custGeom>
                <a:avLst/>
                <a:gdLst>
                  <a:gd name="T0" fmla="*/ 0 w 227"/>
                  <a:gd name="T1" fmla="*/ 45 h 45"/>
                  <a:gd name="T2" fmla="*/ 136 w 227"/>
                  <a:gd name="T3" fmla="*/ 0 h 45"/>
                  <a:gd name="T4" fmla="*/ 227 w 227"/>
                  <a:gd name="T5" fmla="*/ 45 h 45"/>
                  <a:gd name="T6" fmla="*/ 0 60000 65536"/>
                  <a:gd name="T7" fmla="*/ 0 60000 65536"/>
                  <a:gd name="T8" fmla="*/ 0 60000 65536"/>
                </a:gdLst>
                <a:ahLst/>
                <a:cxnLst>
                  <a:cxn ang="T6">
                    <a:pos x="T0" y="T1"/>
                  </a:cxn>
                  <a:cxn ang="T7">
                    <a:pos x="T2" y="T3"/>
                  </a:cxn>
                  <a:cxn ang="T8">
                    <a:pos x="T4" y="T5"/>
                  </a:cxn>
                </a:cxnLst>
                <a:rect l="0" t="0" r="r" b="b"/>
                <a:pathLst>
                  <a:path w="227" h="45">
                    <a:moveTo>
                      <a:pt x="0" y="45"/>
                    </a:moveTo>
                    <a:cubicBezTo>
                      <a:pt x="49" y="22"/>
                      <a:pt x="98" y="0"/>
                      <a:pt x="136" y="0"/>
                    </a:cubicBezTo>
                    <a:cubicBezTo>
                      <a:pt x="174" y="0"/>
                      <a:pt x="212" y="38"/>
                      <a:pt x="227" y="45"/>
                    </a:cubicBezTo>
                  </a:path>
                </a:pathLst>
              </a:custGeom>
              <a:noFill/>
              <a:ln w="25400">
                <a:solidFill>
                  <a:schemeClr val="tx1"/>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44" name="Freeform 15"/>
              <p:cNvSpPr>
                <a:spLocks/>
              </p:cNvSpPr>
              <p:nvPr/>
            </p:nvSpPr>
            <p:spPr bwMode="auto">
              <a:xfrm>
                <a:off x="1240" y="1570"/>
                <a:ext cx="52" cy="182"/>
              </a:xfrm>
              <a:custGeom>
                <a:avLst/>
                <a:gdLst>
                  <a:gd name="T0" fmla="*/ 52 w 52"/>
                  <a:gd name="T1" fmla="*/ 182 h 182"/>
                  <a:gd name="T2" fmla="*/ 7 w 52"/>
                  <a:gd name="T3" fmla="*/ 136 h 182"/>
                  <a:gd name="T4" fmla="*/ 7 w 52"/>
                  <a:gd name="T5" fmla="*/ 46 h 182"/>
                  <a:gd name="T6" fmla="*/ 52 w 52"/>
                  <a:gd name="T7" fmla="*/ 0 h 1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182">
                    <a:moveTo>
                      <a:pt x="52" y="182"/>
                    </a:moveTo>
                    <a:cubicBezTo>
                      <a:pt x="33" y="170"/>
                      <a:pt x="14" y="159"/>
                      <a:pt x="7" y="136"/>
                    </a:cubicBezTo>
                    <a:cubicBezTo>
                      <a:pt x="0" y="113"/>
                      <a:pt x="0" y="69"/>
                      <a:pt x="7" y="46"/>
                    </a:cubicBezTo>
                    <a:cubicBezTo>
                      <a:pt x="14" y="23"/>
                      <a:pt x="33" y="11"/>
                      <a:pt x="52" y="0"/>
                    </a:cubicBezTo>
                  </a:path>
                </a:pathLst>
              </a:custGeom>
              <a:noFill/>
              <a:ln w="25400">
                <a:solidFill>
                  <a:schemeClr val="tx1"/>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45" name="Freeform 16"/>
              <p:cNvSpPr>
                <a:spLocks/>
              </p:cNvSpPr>
              <p:nvPr/>
            </p:nvSpPr>
            <p:spPr bwMode="auto">
              <a:xfrm>
                <a:off x="1338" y="1525"/>
                <a:ext cx="181" cy="272"/>
              </a:xfrm>
              <a:custGeom>
                <a:avLst/>
                <a:gdLst>
                  <a:gd name="T0" fmla="*/ 0 w 181"/>
                  <a:gd name="T1" fmla="*/ 272 h 272"/>
                  <a:gd name="T2" fmla="*/ 45 w 181"/>
                  <a:gd name="T3" fmla="*/ 136 h 272"/>
                  <a:gd name="T4" fmla="*/ 181 w 181"/>
                  <a:gd name="T5" fmla="*/ 0 h 272"/>
                  <a:gd name="T6" fmla="*/ 0 60000 65536"/>
                  <a:gd name="T7" fmla="*/ 0 60000 65536"/>
                  <a:gd name="T8" fmla="*/ 0 60000 65536"/>
                </a:gdLst>
                <a:ahLst/>
                <a:cxnLst>
                  <a:cxn ang="T6">
                    <a:pos x="T0" y="T1"/>
                  </a:cxn>
                  <a:cxn ang="T7">
                    <a:pos x="T2" y="T3"/>
                  </a:cxn>
                  <a:cxn ang="T8">
                    <a:pos x="T4" y="T5"/>
                  </a:cxn>
                </a:cxnLst>
                <a:rect l="0" t="0" r="r" b="b"/>
                <a:pathLst>
                  <a:path w="181" h="272">
                    <a:moveTo>
                      <a:pt x="0" y="272"/>
                    </a:moveTo>
                    <a:cubicBezTo>
                      <a:pt x="7" y="226"/>
                      <a:pt x="15" y="181"/>
                      <a:pt x="45" y="136"/>
                    </a:cubicBezTo>
                    <a:cubicBezTo>
                      <a:pt x="75" y="91"/>
                      <a:pt x="128" y="45"/>
                      <a:pt x="181" y="0"/>
                    </a:cubicBezTo>
                  </a:path>
                </a:pathLst>
              </a:custGeom>
              <a:noFill/>
              <a:ln w="25400">
                <a:solidFill>
                  <a:schemeClr val="tx1"/>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46" name="Freeform 17"/>
              <p:cNvSpPr>
                <a:spLocks/>
              </p:cNvSpPr>
              <p:nvPr/>
            </p:nvSpPr>
            <p:spPr bwMode="auto">
              <a:xfrm>
                <a:off x="3092" y="2251"/>
                <a:ext cx="106" cy="181"/>
              </a:xfrm>
              <a:custGeom>
                <a:avLst/>
                <a:gdLst>
                  <a:gd name="T0" fmla="*/ 15 w 106"/>
                  <a:gd name="T1" fmla="*/ 181 h 181"/>
                  <a:gd name="T2" fmla="*/ 15 w 106"/>
                  <a:gd name="T3" fmla="*/ 45 h 181"/>
                  <a:gd name="T4" fmla="*/ 106 w 106"/>
                  <a:gd name="T5" fmla="*/ 0 h 181"/>
                  <a:gd name="T6" fmla="*/ 0 60000 65536"/>
                  <a:gd name="T7" fmla="*/ 0 60000 65536"/>
                  <a:gd name="T8" fmla="*/ 0 60000 65536"/>
                </a:gdLst>
                <a:ahLst/>
                <a:cxnLst>
                  <a:cxn ang="T6">
                    <a:pos x="T0" y="T1"/>
                  </a:cxn>
                  <a:cxn ang="T7">
                    <a:pos x="T2" y="T3"/>
                  </a:cxn>
                  <a:cxn ang="T8">
                    <a:pos x="T4" y="T5"/>
                  </a:cxn>
                </a:cxnLst>
                <a:rect l="0" t="0" r="r" b="b"/>
                <a:pathLst>
                  <a:path w="106" h="181">
                    <a:moveTo>
                      <a:pt x="15" y="181"/>
                    </a:moveTo>
                    <a:cubicBezTo>
                      <a:pt x="7" y="128"/>
                      <a:pt x="0" y="75"/>
                      <a:pt x="15" y="45"/>
                    </a:cubicBezTo>
                    <a:cubicBezTo>
                      <a:pt x="30" y="15"/>
                      <a:pt x="68" y="7"/>
                      <a:pt x="106" y="0"/>
                    </a:cubicBezTo>
                  </a:path>
                </a:pathLst>
              </a:custGeom>
              <a:noFill/>
              <a:ln w="25400">
                <a:solidFill>
                  <a:schemeClr val="tx1"/>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47" name="Freeform 18"/>
              <p:cNvSpPr>
                <a:spLocks/>
              </p:cNvSpPr>
              <p:nvPr/>
            </p:nvSpPr>
            <p:spPr bwMode="auto">
              <a:xfrm>
                <a:off x="3198" y="1933"/>
                <a:ext cx="136" cy="272"/>
              </a:xfrm>
              <a:custGeom>
                <a:avLst/>
                <a:gdLst>
                  <a:gd name="T0" fmla="*/ 136 w 136"/>
                  <a:gd name="T1" fmla="*/ 0 h 272"/>
                  <a:gd name="T2" fmla="*/ 45 w 136"/>
                  <a:gd name="T3" fmla="*/ 136 h 272"/>
                  <a:gd name="T4" fmla="*/ 0 w 136"/>
                  <a:gd name="T5" fmla="*/ 272 h 272"/>
                  <a:gd name="T6" fmla="*/ 0 60000 65536"/>
                  <a:gd name="T7" fmla="*/ 0 60000 65536"/>
                  <a:gd name="T8" fmla="*/ 0 60000 65536"/>
                </a:gdLst>
                <a:ahLst/>
                <a:cxnLst>
                  <a:cxn ang="T6">
                    <a:pos x="T0" y="T1"/>
                  </a:cxn>
                  <a:cxn ang="T7">
                    <a:pos x="T2" y="T3"/>
                  </a:cxn>
                  <a:cxn ang="T8">
                    <a:pos x="T4" y="T5"/>
                  </a:cxn>
                </a:cxnLst>
                <a:rect l="0" t="0" r="r" b="b"/>
                <a:pathLst>
                  <a:path w="136" h="272">
                    <a:moveTo>
                      <a:pt x="136" y="0"/>
                    </a:moveTo>
                    <a:cubicBezTo>
                      <a:pt x="102" y="45"/>
                      <a:pt x="68" y="91"/>
                      <a:pt x="45" y="136"/>
                    </a:cubicBezTo>
                    <a:cubicBezTo>
                      <a:pt x="22" y="181"/>
                      <a:pt x="11" y="226"/>
                      <a:pt x="0" y="272"/>
                    </a:cubicBezTo>
                  </a:path>
                </a:pathLst>
              </a:custGeom>
              <a:noFill/>
              <a:ln w="25400">
                <a:solidFill>
                  <a:schemeClr val="tx1"/>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48" name="Freeform 19"/>
              <p:cNvSpPr>
                <a:spLocks/>
              </p:cNvSpPr>
              <p:nvPr/>
            </p:nvSpPr>
            <p:spPr bwMode="auto">
              <a:xfrm>
                <a:off x="2154" y="1865"/>
                <a:ext cx="1134" cy="204"/>
              </a:xfrm>
              <a:custGeom>
                <a:avLst/>
                <a:gdLst>
                  <a:gd name="T0" fmla="*/ 0 w 1134"/>
                  <a:gd name="T1" fmla="*/ 204 h 204"/>
                  <a:gd name="T2" fmla="*/ 590 w 1134"/>
                  <a:gd name="T3" fmla="*/ 23 h 204"/>
                  <a:gd name="T4" fmla="*/ 1134 w 1134"/>
                  <a:gd name="T5" fmla="*/ 68 h 204"/>
                  <a:gd name="T6" fmla="*/ 0 60000 65536"/>
                  <a:gd name="T7" fmla="*/ 0 60000 65536"/>
                  <a:gd name="T8" fmla="*/ 0 60000 65536"/>
                </a:gdLst>
                <a:ahLst/>
                <a:cxnLst>
                  <a:cxn ang="T6">
                    <a:pos x="T0" y="T1"/>
                  </a:cxn>
                  <a:cxn ang="T7">
                    <a:pos x="T2" y="T3"/>
                  </a:cxn>
                  <a:cxn ang="T8">
                    <a:pos x="T4" y="T5"/>
                  </a:cxn>
                </a:cxnLst>
                <a:rect l="0" t="0" r="r" b="b"/>
                <a:pathLst>
                  <a:path w="1134" h="204">
                    <a:moveTo>
                      <a:pt x="0" y="204"/>
                    </a:moveTo>
                    <a:cubicBezTo>
                      <a:pt x="200" y="125"/>
                      <a:pt x="401" y="46"/>
                      <a:pt x="590" y="23"/>
                    </a:cubicBezTo>
                    <a:cubicBezTo>
                      <a:pt x="779" y="0"/>
                      <a:pt x="956" y="34"/>
                      <a:pt x="1134" y="68"/>
                    </a:cubicBezTo>
                  </a:path>
                </a:pathLst>
              </a:custGeom>
              <a:noFill/>
              <a:ln w="19050" cap="flat">
                <a:solidFill>
                  <a:schemeClr val="tx1"/>
                </a:solidFill>
                <a:prstDash val="sysDot"/>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09926" name="Text Box 20"/>
            <p:cNvSpPr txBox="1">
              <a:spLocks noChangeArrowheads="1"/>
            </p:cNvSpPr>
            <p:nvPr/>
          </p:nvSpPr>
          <p:spPr bwMode="auto">
            <a:xfrm>
              <a:off x="3696" y="2387"/>
              <a:ext cx="4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1800">
                  <a:solidFill>
                    <a:srgbClr val="000000"/>
                  </a:solidFill>
                  <a:ea typeface="HGP創英角ｺﾞｼｯｸUB" panose="020B0900000000000000" pitchFamily="50" charset="-128"/>
                </a:rPr>
                <a:t>泡盛</a:t>
              </a:r>
            </a:p>
          </p:txBody>
        </p:sp>
        <p:sp>
          <p:nvSpPr>
            <p:cNvPr id="209927" name="Text Box 21"/>
            <p:cNvSpPr txBox="1">
              <a:spLocks noChangeArrowheads="1"/>
            </p:cNvSpPr>
            <p:nvPr/>
          </p:nvSpPr>
          <p:spPr bwMode="auto">
            <a:xfrm>
              <a:off x="4059" y="2089"/>
              <a:ext cx="4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1800">
                  <a:solidFill>
                    <a:srgbClr val="000000"/>
                  </a:solidFill>
                  <a:ea typeface="HGP創英角ｺﾞｼｯｸUB" panose="020B0900000000000000" pitchFamily="50" charset="-128"/>
                </a:rPr>
                <a:t>焼酎</a:t>
              </a:r>
            </a:p>
          </p:txBody>
        </p:sp>
        <p:sp>
          <p:nvSpPr>
            <p:cNvPr id="209928" name="Text Box 22"/>
            <p:cNvSpPr txBox="1">
              <a:spLocks noChangeArrowheads="1"/>
            </p:cNvSpPr>
            <p:nvPr/>
          </p:nvSpPr>
          <p:spPr bwMode="auto">
            <a:xfrm>
              <a:off x="340" y="1817"/>
              <a:ext cx="90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50000"/>
                </a:spcBef>
                <a:buFontTx/>
                <a:buNone/>
              </a:pPr>
              <a:r>
                <a:rPr lang="ja-JP" altLang="en-US" sz="1800">
                  <a:solidFill>
                    <a:srgbClr val="000000"/>
                  </a:solidFill>
                  <a:ea typeface="HGP創英角ｺﾞｼｯｸUB" panose="020B0900000000000000" pitchFamily="50" charset="-128"/>
                </a:rPr>
                <a:t>ブランデー</a:t>
              </a:r>
            </a:p>
          </p:txBody>
        </p:sp>
        <p:sp>
          <p:nvSpPr>
            <p:cNvPr id="209929" name="Text Box 23"/>
            <p:cNvSpPr txBox="1">
              <a:spLocks noChangeArrowheads="1"/>
            </p:cNvSpPr>
            <p:nvPr/>
          </p:nvSpPr>
          <p:spPr bwMode="auto">
            <a:xfrm>
              <a:off x="385" y="1223"/>
              <a:ext cx="8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50000"/>
                </a:spcBef>
                <a:buFontTx/>
                <a:buNone/>
              </a:pPr>
              <a:r>
                <a:rPr lang="ja-JP" altLang="en-US" sz="1800">
                  <a:solidFill>
                    <a:srgbClr val="000000"/>
                  </a:solidFill>
                  <a:ea typeface="HGP創英角ｺﾞｼｯｸUB" panose="020B0900000000000000" pitchFamily="50" charset="-128"/>
                </a:rPr>
                <a:t>ウイスキー</a:t>
              </a:r>
            </a:p>
          </p:txBody>
        </p:sp>
        <p:sp>
          <p:nvSpPr>
            <p:cNvPr id="209930" name="Text Box 24"/>
            <p:cNvSpPr txBox="1">
              <a:spLocks noChangeArrowheads="1"/>
            </p:cNvSpPr>
            <p:nvPr/>
          </p:nvSpPr>
          <p:spPr bwMode="auto">
            <a:xfrm>
              <a:off x="1428" y="1273"/>
              <a:ext cx="190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1800">
                  <a:solidFill>
                    <a:srgbClr val="000000"/>
                  </a:solidFill>
                  <a:ea typeface="HGP創英角ｺﾞｼｯｸUB" panose="020B0900000000000000" pitchFamily="50" charset="-128"/>
                </a:rPr>
                <a:t>ジン、ウォッカ、アクアビット</a:t>
              </a:r>
            </a:p>
          </p:txBody>
        </p:sp>
        <p:sp>
          <p:nvSpPr>
            <p:cNvPr id="209931" name="Text Box 25"/>
            <p:cNvSpPr txBox="1">
              <a:spLocks noChangeArrowheads="1"/>
            </p:cNvSpPr>
            <p:nvPr/>
          </p:nvSpPr>
          <p:spPr bwMode="auto">
            <a:xfrm>
              <a:off x="1927" y="1842"/>
              <a:ext cx="59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400" b="1">
                  <a:solidFill>
                    <a:srgbClr val="000000"/>
                  </a:solidFill>
                </a:rPr>
                <a:t>BC</a:t>
              </a:r>
              <a:r>
                <a:rPr lang="ja-JP" altLang="en-US" sz="1400" b="1">
                  <a:solidFill>
                    <a:srgbClr val="000000"/>
                  </a:solidFill>
                </a:rPr>
                <a:t>３０００</a:t>
              </a:r>
            </a:p>
          </p:txBody>
        </p:sp>
        <p:sp>
          <p:nvSpPr>
            <p:cNvPr id="209932" name="Text Box 26"/>
            <p:cNvSpPr txBox="1">
              <a:spLocks noChangeArrowheads="1"/>
            </p:cNvSpPr>
            <p:nvPr/>
          </p:nvSpPr>
          <p:spPr bwMode="auto">
            <a:xfrm>
              <a:off x="3379" y="1706"/>
              <a:ext cx="40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1400" b="1">
                  <a:solidFill>
                    <a:srgbClr val="000000"/>
                  </a:solidFill>
                </a:rPr>
                <a:t>１３ ｃ</a:t>
              </a:r>
            </a:p>
          </p:txBody>
        </p:sp>
        <p:sp>
          <p:nvSpPr>
            <p:cNvPr id="209933" name="Text Box 27"/>
            <p:cNvSpPr txBox="1">
              <a:spLocks noChangeArrowheads="1"/>
            </p:cNvSpPr>
            <p:nvPr/>
          </p:nvSpPr>
          <p:spPr bwMode="auto">
            <a:xfrm>
              <a:off x="4059" y="2432"/>
              <a:ext cx="45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1400" b="1">
                  <a:solidFill>
                    <a:srgbClr val="000000"/>
                  </a:solidFill>
                </a:rPr>
                <a:t>１５ ｃ</a:t>
              </a:r>
            </a:p>
          </p:txBody>
        </p:sp>
      </p:grpSp>
      <p:pic>
        <p:nvPicPr>
          <p:cNvPr id="209924"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4538" y="5892800"/>
            <a:ext cx="5114925"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6875463" y="1628775"/>
            <a:ext cx="1800225" cy="1008063"/>
          </a:xfrm>
          <a:prstGeom prst="rect">
            <a:avLst/>
          </a:prstGeom>
          <a:solidFill>
            <a:schemeClr val="bg1"/>
          </a:solidFill>
          <a:ln w="28575">
            <a:solidFill>
              <a:schemeClr val="tx1"/>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2400">
              <a:solidFill>
                <a:srgbClr val="000000"/>
              </a:solidFill>
              <a:ea typeface="HGP創英角ｺﾞｼｯｸUB" panose="020B0900000000000000" pitchFamily="50" charset="-128"/>
            </a:endParaRPr>
          </a:p>
        </p:txBody>
      </p:sp>
      <p:sp>
        <p:nvSpPr>
          <p:cNvPr id="210947" name="Rectangle 3"/>
          <p:cNvSpPr>
            <a:spLocks noChangeArrowheads="1"/>
          </p:cNvSpPr>
          <p:nvPr/>
        </p:nvSpPr>
        <p:spPr bwMode="auto">
          <a:xfrm>
            <a:off x="322263" y="3933825"/>
            <a:ext cx="1165225" cy="2519363"/>
          </a:xfrm>
          <a:prstGeom prst="rect">
            <a:avLst/>
          </a:prstGeom>
          <a:solidFill>
            <a:schemeClr val="bg1"/>
          </a:solidFill>
          <a:ln w="571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en-US" altLang="ja-JP" sz="2400">
              <a:solidFill>
                <a:srgbClr val="000000"/>
              </a:solidFill>
              <a:ea typeface="HGP創英角ｺﾞｼｯｸUB" panose="020B0900000000000000" pitchFamily="50" charset="-128"/>
            </a:endParaRPr>
          </a:p>
          <a:p>
            <a:pPr algn="ctr" eaLnBrk="1" hangingPunct="1">
              <a:spcBef>
                <a:spcPct val="0"/>
              </a:spcBef>
              <a:buFontTx/>
              <a:buNone/>
            </a:pPr>
            <a:endParaRPr lang="en-US" altLang="ja-JP" sz="2400">
              <a:solidFill>
                <a:srgbClr val="000000"/>
              </a:solidFill>
              <a:ea typeface="HGP創英角ｺﾞｼｯｸUB" panose="020B0900000000000000" pitchFamily="50" charset="-128"/>
            </a:endParaRPr>
          </a:p>
          <a:p>
            <a:pPr algn="ctr" eaLnBrk="1" hangingPunct="1">
              <a:spcBef>
                <a:spcPct val="0"/>
              </a:spcBef>
              <a:buFontTx/>
              <a:buNone/>
            </a:pPr>
            <a:endParaRPr lang="en-US" altLang="ja-JP" sz="2400">
              <a:solidFill>
                <a:srgbClr val="000000"/>
              </a:solidFill>
              <a:ea typeface="HGP創英角ｺﾞｼｯｸUB" panose="020B0900000000000000" pitchFamily="50" charset="-128"/>
            </a:endParaRPr>
          </a:p>
          <a:p>
            <a:pPr algn="ctr" eaLnBrk="1" hangingPunct="1">
              <a:spcBef>
                <a:spcPct val="0"/>
              </a:spcBef>
              <a:buFontTx/>
              <a:buNone/>
            </a:pPr>
            <a:r>
              <a:rPr lang="ja-JP" altLang="en-US" sz="2400">
                <a:solidFill>
                  <a:srgbClr val="000000"/>
                </a:solidFill>
                <a:ea typeface="HGP創英角ｺﾞｼｯｸUB" panose="020B0900000000000000" pitchFamily="50" charset="-128"/>
              </a:rPr>
              <a:t>ｳｲｽｷｰ</a:t>
            </a:r>
            <a:br>
              <a:rPr lang="ja-JP" altLang="en-US" sz="2400">
                <a:solidFill>
                  <a:srgbClr val="000000"/>
                </a:solidFill>
                <a:ea typeface="HGP創英角ｺﾞｼｯｸUB" panose="020B0900000000000000" pitchFamily="50" charset="-128"/>
              </a:rPr>
            </a:br>
            <a:br>
              <a:rPr lang="ja-JP" altLang="en-US" sz="2400">
                <a:solidFill>
                  <a:srgbClr val="000000"/>
                </a:solidFill>
                <a:ea typeface="HGP創英角ｺﾞｼｯｸUB" panose="020B0900000000000000" pitchFamily="50" charset="-128"/>
              </a:rPr>
            </a:br>
            <a:br>
              <a:rPr lang="ja-JP" altLang="en-US" sz="2400">
                <a:solidFill>
                  <a:srgbClr val="000000"/>
                </a:solidFill>
                <a:ea typeface="HGP創英角ｺﾞｼｯｸUB" panose="020B0900000000000000" pitchFamily="50" charset="-128"/>
              </a:rPr>
            </a:br>
            <a:endParaRPr lang="ja-JP" altLang="en-US" sz="2400">
              <a:solidFill>
                <a:srgbClr val="000000"/>
              </a:solidFill>
              <a:ea typeface="HGP創英角ｺﾞｼｯｸUB" panose="020B0900000000000000" pitchFamily="50" charset="-128"/>
            </a:endParaRPr>
          </a:p>
        </p:txBody>
      </p:sp>
      <p:sp>
        <p:nvSpPr>
          <p:cNvPr id="210948" name="Rectangle 4"/>
          <p:cNvSpPr>
            <a:spLocks noChangeArrowheads="1"/>
          </p:cNvSpPr>
          <p:nvPr/>
        </p:nvSpPr>
        <p:spPr bwMode="auto">
          <a:xfrm>
            <a:off x="6875463" y="3933825"/>
            <a:ext cx="1800225" cy="2519363"/>
          </a:xfrm>
          <a:prstGeom prst="rect">
            <a:avLst/>
          </a:prstGeom>
          <a:solidFill>
            <a:schemeClr val="bg1"/>
          </a:solidFill>
          <a:ln w="571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2400">
              <a:solidFill>
                <a:srgbClr val="000000"/>
              </a:solidFill>
              <a:ea typeface="HGP創英角ｺﾞｼｯｸUB" panose="020B0900000000000000" pitchFamily="50" charset="-128"/>
            </a:endParaRPr>
          </a:p>
        </p:txBody>
      </p:sp>
      <p:sp>
        <p:nvSpPr>
          <p:cNvPr id="210949" name="Rectangle 5"/>
          <p:cNvSpPr>
            <a:spLocks noChangeArrowheads="1"/>
          </p:cNvSpPr>
          <p:nvPr/>
        </p:nvSpPr>
        <p:spPr bwMode="auto">
          <a:xfrm>
            <a:off x="1474788" y="3933825"/>
            <a:ext cx="1800225" cy="2519363"/>
          </a:xfrm>
          <a:prstGeom prst="rect">
            <a:avLst/>
          </a:prstGeom>
          <a:solidFill>
            <a:schemeClr val="bg1"/>
          </a:solidFill>
          <a:ln w="571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2400">
              <a:solidFill>
                <a:srgbClr val="000000"/>
              </a:solidFill>
              <a:ea typeface="HGP創英角ｺﾞｼｯｸUB" panose="020B0900000000000000" pitchFamily="50" charset="-128"/>
            </a:endParaRPr>
          </a:p>
        </p:txBody>
      </p:sp>
      <p:sp>
        <p:nvSpPr>
          <p:cNvPr id="210950" name="Rectangle 6"/>
          <p:cNvSpPr>
            <a:spLocks noChangeArrowheads="1"/>
          </p:cNvSpPr>
          <p:nvPr/>
        </p:nvSpPr>
        <p:spPr bwMode="auto">
          <a:xfrm>
            <a:off x="3275013" y="3933825"/>
            <a:ext cx="1800225" cy="2519363"/>
          </a:xfrm>
          <a:prstGeom prst="rect">
            <a:avLst/>
          </a:prstGeom>
          <a:solidFill>
            <a:schemeClr val="bg1"/>
          </a:solidFill>
          <a:ln w="571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2400">
              <a:solidFill>
                <a:srgbClr val="000000"/>
              </a:solidFill>
              <a:ea typeface="HGP創英角ｺﾞｼｯｸUB" panose="020B0900000000000000" pitchFamily="50" charset="-128"/>
            </a:endParaRPr>
          </a:p>
        </p:txBody>
      </p:sp>
      <p:sp>
        <p:nvSpPr>
          <p:cNvPr id="210951" name="Rectangle 7"/>
          <p:cNvSpPr>
            <a:spLocks noChangeArrowheads="1"/>
          </p:cNvSpPr>
          <p:nvPr/>
        </p:nvSpPr>
        <p:spPr bwMode="auto">
          <a:xfrm>
            <a:off x="5075238" y="3933825"/>
            <a:ext cx="1800225" cy="2519363"/>
          </a:xfrm>
          <a:prstGeom prst="rect">
            <a:avLst/>
          </a:prstGeom>
          <a:solidFill>
            <a:schemeClr val="bg1"/>
          </a:solidFill>
          <a:ln w="571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2400">
              <a:solidFill>
                <a:srgbClr val="000000"/>
              </a:solidFill>
              <a:ea typeface="HGP創英角ｺﾞｼｯｸUB" panose="020B0900000000000000" pitchFamily="50" charset="-128"/>
            </a:endParaRPr>
          </a:p>
        </p:txBody>
      </p:sp>
      <p:sp>
        <p:nvSpPr>
          <p:cNvPr id="210952" name="Text Box 8"/>
          <p:cNvSpPr txBox="1">
            <a:spLocks noChangeArrowheads="1"/>
          </p:cNvSpPr>
          <p:nvPr/>
        </p:nvSpPr>
        <p:spPr bwMode="auto">
          <a:xfrm>
            <a:off x="0" y="-3175"/>
            <a:ext cx="9144000"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3600">
                <a:solidFill>
                  <a:schemeClr val="bg1"/>
                </a:solidFill>
                <a:latin typeface="Times New Roman" panose="02020603050405020304" pitchFamily="18" charset="0"/>
                <a:ea typeface="HGP創英角ｺﾞｼｯｸUB" panose="020B0900000000000000" pitchFamily="50" charset="-128"/>
              </a:rPr>
              <a:t>ビール・焼酎とウイスキーの違い</a:t>
            </a:r>
          </a:p>
        </p:txBody>
      </p:sp>
      <p:grpSp>
        <p:nvGrpSpPr>
          <p:cNvPr id="210953" name="Group 9"/>
          <p:cNvGrpSpPr>
            <a:grpSpLocks/>
          </p:cNvGrpSpPr>
          <p:nvPr/>
        </p:nvGrpSpPr>
        <p:grpSpPr bwMode="auto">
          <a:xfrm>
            <a:off x="1547813" y="4508500"/>
            <a:ext cx="720725" cy="1223963"/>
            <a:chOff x="25" y="624"/>
            <a:chExt cx="263" cy="468"/>
          </a:xfrm>
        </p:grpSpPr>
        <p:sp>
          <p:nvSpPr>
            <p:cNvPr id="210986" name="Freeform 10"/>
            <p:cNvSpPr>
              <a:spLocks/>
            </p:cNvSpPr>
            <p:nvPr/>
          </p:nvSpPr>
          <p:spPr bwMode="auto">
            <a:xfrm rot="1002759">
              <a:off x="125" y="782"/>
              <a:ext cx="57" cy="310"/>
            </a:xfrm>
            <a:custGeom>
              <a:avLst/>
              <a:gdLst>
                <a:gd name="T0" fmla="*/ 0 w 96"/>
                <a:gd name="T1" fmla="*/ 41 h 336"/>
                <a:gd name="T2" fmla="*/ 1 w 96"/>
                <a:gd name="T3" fmla="*/ 0 h 336"/>
                <a:gd name="T4" fmla="*/ 1 w 96"/>
                <a:gd name="T5" fmla="*/ 41 h 336"/>
                <a:gd name="T6" fmla="*/ 0 60000 65536"/>
                <a:gd name="T7" fmla="*/ 0 60000 65536"/>
                <a:gd name="T8" fmla="*/ 0 60000 65536"/>
              </a:gdLst>
              <a:ahLst/>
              <a:cxnLst>
                <a:cxn ang="T6">
                  <a:pos x="T0" y="T1"/>
                </a:cxn>
                <a:cxn ang="T7">
                  <a:pos x="T2" y="T3"/>
                </a:cxn>
                <a:cxn ang="T8">
                  <a:pos x="T4" y="T5"/>
                </a:cxn>
              </a:cxnLst>
              <a:rect l="0" t="0" r="r" b="b"/>
              <a:pathLst>
                <a:path w="96" h="336">
                  <a:moveTo>
                    <a:pt x="0" y="336"/>
                  </a:moveTo>
                  <a:lnTo>
                    <a:pt x="48" y="0"/>
                  </a:lnTo>
                  <a:lnTo>
                    <a:pt x="96" y="336"/>
                  </a:lnTo>
                </a:path>
              </a:pathLst>
            </a:cu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0987" name="Oval 11"/>
            <p:cNvSpPr>
              <a:spLocks noChangeArrowheads="1"/>
            </p:cNvSpPr>
            <p:nvPr/>
          </p:nvSpPr>
          <p:spPr bwMode="auto">
            <a:xfrm rot="1002759">
              <a:off x="184" y="702"/>
              <a:ext cx="57" cy="8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210988" name="Oval 12"/>
            <p:cNvSpPr>
              <a:spLocks noChangeArrowheads="1"/>
            </p:cNvSpPr>
            <p:nvPr/>
          </p:nvSpPr>
          <p:spPr bwMode="auto">
            <a:xfrm rot="1002759">
              <a:off x="199" y="783"/>
              <a:ext cx="57" cy="8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210989" name="Oval 13"/>
            <p:cNvSpPr>
              <a:spLocks noChangeArrowheads="1"/>
            </p:cNvSpPr>
            <p:nvPr/>
          </p:nvSpPr>
          <p:spPr bwMode="auto">
            <a:xfrm rot="1002759">
              <a:off x="121" y="760"/>
              <a:ext cx="57" cy="8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210990" name="Oval 14"/>
            <p:cNvSpPr>
              <a:spLocks noChangeArrowheads="1"/>
            </p:cNvSpPr>
            <p:nvPr/>
          </p:nvSpPr>
          <p:spPr bwMode="auto">
            <a:xfrm rot="1002759">
              <a:off x="178" y="873"/>
              <a:ext cx="58" cy="8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210991" name="Oval 15"/>
            <p:cNvSpPr>
              <a:spLocks noChangeArrowheads="1"/>
            </p:cNvSpPr>
            <p:nvPr/>
          </p:nvSpPr>
          <p:spPr bwMode="auto">
            <a:xfrm rot="1002759">
              <a:off x="87" y="846"/>
              <a:ext cx="57" cy="8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210992" name="Oval 16"/>
            <p:cNvSpPr>
              <a:spLocks noChangeArrowheads="1"/>
            </p:cNvSpPr>
            <p:nvPr/>
          </p:nvSpPr>
          <p:spPr bwMode="auto">
            <a:xfrm rot="1002759">
              <a:off x="166" y="961"/>
              <a:ext cx="57" cy="9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210993" name="Oval 17"/>
            <p:cNvSpPr>
              <a:spLocks noChangeArrowheads="1"/>
            </p:cNvSpPr>
            <p:nvPr/>
          </p:nvSpPr>
          <p:spPr bwMode="auto">
            <a:xfrm rot="1002759">
              <a:off x="50" y="928"/>
              <a:ext cx="58" cy="89"/>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210994" name="Line 18"/>
            <p:cNvSpPr>
              <a:spLocks noChangeShapeType="1"/>
            </p:cNvSpPr>
            <p:nvPr/>
          </p:nvSpPr>
          <p:spPr bwMode="auto">
            <a:xfrm rot="1002759" flipH="1" flipV="1">
              <a:off x="154" y="646"/>
              <a:ext cx="22" cy="11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0995" name="Line 19"/>
            <p:cNvSpPr>
              <a:spLocks noChangeShapeType="1"/>
            </p:cNvSpPr>
            <p:nvPr/>
          </p:nvSpPr>
          <p:spPr bwMode="auto">
            <a:xfrm rot="1002759" flipV="1">
              <a:off x="236" y="624"/>
              <a:ext cx="0" cy="7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0996" name="Line 20"/>
            <p:cNvSpPr>
              <a:spLocks noChangeShapeType="1"/>
            </p:cNvSpPr>
            <p:nvPr/>
          </p:nvSpPr>
          <p:spPr bwMode="auto">
            <a:xfrm rot="1002759" flipV="1">
              <a:off x="266" y="679"/>
              <a:ext cx="22" cy="11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0997" name="Line 21"/>
            <p:cNvSpPr>
              <a:spLocks noChangeShapeType="1"/>
            </p:cNvSpPr>
            <p:nvPr/>
          </p:nvSpPr>
          <p:spPr bwMode="auto">
            <a:xfrm rot="1002759" flipV="1">
              <a:off x="253" y="809"/>
              <a:ext cx="25" cy="1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0998" name="Line 22"/>
            <p:cNvSpPr>
              <a:spLocks noChangeShapeType="1"/>
            </p:cNvSpPr>
            <p:nvPr/>
          </p:nvSpPr>
          <p:spPr bwMode="auto">
            <a:xfrm rot="1002759" flipV="1">
              <a:off x="244" y="906"/>
              <a:ext cx="40" cy="1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0999" name="Line 23"/>
            <p:cNvSpPr>
              <a:spLocks noChangeShapeType="1"/>
            </p:cNvSpPr>
            <p:nvPr/>
          </p:nvSpPr>
          <p:spPr bwMode="auto">
            <a:xfrm rot="1002759" flipH="1" flipV="1">
              <a:off x="82" y="768"/>
              <a:ext cx="23" cy="11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1000" name="Line 24"/>
            <p:cNvSpPr>
              <a:spLocks noChangeShapeType="1"/>
            </p:cNvSpPr>
            <p:nvPr/>
          </p:nvSpPr>
          <p:spPr bwMode="auto">
            <a:xfrm rot="1002759" flipH="1" flipV="1">
              <a:off x="25" y="865"/>
              <a:ext cx="38"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10954" name="Text Box 25"/>
          <p:cNvSpPr txBox="1">
            <a:spLocks noChangeArrowheads="1"/>
          </p:cNvSpPr>
          <p:nvPr/>
        </p:nvSpPr>
        <p:spPr bwMode="auto">
          <a:xfrm>
            <a:off x="1608138" y="5729288"/>
            <a:ext cx="14446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2000">
                <a:solidFill>
                  <a:srgbClr val="000000"/>
                </a:solidFill>
                <a:ea typeface="HGP創英角ｺﾞｼｯｸUB" panose="020B0900000000000000" pitchFamily="50" charset="-128"/>
              </a:rPr>
              <a:t>大麦麦芽</a:t>
            </a:r>
          </a:p>
        </p:txBody>
      </p:sp>
      <p:sp>
        <p:nvSpPr>
          <p:cNvPr id="210955" name="Text Box 26"/>
          <p:cNvSpPr txBox="1">
            <a:spLocks noChangeArrowheads="1"/>
          </p:cNvSpPr>
          <p:nvPr/>
        </p:nvSpPr>
        <p:spPr bwMode="auto">
          <a:xfrm>
            <a:off x="3897313" y="4316413"/>
            <a:ext cx="574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800">
                <a:solidFill>
                  <a:srgbClr val="000000"/>
                </a:solidFill>
                <a:ea typeface="HGP創英角ｺﾞｼｯｸUB" panose="020B0900000000000000" pitchFamily="50" charset="-128"/>
              </a:rPr>
              <a:t>○</a:t>
            </a:r>
          </a:p>
        </p:txBody>
      </p:sp>
      <p:sp>
        <p:nvSpPr>
          <p:cNvPr id="210956" name="AutoShape 27"/>
          <p:cNvSpPr>
            <a:spLocks noChangeArrowheads="1"/>
          </p:cNvSpPr>
          <p:nvPr/>
        </p:nvSpPr>
        <p:spPr bwMode="auto">
          <a:xfrm>
            <a:off x="1547813" y="3933825"/>
            <a:ext cx="5040312" cy="576263"/>
          </a:xfrm>
          <a:prstGeom prst="rightArrow">
            <a:avLst>
              <a:gd name="adj1" fmla="val 51102"/>
              <a:gd name="adj2" fmla="val 111154"/>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210957" name="Rectangle 28"/>
          <p:cNvSpPr>
            <a:spLocks noChangeArrowheads="1"/>
          </p:cNvSpPr>
          <p:nvPr/>
        </p:nvSpPr>
        <p:spPr bwMode="auto">
          <a:xfrm>
            <a:off x="5075238" y="1628775"/>
            <a:ext cx="1800225" cy="1008063"/>
          </a:xfrm>
          <a:prstGeom prst="rect">
            <a:avLst/>
          </a:prstGeom>
          <a:solidFill>
            <a:schemeClr val="bg1"/>
          </a:solidFill>
          <a:ln w="28575">
            <a:solidFill>
              <a:schemeClr val="tx1"/>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2400">
              <a:solidFill>
                <a:srgbClr val="000000"/>
              </a:solidFill>
              <a:ea typeface="HGP創英角ｺﾞｼｯｸUB" panose="020B0900000000000000" pitchFamily="50" charset="-128"/>
            </a:endParaRPr>
          </a:p>
        </p:txBody>
      </p:sp>
      <p:sp>
        <p:nvSpPr>
          <p:cNvPr id="210958" name="Rectangle 29"/>
          <p:cNvSpPr>
            <a:spLocks noChangeArrowheads="1"/>
          </p:cNvSpPr>
          <p:nvPr/>
        </p:nvSpPr>
        <p:spPr bwMode="auto">
          <a:xfrm>
            <a:off x="1474788" y="1628775"/>
            <a:ext cx="1800225" cy="1008063"/>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2400">
              <a:solidFill>
                <a:srgbClr val="000000"/>
              </a:solidFill>
              <a:ea typeface="HGP創英角ｺﾞｼｯｸUB" panose="020B0900000000000000" pitchFamily="50" charset="-128"/>
            </a:endParaRPr>
          </a:p>
        </p:txBody>
      </p:sp>
      <p:sp>
        <p:nvSpPr>
          <p:cNvPr id="210959" name="Rectangle 30"/>
          <p:cNvSpPr>
            <a:spLocks noChangeArrowheads="1"/>
          </p:cNvSpPr>
          <p:nvPr/>
        </p:nvSpPr>
        <p:spPr bwMode="auto">
          <a:xfrm>
            <a:off x="3275013" y="1628775"/>
            <a:ext cx="1800225" cy="1008063"/>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2400">
              <a:solidFill>
                <a:srgbClr val="000000"/>
              </a:solidFill>
              <a:ea typeface="HGP創英角ｺﾞｼｯｸUB" panose="020B0900000000000000" pitchFamily="50" charset="-128"/>
            </a:endParaRPr>
          </a:p>
        </p:txBody>
      </p:sp>
      <p:sp>
        <p:nvSpPr>
          <p:cNvPr id="210960" name="Rectangle 31"/>
          <p:cNvSpPr>
            <a:spLocks noChangeArrowheads="1"/>
          </p:cNvSpPr>
          <p:nvPr/>
        </p:nvSpPr>
        <p:spPr bwMode="auto">
          <a:xfrm>
            <a:off x="322263" y="1628775"/>
            <a:ext cx="1165225" cy="1008063"/>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solidFill>
                  <a:srgbClr val="000000"/>
                </a:solidFill>
                <a:ea typeface="HGP創英角ｺﾞｼｯｸUB" panose="020B0900000000000000" pitchFamily="50" charset="-128"/>
              </a:rPr>
              <a:t>ﾋﾞｰﾙ</a:t>
            </a:r>
          </a:p>
        </p:txBody>
      </p:sp>
      <p:sp>
        <p:nvSpPr>
          <p:cNvPr id="210961" name="Text Box 32"/>
          <p:cNvSpPr txBox="1">
            <a:spLocks noChangeArrowheads="1"/>
          </p:cNvSpPr>
          <p:nvPr/>
        </p:nvSpPr>
        <p:spPr bwMode="auto">
          <a:xfrm>
            <a:off x="3832225" y="1990725"/>
            <a:ext cx="739775"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000">
                <a:solidFill>
                  <a:srgbClr val="000000"/>
                </a:solidFill>
                <a:ea typeface="HGP創英角ｺﾞｼｯｸUB" panose="020B0900000000000000" pitchFamily="50" charset="-128"/>
              </a:rPr>
              <a:t>○</a:t>
            </a:r>
          </a:p>
        </p:txBody>
      </p:sp>
      <p:sp>
        <p:nvSpPr>
          <p:cNvPr id="210962" name="Text Box 33"/>
          <p:cNvSpPr txBox="1">
            <a:spLocks noChangeArrowheads="1"/>
          </p:cNvSpPr>
          <p:nvPr/>
        </p:nvSpPr>
        <p:spPr bwMode="auto">
          <a:xfrm>
            <a:off x="1693863" y="2012950"/>
            <a:ext cx="1296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2000">
                <a:solidFill>
                  <a:srgbClr val="000000"/>
                </a:solidFill>
                <a:ea typeface="HGP創英角ｺﾞｼｯｸUB" panose="020B0900000000000000" pitchFamily="50" charset="-128"/>
              </a:rPr>
              <a:t>大麦麦芽</a:t>
            </a:r>
          </a:p>
        </p:txBody>
      </p:sp>
      <p:sp>
        <p:nvSpPr>
          <p:cNvPr id="210963" name="Text Box 34"/>
          <p:cNvSpPr txBox="1">
            <a:spLocks noChangeArrowheads="1"/>
          </p:cNvSpPr>
          <p:nvPr/>
        </p:nvSpPr>
        <p:spPr bwMode="auto">
          <a:xfrm>
            <a:off x="5676900" y="1944688"/>
            <a:ext cx="739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400">
                <a:solidFill>
                  <a:srgbClr val="000000"/>
                </a:solidFill>
                <a:ea typeface="HGP創英角ｺﾞｼｯｸUB" panose="020B0900000000000000" pitchFamily="50" charset="-128"/>
              </a:rPr>
              <a:t>×</a:t>
            </a:r>
          </a:p>
        </p:txBody>
      </p:sp>
      <p:sp>
        <p:nvSpPr>
          <p:cNvPr id="210964" name="Text Box 35"/>
          <p:cNvSpPr txBox="1">
            <a:spLocks noChangeArrowheads="1"/>
          </p:cNvSpPr>
          <p:nvPr/>
        </p:nvSpPr>
        <p:spPr bwMode="auto">
          <a:xfrm>
            <a:off x="7475538" y="1968500"/>
            <a:ext cx="739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400">
                <a:solidFill>
                  <a:srgbClr val="000000"/>
                </a:solidFill>
                <a:ea typeface="HGP創英角ｺﾞｼｯｸUB" panose="020B0900000000000000" pitchFamily="50" charset="-128"/>
              </a:rPr>
              <a:t>×</a:t>
            </a:r>
          </a:p>
        </p:txBody>
      </p:sp>
      <p:sp>
        <p:nvSpPr>
          <p:cNvPr id="210965" name="AutoShape 36"/>
          <p:cNvSpPr>
            <a:spLocks noChangeArrowheads="1"/>
          </p:cNvSpPr>
          <p:nvPr/>
        </p:nvSpPr>
        <p:spPr bwMode="auto">
          <a:xfrm>
            <a:off x="1547813" y="1754188"/>
            <a:ext cx="2519362" cy="306387"/>
          </a:xfrm>
          <a:prstGeom prst="rightArrow">
            <a:avLst>
              <a:gd name="adj1" fmla="val 65528"/>
              <a:gd name="adj2" fmla="val 118469"/>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210966" name="Rectangle 37"/>
          <p:cNvSpPr>
            <a:spLocks noChangeArrowheads="1"/>
          </p:cNvSpPr>
          <p:nvPr/>
        </p:nvSpPr>
        <p:spPr bwMode="auto">
          <a:xfrm>
            <a:off x="6875463" y="1052513"/>
            <a:ext cx="1800225" cy="576262"/>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400">
                <a:solidFill>
                  <a:srgbClr val="FF0000"/>
                </a:solidFill>
                <a:ea typeface="HGP創英角ｺﾞｼｯｸUB" panose="020B0900000000000000" pitchFamily="50" charset="-128"/>
              </a:rPr>
              <a:t>熟成</a:t>
            </a:r>
          </a:p>
        </p:txBody>
      </p:sp>
      <p:sp>
        <p:nvSpPr>
          <p:cNvPr id="210967" name="Rectangle 38"/>
          <p:cNvSpPr>
            <a:spLocks noChangeArrowheads="1"/>
          </p:cNvSpPr>
          <p:nvPr/>
        </p:nvSpPr>
        <p:spPr bwMode="auto">
          <a:xfrm>
            <a:off x="1474788" y="1052513"/>
            <a:ext cx="1800225" cy="576262"/>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solidFill>
                  <a:srgbClr val="000000"/>
                </a:solidFill>
                <a:ea typeface="HGP創英角ｺﾞｼｯｸUB" panose="020B0900000000000000" pitchFamily="50" charset="-128"/>
              </a:rPr>
              <a:t>原料</a:t>
            </a:r>
          </a:p>
        </p:txBody>
      </p:sp>
      <p:sp>
        <p:nvSpPr>
          <p:cNvPr id="210968" name="Rectangle 39"/>
          <p:cNvSpPr>
            <a:spLocks noChangeArrowheads="1"/>
          </p:cNvSpPr>
          <p:nvPr/>
        </p:nvSpPr>
        <p:spPr bwMode="auto">
          <a:xfrm>
            <a:off x="3275013" y="1052513"/>
            <a:ext cx="1800225" cy="576262"/>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solidFill>
                  <a:srgbClr val="000000"/>
                </a:solidFill>
                <a:ea typeface="HGP創英角ｺﾞｼｯｸUB" panose="020B0900000000000000" pitchFamily="50" charset="-128"/>
              </a:rPr>
              <a:t>仕込・発酵</a:t>
            </a:r>
          </a:p>
        </p:txBody>
      </p:sp>
      <p:sp>
        <p:nvSpPr>
          <p:cNvPr id="210969" name="Rectangle 40"/>
          <p:cNvSpPr>
            <a:spLocks noChangeArrowheads="1"/>
          </p:cNvSpPr>
          <p:nvPr/>
        </p:nvSpPr>
        <p:spPr bwMode="auto">
          <a:xfrm>
            <a:off x="5075238" y="1052513"/>
            <a:ext cx="1800225" cy="576262"/>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400">
                <a:solidFill>
                  <a:srgbClr val="FF0000"/>
                </a:solidFill>
                <a:ea typeface="HGP創英角ｺﾞｼｯｸUB" panose="020B0900000000000000" pitchFamily="50" charset="-128"/>
              </a:rPr>
              <a:t>蒸溜</a:t>
            </a:r>
          </a:p>
        </p:txBody>
      </p:sp>
      <p:sp>
        <p:nvSpPr>
          <p:cNvPr id="210970" name="Rectangle 41"/>
          <p:cNvSpPr>
            <a:spLocks noChangeArrowheads="1"/>
          </p:cNvSpPr>
          <p:nvPr/>
        </p:nvSpPr>
        <p:spPr bwMode="auto">
          <a:xfrm>
            <a:off x="6875463" y="2781300"/>
            <a:ext cx="1800225" cy="1008063"/>
          </a:xfrm>
          <a:prstGeom prst="rect">
            <a:avLst/>
          </a:prstGeom>
          <a:solidFill>
            <a:schemeClr val="bg1"/>
          </a:solidFill>
          <a:ln w="28575">
            <a:solidFill>
              <a:schemeClr val="tx1"/>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2400">
              <a:solidFill>
                <a:srgbClr val="000000"/>
              </a:solidFill>
              <a:ea typeface="HGP創英角ｺﾞｼｯｸUB" panose="020B0900000000000000" pitchFamily="50" charset="-128"/>
            </a:endParaRPr>
          </a:p>
        </p:txBody>
      </p:sp>
      <p:sp>
        <p:nvSpPr>
          <p:cNvPr id="210971" name="Rectangle 42"/>
          <p:cNvSpPr>
            <a:spLocks noChangeArrowheads="1"/>
          </p:cNvSpPr>
          <p:nvPr/>
        </p:nvSpPr>
        <p:spPr bwMode="auto">
          <a:xfrm>
            <a:off x="1474788" y="2779713"/>
            <a:ext cx="1800225" cy="1008062"/>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2400">
              <a:solidFill>
                <a:srgbClr val="000000"/>
              </a:solidFill>
              <a:ea typeface="HGP創英角ｺﾞｼｯｸUB" panose="020B0900000000000000" pitchFamily="50" charset="-128"/>
            </a:endParaRPr>
          </a:p>
        </p:txBody>
      </p:sp>
      <p:sp>
        <p:nvSpPr>
          <p:cNvPr id="210972" name="Rectangle 43"/>
          <p:cNvSpPr>
            <a:spLocks noChangeArrowheads="1"/>
          </p:cNvSpPr>
          <p:nvPr/>
        </p:nvSpPr>
        <p:spPr bwMode="auto">
          <a:xfrm>
            <a:off x="3275013" y="2781300"/>
            <a:ext cx="1800225" cy="1008063"/>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2400">
              <a:solidFill>
                <a:srgbClr val="000000"/>
              </a:solidFill>
              <a:ea typeface="HGP創英角ｺﾞｼｯｸUB" panose="020B0900000000000000" pitchFamily="50" charset="-128"/>
            </a:endParaRPr>
          </a:p>
        </p:txBody>
      </p:sp>
      <p:sp>
        <p:nvSpPr>
          <p:cNvPr id="210973" name="Text Box 44"/>
          <p:cNvSpPr txBox="1">
            <a:spLocks noChangeArrowheads="1"/>
          </p:cNvSpPr>
          <p:nvPr/>
        </p:nvSpPr>
        <p:spPr bwMode="auto">
          <a:xfrm>
            <a:off x="1547813" y="3070225"/>
            <a:ext cx="1668462" cy="701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2000">
                <a:solidFill>
                  <a:srgbClr val="000000"/>
                </a:solidFill>
                <a:ea typeface="HGP創英角ｺﾞｼｯｸUB" panose="020B0900000000000000" pitchFamily="50" charset="-128"/>
              </a:rPr>
              <a:t>芋・麦・米</a:t>
            </a:r>
            <a:br>
              <a:rPr lang="ja-JP" altLang="en-US" sz="2000">
                <a:solidFill>
                  <a:srgbClr val="000000"/>
                </a:solidFill>
                <a:ea typeface="HGP創英角ｺﾞｼｯｸUB" panose="020B0900000000000000" pitchFamily="50" charset="-128"/>
              </a:rPr>
            </a:br>
            <a:r>
              <a:rPr lang="ja-JP" altLang="en-US" sz="2000">
                <a:solidFill>
                  <a:srgbClr val="000000"/>
                </a:solidFill>
                <a:ea typeface="HGP創英角ｺﾞｼｯｸUB" panose="020B0900000000000000" pitchFamily="50" charset="-128"/>
              </a:rPr>
              <a:t>など</a:t>
            </a:r>
          </a:p>
        </p:txBody>
      </p:sp>
      <p:sp>
        <p:nvSpPr>
          <p:cNvPr id="210974" name="Text Box 45"/>
          <p:cNvSpPr txBox="1">
            <a:spLocks noChangeArrowheads="1"/>
          </p:cNvSpPr>
          <p:nvPr/>
        </p:nvSpPr>
        <p:spPr bwMode="auto">
          <a:xfrm>
            <a:off x="3935413" y="3109913"/>
            <a:ext cx="492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000">
                <a:solidFill>
                  <a:srgbClr val="000000"/>
                </a:solidFill>
                <a:ea typeface="HGP創英角ｺﾞｼｯｸUB" panose="020B0900000000000000" pitchFamily="50" charset="-128"/>
              </a:rPr>
              <a:t>○</a:t>
            </a:r>
          </a:p>
        </p:txBody>
      </p:sp>
      <p:sp>
        <p:nvSpPr>
          <p:cNvPr id="210975" name="Text Box 46"/>
          <p:cNvSpPr txBox="1">
            <a:spLocks noChangeArrowheads="1"/>
          </p:cNvSpPr>
          <p:nvPr/>
        </p:nvSpPr>
        <p:spPr bwMode="auto">
          <a:xfrm>
            <a:off x="7429500" y="3082925"/>
            <a:ext cx="800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400">
                <a:solidFill>
                  <a:srgbClr val="000000"/>
                </a:solidFill>
                <a:ea typeface="HGP創英角ｺﾞｼｯｸUB" panose="020B0900000000000000" pitchFamily="50" charset="-128"/>
              </a:rPr>
              <a:t>×</a:t>
            </a:r>
          </a:p>
        </p:txBody>
      </p:sp>
      <p:sp>
        <p:nvSpPr>
          <p:cNvPr id="210976" name="Rectangle 47"/>
          <p:cNvSpPr>
            <a:spLocks noChangeArrowheads="1"/>
          </p:cNvSpPr>
          <p:nvPr/>
        </p:nvSpPr>
        <p:spPr bwMode="auto">
          <a:xfrm>
            <a:off x="322263" y="2781300"/>
            <a:ext cx="1165225" cy="1008063"/>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solidFill>
                  <a:srgbClr val="000000"/>
                </a:solidFill>
                <a:ea typeface="HGP創英角ｺﾞｼｯｸUB" panose="020B0900000000000000" pitchFamily="50" charset="-128"/>
              </a:rPr>
              <a:t>本格焼酎</a:t>
            </a:r>
          </a:p>
        </p:txBody>
      </p:sp>
      <p:sp>
        <p:nvSpPr>
          <p:cNvPr id="210977" name="Rectangle 48"/>
          <p:cNvSpPr>
            <a:spLocks noChangeArrowheads="1"/>
          </p:cNvSpPr>
          <p:nvPr/>
        </p:nvSpPr>
        <p:spPr bwMode="auto">
          <a:xfrm>
            <a:off x="5075238" y="2781300"/>
            <a:ext cx="1800225" cy="1008063"/>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2400">
              <a:solidFill>
                <a:srgbClr val="000000"/>
              </a:solidFill>
              <a:ea typeface="HGP創英角ｺﾞｼｯｸUB" panose="020B0900000000000000" pitchFamily="50" charset="-128"/>
            </a:endParaRPr>
          </a:p>
        </p:txBody>
      </p:sp>
      <p:sp>
        <p:nvSpPr>
          <p:cNvPr id="210978" name="AutoShape 49"/>
          <p:cNvSpPr>
            <a:spLocks noChangeArrowheads="1"/>
          </p:cNvSpPr>
          <p:nvPr/>
        </p:nvSpPr>
        <p:spPr bwMode="auto">
          <a:xfrm>
            <a:off x="1547813" y="2852738"/>
            <a:ext cx="3240087" cy="288925"/>
          </a:xfrm>
          <a:prstGeom prst="rightArrow">
            <a:avLst>
              <a:gd name="adj1" fmla="val 65528"/>
              <a:gd name="adj2" fmla="val 161569"/>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210979" name="Text Box 50"/>
          <p:cNvSpPr txBox="1">
            <a:spLocks noChangeArrowheads="1"/>
          </p:cNvSpPr>
          <p:nvPr/>
        </p:nvSpPr>
        <p:spPr bwMode="auto">
          <a:xfrm>
            <a:off x="5294313" y="3082925"/>
            <a:ext cx="1335087" cy="396875"/>
          </a:xfrm>
          <a:prstGeom prst="rect">
            <a:avLst/>
          </a:prstGeom>
          <a:noFill/>
          <a:ln>
            <a:noFill/>
          </a:ln>
          <a:effectLst/>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2000">
                <a:solidFill>
                  <a:srgbClr val="000000"/>
                </a:solidFill>
                <a:ea typeface="HGP創英角ｺﾞｼｯｸUB" panose="020B0900000000000000" pitchFamily="50" charset="-128"/>
              </a:rPr>
              <a:t>１回蒸溜</a:t>
            </a:r>
          </a:p>
        </p:txBody>
      </p:sp>
      <p:pic>
        <p:nvPicPr>
          <p:cNvPr id="210980" name="Picture 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4221163"/>
            <a:ext cx="1525588"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0981" name="Picture 52" descr="008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1275" y="4868863"/>
            <a:ext cx="84772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82" name="Picture 53" descr="008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7575" y="4854575"/>
            <a:ext cx="81597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83" name="Text Box 54"/>
          <p:cNvSpPr txBox="1">
            <a:spLocks noChangeArrowheads="1"/>
          </p:cNvSpPr>
          <p:nvPr/>
        </p:nvSpPr>
        <p:spPr bwMode="auto">
          <a:xfrm>
            <a:off x="5337175" y="4437063"/>
            <a:ext cx="1335088" cy="396875"/>
          </a:xfrm>
          <a:prstGeom prst="rect">
            <a:avLst/>
          </a:prstGeom>
          <a:noFill/>
          <a:ln>
            <a:noFill/>
          </a:ln>
          <a:effectLst/>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2000">
                <a:solidFill>
                  <a:srgbClr val="000000"/>
                </a:solidFill>
                <a:ea typeface="HGP創英角ｺﾞｼｯｸUB" panose="020B0900000000000000" pitchFamily="50" charset="-128"/>
              </a:rPr>
              <a:t>２回蒸溜</a:t>
            </a:r>
          </a:p>
        </p:txBody>
      </p:sp>
      <p:pic>
        <p:nvPicPr>
          <p:cNvPr id="210984" name="Picture 5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9475" y="4638675"/>
            <a:ext cx="14732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0985"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1413" y="4581525"/>
            <a:ext cx="723900" cy="108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12994"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97125" y="692150"/>
            <a:ext cx="4551363" cy="607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5" name="テキスト ボックス 2"/>
          <p:cNvSpPr txBox="1">
            <a:spLocks noChangeArrowheads="1"/>
          </p:cNvSpPr>
          <p:nvPr/>
        </p:nvSpPr>
        <p:spPr bwMode="auto">
          <a:xfrm>
            <a:off x="0" y="0"/>
            <a:ext cx="9144000"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600">
                <a:solidFill>
                  <a:srgbClr val="FFFFFF"/>
                </a:solidFill>
                <a:latin typeface="HG創英角ｺﾞｼｯｸUB" panose="020B0909000000000000" pitchFamily="49" charset="-128"/>
                <a:ea typeface="HG創英角ｺﾞｼｯｸUB" panose="020B0909000000000000" pitchFamily="49" charset="-128"/>
              </a:rPr>
              <a:t>ピークを迎えた日本のウイスキー市場</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図 2"/>
          <p:cNvPicPr>
            <a:picLocks noChangeAspect="1"/>
          </p:cNvPicPr>
          <p:nvPr/>
        </p:nvPicPr>
        <p:blipFill>
          <a:blip r:embed="rId2">
            <a:extLst>
              <a:ext uri="{28A0092B-C50C-407E-A947-70E740481C1C}">
                <a14:useLocalDpi xmlns:a14="http://schemas.microsoft.com/office/drawing/2010/main" val="0"/>
              </a:ext>
            </a:extLst>
          </a:blip>
          <a:srcRect r="2374" b="490"/>
          <a:stretch>
            <a:fillRect/>
          </a:stretch>
        </p:blipFill>
        <p:spPr bwMode="auto">
          <a:xfrm>
            <a:off x="0" y="4060825"/>
            <a:ext cx="9180513"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19"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44450"/>
            <a:ext cx="3960813"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スライド番号プレースホルダー 3"/>
          <p:cNvSpPr>
            <a:spLocks noGrp="1"/>
          </p:cNvSpPr>
          <p:nvPr>
            <p:ph type="sldNum" sz="quarter" idx="12"/>
          </p:nvPr>
        </p:nvSpPr>
        <p:spPr>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5BD6F9D8-B91D-409F-A04E-7C86BB6B7E22}" type="slidenum">
              <a:rPr lang="en-US" altLang="ja-JP" sz="1400" smtClean="0">
                <a:solidFill>
                  <a:srgbClr val="000000"/>
                </a:solidFill>
              </a:rPr>
              <a:pPr>
                <a:spcBef>
                  <a:spcPct val="0"/>
                </a:spcBef>
                <a:buFontTx/>
                <a:buNone/>
              </a:pPr>
              <a:t>76</a:t>
            </a:fld>
            <a:endParaRPr lang="en-US" altLang="ja-JP" sz="1400">
              <a:solidFill>
                <a:srgbClr val="000000"/>
              </a:solidFill>
            </a:endParaRPr>
          </a:p>
        </p:txBody>
      </p:sp>
      <p:pic>
        <p:nvPicPr>
          <p:cNvPr id="2150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395288"/>
            <a:ext cx="9648826" cy="648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44" name="Text Box 3"/>
          <p:cNvSpPr txBox="1">
            <a:spLocks noChangeArrowheads="1"/>
          </p:cNvSpPr>
          <p:nvPr/>
        </p:nvSpPr>
        <p:spPr bwMode="auto">
          <a:xfrm>
            <a:off x="0" y="-26988"/>
            <a:ext cx="9144000"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3600">
                <a:solidFill>
                  <a:schemeClr val="bg1"/>
                </a:solidFill>
                <a:latin typeface="HG創英角ｺﾞｼｯｸUB" panose="020B0909000000000000" pitchFamily="49" charset="-128"/>
                <a:ea typeface="HG創英角ｺﾞｼｯｸUB" panose="020B0909000000000000" pitchFamily="49" charset="-128"/>
              </a:rPr>
              <a:t>古来五つの有名な井戸があった山崎</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0" y="0"/>
            <a:ext cx="9144000" cy="685800"/>
          </a:xfrm>
          <a:solidFill>
            <a:schemeClr val="tx1"/>
          </a:solidFill>
        </p:spPr>
        <p:txBody>
          <a:bodyPr/>
          <a:lstStyle/>
          <a:p>
            <a:pPr eaLnBrk="1" hangingPunct="1"/>
            <a:r>
              <a:rPr lang="ja-JP" altLang="en-US" sz="3600">
                <a:solidFill>
                  <a:schemeClr val="bg1"/>
                </a:solidFill>
                <a:latin typeface="HGP創英角ｺﾞｼｯｸUB" panose="020B0900000000000000" pitchFamily="50" charset="-128"/>
                <a:ea typeface="HGP創英角ｺﾞｼｯｸUB" panose="020B0900000000000000" pitchFamily="50" charset="-128"/>
              </a:rPr>
              <a:t>ウイスキーは体にやさしいお酒！</a:t>
            </a:r>
          </a:p>
        </p:txBody>
      </p:sp>
      <p:grpSp>
        <p:nvGrpSpPr>
          <p:cNvPr id="121859" name="Group 3"/>
          <p:cNvGrpSpPr>
            <a:grpSpLocks/>
          </p:cNvGrpSpPr>
          <p:nvPr/>
        </p:nvGrpSpPr>
        <p:grpSpPr bwMode="auto">
          <a:xfrm>
            <a:off x="1552575" y="1325563"/>
            <a:ext cx="7545388" cy="1441450"/>
            <a:chOff x="978" y="719"/>
            <a:chExt cx="4753" cy="908"/>
          </a:xfrm>
        </p:grpSpPr>
        <p:grpSp>
          <p:nvGrpSpPr>
            <p:cNvPr id="121873" name="Group 4"/>
            <p:cNvGrpSpPr>
              <a:grpSpLocks/>
            </p:cNvGrpSpPr>
            <p:nvPr/>
          </p:nvGrpSpPr>
          <p:grpSpPr bwMode="auto">
            <a:xfrm>
              <a:off x="978" y="719"/>
              <a:ext cx="4753" cy="908"/>
              <a:chOff x="978" y="709"/>
              <a:chExt cx="4753" cy="908"/>
            </a:xfrm>
          </p:grpSpPr>
          <p:sp>
            <p:nvSpPr>
              <p:cNvPr id="121876" name="Rectangle 5"/>
              <p:cNvSpPr>
                <a:spLocks noChangeArrowheads="1"/>
              </p:cNvSpPr>
              <p:nvPr/>
            </p:nvSpPr>
            <p:spPr bwMode="auto">
              <a:xfrm>
                <a:off x="978" y="1209"/>
                <a:ext cx="4753" cy="408"/>
              </a:xfrm>
              <a:prstGeom prst="rect">
                <a:avLst/>
              </a:prstGeom>
              <a:gradFill rotWithShape="0">
                <a:gsLst>
                  <a:gs pos="0">
                    <a:srgbClr val="66FF33"/>
                  </a:gs>
                  <a:gs pos="50000">
                    <a:srgbClr val="DAFFCE"/>
                  </a:gs>
                  <a:gs pos="100000">
                    <a:srgbClr val="66FF33"/>
                  </a:gs>
                </a:gsLst>
                <a:lin ang="2700000" scaled="1"/>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800">
                    <a:solidFill>
                      <a:srgbClr val="000000"/>
                    </a:solidFill>
                    <a:latin typeface="HGP創英角ｺﾞｼｯｸUB" panose="020B0900000000000000" pitchFamily="50" charset="-128"/>
                    <a:ea typeface="HGP創英角ｺﾞｼｯｸUB" panose="020B0900000000000000" pitchFamily="50" charset="-128"/>
                  </a:rPr>
                  <a:t>     </a:t>
                </a:r>
                <a:r>
                  <a:rPr lang="ja-JP" altLang="en-US" sz="2800">
                    <a:solidFill>
                      <a:srgbClr val="000000"/>
                    </a:solidFill>
                    <a:latin typeface="HGP創英角ｺﾞｼｯｸUB" panose="020B0900000000000000" pitchFamily="50" charset="-128"/>
                    <a:ea typeface="HGP創英角ｺﾞｼｯｸUB" panose="020B0900000000000000" pitchFamily="50" charset="-128"/>
                  </a:rPr>
                  <a:t>　ｳｲｽｷｰは　</a:t>
                </a:r>
                <a:r>
                  <a:rPr lang="ja-JP" altLang="en-US" sz="2800">
                    <a:solidFill>
                      <a:srgbClr val="FF0000"/>
                    </a:solidFill>
                    <a:latin typeface="HGP創英角ｺﾞｼｯｸUB" panose="020B0900000000000000" pitchFamily="50" charset="-128"/>
                    <a:ea typeface="HGP創英角ｺﾞｼｯｸUB" panose="020B0900000000000000" pitchFamily="50" charset="-128"/>
                  </a:rPr>
                  <a:t>プリン体　</a:t>
                </a:r>
                <a:r>
                  <a:rPr lang="ja-JP" altLang="en-US" sz="2800">
                    <a:solidFill>
                      <a:srgbClr val="000000"/>
                    </a:solidFill>
                    <a:latin typeface="HGP創英角ｺﾞｼｯｸUB" panose="020B0900000000000000" pitchFamily="50" charset="-128"/>
                    <a:ea typeface="HGP創英角ｺﾞｼｯｸUB" panose="020B0900000000000000" pitchFamily="50" charset="-128"/>
                  </a:rPr>
                  <a:t>がほとんどない！</a:t>
                </a:r>
              </a:p>
            </p:txBody>
          </p:sp>
          <p:sp>
            <p:nvSpPr>
              <p:cNvPr id="121877" name="Rectangle 6"/>
              <p:cNvSpPr>
                <a:spLocks noChangeArrowheads="1"/>
              </p:cNvSpPr>
              <p:nvPr/>
            </p:nvSpPr>
            <p:spPr bwMode="auto">
              <a:xfrm>
                <a:off x="978" y="709"/>
                <a:ext cx="4753" cy="408"/>
              </a:xfrm>
              <a:prstGeom prst="rect">
                <a:avLst/>
              </a:prstGeom>
              <a:gradFill rotWithShape="0">
                <a:gsLst>
                  <a:gs pos="0">
                    <a:srgbClr val="66FF33"/>
                  </a:gs>
                  <a:gs pos="50000">
                    <a:srgbClr val="DAFFCE"/>
                  </a:gs>
                  <a:gs pos="100000">
                    <a:srgbClr val="66FF33"/>
                  </a:gs>
                </a:gsLst>
                <a:lin ang="2700000" scaled="1"/>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800">
                    <a:solidFill>
                      <a:srgbClr val="000000"/>
                    </a:solidFill>
                    <a:latin typeface="HGP創英角ｺﾞｼｯｸUB" panose="020B0900000000000000" pitchFamily="50" charset="-128"/>
                    <a:ea typeface="HGP創英角ｺﾞｼｯｸUB" panose="020B0900000000000000" pitchFamily="50" charset="-128"/>
                  </a:rPr>
                  <a:t>     </a:t>
                </a:r>
                <a:r>
                  <a:rPr lang="ja-JP" altLang="en-US" sz="2800">
                    <a:solidFill>
                      <a:srgbClr val="000000"/>
                    </a:solidFill>
                    <a:latin typeface="HGP創英角ｺﾞｼｯｸUB" panose="020B0900000000000000" pitchFamily="50" charset="-128"/>
                    <a:ea typeface="HGP創英角ｺﾞｼｯｸUB" panose="020B0900000000000000" pitchFamily="50" charset="-128"/>
                  </a:rPr>
                  <a:t>　ｳｲｽｷｰは　</a:t>
                </a:r>
                <a:r>
                  <a:rPr lang="ja-JP" altLang="en-US" sz="2800">
                    <a:solidFill>
                      <a:srgbClr val="FF0000"/>
                    </a:solidFill>
                    <a:latin typeface="HGP創英角ｺﾞｼｯｸUB" panose="020B0900000000000000" pitchFamily="50" charset="-128"/>
                    <a:ea typeface="HGP創英角ｺﾞｼｯｸUB" panose="020B0900000000000000" pitchFamily="50" charset="-128"/>
                  </a:rPr>
                  <a:t>低カロリー・糖質ほとんどゼロ</a:t>
                </a:r>
                <a:r>
                  <a:rPr lang="ja-JP" altLang="en-US" sz="2800">
                    <a:solidFill>
                      <a:srgbClr val="000000"/>
                    </a:solidFill>
                    <a:latin typeface="HGP創英角ｺﾞｼｯｸUB" panose="020B0900000000000000" pitchFamily="50" charset="-128"/>
                    <a:ea typeface="HGP創英角ｺﾞｼｯｸUB" panose="020B0900000000000000" pitchFamily="50" charset="-128"/>
                  </a:rPr>
                  <a:t>！</a:t>
                </a:r>
              </a:p>
            </p:txBody>
          </p:sp>
        </p:grpSp>
        <p:sp>
          <p:nvSpPr>
            <p:cNvPr id="121874" name="Oval 7"/>
            <p:cNvSpPr>
              <a:spLocks noChangeArrowheads="1"/>
            </p:cNvSpPr>
            <p:nvPr/>
          </p:nvSpPr>
          <p:spPr bwMode="auto">
            <a:xfrm>
              <a:off x="1071" y="783"/>
              <a:ext cx="298" cy="225"/>
            </a:xfrm>
            <a:prstGeom prst="ellipse">
              <a:avLst/>
            </a:prstGeom>
            <a:solidFill>
              <a:srgbClr val="008000"/>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i="1">
                  <a:solidFill>
                    <a:srgbClr val="FFFFFF"/>
                  </a:solidFill>
                  <a:latin typeface="HGP創英角ｺﾞｼｯｸUB" panose="020B0900000000000000" pitchFamily="50" charset="-128"/>
                  <a:ea typeface="HGP創英角ｺﾞｼｯｸUB" panose="020B0900000000000000" pitchFamily="50" charset="-128"/>
                </a:rPr>
                <a:t>1</a:t>
              </a:r>
            </a:p>
          </p:txBody>
        </p:sp>
        <p:sp>
          <p:nvSpPr>
            <p:cNvPr id="121875" name="Oval 8"/>
            <p:cNvSpPr>
              <a:spLocks noChangeArrowheads="1"/>
            </p:cNvSpPr>
            <p:nvPr/>
          </p:nvSpPr>
          <p:spPr bwMode="auto">
            <a:xfrm>
              <a:off x="1071" y="1283"/>
              <a:ext cx="298" cy="225"/>
            </a:xfrm>
            <a:prstGeom prst="ellipse">
              <a:avLst/>
            </a:prstGeom>
            <a:solidFill>
              <a:srgbClr val="008000"/>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i="1">
                  <a:solidFill>
                    <a:srgbClr val="FFFFFF"/>
                  </a:solidFill>
                  <a:latin typeface="HGP創英角ｺﾞｼｯｸUB" panose="020B0900000000000000" pitchFamily="50" charset="-128"/>
                  <a:ea typeface="HGP創英角ｺﾞｼｯｸUB" panose="020B0900000000000000" pitchFamily="50" charset="-128"/>
                </a:rPr>
                <a:t>2</a:t>
              </a:r>
            </a:p>
          </p:txBody>
        </p:sp>
      </p:grpSp>
      <p:sp>
        <p:nvSpPr>
          <p:cNvPr id="121860" name="Rectangle 9"/>
          <p:cNvSpPr>
            <a:spLocks noChangeArrowheads="1"/>
          </p:cNvSpPr>
          <p:nvPr/>
        </p:nvSpPr>
        <p:spPr bwMode="auto">
          <a:xfrm>
            <a:off x="107950" y="1309688"/>
            <a:ext cx="1368425" cy="1511300"/>
          </a:xfrm>
          <a:prstGeom prst="rect">
            <a:avLst/>
          </a:prstGeom>
          <a:solidFill>
            <a:schemeClr val="bg1"/>
          </a:soli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800">
                <a:solidFill>
                  <a:srgbClr val="000000"/>
                </a:solidFill>
                <a:latin typeface="HGP創英角ｺﾞｼｯｸUB" panose="020B0900000000000000" pitchFamily="50" charset="-128"/>
                <a:ea typeface="HGP創英角ｺﾞｼｯｸUB" panose="020B0900000000000000" pitchFamily="50" charset="-128"/>
              </a:rPr>
              <a:t>蒸溜に</a:t>
            </a:r>
            <a:br>
              <a:rPr lang="ja-JP" altLang="en-US" sz="2800">
                <a:solidFill>
                  <a:srgbClr val="000000"/>
                </a:solidFill>
                <a:latin typeface="HGP創英角ｺﾞｼｯｸUB" panose="020B0900000000000000" pitchFamily="50" charset="-128"/>
                <a:ea typeface="HGP創英角ｺﾞｼｯｸUB" panose="020B0900000000000000" pitchFamily="50" charset="-128"/>
              </a:rPr>
            </a:br>
            <a:r>
              <a:rPr lang="ja-JP" altLang="en-US" sz="2800">
                <a:solidFill>
                  <a:srgbClr val="000000"/>
                </a:solidFill>
                <a:latin typeface="HGP創英角ｺﾞｼｯｸUB" panose="020B0900000000000000" pitchFamily="50" charset="-128"/>
                <a:ea typeface="HGP創英角ｺﾞｼｯｸUB" panose="020B0900000000000000" pitchFamily="50" charset="-128"/>
              </a:rPr>
              <a:t>由来</a:t>
            </a:r>
          </a:p>
        </p:txBody>
      </p:sp>
      <p:sp>
        <p:nvSpPr>
          <p:cNvPr id="121861" name="Rectangle 10"/>
          <p:cNvSpPr>
            <a:spLocks noChangeArrowheads="1"/>
          </p:cNvSpPr>
          <p:nvPr/>
        </p:nvSpPr>
        <p:spPr bwMode="auto">
          <a:xfrm>
            <a:off x="107950" y="3941763"/>
            <a:ext cx="1368425" cy="2087562"/>
          </a:xfrm>
          <a:prstGeom prst="rect">
            <a:avLst/>
          </a:prstGeom>
          <a:solidFill>
            <a:schemeClr val="bg1"/>
          </a:soli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800">
                <a:solidFill>
                  <a:srgbClr val="000000"/>
                </a:solidFill>
                <a:latin typeface="HGP創英角ｺﾞｼｯｸUB" panose="020B0900000000000000" pitchFamily="50" charset="-128"/>
                <a:ea typeface="HGP創英角ｺﾞｼｯｸUB" panose="020B0900000000000000" pitchFamily="50" charset="-128"/>
              </a:rPr>
              <a:t>熟成に</a:t>
            </a:r>
            <a:br>
              <a:rPr lang="ja-JP" altLang="en-US" sz="2800">
                <a:solidFill>
                  <a:srgbClr val="000000"/>
                </a:solidFill>
                <a:latin typeface="HGP創英角ｺﾞｼｯｸUB" panose="020B0900000000000000" pitchFamily="50" charset="-128"/>
                <a:ea typeface="HGP創英角ｺﾞｼｯｸUB" panose="020B0900000000000000" pitchFamily="50" charset="-128"/>
              </a:rPr>
            </a:br>
            <a:r>
              <a:rPr lang="ja-JP" altLang="en-US" sz="2800">
                <a:solidFill>
                  <a:srgbClr val="000000"/>
                </a:solidFill>
                <a:latin typeface="HGP創英角ｺﾞｼｯｸUB" panose="020B0900000000000000" pitchFamily="50" charset="-128"/>
                <a:ea typeface="HGP創英角ｺﾞｼｯｸUB" panose="020B0900000000000000" pitchFamily="50" charset="-128"/>
              </a:rPr>
              <a:t>由来</a:t>
            </a:r>
            <a:endParaRPr lang="ja-JP" altLang="en-US" sz="2000">
              <a:solidFill>
                <a:srgbClr val="000000"/>
              </a:solidFill>
              <a:latin typeface="HGP創英角ｺﾞｼｯｸUB" panose="020B0900000000000000" pitchFamily="50" charset="-128"/>
              <a:ea typeface="HGP創英角ｺﾞｼｯｸUB" panose="020B0900000000000000" pitchFamily="50" charset="-128"/>
            </a:endParaRPr>
          </a:p>
        </p:txBody>
      </p:sp>
      <p:grpSp>
        <p:nvGrpSpPr>
          <p:cNvPr id="121862" name="Group 11"/>
          <p:cNvGrpSpPr>
            <a:grpSpLocks/>
          </p:cNvGrpSpPr>
          <p:nvPr/>
        </p:nvGrpSpPr>
        <p:grpSpPr bwMode="auto">
          <a:xfrm>
            <a:off x="466725" y="3221038"/>
            <a:ext cx="8631238" cy="2808287"/>
            <a:chOff x="294" y="2296"/>
            <a:chExt cx="5437" cy="1769"/>
          </a:xfrm>
        </p:grpSpPr>
        <p:grpSp>
          <p:nvGrpSpPr>
            <p:cNvPr id="121863" name="Group 12"/>
            <p:cNvGrpSpPr>
              <a:grpSpLocks/>
            </p:cNvGrpSpPr>
            <p:nvPr/>
          </p:nvGrpSpPr>
          <p:grpSpPr bwMode="auto">
            <a:xfrm>
              <a:off x="294" y="2296"/>
              <a:ext cx="5171" cy="318"/>
              <a:chOff x="294" y="2296"/>
              <a:chExt cx="5171" cy="318"/>
            </a:xfrm>
          </p:grpSpPr>
          <p:sp>
            <p:nvSpPr>
              <p:cNvPr id="121871" name="AutoShape 13"/>
              <p:cNvSpPr>
                <a:spLocks noChangeArrowheads="1"/>
              </p:cNvSpPr>
              <p:nvPr/>
            </p:nvSpPr>
            <p:spPr bwMode="auto">
              <a:xfrm>
                <a:off x="1368" y="2296"/>
                <a:ext cx="2903" cy="318"/>
              </a:xfrm>
              <a:prstGeom prst="flowChartMerge">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endParaRPr>
              </a:p>
            </p:txBody>
          </p:sp>
          <p:sp>
            <p:nvSpPr>
              <p:cNvPr id="121872" name="Rectangle 14"/>
              <p:cNvSpPr>
                <a:spLocks noChangeArrowheads="1"/>
              </p:cNvSpPr>
              <p:nvPr/>
            </p:nvSpPr>
            <p:spPr bwMode="auto">
              <a:xfrm>
                <a:off x="294" y="2306"/>
                <a:ext cx="5171"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a:solidFill>
                      <a:srgbClr val="000099"/>
                    </a:solidFill>
                    <a:latin typeface="HGP創英角ｺﾞｼｯｸUB" panose="020B0900000000000000" pitchFamily="50" charset="-128"/>
                    <a:ea typeface="HGP創英角ｺﾞｼｯｸUB" panose="020B0900000000000000" pitchFamily="50" charset="-128"/>
                  </a:rPr>
                  <a:t>※</a:t>
                </a:r>
                <a:r>
                  <a:rPr lang="ja-JP" altLang="en-US" sz="2800">
                    <a:solidFill>
                      <a:srgbClr val="000099"/>
                    </a:solidFill>
                    <a:latin typeface="HGP創英角ｺﾞｼｯｸUB" panose="020B0900000000000000" pitchFamily="50" charset="-128"/>
                    <a:ea typeface="HGP創英角ｺﾞｼｯｸUB" panose="020B0900000000000000" pitchFamily="50" charset="-128"/>
                  </a:rPr>
                  <a:t>　更に長期にわたる樽熟成により</a:t>
                </a:r>
              </a:p>
            </p:txBody>
          </p:sp>
        </p:grpSp>
        <p:grpSp>
          <p:nvGrpSpPr>
            <p:cNvPr id="121864" name="Group 15"/>
            <p:cNvGrpSpPr>
              <a:grpSpLocks/>
            </p:cNvGrpSpPr>
            <p:nvPr/>
          </p:nvGrpSpPr>
          <p:grpSpPr bwMode="auto">
            <a:xfrm>
              <a:off x="975" y="2750"/>
              <a:ext cx="4756" cy="1315"/>
              <a:chOff x="975" y="2750"/>
              <a:chExt cx="4756" cy="1315"/>
            </a:xfrm>
          </p:grpSpPr>
          <p:sp>
            <p:nvSpPr>
              <p:cNvPr id="121865" name="Rectangle 16"/>
              <p:cNvSpPr>
                <a:spLocks noChangeArrowheads="1"/>
              </p:cNvSpPr>
              <p:nvPr/>
            </p:nvSpPr>
            <p:spPr bwMode="auto">
              <a:xfrm>
                <a:off x="975" y="2750"/>
                <a:ext cx="4753" cy="408"/>
              </a:xfrm>
              <a:prstGeom prst="rect">
                <a:avLst/>
              </a:prstGeom>
              <a:gradFill rotWithShape="0">
                <a:gsLst>
                  <a:gs pos="0">
                    <a:srgbClr val="66FF33"/>
                  </a:gs>
                  <a:gs pos="50000">
                    <a:srgbClr val="DAFFCE"/>
                  </a:gs>
                  <a:gs pos="100000">
                    <a:srgbClr val="66FF33"/>
                  </a:gs>
                </a:gsLst>
                <a:lin ang="2700000" scaled="1"/>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800">
                    <a:solidFill>
                      <a:srgbClr val="000000"/>
                    </a:solidFill>
                    <a:latin typeface="HGP創英角ｺﾞｼｯｸUB" panose="020B0900000000000000" pitchFamily="50" charset="-128"/>
                    <a:ea typeface="HGP創英角ｺﾞｼｯｸUB" panose="020B0900000000000000" pitchFamily="50" charset="-128"/>
                  </a:rPr>
                  <a:t>     </a:t>
                </a:r>
                <a:r>
                  <a:rPr lang="ja-JP" altLang="en-US" sz="2800">
                    <a:solidFill>
                      <a:srgbClr val="000000"/>
                    </a:solidFill>
                    <a:latin typeface="HGP創英角ｺﾞｼｯｸUB" panose="020B0900000000000000" pitchFamily="50" charset="-128"/>
                    <a:ea typeface="HGP創英角ｺﾞｼｯｸUB" panose="020B0900000000000000" pitchFamily="50" charset="-128"/>
                  </a:rPr>
                  <a:t>　ｳｲｽｷｰに　</a:t>
                </a:r>
                <a:r>
                  <a:rPr lang="ja-JP" altLang="en-US" sz="2800">
                    <a:solidFill>
                      <a:srgbClr val="FF0000"/>
                    </a:solidFill>
                    <a:latin typeface="HGP創英角ｺﾞｼｯｸUB" panose="020B0900000000000000" pitchFamily="50" charset="-128"/>
                    <a:ea typeface="HGP創英角ｺﾞｼｯｸUB" panose="020B0900000000000000" pitchFamily="50" charset="-128"/>
                  </a:rPr>
                  <a:t>ポリフェノール</a:t>
                </a:r>
                <a:r>
                  <a:rPr lang="ja-JP" altLang="en-US" sz="2800">
                    <a:solidFill>
                      <a:srgbClr val="000000"/>
                    </a:solidFill>
                    <a:latin typeface="HGP創英角ｺﾞｼｯｸUB" panose="020B0900000000000000" pitchFamily="50" charset="-128"/>
                    <a:ea typeface="HGP創英角ｺﾞｼｯｸUB" panose="020B0900000000000000" pitchFamily="50" charset="-128"/>
                  </a:rPr>
                  <a:t>！</a:t>
                </a:r>
              </a:p>
            </p:txBody>
          </p:sp>
          <p:sp>
            <p:nvSpPr>
              <p:cNvPr id="121866" name="Oval 17"/>
              <p:cNvSpPr>
                <a:spLocks noChangeArrowheads="1"/>
              </p:cNvSpPr>
              <p:nvPr/>
            </p:nvSpPr>
            <p:spPr bwMode="auto">
              <a:xfrm>
                <a:off x="1071" y="2798"/>
                <a:ext cx="298" cy="225"/>
              </a:xfrm>
              <a:prstGeom prst="ellipse">
                <a:avLst/>
              </a:prstGeom>
              <a:solidFill>
                <a:srgbClr val="008000"/>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i="1">
                    <a:solidFill>
                      <a:srgbClr val="FFFFFF"/>
                    </a:solidFill>
                    <a:latin typeface="HGP創英角ｺﾞｼｯｸUB" panose="020B0900000000000000" pitchFamily="50" charset="-128"/>
                    <a:ea typeface="HGP創英角ｺﾞｼｯｸUB" panose="020B0900000000000000" pitchFamily="50" charset="-128"/>
                  </a:rPr>
                  <a:t>3</a:t>
                </a:r>
              </a:p>
            </p:txBody>
          </p:sp>
          <p:sp>
            <p:nvSpPr>
              <p:cNvPr id="121867" name="Rectangle 18"/>
              <p:cNvSpPr>
                <a:spLocks noChangeArrowheads="1"/>
              </p:cNvSpPr>
              <p:nvPr/>
            </p:nvSpPr>
            <p:spPr bwMode="auto">
              <a:xfrm>
                <a:off x="978" y="3657"/>
                <a:ext cx="4753" cy="408"/>
              </a:xfrm>
              <a:prstGeom prst="rect">
                <a:avLst/>
              </a:prstGeom>
              <a:gradFill rotWithShape="0">
                <a:gsLst>
                  <a:gs pos="0">
                    <a:srgbClr val="66FF33"/>
                  </a:gs>
                  <a:gs pos="50000">
                    <a:srgbClr val="DAFFCE"/>
                  </a:gs>
                  <a:gs pos="100000">
                    <a:srgbClr val="66FF33"/>
                  </a:gs>
                </a:gsLst>
                <a:lin ang="2700000" scaled="1"/>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800">
                    <a:solidFill>
                      <a:srgbClr val="000000"/>
                    </a:solidFill>
                    <a:latin typeface="HGP創英角ｺﾞｼｯｸUB" panose="020B0900000000000000" pitchFamily="50" charset="-128"/>
                    <a:ea typeface="HGP創英角ｺﾞｼｯｸUB" panose="020B0900000000000000" pitchFamily="50" charset="-128"/>
                  </a:rPr>
                  <a:t>     </a:t>
                </a:r>
                <a:r>
                  <a:rPr lang="ja-JP" altLang="en-US" sz="2800">
                    <a:solidFill>
                      <a:srgbClr val="000000"/>
                    </a:solidFill>
                    <a:latin typeface="HGP創英角ｺﾞｼｯｸUB" panose="020B0900000000000000" pitchFamily="50" charset="-128"/>
                    <a:ea typeface="HGP創英角ｺﾞｼｯｸUB" panose="020B0900000000000000" pitchFamily="50" charset="-128"/>
                  </a:rPr>
                  <a:t>　ｳｲｽｷｰには　</a:t>
                </a:r>
                <a:r>
                  <a:rPr lang="ja-JP" altLang="en-US" sz="2800">
                    <a:solidFill>
                      <a:srgbClr val="FF0000"/>
                    </a:solidFill>
                    <a:latin typeface="HGP創英角ｺﾞｼｯｸUB" panose="020B0900000000000000" pitchFamily="50" charset="-128"/>
                    <a:ea typeface="HGP創英角ｺﾞｼｯｸUB" panose="020B0900000000000000" pitchFamily="50" charset="-128"/>
                  </a:rPr>
                  <a:t>メラニン色素抑制成分</a:t>
                </a:r>
                <a:r>
                  <a:rPr lang="ja-JP" altLang="en-US" sz="2800">
                    <a:solidFill>
                      <a:srgbClr val="000000"/>
                    </a:solidFill>
                    <a:latin typeface="HGP創英角ｺﾞｼｯｸUB" panose="020B0900000000000000" pitchFamily="50" charset="-128"/>
                    <a:ea typeface="HGP創英角ｺﾞｼｯｸUB" panose="020B0900000000000000" pitchFamily="50" charset="-128"/>
                  </a:rPr>
                  <a:t>が！</a:t>
                </a:r>
                <a:endParaRPr lang="ja-JP" altLang="en-US" sz="280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121868" name="Oval 19"/>
              <p:cNvSpPr>
                <a:spLocks noChangeArrowheads="1"/>
              </p:cNvSpPr>
              <p:nvPr/>
            </p:nvSpPr>
            <p:spPr bwMode="auto">
              <a:xfrm>
                <a:off x="1071" y="3709"/>
                <a:ext cx="298" cy="225"/>
              </a:xfrm>
              <a:prstGeom prst="ellipse">
                <a:avLst/>
              </a:prstGeom>
              <a:solidFill>
                <a:srgbClr val="008000"/>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i="1">
                    <a:solidFill>
                      <a:srgbClr val="FFFFFF"/>
                    </a:solidFill>
                    <a:latin typeface="HGP創英角ｺﾞｼｯｸUB" panose="020B0900000000000000" pitchFamily="50" charset="-128"/>
                    <a:ea typeface="HGP創英角ｺﾞｼｯｸUB" panose="020B0900000000000000" pitchFamily="50" charset="-128"/>
                  </a:rPr>
                  <a:t>5</a:t>
                </a:r>
              </a:p>
            </p:txBody>
          </p:sp>
          <p:sp>
            <p:nvSpPr>
              <p:cNvPr id="121869" name="Rectangle 20"/>
              <p:cNvSpPr>
                <a:spLocks noChangeArrowheads="1"/>
              </p:cNvSpPr>
              <p:nvPr/>
            </p:nvSpPr>
            <p:spPr bwMode="auto">
              <a:xfrm>
                <a:off x="975" y="3203"/>
                <a:ext cx="4753" cy="408"/>
              </a:xfrm>
              <a:prstGeom prst="rect">
                <a:avLst/>
              </a:prstGeom>
              <a:gradFill rotWithShape="0">
                <a:gsLst>
                  <a:gs pos="0">
                    <a:srgbClr val="66FF33"/>
                  </a:gs>
                  <a:gs pos="50000">
                    <a:srgbClr val="DAFFCE"/>
                  </a:gs>
                  <a:gs pos="100000">
                    <a:srgbClr val="66FF33"/>
                  </a:gs>
                </a:gsLst>
                <a:lin ang="2700000" scaled="1"/>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800">
                    <a:solidFill>
                      <a:srgbClr val="000000"/>
                    </a:solidFill>
                    <a:latin typeface="HGP創英角ｺﾞｼｯｸUB" panose="020B0900000000000000" pitchFamily="50" charset="-128"/>
                    <a:ea typeface="HGP創英角ｺﾞｼｯｸUB" panose="020B0900000000000000" pitchFamily="50" charset="-128"/>
                  </a:rPr>
                  <a:t>     </a:t>
                </a:r>
                <a:r>
                  <a:rPr lang="ja-JP" altLang="en-US" sz="2800">
                    <a:solidFill>
                      <a:srgbClr val="000000"/>
                    </a:solidFill>
                    <a:latin typeface="HGP創英角ｺﾞｼｯｸUB" panose="020B0900000000000000" pitchFamily="50" charset="-128"/>
                    <a:ea typeface="HGP創英角ｺﾞｼｯｸUB" panose="020B0900000000000000" pitchFamily="50" charset="-128"/>
                  </a:rPr>
                  <a:t>　ｳｲｽｷｰの香りで　</a:t>
                </a:r>
                <a:r>
                  <a:rPr lang="ja-JP" altLang="en-US" sz="2800">
                    <a:solidFill>
                      <a:srgbClr val="FF0000"/>
                    </a:solidFill>
                    <a:latin typeface="HGP創英角ｺﾞｼｯｸUB" panose="020B0900000000000000" pitchFamily="50" charset="-128"/>
                    <a:ea typeface="HGP創英角ｺﾞｼｯｸUB" panose="020B0900000000000000" pitchFamily="50" charset="-128"/>
                  </a:rPr>
                  <a:t>リラックス</a:t>
                </a:r>
                <a:r>
                  <a:rPr lang="ja-JP" altLang="en-US" sz="2800">
                    <a:solidFill>
                      <a:srgbClr val="000000"/>
                    </a:solidFill>
                    <a:latin typeface="HGP創英角ｺﾞｼｯｸUB" panose="020B0900000000000000" pitchFamily="50" charset="-128"/>
                    <a:ea typeface="HGP創英角ｺﾞｼｯｸUB" panose="020B0900000000000000" pitchFamily="50" charset="-128"/>
                  </a:rPr>
                  <a:t>！</a:t>
                </a:r>
              </a:p>
            </p:txBody>
          </p:sp>
          <p:sp>
            <p:nvSpPr>
              <p:cNvPr id="121870" name="Oval 21"/>
              <p:cNvSpPr>
                <a:spLocks noChangeArrowheads="1"/>
              </p:cNvSpPr>
              <p:nvPr/>
            </p:nvSpPr>
            <p:spPr bwMode="auto">
              <a:xfrm>
                <a:off x="1071" y="3251"/>
                <a:ext cx="298" cy="225"/>
              </a:xfrm>
              <a:prstGeom prst="ellipse">
                <a:avLst/>
              </a:prstGeom>
              <a:solidFill>
                <a:srgbClr val="008000"/>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i="1">
                    <a:solidFill>
                      <a:srgbClr val="FFFFFF"/>
                    </a:solidFill>
                    <a:latin typeface="HGP創英角ｺﾞｼｯｸUB" panose="020B0900000000000000" pitchFamily="50" charset="-128"/>
                    <a:ea typeface="HGP創英角ｺﾞｼｯｸUB" panose="020B0900000000000000" pitchFamily="50" charset="-128"/>
                  </a:rPr>
                  <a:t>4</a:t>
                </a:r>
              </a:p>
            </p:txBody>
          </p:sp>
        </p:gr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4B5"/>
        </a:solidFill>
        <a:effectLst/>
      </p:bgPr>
    </p:bg>
    <p:spTree>
      <p:nvGrpSpPr>
        <p:cNvPr id="1" name=""/>
        <p:cNvGrpSpPr/>
        <p:nvPr/>
      </p:nvGrpSpPr>
      <p:grpSpPr>
        <a:xfrm>
          <a:off x="0" y="0"/>
          <a:ext cx="0" cy="0"/>
          <a:chOff x="0" y="0"/>
          <a:chExt cx="0" cy="0"/>
        </a:xfrm>
      </p:grpSpPr>
      <p:pic>
        <p:nvPicPr>
          <p:cNvPr id="123906" name="図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0013"/>
            <a:ext cx="9144000"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3907" name="グループ化 3"/>
          <p:cNvGrpSpPr>
            <a:grpSpLocks/>
          </p:cNvGrpSpPr>
          <p:nvPr/>
        </p:nvGrpSpPr>
        <p:grpSpPr bwMode="auto">
          <a:xfrm>
            <a:off x="395288" y="1125538"/>
            <a:ext cx="8497887" cy="5399087"/>
            <a:chOff x="395535" y="1124744"/>
            <a:chExt cx="8496945" cy="5400600"/>
          </a:xfrm>
        </p:grpSpPr>
        <p:pic>
          <p:nvPicPr>
            <p:cNvPr id="123908" name="図 3"/>
            <p:cNvPicPr>
              <a:picLocks noChangeAspect="1"/>
            </p:cNvPicPr>
            <p:nvPr/>
          </p:nvPicPr>
          <p:blipFill>
            <a:blip r:embed="rId3">
              <a:extLst>
                <a:ext uri="{28A0092B-C50C-407E-A947-70E740481C1C}">
                  <a14:useLocalDpi xmlns:a14="http://schemas.microsoft.com/office/drawing/2010/main" val="0"/>
                </a:ext>
              </a:extLst>
            </a:blip>
            <a:srcRect l="50388" t="7867" r="3539" b="62389"/>
            <a:stretch>
              <a:fillRect/>
            </a:stretch>
          </p:blipFill>
          <p:spPr bwMode="auto">
            <a:xfrm>
              <a:off x="395535" y="1196752"/>
              <a:ext cx="8424937"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図 4"/>
            <p:cNvPicPr>
              <a:picLocks noChangeAspect="1"/>
            </p:cNvPicPr>
            <p:nvPr/>
          </p:nvPicPr>
          <p:blipFill>
            <a:blip r:embed="rId3">
              <a:extLst>
                <a:ext uri="{28A0092B-C50C-407E-A947-70E740481C1C}">
                  <a14:useLocalDpi xmlns:a14="http://schemas.microsoft.com/office/drawing/2010/main" val="0"/>
                </a:ext>
              </a:extLst>
            </a:blip>
            <a:srcRect l="3543" t="62125" r="50397" b="8125"/>
            <a:stretch>
              <a:fillRect/>
            </a:stretch>
          </p:blipFill>
          <p:spPr bwMode="auto">
            <a:xfrm>
              <a:off x="467544" y="4005064"/>
              <a:ext cx="8424936"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正方形/長方形 8"/>
            <p:cNvSpPr/>
            <p:nvPr/>
          </p:nvSpPr>
          <p:spPr>
            <a:xfrm>
              <a:off x="4625753" y="3500310"/>
              <a:ext cx="4193710" cy="144502"/>
            </a:xfrm>
            <a:prstGeom prst="rect">
              <a:avLst/>
            </a:prstGeom>
            <a:solidFill>
              <a:srgbClr val="FDF4B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2" name="正方形/長方形 1"/>
            <p:cNvSpPr/>
            <p:nvPr/>
          </p:nvSpPr>
          <p:spPr>
            <a:xfrm>
              <a:off x="4620992" y="3933818"/>
              <a:ext cx="95239" cy="2591526"/>
            </a:xfrm>
            <a:prstGeom prst="rect">
              <a:avLst/>
            </a:prstGeom>
            <a:solidFill>
              <a:srgbClr val="FDF4B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正方形/長方形 6"/>
            <p:cNvSpPr/>
            <p:nvPr/>
          </p:nvSpPr>
          <p:spPr>
            <a:xfrm>
              <a:off x="4540038" y="1124744"/>
              <a:ext cx="95239" cy="2591526"/>
            </a:xfrm>
            <a:prstGeom prst="rect">
              <a:avLst/>
            </a:prstGeom>
            <a:solidFill>
              <a:srgbClr val="FDF4B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 name="正方形/長方形 2"/>
            <p:cNvSpPr/>
            <p:nvPr/>
          </p:nvSpPr>
          <p:spPr>
            <a:xfrm>
              <a:off x="4571784" y="3478078"/>
              <a:ext cx="1223827" cy="71457"/>
            </a:xfrm>
            <a:prstGeom prst="rect">
              <a:avLst/>
            </a:prstGeom>
            <a:solidFill>
              <a:srgbClr val="FDF4B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Tree>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新しいプレゼンテーション">
  <a:themeElements>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新しいプレゼンテーショ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新しいプレゼンテーション">
  <a:themeElements>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新しいプレゼンテーショ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6_新しいプレゼンテーション">
  <a:themeElements>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新しいプレゼンテーショ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7_新しいプレゼンテーション">
  <a:themeElements>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新しいプレゼンテーショ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Default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fault Theme" id="{1EFAFA20-983A-4968-8A2B-4D6E6ACFD1B5}" vid="{2C872CE3-19D0-49FB-AA97-2DFC5AB1BA9D}"/>
    </a:ext>
  </a:extLst>
</a:theme>
</file>

<file path=ppt/theme/theme17.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新しいプレゼンテーション">
  <a:themeElements>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新しいプレゼンテーショ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新しいプレゼンテーション">
  <a:themeElements>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新しいプレゼンテーショ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新しいプレゼンテーション">
  <a:themeElements>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新しいプレゼンテーショ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新しいプレゼンテーション">
  <a:themeElements>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新しいプレゼンテーショ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10319</TotalTime>
  <Words>2734</Words>
  <Application>Microsoft Office PowerPoint</Application>
  <PresentationFormat>画面に合わせる (4:3)</PresentationFormat>
  <Paragraphs>667</Paragraphs>
  <Slides>76</Slides>
  <Notes>26</Notes>
  <HiddenSlides>0</HiddenSlides>
  <MMClips>0</MMClips>
  <ScaleCrop>false</ScaleCrop>
  <HeadingPairs>
    <vt:vector size="8" baseType="variant">
      <vt:variant>
        <vt:lpstr>使用されているフォント</vt:lpstr>
      </vt:variant>
      <vt:variant>
        <vt:i4>19</vt:i4>
      </vt:variant>
      <vt:variant>
        <vt:lpstr>テーマ</vt:lpstr>
      </vt:variant>
      <vt:variant>
        <vt:i4>16</vt:i4>
      </vt:variant>
      <vt:variant>
        <vt:lpstr>埋め込まれた OLE サーバー</vt:lpstr>
      </vt:variant>
      <vt:variant>
        <vt:i4>1</vt:i4>
      </vt:variant>
      <vt:variant>
        <vt:lpstr>スライド タイトル</vt:lpstr>
      </vt:variant>
      <vt:variant>
        <vt:i4>76</vt:i4>
      </vt:variant>
    </vt:vector>
  </HeadingPairs>
  <TitlesOfParts>
    <vt:vector size="112" baseType="lpstr">
      <vt:lpstr>ＤＦＰ特太ゴシック体</vt:lpstr>
      <vt:lpstr>HGP創英角ｺﾞｼｯｸUB</vt:lpstr>
      <vt:lpstr>HGP創英角ﾎﾟｯﾌﾟ体</vt:lpstr>
      <vt:lpstr>HGP明朝E</vt:lpstr>
      <vt:lpstr>HGS創英ﾌﾟﾚｾﾞﾝｽEB</vt:lpstr>
      <vt:lpstr>HGS創英角ｺﾞｼｯｸUB</vt:lpstr>
      <vt:lpstr>HGS創英角ﾎﾟｯﾌﾟ体</vt:lpstr>
      <vt:lpstr>HGS明朝E</vt:lpstr>
      <vt:lpstr>ＨＧｺﾞｼｯｸE-PRO</vt:lpstr>
      <vt:lpstr>HG創英角ｺﾞｼｯｸUB</vt:lpstr>
      <vt:lpstr>HG明朝E</vt:lpstr>
      <vt:lpstr>Meiryo UI</vt:lpstr>
      <vt:lpstr>ＭＳ Ｐゴシック</vt:lpstr>
      <vt:lpstr>ＭＳ Ｐ明朝</vt:lpstr>
      <vt:lpstr>Arial</vt:lpstr>
      <vt:lpstr>Calibri</vt:lpstr>
      <vt:lpstr>Calibri Light</vt:lpstr>
      <vt:lpstr>Times New Roman</vt:lpstr>
      <vt:lpstr>Trebuchet MS</vt:lpstr>
      <vt:lpstr>標準デザイン</vt:lpstr>
      <vt:lpstr>1_標準デザイン</vt:lpstr>
      <vt:lpstr>2_標準デザイン</vt:lpstr>
      <vt:lpstr>4_標準デザイン</vt:lpstr>
      <vt:lpstr>新しいプレゼンテーション</vt:lpstr>
      <vt:lpstr>3_標準デザイン</vt:lpstr>
      <vt:lpstr>1_新しいプレゼンテーション</vt:lpstr>
      <vt:lpstr>3_新しいプレゼンテーション</vt:lpstr>
      <vt:lpstr>2_新しいプレゼンテーション</vt:lpstr>
      <vt:lpstr>4_新しいプレゼンテーション</vt:lpstr>
      <vt:lpstr>5_新しいプレゼンテーション</vt:lpstr>
      <vt:lpstr>6_新しいプレゼンテーション</vt:lpstr>
      <vt:lpstr>6_標準デザイン</vt:lpstr>
      <vt:lpstr>7_新しいプレゼンテーション</vt:lpstr>
      <vt:lpstr>Office テーマ</vt:lpstr>
      <vt:lpstr>Default Theme</vt:lpstr>
      <vt:lpstr>Photo Editor ｲﾒｰｼﾞ</vt:lpstr>
      <vt:lpstr>ウイスキーテイスティングセミナー ---ウイスキーの魅力と不思議---</vt:lpstr>
      <vt:lpstr>輿水精一　（こしみず　せいいち）</vt:lpstr>
      <vt:lpstr>PowerPoint プレゼンテーション</vt:lpstr>
      <vt:lpstr>１．ウイスキーとは ２．ウイスキーの今 ３．日本のウイスキーの発展の歴史 ４．世界一という評価の背景 ５．これからのウイスキー</vt:lpstr>
      <vt:lpstr>●世界的に注目されているシングルモルトって何？ ●ウイスキーの語源をたどると“命の水” ●ウイスキーは身体にやさしいお酒 ●長生き植物の恩恵を受けたウイスキー</vt:lpstr>
      <vt:lpstr>PowerPoint プレゼンテーション</vt:lpstr>
      <vt:lpstr>PowerPoint プレゼンテーション</vt:lpstr>
      <vt:lpstr>ウイスキーは体にやさしいお酒！</vt:lpstr>
      <vt:lpstr>PowerPoint プレゼンテーション</vt:lpstr>
      <vt:lpstr>PowerPoint プレゼンテーション</vt:lpstr>
      <vt:lpstr>PowerPoint プレゼンテーション</vt:lpstr>
      <vt:lpstr>●オークションで注目される日本のウイスキー ●古いウイスキーは眠っていませんか？ ●日本のウイスキーに世界一の評価 ●見学者の３割は外国人</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急増する外国人来場者（山崎蒸溜所）</vt:lpstr>
      <vt:lpstr>●民の力が生み育てた日本のウイスキー産業 ●宣伝広告から見たウイスキー市場の発展 ●ウイスキーはストレートで飲むもの？ ●ガラパゴス的発展を遂げた日本のウイスキー</vt:lpstr>
      <vt:lpstr>民の力が生み育てた日本のウイスキー産業</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人間らしくやりたいな 開高健（トリス）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日本でのウイスキーの飲まれ方</vt:lpstr>
      <vt:lpstr>PowerPoint プレゼンテーション</vt:lpstr>
      <vt:lpstr>PowerPoint プレゼンテーション</vt:lpstr>
      <vt:lpstr>●キーワードは日本 ●貯蔵期間は長ければ良いわけではない ●継承すべきものと革新すべきもの ●神は細部に宿るもの ●ブレンドとは？　・・・優等生ばかりでは面白くない</vt:lpstr>
      <vt:lpstr>PowerPoint プレゼンテーション</vt:lpstr>
      <vt:lpstr>PowerPoint プレゼンテーション</vt:lpstr>
      <vt:lpstr>PowerPoint プレゼンテーション</vt:lpstr>
      <vt:lpstr>PowerPoint プレゼンテーション</vt:lpstr>
      <vt:lpstr>長く貯蔵すれば良いわけではない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●ダウントレンドの中の設備投資 ●ウイスキーは日本の酒である</vt:lpstr>
      <vt:lpstr>PowerPoint プレゼンテーション</vt:lpstr>
      <vt:lpstr>PowerPoint プレゼンテーション</vt:lpstr>
      <vt:lpstr>ウイスキーは日本の酒である</vt:lpstr>
      <vt:lpstr>ご清聴ありがとうございました</vt:lpstr>
      <vt:lpstr>PowerPoint プレゼンテーション</vt:lpstr>
      <vt:lpstr>やってみなはれ 　　やってみなわかりまへんやろ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蒸溜所見学者の２割は外国人</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サントリー株式会社</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130188</dc:creator>
  <cp:lastModifiedBy>sakiyama1</cp:lastModifiedBy>
  <cp:revision>438</cp:revision>
  <cp:lastPrinted>2017-09-21T06:26:06Z</cp:lastPrinted>
  <dcterms:created xsi:type="dcterms:W3CDTF">2006-03-24T03:52:35Z</dcterms:created>
  <dcterms:modified xsi:type="dcterms:W3CDTF">2017-09-21T06:37:22Z</dcterms:modified>
</cp:coreProperties>
</file>