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314" r:id="rId4"/>
    <p:sldId id="258" r:id="rId5"/>
    <p:sldId id="281" r:id="rId6"/>
    <p:sldId id="282" r:id="rId7"/>
    <p:sldId id="283" r:id="rId8"/>
    <p:sldId id="284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2018/9/3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185804" cy="41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6400800" cy="1440160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国際ロータリー第２７９０地区</a:t>
            </a:r>
            <a:endParaRPr kumimoji="1" lang="en-US" altLang="ja-JP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２０１</a:t>
            </a: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８</a:t>
            </a:r>
            <a:r>
              <a:rPr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－２０１９年</a:t>
            </a:r>
            <a:endParaRPr lang="en-US" altLang="ja-JP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sz="2400" dirty="0" smtClean="0">
                <a:solidFill>
                  <a:schemeClr val="accent1">
                    <a:lumMod val="75000"/>
                  </a:schemeClr>
                </a:solidFill>
              </a:rPr>
              <a:t>広報・公共イメージ向上委員会</a:t>
            </a:r>
            <a:endParaRPr kumimoji="1" lang="ja-JP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762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631"/>
            <a:ext cx="7098457" cy="50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4736" cy="49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4736" cy="49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9655"/>
            <a:ext cx="7504212" cy="52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9655"/>
            <a:ext cx="7504212" cy="528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8305"/>
            <a:ext cx="7566988" cy="51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06114" cy="50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6696744" cy="49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203848" y="5638103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2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ブランドリソースセンター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統一的なデザインに関してのガイド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dirty="0" smtClean="0"/>
              <a:t>⇒「ボイス」とビジュアルアデンティティのガイド</a:t>
            </a:r>
            <a:endParaRPr lang="en-US" altLang="ja-JP" dirty="0" smtClean="0"/>
          </a:p>
          <a:p>
            <a:r>
              <a:rPr lang="ja-JP" altLang="en-US" dirty="0" smtClean="0"/>
              <a:t>クラブ</a:t>
            </a:r>
            <a:r>
              <a:rPr lang="ja-JP" altLang="en-US" dirty="0"/>
              <a:t>でつくる</a:t>
            </a:r>
            <a:r>
              <a:rPr lang="ja-JP" altLang="en-US" dirty="0" smtClean="0"/>
              <a:t>パンフレットや</a:t>
            </a:r>
            <a:r>
              <a:rPr lang="ja-JP" altLang="en-US" dirty="0"/>
              <a:t>プレゼンテーションなどの印刷資料や</a:t>
            </a:r>
            <a:r>
              <a:rPr lang="ja-JP" altLang="en-US" dirty="0" smtClean="0"/>
              <a:t>デジタルコミュニケーション</a:t>
            </a:r>
            <a:r>
              <a:rPr lang="ja-JP" altLang="en-US" dirty="0"/>
              <a:t>に新デザインを適用する</a:t>
            </a:r>
            <a:r>
              <a:rPr lang="ja-JP" altLang="en-US" dirty="0" smtClean="0"/>
              <a:t>ための</a:t>
            </a:r>
            <a:r>
              <a:rPr lang="ja-JP" altLang="en-US" dirty="0"/>
              <a:t>新しい</a:t>
            </a:r>
            <a:r>
              <a:rPr lang="ja-JP" altLang="en-US" dirty="0" smtClean="0"/>
              <a:t>ツールが用意されている</a:t>
            </a:r>
            <a:endParaRPr lang="en-US" altLang="ja-JP" dirty="0" smtClean="0"/>
          </a:p>
          <a:p>
            <a:r>
              <a:rPr lang="ja-JP" altLang="en-US" dirty="0" smtClean="0"/>
              <a:t>画像・動画が用意されている（画像にはコピーライトを入れる必要がある）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08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0" y="692696"/>
            <a:ext cx="70770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3131840" y="1268759"/>
            <a:ext cx="2347460" cy="2238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220072" y="5623562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18431" cy="42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9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2765"/>
            <a:ext cx="8280920" cy="112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6876256" y="2708920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9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28"/>
            <a:ext cx="7391400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5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04" y="2420888"/>
            <a:ext cx="43529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71600" y="105273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写真を利用するときの注意</a:t>
            </a:r>
            <a:endParaRPr lang="en-US" altLang="ja-JP" dirty="0" smtClean="0"/>
          </a:p>
          <a:p>
            <a:r>
              <a:rPr lang="ja-JP" altLang="en-US" dirty="0" smtClean="0"/>
              <a:t>写真</a:t>
            </a:r>
            <a:r>
              <a:rPr lang="ja-JP" altLang="en-US" dirty="0"/>
              <a:t>のクレジット（著作権）として必ず次の言葉を入れてください： </a:t>
            </a:r>
            <a:endParaRPr lang="en-US" altLang="ja-JP" dirty="0" smtClean="0"/>
          </a:p>
          <a:p>
            <a:r>
              <a:rPr lang="en-US" altLang="ja-JP" dirty="0" smtClean="0"/>
              <a:t>© </a:t>
            </a:r>
            <a:r>
              <a:rPr lang="en-US" altLang="ja-JP" dirty="0"/>
              <a:t>Rotary International/</a:t>
            </a:r>
            <a:r>
              <a:rPr lang="en-US" altLang="ja-JP" dirty="0" err="1"/>
              <a:t>Alyce</a:t>
            </a:r>
            <a:r>
              <a:rPr lang="en-US" altLang="ja-JP" dirty="0"/>
              <a:t> Henson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49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ロータリーの「ボイス」とは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・ロータリーを全く知らない人</a:t>
            </a:r>
            <a:r>
              <a:rPr lang="ja-JP" altLang="en-US" sz="3600" dirty="0" smtClean="0"/>
              <a:t>にロー </a:t>
            </a:r>
            <a:r>
              <a:rPr lang="ja-JP" altLang="en-US" sz="3600" dirty="0"/>
              <a:t>タリーを理解して頂く時</a:t>
            </a:r>
            <a:r>
              <a:rPr lang="ja-JP" altLang="en-US" sz="3600" dirty="0" smtClean="0"/>
              <a:t>、</a:t>
            </a:r>
            <a:r>
              <a:rPr lang="ja-JP" altLang="en-US" sz="3600" dirty="0"/>
              <a:t>次</a:t>
            </a:r>
            <a:r>
              <a:rPr lang="ja-JP" altLang="en-US" sz="3600" dirty="0" smtClean="0"/>
              <a:t>の４つ</a:t>
            </a:r>
            <a:r>
              <a:rPr lang="ja-JP" altLang="en-US" sz="3600" dirty="0"/>
              <a:t>のキーワードを使ってストーリーで語</a:t>
            </a:r>
            <a:r>
              <a:rPr lang="ja-JP" altLang="en-US" sz="3600" dirty="0" err="1"/>
              <a:t>ろ</a:t>
            </a:r>
            <a:r>
              <a:rPr lang="ja-JP" altLang="en-US" sz="3600" dirty="0"/>
              <a:t> う、という</a:t>
            </a:r>
            <a:r>
              <a:rPr lang="ja-JP" altLang="en-US" sz="3600" dirty="0" smtClean="0"/>
              <a:t>もの</a:t>
            </a:r>
            <a:r>
              <a:rPr lang="ja-JP" altLang="en-US" sz="3600" dirty="0"/>
              <a:t>。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</a:t>
            </a:r>
            <a:r>
              <a:rPr lang="ja-JP" altLang="en-US" sz="3600" dirty="0"/>
              <a:t>賢明</a:t>
            </a:r>
            <a:r>
              <a:rPr lang="ja-JP" altLang="en-US" sz="3600" dirty="0" smtClean="0"/>
              <a:t>さ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・思いやり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・粘り強さ</a:t>
            </a:r>
            <a:endParaRPr lang="en-US" altLang="ja-JP" sz="3600" dirty="0" smtClean="0"/>
          </a:p>
          <a:p>
            <a:pPr marL="400050" lvl="1" indent="0">
              <a:buNone/>
            </a:pPr>
            <a:r>
              <a:rPr lang="ja-JP" altLang="en-US" sz="3600" dirty="0" smtClean="0"/>
              <a:t>・</a:t>
            </a:r>
            <a:r>
              <a:rPr lang="ja-JP" altLang="en-US" sz="3600" dirty="0"/>
              <a:t>行動を促す力</a:t>
            </a:r>
            <a:endParaRPr lang="en-US" altLang="ja-JP" sz="3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33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1" y="1677217"/>
            <a:ext cx="8216572" cy="33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5335284" y="972300"/>
            <a:ext cx="532860" cy="1304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5057118" y="74270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②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5436096" y="3645024"/>
            <a:ext cx="2088232" cy="2304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119260" y="57646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③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7647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①</a:t>
            </a:r>
            <a:r>
              <a:rPr kumimoji="1" lang="en-US" altLang="ja-JP" dirty="0" smtClean="0">
                <a:solidFill>
                  <a:srgbClr val="FF0000"/>
                </a:solidFill>
              </a:rPr>
              <a:t>My Rotary 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にログイン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551308" y="2276872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084168" y="2996952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048672" cy="602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1187624" y="5638103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8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ガイドライン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1"/>
            <a:ext cx="5605136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020166" y="5805264"/>
            <a:ext cx="23474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検索結果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688632" cy="53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4283968" y="2060848"/>
            <a:ext cx="23474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8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772816"/>
            <a:ext cx="754677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「ボイス」とビジュアルアイデンティティの</a:t>
            </a:r>
            <a:r>
              <a:rPr lang="ja-JP" altLang="en-US" b="1" dirty="0" smtClean="0"/>
              <a:t>ガイド</a:t>
            </a:r>
            <a:r>
              <a:rPr lang="en-US" altLang="ja-JP" b="1" dirty="0" smtClean="0"/>
              <a:t>(</a:t>
            </a:r>
            <a:r>
              <a:rPr lang="ja-JP" altLang="en-US" b="1" dirty="0" smtClean="0"/>
              <a:t>全</a:t>
            </a:r>
            <a:r>
              <a:rPr lang="en-US" altLang="ja-JP" b="1" dirty="0" smtClean="0"/>
              <a:t>58P)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9432"/>
            <a:ext cx="6840760" cy="48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8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268</Words>
  <Application>Microsoft Office PowerPoint</Application>
  <PresentationFormat>画面に合わせる (4:3)</PresentationFormat>
  <Paragraphs>33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PowerPoint プレゼンテーション</vt:lpstr>
      <vt:lpstr>ブランドリソースセンター</vt:lpstr>
      <vt:lpstr>ロータリーの「ボイス」とは</vt:lpstr>
      <vt:lpstr>PowerPoint プレゼンテーション</vt:lpstr>
      <vt:lpstr>PowerPoint プレゼンテーション</vt:lpstr>
      <vt:lpstr>ガイドライン</vt:lpstr>
      <vt:lpstr>検索結果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「ボイス」とビジュアルアイデンティティのガイド(全58P)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Club Central</dc:title>
  <dc:creator>株式会社新世紀</dc:creator>
  <cp:lastModifiedBy>Kazutaka</cp:lastModifiedBy>
  <cp:revision>25</cp:revision>
  <dcterms:created xsi:type="dcterms:W3CDTF">2015-03-19T01:09:26Z</dcterms:created>
  <dcterms:modified xsi:type="dcterms:W3CDTF">2018-09-03T02:31:54Z</dcterms:modified>
</cp:coreProperties>
</file>