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71" r:id="rId1"/>
  </p:sldMasterIdLst>
  <p:sldIdLst>
    <p:sldId id="256" r:id="rId2"/>
    <p:sldId id="278" r:id="rId3"/>
    <p:sldId id="279" r:id="rId4"/>
    <p:sldId id="280" r:id="rId5"/>
    <p:sldId id="273" r:id="rId6"/>
    <p:sldId id="257" r:id="rId7"/>
    <p:sldId id="258" r:id="rId8"/>
    <p:sldId id="284" r:id="rId9"/>
    <p:sldId id="285" r:id="rId10"/>
    <p:sldId id="287" r:id="rId11"/>
    <p:sldId id="290" r:id="rId12"/>
    <p:sldId id="289" r:id="rId13"/>
    <p:sldId id="268" r:id="rId14"/>
    <p:sldId id="267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81" r:id="rId23"/>
    <p:sldId id="282" r:id="rId2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12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18/08/24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E168-579D-A64F-BA5E-C425F78F69A9}" type="datetimeFigureOut">
              <a:rPr kumimoji="1" lang="ja-JP" altLang="en-US" smtClean="0"/>
              <a:t>18/08/24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265-65D1-2F4F-9C2C-8F9BE03DEC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23E168-579D-A64F-BA5E-C425F78F69A9}" type="datetimeFigureOut">
              <a:rPr kumimoji="1" lang="ja-JP" altLang="en-US" smtClean="0"/>
              <a:t>18/08/24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23E168-579D-A64F-BA5E-C425F78F69A9}" type="datetimeFigureOut">
              <a:rPr kumimoji="1" lang="ja-JP" altLang="en-US" smtClean="0"/>
              <a:t>18/08/24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265-65D1-2F4F-9C2C-8F9BE03DECD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 3 つの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23E168-579D-A64F-BA5E-C425F78F69A9}" type="datetimeFigureOut">
              <a:rPr kumimoji="1" lang="ja-JP" altLang="en-US" smtClean="0"/>
              <a:t>18/08/24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265-65D1-2F4F-9C2C-8F9BE03DECD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E168-579D-A64F-BA5E-C425F78F69A9}" type="datetimeFigureOut">
              <a:rPr kumimoji="1" lang="ja-JP" altLang="en-US" smtClean="0"/>
              <a:t>18/08/24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265-65D1-2F4F-9C2C-8F9BE03DEC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E168-579D-A64F-BA5E-C425F78F69A9}" type="datetimeFigureOut">
              <a:rPr kumimoji="1" lang="ja-JP" altLang="en-US" smtClean="0"/>
              <a:t>18/08/24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265-65D1-2F4F-9C2C-8F9BE03DEC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スライドの終わり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E168-579D-A64F-BA5E-C425F78F69A9}" type="datetimeFigureOut">
              <a:rPr kumimoji="1" lang="ja-JP" altLang="en-US" smtClean="0"/>
              <a:t>18/08/24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265-65D1-2F4F-9C2C-8F9BE03DEC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E168-579D-A64F-BA5E-C425F78F69A9}" type="datetimeFigureOut">
              <a:rPr kumimoji="1" lang="ja-JP" altLang="en-US" smtClean="0"/>
              <a:t>18/08/24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265-65D1-2F4F-9C2C-8F9BE03DEC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18/08/24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E168-579D-A64F-BA5E-C425F78F69A9}" type="datetimeFigureOut">
              <a:rPr kumimoji="1" lang="ja-JP" altLang="en-US" smtClean="0"/>
              <a:t>18/08/24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265-65D1-2F4F-9C2C-8F9BE03DEC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E168-579D-A64F-BA5E-C425F78F69A9}" type="datetimeFigureOut">
              <a:rPr kumimoji="1" lang="ja-JP" altLang="en-US" smtClean="0"/>
              <a:t>18/08/24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265-65D1-2F4F-9C2C-8F9BE03DEC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上下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E168-579D-A64F-BA5E-C425F78F69A9}" type="datetimeFigureOut">
              <a:rPr kumimoji="1" lang="ja-JP" altLang="en-US" smtClean="0"/>
              <a:t>18/08/24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265-65D1-2F4F-9C2C-8F9BE03DECD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E168-579D-A64F-BA5E-C425F78F69A9}" type="datetimeFigureOut">
              <a:rPr kumimoji="1" lang="ja-JP" altLang="en-US" smtClean="0"/>
              <a:t>18/08/24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265-65D1-2F4F-9C2C-8F9BE03DECD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E168-579D-A64F-BA5E-C425F78F69A9}" type="datetimeFigureOut">
              <a:rPr kumimoji="1" lang="ja-JP" altLang="en-US" smtClean="0"/>
              <a:t>18/08/24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265-65D1-2F4F-9C2C-8F9BE03DECD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E168-579D-A64F-BA5E-C425F78F69A9}" type="datetimeFigureOut">
              <a:rPr kumimoji="1" lang="ja-JP" altLang="en-US" smtClean="0"/>
              <a:t>18/08/24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265-65D1-2F4F-9C2C-8F9BE03DEC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23E168-579D-A64F-BA5E-C425F78F69A9}" type="datetimeFigureOut">
              <a:rPr kumimoji="1" lang="ja-JP" altLang="en-US" smtClean="0"/>
              <a:t>18/08/24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9CB265-65D1-2F4F-9C2C-8F9BE03DEC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  <p:sldLayoutId id="2147484383" r:id="rId12"/>
    <p:sldLayoutId id="2147484384" r:id="rId13"/>
    <p:sldLayoutId id="2147484385" r:id="rId14"/>
    <p:sldLayoutId id="2147484386" r:id="rId15"/>
    <p:sldLayoutId id="214748438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kumimoji="1"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kumimoji="1"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eath-movie.jp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www.koujimachi-rc.jp/polioplus/index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3TbMnwT8ly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253852"/>
            <a:ext cx="3485817" cy="1703949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ポリオプラスと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ロータリーカード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356326"/>
            <a:ext cx="6400800" cy="1282473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ポリオプラス委員会・</a:t>
            </a:r>
            <a:endParaRPr lang="en-US" altLang="ja-JP" sz="2400" dirty="0" smtClean="0"/>
          </a:p>
          <a:p>
            <a:r>
              <a:rPr lang="ja-JP" altLang="en-US" sz="2400" dirty="0" smtClean="0"/>
              <a:t>ロータリーカードコーディネーター</a:t>
            </a:r>
            <a:endParaRPr lang="en-US" altLang="ja-JP" sz="2400" dirty="0" smtClean="0"/>
          </a:p>
          <a:p>
            <a:r>
              <a:rPr lang="ja-JP" altLang="en-US" sz="2400" dirty="0" smtClean="0"/>
              <a:t>朱　孝</a:t>
            </a:r>
            <a:endParaRPr kumimoji="1" lang="ja-JP" altLang="en-US" sz="2400" dirty="0"/>
          </a:p>
        </p:txBody>
      </p:sp>
      <p:pic>
        <p:nvPicPr>
          <p:cNvPr id="4" name="図 3" descr="ep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56" y="511872"/>
            <a:ext cx="4580194" cy="338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9487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ダイナースクラブカード</a:t>
            </a:r>
            <a:r>
              <a:rPr kumimoji="1" lang="en-US" altLang="ja-JP" sz="3600" dirty="0" smtClean="0"/>
              <a:t> </a:t>
            </a:r>
            <a:r>
              <a:rPr kumimoji="1" lang="ja-JP" altLang="en-US" sz="3600" dirty="0" smtClean="0"/>
              <a:t>同意書</a:t>
            </a:r>
            <a:r>
              <a:rPr kumimoji="1" lang="en-US" altLang="ja-JP" sz="3600" dirty="0" smtClean="0"/>
              <a:t> 1</a:t>
            </a:r>
            <a:endParaRPr kumimoji="1" lang="ja-JP" altLang="en-US" sz="3600" dirty="0"/>
          </a:p>
        </p:txBody>
      </p:sp>
      <p:pic>
        <p:nvPicPr>
          <p:cNvPr id="9" name="コンテンツ プレースホルダー 8" descr="スクリーンショット 2018-08-20 13.44.4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" b="51208"/>
          <a:stretch/>
        </p:blipFill>
        <p:spPr>
          <a:xfrm>
            <a:off x="739775" y="1479973"/>
            <a:ext cx="7662864" cy="4893171"/>
          </a:xfrm>
        </p:spPr>
      </p:pic>
    </p:spTree>
    <p:extLst>
      <p:ext uri="{BB962C8B-B14F-4D97-AF65-F5344CB8AC3E}">
        <p14:creationId xmlns:p14="http://schemas.microsoft.com/office/powerpoint/2010/main" val="355616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9487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ダイナースクラブカード</a:t>
            </a:r>
            <a:r>
              <a:rPr kumimoji="1" lang="en-US" altLang="ja-JP" sz="3600" dirty="0" smtClean="0"/>
              <a:t> </a:t>
            </a:r>
            <a:r>
              <a:rPr kumimoji="1" lang="ja-JP" altLang="en-US" sz="3600" dirty="0" smtClean="0"/>
              <a:t>同意書</a:t>
            </a:r>
            <a:r>
              <a:rPr kumimoji="1" lang="en-US" altLang="ja-JP" sz="3600" dirty="0" smtClean="0"/>
              <a:t> 2</a:t>
            </a:r>
            <a:endParaRPr kumimoji="1" lang="ja-JP" altLang="en-US" sz="3600" dirty="0"/>
          </a:p>
        </p:txBody>
      </p:sp>
      <p:pic>
        <p:nvPicPr>
          <p:cNvPr id="6" name="コンテンツ プレースホルダー 5" descr="スクリーンショット同意書２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" b="-801"/>
          <a:stretch/>
        </p:blipFill>
        <p:spPr>
          <a:xfrm>
            <a:off x="739775" y="2288188"/>
            <a:ext cx="7662864" cy="3789152"/>
          </a:xfrm>
        </p:spPr>
      </p:pic>
    </p:spTree>
    <p:extLst>
      <p:ext uri="{BB962C8B-B14F-4D97-AF65-F5344CB8AC3E}">
        <p14:creationId xmlns:p14="http://schemas.microsoft.com/office/powerpoint/2010/main" val="38648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9487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ダイナースクラブカード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ja-JP" altLang="en-US" sz="3600" dirty="0" smtClean="0"/>
              <a:t>本人確認書類を忘れずに</a:t>
            </a:r>
            <a:endParaRPr kumimoji="1" lang="ja-JP" altLang="en-US" sz="3600" dirty="0"/>
          </a:p>
        </p:txBody>
      </p:sp>
      <p:pic>
        <p:nvPicPr>
          <p:cNvPr id="5" name="コンテンツ プレースホルダー 4" descr="スクリーンショット 2018-08-20 14.17.5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" b="2458"/>
          <a:stretch/>
        </p:blipFill>
        <p:spPr>
          <a:xfrm>
            <a:off x="739775" y="2046773"/>
            <a:ext cx="7662864" cy="4597365"/>
          </a:xfrm>
        </p:spPr>
      </p:pic>
    </p:spTree>
    <p:extLst>
      <p:ext uri="{BB962C8B-B14F-4D97-AF65-F5344CB8AC3E}">
        <p14:creationId xmlns:p14="http://schemas.microsoft.com/office/powerpoint/2010/main" val="18102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RI</a:t>
            </a:r>
            <a:r>
              <a:rPr lang="ja-JP" altLang="en-US" dirty="0" smtClean="0"/>
              <a:t>は一人あたり</a:t>
            </a:r>
            <a:r>
              <a:rPr lang="en-US" altLang="ja-JP" dirty="0" smtClean="0"/>
              <a:t>30</a:t>
            </a:r>
            <a:r>
              <a:rPr lang="ja-JP" altLang="en-US" dirty="0" smtClean="0"/>
              <a:t>ドルのポリオプラスへの寄付をお願いしています。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60" y="2732751"/>
            <a:ext cx="7520940" cy="3330176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　　</a:t>
            </a:r>
            <a:r>
              <a:rPr lang="ja-JP" altLang="en-US" sz="3600" dirty="0" smtClean="0"/>
              <a:t>＄</a:t>
            </a:r>
            <a:r>
              <a:rPr lang="en-US" altLang="ja-JP" sz="3600" dirty="0" smtClean="0"/>
              <a:t>30</a:t>
            </a:r>
            <a:r>
              <a:rPr lang="ja-JP" altLang="en-US" sz="3600" dirty="0" smtClean="0"/>
              <a:t>達成への近道</a:t>
            </a:r>
            <a:endParaRPr lang="en-US" altLang="ja-JP" sz="3600" dirty="0" smtClean="0"/>
          </a:p>
          <a:p>
            <a:r>
              <a:rPr lang="ja-JP" altLang="en-US" sz="3200" dirty="0" smtClean="0">
                <a:solidFill>
                  <a:srgbClr val="FF0000"/>
                </a:solidFill>
              </a:rPr>
              <a:t>　　　</a:t>
            </a:r>
            <a:r>
              <a:rPr lang="en-US" altLang="ja-JP" sz="3200" dirty="0" smtClean="0">
                <a:solidFill>
                  <a:srgbClr val="FF0000"/>
                </a:solidFill>
              </a:rPr>
              <a:t>↓</a:t>
            </a:r>
            <a:r>
              <a:rPr lang="ja-JP" altLang="en-US" sz="3200" dirty="0" smtClean="0">
                <a:solidFill>
                  <a:srgbClr val="FF0000"/>
                </a:solidFill>
              </a:rPr>
              <a:t>　</a:t>
            </a:r>
            <a:r>
              <a:rPr lang="en-US" altLang="ja-JP" sz="3200" dirty="0" smtClean="0">
                <a:solidFill>
                  <a:srgbClr val="FF0000"/>
                </a:solidFill>
              </a:rPr>
              <a:t>↓</a:t>
            </a:r>
            <a:r>
              <a:rPr lang="ja-JP" altLang="en-US" sz="3200" dirty="0" smtClean="0">
                <a:solidFill>
                  <a:srgbClr val="FF0000"/>
                </a:solidFill>
              </a:rPr>
              <a:t>　</a:t>
            </a:r>
            <a:r>
              <a:rPr lang="en-US" altLang="ja-JP" sz="3200" dirty="0" smtClean="0">
                <a:solidFill>
                  <a:srgbClr val="FF0000"/>
                </a:solidFill>
              </a:rPr>
              <a:t>↓</a:t>
            </a:r>
            <a:r>
              <a:rPr lang="ja-JP" altLang="en-US" sz="3200" dirty="0" smtClean="0">
                <a:solidFill>
                  <a:srgbClr val="FF0000"/>
                </a:solidFill>
              </a:rPr>
              <a:t>　</a:t>
            </a:r>
            <a:r>
              <a:rPr lang="en-US" altLang="ja-JP" sz="3200" dirty="0" smtClean="0">
                <a:solidFill>
                  <a:srgbClr val="FF0000"/>
                </a:solidFill>
              </a:rPr>
              <a:t>↓</a:t>
            </a:r>
            <a:r>
              <a:rPr lang="ja-JP" altLang="en-US" sz="3200" dirty="0" smtClean="0">
                <a:solidFill>
                  <a:srgbClr val="FF0000"/>
                </a:solidFill>
              </a:rPr>
              <a:t>　</a:t>
            </a:r>
            <a:r>
              <a:rPr lang="en-US" altLang="ja-JP" sz="3200" dirty="0" smtClean="0">
                <a:solidFill>
                  <a:srgbClr val="FF0000"/>
                </a:solidFill>
              </a:rPr>
              <a:t>↓</a:t>
            </a:r>
            <a:r>
              <a:rPr lang="ja-JP" altLang="en-US" sz="3200" dirty="0" smtClean="0">
                <a:solidFill>
                  <a:srgbClr val="FF0000"/>
                </a:solidFill>
              </a:rPr>
              <a:t>　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algn="ctr"/>
            <a:r>
              <a:rPr lang="ja-JP" altLang="en-US" sz="3200" dirty="0" smtClean="0">
                <a:solidFill>
                  <a:srgbClr val="FF0000"/>
                </a:solidFill>
              </a:rPr>
              <a:t>ロータリーカードの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3200" dirty="0" smtClean="0">
                <a:solidFill>
                  <a:srgbClr val="FF0000"/>
                </a:solidFill>
              </a:rPr>
              <a:t>ポイント還元システムの活用</a:t>
            </a:r>
            <a:endParaRPr lang="en-US" altLang="ja-JP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オリコカードの加入方法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１，ネット申込で完了（用紙に記入する手間がいらない）</a:t>
            </a:r>
            <a:endParaRPr kumimoji="1" lang="en-US" altLang="ja-JP" sz="3200" dirty="0" smtClean="0"/>
          </a:p>
          <a:p>
            <a:endParaRPr lang="en-US" altLang="ja-JP" sz="3200" dirty="0"/>
          </a:p>
          <a:p>
            <a:r>
              <a:rPr kumimoji="1" lang="ja-JP" altLang="en-US" sz="3200" dirty="0" smtClean="0"/>
              <a:t>２，年会費無料</a:t>
            </a:r>
            <a:r>
              <a:rPr lang="ja-JP" altLang="en-US" sz="3200" dirty="0" smtClean="0"/>
              <a:t>（ゴールドカードは年会費</a:t>
            </a:r>
            <a:r>
              <a:rPr lang="en-US" altLang="ja-JP" sz="3200" dirty="0" smtClean="0"/>
              <a:t>10,000</a:t>
            </a:r>
            <a:r>
              <a:rPr lang="ja-JP" altLang="en-US" sz="3200" dirty="0" smtClean="0"/>
              <a:t>円）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5765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053385"/>
          </a:xfrm>
        </p:spPr>
        <p:txBody>
          <a:bodyPr/>
          <a:lstStyle/>
          <a:p>
            <a:r>
              <a:rPr kumimoji="1" lang="ja-JP" altLang="en-US" dirty="0" smtClean="0"/>
              <a:t>オリコカード</a:t>
            </a:r>
            <a:endParaRPr kumimoji="1" lang="ja-JP" altLang="en-US" dirty="0"/>
          </a:p>
        </p:txBody>
      </p:sp>
      <p:pic>
        <p:nvPicPr>
          <p:cNvPr id="6" name="コンテンツ プレースホルダー 5" descr="スクリーンショット 2018-08-20 20.16.2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" b="988"/>
          <a:stretch/>
        </p:blipFill>
        <p:spPr>
          <a:xfrm>
            <a:off x="739775" y="2097788"/>
            <a:ext cx="7662864" cy="4573340"/>
          </a:xfrm>
        </p:spPr>
      </p:pic>
    </p:spTree>
    <p:extLst>
      <p:ext uri="{BB962C8B-B14F-4D97-AF65-F5344CB8AC3E}">
        <p14:creationId xmlns:p14="http://schemas.microsoft.com/office/powerpoint/2010/main" val="273608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オリコカード</a:t>
            </a:r>
            <a:endParaRPr kumimoji="1" lang="ja-JP" altLang="en-US" dirty="0"/>
          </a:p>
        </p:txBody>
      </p:sp>
      <p:pic>
        <p:nvPicPr>
          <p:cNvPr id="6" name="コンテンツ プレースホルダー 5" descr="スクリーンショット 2018-08-20 20.19.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0" b="6630"/>
          <a:stretch>
            <a:fillRect/>
          </a:stretch>
        </p:blipFill>
        <p:spPr>
          <a:xfrm>
            <a:off x="739775" y="2770094"/>
            <a:ext cx="4533021" cy="1932717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1319160" y="5095777"/>
            <a:ext cx="725948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100</a:t>
            </a:r>
            <a:r>
              <a:rPr kumimoji="1" lang="ja-JP" altLang="en-US" sz="3600" dirty="0" smtClean="0"/>
              <a:t>万円利用　</a:t>
            </a:r>
            <a:r>
              <a:rPr kumimoji="1" lang="en-US" altLang="ja-JP" sz="3600" dirty="0" smtClean="0"/>
              <a:t>➡</a:t>
            </a:r>
            <a:r>
              <a:rPr kumimoji="1" lang="ja-JP" altLang="en-US" sz="3600" dirty="0" smtClean="0"/>
              <a:t>　</a:t>
            </a:r>
            <a:r>
              <a:rPr kumimoji="1" lang="en-US" altLang="ja-JP" sz="3600" dirty="0" smtClean="0"/>
              <a:t>1000</a:t>
            </a:r>
            <a:r>
              <a:rPr kumimoji="1" lang="ja-JP" altLang="en-US" sz="3600" dirty="0" smtClean="0"/>
              <a:t>ポイント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＝</a:t>
            </a:r>
            <a:r>
              <a:rPr lang="en-US" altLang="ja-JP" sz="3600" dirty="0" smtClean="0"/>
              <a:t>5000</a:t>
            </a:r>
            <a:r>
              <a:rPr lang="ja-JP" altLang="en-US" sz="3600" dirty="0" smtClean="0"/>
              <a:t>円</a:t>
            </a:r>
            <a:r>
              <a:rPr lang="en-US" altLang="ja-JP" sz="3600" dirty="0" smtClean="0"/>
              <a:t>&gt;30$</a:t>
            </a:r>
            <a:r>
              <a:rPr lang="ja-JP" altLang="en-US" sz="3600" dirty="0" smtClean="0"/>
              <a:t>を個人の寄付として還元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3073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オリコカード　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8-08-20 21.59.5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6" b="-4178"/>
          <a:stretch/>
        </p:blipFill>
        <p:spPr>
          <a:xfrm>
            <a:off x="739775" y="2379102"/>
            <a:ext cx="7662864" cy="4123238"/>
          </a:xfrm>
        </p:spPr>
      </p:pic>
    </p:spTree>
    <p:extLst>
      <p:ext uri="{BB962C8B-B14F-4D97-AF65-F5344CB8AC3E}">
        <p14:creationId xmlns:p14="http://schemas.microsoft.com/office/powerpoint/2010/main" val="326367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ポイント還元方法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8-08-20 22.48.4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" t="1" r="-73192" b="-59554"/>
          <a:stretch/>
        </p:blipFill>
        <p:spPr>
          <a:xfrm>
            <a:off x="457200" y="2892998"/>
            <a:ext cx="14078156" cy="3416034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2818580" y="5456903"/>
            <a:ext cx="466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昨年度ポイント還元実績</a:t>
            </a:r>
            <a:r>
              <a:rPr kumimoji="1" lang="en-US" altLang="ja-JP" dirty="0" smtClean="0"/>
              <a:t>1,335,000</a:t>
            </a:r>
            <a:r>
              <a:rPr kumimoji="1" lang="ja-JP" altLang="en-US" dirty="0" smtClean="0"/>
              <a:t>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206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お申し込み</a:t>
            </a:r>
            <a:endParaRPr kumimoji="1" lang="ja-JP" altLang="en-US" dirty="0"/>
          </a:p>
        </p:txBody>
      </p:sp>
      <p:pic>
        <p:nvPicPr>
          <p:cNvPr id="6" name="コンテンツ プレースホルダー 5" descr="スクリーンショット 2018-08-20 22.57.2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" b="-794"/>
          <a:stretch/>
        </p:blipFill>
        <p:spPr>
          <a:xfrm>
            <a:off x="1591782" y="1816476"/>
            <a:ext cx="5819068" cy="4480016"/>
          </a:xfrm>
        </p:spPr>
      </p:pic>
    </p:spTree>
    <p:extLst>
      <p:ext uri="{BB962C8B-B14F-4D97-AF65-F5344CB8AC3E}">
        <p14:creationId xmlns:p14="http://schemas.microsoft.com/office/powerpoint/2010/main" val="116772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ポリオとは？</a:t>
            </a:r>
            <a:endParaRPr kumimoji="1" lang="ja-JP" altLang="en-US" dirty="0"/>
          </a:p>
        </p:txBody>
      </p:sp>
      <p:pic>
        <p:nvPicPr>
          <p:cNvPr id="6" name="コンテンツ プレースホルダー 5" descr="スクリーンショット 2018-08-21 11.43.0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6" b="-811"/>
          <a:stretch/>
        </p:blipFill>
        <p:spPr>
          <a:xfrm>
            <a:off x="739775" y="2290690"/>
            <a:ext cx="7662864" cy="4243800"/>
          </a:xfrm>
        </p:spPr>
      </p:pic>
    </p:spTree>
    <p:extLst>
      <p:ext uri="{BB962C8B-B14F-4D97-AF65-F5344CB8AC3E}">
        <p14:creationId xmlns:p14="http://schemas.microsoft.com/office/powerpoint/2010/main" val="141967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URL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https://</a:t>
            </a:r>
            <a:r>
              <a:rPr lang="en-US" altLang="ja-JP" dirty="0" err="1"/>
              <a:t>www.orico.co.jp</a:t>
            </a:r>
            <a:r>
              <a:rPr lang="en-US" altLang="ja-JP" dirty="0"/>
              <a:t>/merchant/rotary/</a:t>
            </a:r>
            <a:r>
              <a:rPr lang="en-US" altLang="ja-JP" dirty="0" err="1"/>
              <a:t>standardcard.html</a:t>
            </a:r>
            <a:endParaRPr kumimoji="1" lang="ja-JP" altLang="en-US" dirty="0"/>
          </a:p>
        </p:txBody>
      </p:sp>
      <p:pic>
        <p:nvPicPr>
          <p:cNvPr id="4" name="図 3" descr="スクリーンショット 2018-08-20 23.08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52" y="3630875"/>
            <a:ext cx="2799833" cy="27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7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映画　</a:t>
            </a:r>
            <a:r>
              <a:rPr lang="ja-JP" altLang="en-US" dirty="0" smtClean="0"/>
              <a:t>ブレス幸せの呼吸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800" dirty="0"/>
              <a:t>1958</a:t>
            </a:r>
            <a:r>
              <a:rPr lang="ja-JP" altLang="en-US" sz="2800" dirty="0"/>
              <a:t>年にポリオに罹患した英国人ロビン・カベンディッシュの生涯を描く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hlinkClick r:id="rId2"/>
              </a:rPr>
              <a:t>http://breath-</a:t>
            </a:r>
            <a:r>
              <a:rPr lang="en-US" altLang="ja-JP" dirty="0" smtClean="0">
                <a:hlinkClick r:id="rId2"/>
              </a:rPr>
              <a:t>movie.jp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31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上映館　</a:t>
            </a:r>
            <a:r>
              <a:rPr kumimoji="1" lang="en-US" altLang="ja-JP" dirty="0" smtClean="0"/>
              <a:t>US</a:t>
            </a:r>
            <a:r>
              <a:rPr kumimoji="1" lang="ja-JP" altLang="en-US" dirty="0" smtClean="0"/>
              <a:t>シネマ千葉劇場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2400" dirty="0" smtClean="0"/>
              <a:t>9</a:t>
            </a:r>
            <a:r>
              <a:rPr lang="ja-JP" altLang="en-US" sz="2400" dirty="0" smtClean="0"/>
              <a:t>月</a:t>
            </a:r>
            <a:r>
              <a:rPr lang="en-US" altLang="ja-JP" sz="2400" dirty="0" smtClean="0"/>
              <a:t>7</a:t>
            </a:r>
            <a:r>
              <a:rPr lang="ja-JP" altLang="en-US" sz="2400" dirty="0" smtClean="0"/>
              <a:t>日（金）</a:t>
            </a:r>
            <a:r>
              <a:rPr lang="en-US" altLang="ja-JP" sz="2400" dirty="0" smtClean="0"/>
              <a:t>〜14</a:t>
            </a:r>
            <a:r>
              <a:rPr lang="ja-JP" altLang="en-US" sz="2400" dirty="0" smtClean="0"/>
              <a:t>日（金）</a:t>
            </a:r>
            <a:endParaRPr kumimoji="1" lang="ja-JP" altLang="en-US" sz="2400" dirty="0"/>
          </a:p>
        </p:txBody>
      </p:sp>
      <p:pic>
        <p:nvPicPr>
          <p:cNvPr id="6" name="コンテンツ プレースホルダー 5" descr="スクリーンショット 2018-08-23 19.28.1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" b="-1340"/>
          <a:stretch/>
        </p:blipFill>
        <p:spPr>
          <a:xfrm>
            <a:off x="739775" y="2192124"/>
            <a:ext cx="7662864" cy="4506034"/>
          </a:xfrm>
        </p:spPr>
      </p:pic>
    </p:spTree>
    <p:extLst>
      <p:ext uri="{BB962C8B-B14F-4D97-AF65-F5344CB8AC3E}">
        <p14:creationId xmlns:p14="http://schemas.microsoft.com/office/powerpoint/2010/main" val="2174497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30708"/>
            <a:ext cx="8229600" cy="1191749"/>
          </a:xfrm>
        </p:spPr>
        <p:txBody>
          <a:bodyPr/>
          <a:lstStyle/>
          <a:p>
            <a:r>
              <a:rPr lang="en-US" altLang="ja-JP" dirty="0" smtClean="0"/>
              <a:t>US</a:t>
            </a:r>
            <a:r>
              <a:rPr lang="ja-JP" altLang="en-US" dirty="0" smtClean="0"/>
              <a:t>シネマ千葉劇場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地図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400" dirty="0"/>
              <a:t>千葉市中央区中央３丁目８</a:t>
            </a:r>
            <a:r>
              <a:rPr lang="en-US" altLang="ja-JP" sz="2400" dirty="0"/>
              <a:t>−</a:t>
            </a:r>
            <a:r>
              <a:rPr lang="ja-JP" altLang="en-US" sz="2400" dirty="0"/>
              <a:t>８ 中央ＣＩＢビル </a:t>
            </a:r>
            <a:r>
              <a:rPr lang="en-US" altLang="ja-JP" sz="2400" dirty="0"/>
              <a:t>2</a:t>
            </a:r>
            <a:r>
              <a:rPr lang="ja-JP" altLang="en-US" sz="2400" dirty="0"/>
              <a:t>Ｆ</a:t>
            </a:r>
            <a:r>
              <a:rPr lang="en-US" altLang="ja-JP" sz="4800" dirty="0"/>
              <a:t/>
            </a:r>
            <a:br>
              <a:rPr lang="en-US" altLang="ja-JP" sz="4800" dirty="0"/>
            </a:br>
            <a:endParaRPr kumimoji="1" lang="ja-JP" altLang="en-US" dirty="0"/>
          </a:p>
        </p:txBody>
      </p:sp>
      <p:pic>
        <p:nvPicPr>
          <p:cNvPr id="4" name="コンテンツ プレースホルダー 3" descr="千葉劇場地図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1"/>
          <a:stretch/>
        </p:blipFill>
        <p:spPr>
          <a:xfrm>
            <a:off x="739775" y="2000749"/>
            <a:ext cx="7662864" cy="4749602"/>
          </a:xfrm>
        </p:spPr>
      </p:pic>
      <p:sp>
        <p:nvSpPr>
          <p:cNvPr id="5" name="右矢印 4"/>
          <p:cNvSpPr/>
          <p:nvPr/>
        </p:nvSpPr>
        <p:spPr>
          <a:xfrm>
            <a:off x="4723133" y="4236368"/>
            <a:ext cx="852424" cy="6437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25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ポリオプラスの歩み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3200" dirty="0" smtClean="0"/>
              <a:t>麹町ロータリークラブ</a:t>
            </a:r>
            <a:r>
              <a:rPr lang="en-US" altLang="ja-JP" sz="3200" dirty="0" smtClean="0"/>
              <a:t>  1</a:t>
            </a:r>
            <a:endParaRPr kumimoji="1" lang="ja-JP" altLang="en-US" sz="3200" dirty="0"/>
          </a:p>
        </p:txBody>
      </p:sp>
      <p:pic>
        <p:nvPicPr>
          <p:cNvPr id="5" name="図 4" descr="スクリーンショット 2018-08-21 11.51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24" y="2896291"/>
            <a:ext cx="3986776" cy="3305433"/>
          </a:xfrm>
          <a:prstGeom prst="rect">
            <a:avLst/>
          </a:prstGeom>
        </p:spPr>
      </p:pic>
      <p:pic>
        <p:nvPicPr>
          <p:cNvPr id="7" name="コンテンツ プレースホルダー 6" descr="スクリーンショット 2018-08-21 11.49.38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t="-23769" r="-17597" b="-227"/>
          <a:stretch/>
        </p:blipFill>
        <p:spPr>
          <a:xfrm>
            <a:off x="344130" y="1810774"/>
            <a:ext cx="5012096" cy="4473678"/>
          </a:xfrm>
        </p:spPr>
      </p:pic>
    </p:spTree>
    <p:extLst>
      <p:ext uri="{BB962C8B-B14F-4D97-AF65-F5344CB8AC3E}">
        <p14:creationId xmlns:p14="http://schemas.microsoft.com/office/powerpoint/2010/main" val="280871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ポリオプラスの歩み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200" dirty="0" smtClean="0"/>
              <a:t>麹町ロータリークラブ</a:t>
            </a:r>
            <a:r>
              <a:rPr lang="en-US" altLang="ja-JP" sz="3200" dirty="0" smtClean="0"/>
              <a:t>  2</a:t>
            </a:r>
            <a:endParaRPr kumimoji="1" lang="ja-JP" altLang="en-US" sz="3200" dirty="0"/>
          </a:p>
        </p:txBody>
      </p:sp>
      <p:pic>
        <p:nvPicPr>
          <p:cNvPr id="4" name="コンテンツ プレースホルダー 3" descr="スクリーンショット 2018-08-21 12.08.0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" b="1696"/>
          <a:stretch>
            <a:fillRect/>
          </a:stretch>
        </p:blipFill>
        <p:spPr>
          <a:xfrm>
            <a:off x="685896" y="2677731"/>
            <a:ext cx="4940589" cy="2106489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2016606" y="5172364"/>
            <a:ext cx="561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hlinkClick r:id="rId3"/>
              </a:rPr>
              <a:t>http</a:t>
            </a:r>
            <a:r>
              <a:rPr lang="en-US" altLang="ja-JP" dirty="0">
                <a:hlinkClick r:id="rId3"/>
              </a:rPr>
              <a:t>://</a:t>
            </a:r>
            <a:r>
              <a:rPr lang="en-US" altLang="ja-JP" dirty="0" err="1">
                <a:hlinkClick r:id="rId3"/>
              </a:rPr>
              <a:t>www.koujimachi-rc.jp</a:t>
            </a:r>
            <a:r>
              <a:rPr lang="en-US" altLang="ja-JP" dirty="0">
                <a:hlinkClick r:id="rId3"/>
              </a:rPr>
              <a:t>/</a:t>
            </a:r>
            <a:r>
              <a:rPr lang="en-US" altLang="ja-JP" dirty="0" err="1">
                <a:hlinkClick r:id="rId3"/>
              </a:rPr>
              <a:t>polioplus</a:t>
            </a:r>
            <a:r>
              <a:rPr lang="en-US" altLang="ja-JP" dirty="0">
                <a:hlinkClick r:id="rId3"/>
              </a:rPr>
              <a:t>/</a:t>
            </a:r>
            <a:r>
              <a:rPr lang="en-US" altLang="ja-JP" dirty="0" err="1">
                <a:hlinkClick r:id="rId3"/>
              </a:rPr>
              <a:t>index.html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522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ロータリーカードで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ポリオ撲滅を実現しよう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hlinkClick r:id="rId2"/>
              </a:rPr>
              <a:t>https://youtu.be/</a:t>
            </a:r>
            <a:r>
              <a:rPr lang="en-US" altLang="ja-JP" dirty="0" smtClean="0">
                <a:hlinkClick r:id="rId2"/>
              </a:rPr>
              <a:t>3TbMnwT8lyY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5972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ダイナースカード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59" y="1959152"/>
            <a:ext cx="7890013" cy="4189538"/>
          </a:xfrm>
        </p:spPr>
        <p:txBody>
          <a:bodyPr>
            <a:normAutofit fontScale="55000" lnSpcReduction="20000"/>
          </a:bodyPr>
          <a:lstStyle/>
          <a:p>
            <a:pPr marL="571500" indent="-571500">
              <a:lnSpc>
                <a:spcPct val="140000"/>
              </a:lnSpc>
              <a:buFont typeface="Arial"/>
              <a:buChar char="•"/>
            </a:pPr>
            <a:endParaRPr lang="en-US" altLang="ja-JP" sz="4000" dirty="0" smtClean="0"/>
          </a:p>
          <a:p>
            <a:pPr marL="571500" indent="-571500">
              <a:lnSpc>
                <a:spcPct val="140000"/>
              </a:lnSpc>
              <a:buFont typeface="Arial"/>
              <a:buChar char="•"/>
            </a:pPr>
            <a:r>
              <a:rPr lang="ja-JP" altLang="en-US" sz="6500" dirty="0" smtClean="0"/>
              <a:t>クラブ単位での作成が可能</a:t>
            </a:r>
            <a:endParaRPr lang="en-US" altLang="ja-JP" sz="6500" dirty="0" smtClean="0"/>
          </a:p>
          <a:p>
            <a:pPr marL="0" indent="0">
              <a:lnSpc>
                <a:spcPct val="140000"/>
              </a:lnSpc>
              <a:buNone/>
            </a:pPr>
            <a:r>
              <a:rPr lang="ja-JP" altLang="en-US" sz="4000" dirty="0" smtClean="0"/>
              <a:t>例会費や諸経費の支払いだけではなく、</a:t>
            </a:r>
            <a:r>
              <a:rPr lang="en-US" altLang="ja-JP" sz="4000" dirty="0" smtClean="0"/>
              <a:t>RI</a:t>
            </a:r>
            <a:r>
              <a:rPr lang="ja-JP" altLang="en-US" sz="4000" dirty="0" smtClean="0"/>
              <a:t>への人頭分担金、寄付の支払いも可能</a:t>
            </a:r>
            <a:endParaRPr lang="en-US" altLang="ja-JP" sz="4000" dirty="0" smtClean="0"/>
          </a:p>
          <a:p>
            <a:pPr marL="571500" indent="-571500">
              <a:lnSpc>
                <a:spcPct val="140000"/>
              </a:lnSpc>
              <a:buFont typeface="Arial"/>
              <a:buChar char="•"/>
            </a:pPr>
            <a:r>
              <a:rPr kumimoji="1" lang="ja-JP" altLang="en-US" sz="4000" dirty="0" smtClean="0"/>
              <a:t>年会費無料</a:t>
            </a:r>
            <a:endParaRPr kumimoji="1" lang="en-US" altLang="ja-JP" sz="4000" dirty="0" smtClean="0"/>
          </a:p>
          <a:p>
            <a:pPr marL="571500" indent="-571500">
              <a:lnSpc>
                <a:spcPct val="140000"/>
              </a:lnSpc>
              <a:buFont typeface="Arial"/>
              <a:buChar char="•"/>
            </a:pPr>
            <a:r>
              <a:rPr lang="ja-JP" altLang="en-US" sz="4000" dirty="0" smtClean="0"/>
              <a:t>利用額の</a:t>
            </a:r>
            <a:r>
              <a:rPr lang="en-US" altLang="ja-JP" sz="4000" dirty="0" smtClean="0"/>
              <a:t>0.3%</a:t>
            </a:r>
            <a:r>
              <a:rPr lang="ja-JP" altLang="en-US" sz="4000" dirty="0" smtClean="0"/>
              <a:t>がカード会社より</a:t>
            </a:r>
            <a:r>
              <a:rPr lang="en-US" altLang="ja-JP" sz="4000" dirty="0" smtClean="0"/>
              <a:t>RI</a:t>
            </a:r>
            <a:r>
              <a:rPr lang="ja-JP" altLang="en-US" sz="4000" dirty="0" smtClean="0"/>
              <a:t>に支払われ、全額ポリオプラスに寄付される</a:t>
            </a:r>
            <a:endParaRPr kumimoji="1" lang="en-US" altLang="ja-JP" sz="4000" dirty="0" smtClean="0"/>
          </a:p>
        </p:txBody>
      </p:sp>
    </p:spTree>
    <p:extLst>
      <p:ext uri="{BB962C8B-B14F-4D97-AF65-F5344CB8AC3E}">
        <p14:creationId xmlns:p14="http://schemas.microsoft.com/office/powerpoint/2010/main" val="36225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9487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ダイナースクラブカード</a:t>
            </a:r>
            <a:r>
              <a:rPr kumimoji="1" lang="ja-JP" altLang="en-US" sz="3600" dirty="0" smtClean="0"/>
              <a:t>申込書</a:t>
            </a:r>
            <a:r>
              <a:rPr kumimoji="1" lang="en-US" altLang="ja-JP" sz="3600" dirty="0" smtClean="0"/>
              <a:t> 1</a:t>
            </a:r>
            <a:endParaRPr kumimoji="1" lang="ja-JP" altLang="en-US" sz="3600" dirty="0"/>
          </a:p>
        </p:txBody>
      </p:sp>
      <p:pic>
        <p:nvPicPr>
          <p:cNvPr id="6" name="コンテンツ プレースホルダー 5" descr="スクリーンショット 2018-08-20 13.33.5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7" b="15537"/>
          <a:stretch/>
        </p:blipFill>
        <p:spPr/>
      </p:pic>
    </p:spTree>
    <p:extLst>
      <p:ext uri="{BB962C8B-B14F-4D97-AF65-F5344CB8AC3E}">
        <p14:creationId xmlns:p14="http://schemas.microsoft.com/office/powerpoint/2010/main" val="17089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9487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ダイナースクラブカード</a:t>
            </a:r>
            <a:r>
              <a:rPr kumimoji="1" lang="ja-JP" altLang="en-US" sz="3600" dirty="0" smtClean="0"/>
              <a:t>申込書</a:t>
            </a:r>
            <a:r>
              <a:rPr kumimoji="1" lang="en-US" altLang="ja-JP" sz="3600" dirty="0" smtClean="0"/>
              <a:t> 2</a:t>
            </a:r>
            <a:endParaRPr kumimoji="1" lang="ja-JP" altLang="en-US" sz="3600" dirty="0"/>
          </a:p>
        </p:txBody>
      </p:sp>
      <p:pic>
        <p:nvPicPr>
          <p:cNvPr id="4" name="コンテンツ プレースホルダー 3" descr="スクリーンショット 2018-08-20 13.35.3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6" b="1787"/>
          <a:stretch/>
        </p:blipFill>
        <p:spPr>
          <a:xfrm>
            <a:off x="739775" y="2372158"/>
            <a:ext cx="7662864" cy="3957092"/>
          </a:xfrm>
        </p:spPr>
      </p:pic>
    </p:spTree>
    <p:extLst>
      <p:ext uri="{BB962C8B-B14F-4D97-AF65-F5344CB8AC3E}">
        <p14:creationId xmlns:p14="http://schemas.microsoft.com/office/powerpoint/2010/main" val="26861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9487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ダイナースクラブカード</a:t>
            </a:r>
            <a:r>
              <a:rPr kumimoji="1" lang="ja-JP" altLang="en-US" sz="3600" dirty="0" smtClean="0"/>
              <a:t>申込書</a:t>
            </a:r>
            <a:r>
              <a:rPr kumimoji="1" lang="en-US" altLang="ja-JP" sz="3600" dirty="0" smtClean="0"/>
              <a:t> 3</a:t>
            </a:r>
            <a:endParaRPr kumimoji="1" lang="ja-JP" altLang="en-US" sz="3600" dirty="0"/>
          </a:p>
        </p:txBody>
      </p:sp>
      <p:pic>
        <p:nvPicPr>
          <p:cNvPr id="5" name="コンテンツ プレースホルダー 4" descr="スクリーンショット 2018-08-20 13.37.0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4" b="165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132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ジェネシス">
  <a:themeElements>
    <a:clrScheme name="ジェネシス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ジェネシス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ジェネシス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ジェネシス.thmx</Template>
  <TotalTime>635</TotalTime>
  <Words>193</Words>
  <Application>Microsoft Macintosh PowerPoint</Application>
  <PresentationFormat>画面に合わせる (4:3)</PresentationFormat>
  <Paragraphs>47</Paragraphs>
  <Slides>23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ジェネシス</vt:lpstr>
      <vt:lpstr>ポリオプラスと ロータリーカード</vt:lpstr>
      <vt:lpstr>ポリオとは？</vt:lpstr>
      <vt:lpstr>ポリオプラスの歩み 麹町ロータリークラブ  1</vt:lpstr>
      <vt:lpstr>ポリオプラスの歩み 麹町ロータリークラブ  2</vt:lpstr>
      <vt:lpstr>ロータリーカードで ポリオ撲滅を実現しよう</vt:lpstr>
      <vt:lpstr>ダイナースカード</vt:lpstr>
      <vt:lpstr>ダイナースクラブカード申込書 1</vt:lpstr>
      <vt:lpstr>ダイナースクラブカード申込書 2</vt:lpstr>
      <vt:lpstr>ダイナースクラブカード申込書 3</vt:lpstr>
      <vt:lpstr>ダイナースクラブカード 同意書 1</vt:lpstr>
      <vt:lpstr>ダイナースクラブカード 同意書 2</vt:lpstr>
      <vt:lpstr>ダイナースクラブカード 本人確認書類を忘れずに</vt:lpstr>
      <vt:lpstr>RIは一人あたり30ドルのポリオプラスへの寄付をお願いしています。</vt:lpstr>
      <vt:lpstr>オリコカードの加入方法</vt:lpstr>
      <vt:lpstr>オリコカード</vt:lpstr>
      <vt:lpstr>オリコカード</vt:lpstr>
      <vt:lpstr>オリコカード　</vt:lpstr>
      <vt:lpstr>ポイント還元方法</vt:lpstr>
      <vt:lpstr>お申し込み</vt:lpstr>
      <vt:lpstr>URL</vt:lpstr>
      <vt:lpstr>映画　ブレス幸せの呼吸 1958年にポリオに罹患した英国人ロビン・カベンディッシュの生涯を描く</vt:lpstr>
      <vt:lpstr>上映館　USシネマ千葉劇場 9月7日（金）〜14日（金）</vt:lpstr>
      <vt:lpstr>USシネマ千葉劇場 地図 千葉市中央区中央３丁目８−８ 中央ＣＩＢビル 2Ｆ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ポリオ撲滅 クレジットカード</dc:title>
  <dc:creator>石原 由美子</dc:creator>
  <cp:lastModifiedBy>石原 由美子</cp:lastModifiedBy>
  <cp:revision>47</cp:revision>
  <dcterms:created xsi:type="dcterms:W3CDTF">2018-08-19T14:10:00Z</dcterms:created>
  <dcterms:modified xsi:type="dcterms:W3CDTF">2018-08-24T03:45:41Z</dcterms:modified>
</cp:coreProperties>
</file>