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 id="2147483960" r:id="rId2"/>
  </p:sldMasterIdLst>
  <p:notesMasterIdLst>
    <p:notesMasterId r:id="rId19"/>
  </p:notesMasterIdLst>
  <p:sldIdLst>
    <p:sldId id="256" r:id="rId3"/>
    <p:sldId id="258" r:id="rId4"/>
    <p:sldId id="260" r:id="rId5"/>
    <p:sldId id="261" r:id="rId6"/>
    <p:sldId id="263" r:id="rId7"/>
    <p:sldId id="265" r:id="rId8"/>
    <p:sldId id="272" r:id="rId9"/>
    <p:sldId id="266" r:id="rId10"/>
    <p:sldId id="267" r:id="rId11"/>
    <p:sldId id="274" r:id="rId12"/>
    <p:sldId id="262" r:id="rId13"/>
    <p:sldId id="273" r:id="rId14"/>
    <p:sldId id="271" r:id="rId15"/>
    <p:sldId id="270" r:id="rId16"/>
    <p:sldId id="268" r:id="rId17"/>
    <p:sldId id="275" r:id="rId18"/>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02" initials="u" lastIdx="1" clrIdx="0">
    <p:extLst>
      <p:ext uri="{19B8F6BF-5375-455C-9EA6-DF929625EA0E}">
        <p15:presenceInfo xmlns:p15="http://schemas.microsoft.com/office/powerpoint/2012/main" userId="user0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8" d="100"/>
          <a:sy n="68" d="100"/>
        </p:scale>
        <p:origin x="7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CA"/>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57818107-BA1E-4A1B-B66C-1DC9FD2C878B}" type="datetimeFigureOut">
              <a:rPr lang="en-CA" smtClean="0"/>
              <a:t>2018-08-29</a:t>
            </a:fld>
            <a:endParaRPr lang="en-CA"/>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CA"/>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CA"/>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CA"/>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0B2CE6C0-8705-4158-9965-FE605A08931A}" type="slidenum">
              <a:rPr lang="en-CA" smtClean="0"/>
              <a:t>‹#›</a:t>
            </a:fld>
            <a:endParaRPr lang="en-CA"/>
          </a:p>
        </p:txBody>
      </p:sp>
    </p:spTree>
    <p:extLst>
      <p:ext uri="{BB962C8B-B14F-4D97-AF65-F5344CB8AC3E}">
        <p14:creationId xmlns:p14="http://schemas.microsoft.com/office/powerpoint/2010/main" val="1351313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ChangeArrowheads="1"/>
          </p:cNvSpPr>
          <p:nvPr/>
        </p:nvSpPr>
        <p:spPr bwMode="auto">
          <a:xfrm>
            <a:off x="3781071" y="10172923"/>
            <a:ext cx="2893883" cy="53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08" tIns="46054" rIns="92108" bIns="46054" anchor="b"/>
          <a:lstStyle>
            <a:lvl1pPr defTabSz="460375"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defTabSz="460375"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defTabSz="460375"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defTabSz="460375"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defTabSz="460375"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6037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6037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6037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60375"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eaLnBrk="1" hangingPunct="1"/>
            <a:fld id="{45711E6F-8111-41DC-B9A7-3BEEE85709EA}" type="slidenum">
              <a:rPr lang="en-US" altLang="ja-JP" sz="1200">
                <a:solidFill>
                  <a:srgbClr val="000000"/>
                </a:solidFill>
                <a:latin typeface="Calibri" panose="020F0502020204030204" pitchFamily="34" charset="0"/>
              </a:rPr>
              <a:pPr algn="r" eaLnBrk="1" hangingPunct="1"/>
              <a:t>6</a:t>
            </a:fld>
            <a:endParaRPr lang="en-US" altLang="ja-JP" sz="1200">
              <a:solidFill>
                <a:srgbClr val="000000"/>
              </a:solidFill>
              <a:latin typeface="Calibri" panose="020F0502020204030204" pitchFamily="34" charset="0"/>
            </a:endParaRPr>
          </a:p>
        </p:txBody>
      </p:sp>
      <p:sp>
        <p:nvSpPr>
          <p:cNvPr id="15363" name="Rectangle 2"/>
          <p:cNvSpPr>
            <a:spLocks noGrp="1" noRot="1" noChangeAspect="1" noTextEdit="1"/>
          </p:cNvSpPr>
          <p:nvPr>
            <p:ph type="sldImg"/>
          </p:nvPr>
        </p:nvSpPr>
        <p:spPr>
          <a:xfrm>
            <a:off x="-230188" y="801688"/>
            <a:ext cx="7140576" cy="4017962"/>
          </a:xfrm>
          <a:ln/>
        </p:spPr>
      </p:sp>
      <p:sp>
        <p:nvSpPr>
          <p:cNvPr id="15364" name="Rectangle 3"/>
          <p:cNvSpPr txBox="1">
            <a:spLocks noGrp="1"/>
          </p:cNvSpPr>
          <p:nvPr>
            <p:ph type="body" sz="quarter" idx="1"/>
          </p:nvPr>
        </p:nvSpPr>
        <p:spPr bwMode="auto">
          <a:xfrm>
            <a:off x="341466" y="5087318"/>
            <a:ext cx="5924977" cy="482010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97" rIns="92097" numCol="1">
            <a:prstTxWarp prst="textNoShape">
              <a:avLst/>
            </a:prstTxWarp>
          </a:bodyPr>
          <a:lstStyle/>
          <a:p>
            <a:pPr eaLnBrk="1" hangingPunct="1">
              <a:spcBef>
                <a:spcPct val="0"/>
              </a:spcBef>
              <a:buFontTx/>
              <a:buChar char="•"/>
            </a:pPr>
            <a:r>
              <a:rPr altLang="en-US" sz="1600">
                <a:latin typeface="Arial" panose="020B0604020202020204" pitchFamily="34" charset="0"/>
                <a:ea typeface="ＭＳ Ｐゴシック" panose="020B0600070205080204" pitchFamily="50" charset="-128"/>
              </a:rPr>
              <a:t>ロータリー財団管理委員会は、新しい補助金構成のために、</a:t>
            </a:r>
            <a:r>
              <a:rPr lang="en-US" altLang="ja-JP" sz="1600">
                <a:latin typeface="Arial" panose="020B0604020202020204" pitchFamily="34" charset="0"/>
                <a:ea typeface="ＭＳ Ｐゴシック" panose="020B0600070205080204" pitchFamily="50" charset="-128"/>
              </a:rPr>
              <a:t>6</a:t>
            </a:r>
            <a:r>
              <a:rPr altLang="en-US" sz="1600">
                <a:latin typeface="Arial" panose="020B0604020202020204" pitchFamily="34" charset="0"/>
                <a:ea typeface="ＭＳ Ｐゴシック" panose="020B0600070205080204" pitchFamily="50" charset="-128"/>
              </a:rPr>
              <a:t>つの重点分野を定めました</a:t>
            </a:r>
            <a:r>
              <a:rPr altLang="en-US" sz="1600" u="sng">
                <a:latin typeface="Arial" panose="020B0604020202020204" pitchFamily="34" charset="0"/>
                <a:ea typeface="ＭＳ Ｐゴシック" panose="020B0600070205080204" pitchFamily="50" charset="-128"/>
              </a:rPr>
              <a:t>。これらの分野は、</a:t>
            </a:r>
            <a:r>
              <a:rPr altLang="en-US" sz="1600" b="1" u="sng">
                <a:latin typeface="Arial" panose="020B0604020202020204" pitchFamily="34" charset="0"/>
                <a:ea typeface="ＭＳ Ｐゴシック" panose="020B0600070205080204" pitchFamily="50" charset="-128"/>
              </a:rPr>
              <a:t>ロータリアンが世界各地で既に取り組んでいる重要な人道的課題やニーズを反映したもの</a:t>
            </a:r>
            <a:r>
              <a:rPr altLang="en-US" sz="1600" u="sng">
                <a:latin typeface="Arial" panose="020B0604020202020204" pitchFamily="34" charset="0"/>
                <a:ea typeface="ＭＳ Ｐゴシック" panose="020B0600070205080204" pitchFamily="50" charset="-128"/>
              </a:rPr>
              <a:t>です。ロータリーが国際開発活動に参加し、財団の使命をさらに戦略的に遂行するためのものです。また</a:t>
            </a:r>
            <a:r>
              <a:rPr altLang="en-US" sz="1600">
                <a:latin typeface="Arial" panose="020B0604020202020204" pitchFamily="34" charset="0"/>
                <a:ea typeface="ＭＳ Ｐゴシック" panose="020B0600070205080204" pitchFamily="50" charset="-128"/>
              </a:rPr>
              <a:t>各分野には具体的な目標があります。</a:t>
            </a:r>
            <a:endParaRPr lang="en-US" altLang="en-US" sz="1600">
              <a:latin typeface="Arial" panose="020B0604020202020204" pitchFamily="34" charset="0"/>
              <a:ea typeface="ＭＳ Ｐゴシック" panose="020B0600070205080204" pitchFamily="50" charset="-128"/>
            </a:endParaRPr>
          </a:p>
          <a:p>
            <a:pPr eaLnBrk="1" hangingPunct="1">
              <a:spcBef>
                <a:spcPct val="0"/>
              </a:spcBef>
              <a:buFontTx/>
              <a:buChar char="•"/>
            </a:pPr>
            <a:r>
              <a:rPr altLang="en-US" sz="1600">
                <a:latin typeface="Arial" panose="020B0604020202020204" pitchFamily="34" charset="0"/>
                <a:ea typeface="ＭＳ Ｐゴシック" panose="020B0600070205080204" pitchFamily="50" charset="-128"/>
              </a:rPr>
              <a:t>管理委員会は、少なくとも</a:t>
            </a:r>
            <a:r>
              <a:rPr lang="en-US" altLang="ja-JP" sz="1600">
                <a:latin typeface="Arial" panose="020B0604020202020204" pitchFamily="34" charset="0"/>
                <a:ea typeface="ＭＳ Ｐゴシック" panose="020B0600070205080204" pitchFamily="50" charset="-128"/>
              </a:rPr>
              <a:t>9</a:t>
            </a:r>
            <a:r>
              <a:rPr altLang="en-US" sz="1600">
                <a:latin typeface="Arial" panose="020B0604020202020204" pitchFamily="34" charset="0"/>
                <a:ea typeface="ＭＳ Ｐゴシック" panose="020B0600070205080204" pitchFamily="50" charset="-128"/>
              </a:rPr>
              <a:t>年間、これらの重点分野に焦点を当てていきます。試験地区以外の地区やクラブも未来の夢計画の全面実施に先立ち、重点分野を考慮に入れて現在の財団プログラム活動を計画するよう奨励されています。</a:t>
            </a:r>
            <a:endParaRPr lang="en-US" altLang="en-US" sz="1600">
              <a:latin typeface="Arial" panose="020B0604020202020204" pitchFamily="34" charset="0"/>
              <a:ea typeface="ＭＳ Ｐゴシック" panose="020B0600070205080204" pitchFamily="50" charset="-128"/>
            </a:endParaRPr>
          </a:p>
          <a:p>
            <a:pPr eaLnBrk="1" hangingPunct="1">
              <a:spcBef>
                <a:spcPct val="0"/>
              </a:spcBef>
              <a:buFontTx/>
              <a:buChar char="•"/>
            </a:pPr>
            <a:r>
              <a:rPr altLang="en-US" sz="1600" u="sng">
                <a:latin typeface="Arial" panose="020B0604020202020204" pitchFamily="34" charset="0"/>
                <a:ea typeface="ＭＳ Ｐゴシック" panose="020B0600070205080204" pitchFamily="50" charset="-128"/>
              </a:rPr>
              <a:t>これらの分野の専門家を派遣する事も。</a:t>
            </a:r>
          </a:p>
        </p:txBody>
      </p:sp>
    </p:spTree>
    <p:extLst>
      <p:ext uri="{BB962C8B-B14F-4D97-AF65-F5344CB8AC3E}">
        <p14:creationId xmlns:p14="http://schemas.microsoft.com/office/powerpoint/2010/main" val="1432547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CA"/>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CA"/>
          </a:p>
        </p:txBody>
      </p:sp>
      <p:sp>
        <p:nvSpPr>
          <p:cNvPr id="4" name="日付プレースホルダー 3"/>
          <p:cNvSpPr>
            <a:spLocks noGrp="1"/>
          </p:cNvSpPr>
          <p:nvPr>
            <p:ph type="dt" sz="half" idx="10"/>
          </p:nvPr>
        </p:nvSpPr>
        <p:spPr/>
        <p:txBody>
          <a:bodyPr/>
          <a:lstStyle/>
          <a:p>
            <a:fld id="{3FAE709A-44CF-4A07-AA6A-41390CB9E7D5}" type="datetimeFigureOut">
              <a:rPr lang="en-CA" smtClean="0"/>
              <a:t>2018-08-29</a:t>
            </a:fld>
            <a:endParaRPr lang="en-CA"/>
          </a:p>
        </p:txBody>
      </p:sp>
      <p:sp>
        <p:nvSpPr>
          <p:cNvPr id="5" name="フッター プレースホルダー 4"/>
          <p:cNvSpPr>
            <a:spLocks noGrp="1"/>
          </p:cNvSpPr>
          <p:nvPr>
            <p:ph type="ftr" sz="quarter" idx="11"/>
          </p:nvPr>
        </p:nvSpPr>
        <p:spPr/>
        <p:txBody>
          <a:bodyPr/>
          <a:lstStyle/>
          <a:p>
            <a:endParaRPr lang="en-CA"/>
          </a:p>
        </p:txBody>
      </p:sp>
      <p:sp>
        <p:nvSpPr>
          <p:cNvPr id="6" name="スライド番号プレースホルダー 5"/>
          <p:cNvSpPr>
            <a:spLocks noGrp="1"/>
          </p:cNvSpPr>
          <p:nvPr>
            <p:ph type="sldNum" sz="quarter" idx="12"/>
          </p:nvPr>
        </p:nvSpPr>
        <p:spPr/>
        <p:txBody>
          <a:bodyPr/>
          <a:lstStyle/>
          <a:p>
            <a:fld id="{14D60BD2-BDC3-4D0A-91CE-1CA4FBF8C3B3}" type="slidenum">
              <a:rPr lang="en-CA" smtClean="0"/>
              <a:t>‹#›</a:t>
            </a:fld>
            <a:endParaRPr lang="en-CA"/>
          </a:p>
        </p:txBody>
      </p:sp>
    </p:spTree>
    <p:extLst>
      <p:ext uri="{BB962C8B-B14F-4D97-AF65-F5344CB8AC3E}">
        <p14:creationId xmlns:p14="http://schemas.microsoft.com/office/powerpoint/2010/main" val="842949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CA"/>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CA"/>
          </a:p>
        </p:txBody>
      </p:sp>
      <p:sp>
        <p:nvSpPr>
          <p:cNvPr id="4" name="日付プレースホルダー 3"/>
          <p:cNvSpPr>
            <a:spLocks noGrp="1"/>
          </p:cNvSpPr>
          <p:nvPr>
            <p:ph type="dt" sz="half" idx="10"/>
          </p:nvPr>
        </p:nvSpPr>
        <p:spPr/>
        <p:txBody>
          <a:bodyPr/>
          <a:lstStyle/>
          <a:p>
            <a:fld id="{3FAE709A-44CF-4A07-AA6A-41390CB9E7D5}" type="datetimeFigureOut">
              <a:rPr lang="en-CA" smtClean="0"/>
              <a:t>2018-08-29</a:t>
            </a:fld>
            <a:endParaRPr lang="en-CA"/>
          </a:p>
        </p:txBody>
      </p:sp>
      <p:sp>
        <p:nvSpPr>
          <p:cNvPr id="5" name="フッター プレースホルダー 4"/>
          <p:cNvSpPr>
            <a:spLocks noGrp="1"/>
          </p:cNvSpPr>
          <p:nvPr>
            <p:ph type="ftr" sz="quarter" idx="11"/>
          </p:nvPr>
        </p:nvSpPr>
        <p:spPr/>
        <p:txBody>
          <a:bodyPr/>
          <a:lstStyle/>
          <a:p>
            <a:endParaRPr lang="en-CA"/>
          </a:p>
        </p:txBody>
      </p:sp>
      <p:sp>
        <p:nvSpPr>
          <p:cNvPr id="6" name="スライド番号プレースホルダー 5"/>
          <p:cNvSpPr>
            <a:spLocks noGrp="1"/>
          </p:cNvSpPr>
          <p:nvPr>
            <p:ph type="sldNum" sz="quarter" idx="12"/>
          </p:nvPr>
        </p:nvSpPr>
        <p:spPr/>
        <p:txBody>
          <a:bodyPr/>
          <a:lstStyle/>
          <a:p>
            <a:fld id="{14D60BD2-BDC3-4D0A-91CE-1CA4FBF8C3B3}" type="slidenum">
              <a:rPr lang="en-CA" smtClean="0"/>
              <a:t>‹#›</a:t>
            </a:fld>
            <a:endParaRPr lang="en-CA"/>
          </a:p>
        </p:txBody>
      </p:sp>
    </p:spTree>
    <p:extLst>
      <p:ext uri="{BB962C8B-B14F-4D97-AF65-F5344CB8AC3E}">
        <p14:creationId xmlns:p14="http://schemas.microsoft.com/office/powerpoint/2010/main" val="1389155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CA"/>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CA"/>
          </a:p>
        </p:txBody>
      </p:sp>
      <p:sp>
        <p:nvSpPr>
          <p:cNvPr id="4" name="日付プレースホルダー 3"/>
          <p:cNvSpPr>
            <a:spLocks noGrp="1"/>
          </p:cNvSpPr>
          <p:nvPr>
            <p:ph type="dt" sz="half" idx="10"/>
          </p:nvPr>
        </p:nvSpPr>
        <p:spPr/>
        <p:txBody>
          <a:bodyPr/>
          <a:lstStyle/>
          <a:p>
            <a:fld id="{3FAE709A-44CF-4A07-AA6A-41390CB9E7D5}" type="datetimeFigureOut">
              <a:rPr lang="en-CA" smtClean="0"/>
              <a:t>2018-08-29</a:t>
            </a:fld>
            <a:endParaRPr lang="en-CA"/>
          </a:p>
        </p:txBody>
      </p:sp>
      <p:sp>
        <p:nvSpPr>
          <p:cNvPr id="5" name="フッター プレースホルダー 4"/>
          <p:cNvSpPr>
            <a:spLocks noGrp="1"/>
          </p:cNvSpPr>
          <p:nvPr>
            <p:ph type="ftr" sz="quarter" idx="11"/>
          </p:nvPr>
        </p:nvSpPr>
        <p:spPr/>
        <p:txBody>
          <a:bodyPr/>
          <a:lstStyle/>
          <a:p>
            <a:endParaRPr lang="en-CA"/>
          </a:p>
        </p:txBody>
      </p:sp>
      <p:sp>
        <p:nvSpPr>
          <p:cNvPr id="6" name="スライド番号プレースホルダー 5"/>
          <p:cNvSpPr>
            <a:spLocks noGrp="1"/>
          </p:cNvSpPr>
          <p:nvPr>
            <p:ph type="sldNum" sz="quarter" idx="12"/>
          </p:nvPr>
        </p:nvSpPr>
        <p:spPr/>
        <p:txBody>
          <a:bodyPr/>
          <a:lstStyle/>
          <a:p>
            <a:fld id="{14D60BD2-BDC3-4D0A-91CE-1CA4FBF8C3B3}" type="slidenum">
              <a:rPr lang="en-CA" smtClean="0"/>
              <a:t>‹#›</a:t>
            </a:fld>
            <a:endParaRPr lang="en-CA"/>
          </a:p>
        </p:txBody>
      </p:sp>
    </p:spTree>
    <p:extLst>
      <p:ext uri="{BB962C8B-B14F-4D97-AF65-F5344CB8AC3E}">
        <p14:creationId xmlns:p14="http://schemas.microsoft.com/office/powerpoint/2010/main" val="42058273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フリーフォーム 6">
            <a:extLst>
              <a:ext uri="{FF2B5EF4-FFF2-40B4-BE49-F238E27FC236}">
                <a16:creationId xmlns:a16="http://schemas.microsoft.com/office/drawing/2014/main" id="{E3CF2568-256D-46E5-9487-4C257C69FFAA}"/>
              </a:ext>
            </a:extLst>
          </p:cNvPr>
          <p:cNvSpPr/>
          <p:nvPr/>
        </p:nvSpPr>
        <p:spPr>
          <a:xfrm>
            <a:off x="0" y="0"/>
            <a:ext cx="12192000" cy="6858000"/>
          </a:xfrm>
          <a:custGeom>
            <a:avLst/>
            <a:gdLst>
              <a:gd name="f0" fmla="val 10800000"/>
              <a:gd name="f1" fmla="val 5400000"/>
              <a:gd name="f2" fmla="val 180"/>
              <a:gd name="f3" fmla="val w"/>
              <a:gd name="f4" fmla="val h"/>
              <a:gd name="f5" fmla="val 0"/>
              <a:gd name="f6" fmla="val 4395"/>
              <a:gd name="f7" fmla="val 3107"/>
              <a:gd name="f8" fmla="val 2276"/>
              <a:gd name="f9" fmla="val 2364"/>
              <a:gd name="f10" fmla="val 2291"/>
              <a:gd name="f11" fmla="val 2380"/>
              <a:gd name="f12" fmla="val 2322"/>
              <a:gd name="f13" fmla="val 2385"/>
              <a:gd name="f14" fmla="val 2354"/>
              <a:gd name="f15" fmla="val 2390"/>
              <a:gd name="f16" fmla="val 2369"/>
              <a:gd name="f17" fmla="val 2333"/>
              <a:gd name="f18" fmla="val 2302"/>
              <a:gd name="f19" fmla="val 2281"/>
              <a:gd name="f20" fmla="val 2271"/>
              <a:gd name="f21" fmla="val 2286"/>
              <a:gd name="f22" fmla="val 135"/>
              <a:gd name="f23" fmla="val 130"/>
              <a:gd name="f24" fmla="val 2312"/>
              <a:gd name="f25" fmla="val 125"/>
              <a:gd name="f26" fmla="val 2317"/>
              <a:gd name="f27" fmla="val 2328"/>
              <a:gd name="f28" fmla="val 2343"/>
              <a:gd name="f29" fmla="val 151"/>
              <a:gd name="f30" fmla="val 156"/>
              <a:gd name="f31" fmla="val 2348"/>
              <a:gd name="f32" fmla="val 146"/>
              <a:gd name="f33" fmla="val 140"/>
              <a:gd name="f34" fmla="val 2374"/>
              <a:gd name="f35" fmla="val 120"/>
              <a:gd name="f36" fmla="val 114"/>
              <a:gd name="f37" fmla="val 104"/>
              <a:gd name="f38" fmla="val 99"/>
              <a:gd name="f39" fmla="val 2359"/>
              <a:gd name="f40" fmla="val 89"/>
              <a:gd name="f41" fmla="val 94"/>
              <a:gd name="f42" fmla="val 78"/>
              <a:gd name="f43" fmla="val 2297"/>
              <a:gd name="f44" fmla="val 83"/>
              <a:gd name="f45" fmla="val 109"/>
              <a:gd name="f46" fmla="val 2338"/>
              <a:gd name="f47" fmla="val 302"/>
              <a:gd name="f48" fmla="val 312"/>
              <a:gd name="f49" fmla="val 296"/>
              <a:gd name="f50" fmla="val 291"/>
              <a:gd name="f51" fmla="val 2307"/>
              <a:gd name="f52" fmla="val 317"/>
              <a:gd name="f53" fmla="val 322"/>
              <a:gd name="f54" fmla="val 327"/>
              <a:gd name="f55" fmla="val 333"/>
              <a:gd name="f56" fmla="val 1481"/>
              <a:gd name="f57" fmla="val 47"/>
              <a:gd name="f58" fmla="val 52"/>
              <a:gd name="f59" fmla="val 1486"/>
              <a:gd name="f60" fmla="val 57"/>
              <a:gd name="f61" fmla="val 1491"/>
              <a:gd name="f62" fmla="val 1496"/>
              <a:gd name="f63" fmla="val 1502"/>
              <a:gd name="f64" fmla="val 1507"/>
              <a:gd name="f65" fmla="val 1512"/>
              <a:gd name="f66" fmla="val 1517"/>
              <a:gd name="f67" fmla="val 42"/>
              <a:gd name="f68" fmla="val 37"/>
              <a:gd name="f69" fmla="val 31"/>
              <a:gd name="f70" fmla="val 26"/>
              <a:gd name="f71" fmla="val 1476"/>
              <a:gd name="f72" fmla="val 172"/>
              <a:gd name="f73" fmla="val 166"/>
              <a:gd name="f74" fmla="val 161"/>
              <a:gd name="f75" fmla="val 2686"/>
              <a:gd name="f76" fmla="val 2250"/>
              <a:gd name="f77" fmla="val 2702"/>
              <a:gd name="f78" fmla="val 2234"/>
              <a:gd name="f79" fmla="val 2229"/>
              <a:gd name="f80" fmla="val 2691"/>
              <a:gd name="f81" fmla="val 2224"/>
              <a:gd name="f82" fmla="val 2681"/>
              <a:gd name="f83" fmla="val 2218"/>
              <a:gd name="f84" fmla="val 2213"/>
              <a:gd name="f85" fmla="val 2208"/>
              <a:gd name="f86" fmla="val 2671"/>
              <a:gd name="f87" fmla="val 2660"/>
              <a:gd name="f88" fmla="val 2655"/>
              <a:gd name="f89" fmla="val 2239"/>
              <a:gd name="f90" fmla="val 1683"/>
              <a:gd name="f91" fmla="val 21"/>
              <a:gd name="f92" fmla="val 1689"/>
              <a:gd name="f93" fmla="val 1694"/>
              <a:gd name="f94" fmla="val 1699"/>
              <a:gd name="f95" fmla="val 1704"/>
              <a:gd name="f96" fmla="val 1709"/>
              <a:gd name="f97" fmla="val 1715"/>
              <a:gd name="f98" fmla="val 16"/>
              <a:gd name="f99" fmla="val 11"/>
              <a:gd name="f100" fmla="val 5"/>
              <a:gd name="f101" fmla="val 639"/>
              <a:gd name="f102" fmla="val 644"/>
              <a:gd name="f103" fmla="val 1637"/>
              <a:gd name="f104" fmla="val 348"/>
              <a:gd name="f105" fmla="val 1642"/>
              <a:gd name="f106" fmla="val 353"/>
              <a:gd name="f107" fmla="val 359"/>
              <a:gd name="f108" fmla="val 364"/>
              <a:gd name="f109" fmla="val 369"/>
              <a:gd name="f110" fmla="val 1647"/>
              <a:gd name="f111" fmla="val 374"/>
              <a:gd name="f112" fmla="val 1652"/>
              <a:gd name="f113" fmla="val 1657"/>
              <a:gd name="f114" fmla="val 1663"/>
              <a:gd name="f115" fmla="val 1668"/>
              <a:gd name="f116" fmla="val 1673"/>
              <a:gd name="f117" fmla="val 1678"/>
              <a:gd name="f118" fmla="val 343"/>
              <a:gd name="f119" fmla="val 338"/>
              <a:gd name="f120" fmla="val 1580"/>
              <a:gd name="f121" fmla="val 203"/>
              <a:gd name="f122" fmla="val 1574"/>
              <a:gd name="f123" fmla="val 208"/>
              <a:gd name="f124" fmla="val 3523"/>
              <a:gd name="f125" fmla="val 1185"/>
              <a:gd name="f126" fmla="val 3512"/>
              <a:gd name="f127" fmla="val 1195"/>
              <a:gd name="f128" fmla="val 3507"/>
              <a:gd name="f129" fmla="val 390"/>
              <a:gd name="f130" fmla="val 1564"/>
              <a:gd name="f131" fmla="val 1554"/>
              <a:gd name="f132" fmla="val 400"/>
              <a:gd name="f133" fmla="val 1559"/>
              <a:gd name="f134" fmla="val 405"/>
              <a:gd name="f135" fmla="val 395"/>
              <a:gd name="f136" fmla="val 1585"/>
              <a:gd name="f137" fmla="val 1590"/>
              <a:gd name="f138" fmla="val 1595"/>
              <a:gd name="f139" fmla="val 1600"/>
              <a:gd name="f140" fmla="val 1606"/>
              <a:gd name="f141" fmla="val 1611"/>
              <a:gd name="f142" fmla="val 1616"/>
              <a:gd name="f143" fmla="val 1621"/>
              <a:gd name="f144" fmla="val 1626"/>
              <a:gd name="f145" fmla="val 1632"/>
              <a:gd name="f146" fmla="val 73"/>
              <a:gd name="f147" fmla="val 68"/>
              <a:gd name="f148" fmla="val 63"/>
              <a:gd name="f149" fmla="val 442"/>
              <a:gd name="f150" fmla="val 452"/>
              <a:gd name="f151" fmla="val 457"/>
              <a:gd name="f152" fmla="val 463"/>
              <a:gd name="f153" fmla="val 468"/>
              <a:gd name="f154" fmla="val 473"/>
              <a:gd name="f155" fmla="val 447"/>
              <a:gd name="f156" fmla="val 509"/>
              <a:gd name="f157" fmla="val 504"/>
              <a:gd name="f158" fmla="val 499"/>
              <a:gd name="f159" fmla="val 515"/>
              <a:gd name="f160" fmla="val 520"/>
              <a:gd name="f161" fmla="val 525"/>
              <a:gd name="f162" fmla="val 530"/>
              <a:gd name="f163" fmla="val 385"/>
              <a:gd name="f164" fmla="val 379"/>
              <a:gd name="f165" fmla="val 1522"/>
              <a:gd name="f166" fmla="val 1528"/>
              <a:gd name="f167" fmla="val 1533"/>
              <a:gd name="f168" fmla="val 1538"/>
              <a:gd name="f169" fmla="val 1548"/>
              <a:gd name="f170" fmla="val 1543"/>
              <a:gd name="f171" fmla="val 437"/>
              <a:gd name="f172" fmla="val 431"/>
              <a:gd name="f173" fmla="val 546"/>
              <a:gd name="f174" fmla="val 556"/>
              <a:gd name="f175" fmla="val 561"/>
              <a:gd name="f176" fmla="val 566"/>
              <a:gd name="f177" fmla="val 1377"/>
              <a:gd name="f178" fmla="val 416"/>
              <a:gd name="f179" fmla="val 1382"/>
              <a:gd name="f180" fmla="val 1387"/>
              <a:gd name="f181" fmla="val 411"/>
              <a:gd name="f182" fmla="val 1320"/>
              <a:gd name="f183" fmla="val 779"/>
              <a:gd name="f184" fmla="val 774"/>
              <a:gd name="f185" fmla="val 1315"/>
              <a:gd name="f186" fmla="val 1309"/>
              <a:gd name="f187" fmla="val 1304"/>
              <a:gd name="f188" fmla="val 1299"/>
              <a:gd name="f189" fmla="val 785"/>
              <a:gd name="f190" fmla="val 1294"/>
              <a:gd name="f191" fmla="val 1289"/>
              <a:gd name="f192" fmla="val 1283"/>
              <a:gd name="f193" fmla="val 790"/>
              <a:gd name="f194" fmla="val 795"/>
              <a:gd name="f195" fmla="val 800"/>
              <a:gd name="f196" fmla="val 1278"/>
              <a:gd name="f197" fmla="val 805"/>
              <a:gd name="f198" fmla="val 811"/>
              <a:gd name="f199" fmla="val 816"/>
              <a:gd name="f200" fmla="val 821"/>
              <a:gd name="f201" fmla="val 1325"/>
              <a:gd name="f202" fmla="val 1330"/>
              <a:gd name="f203" fmla="val 1335"/>
              <a:gd name="f204" fmla="val 1247"/>
              <a:gd name="f205" fmla="val 1242"/>
              <a:gd name="f206" fmla="val 1231"/>
              <a:gd name="f207" fmla="val 1226"/>
              <a:gd name="f208" fmla="val 1221"/>
              <a:gd name="f209" fmla="val 826"/>
              <a:gd name="f210" fmla="val 831"/>
              <a:gd name="f211" fmla="val 837"/>
              <a:gd name="f212" fmla="val 1237"/>
              <a:gd name="f213" fmla="val 1257"/>
              <a:gd name="f214" fmla="val 696"/>
              <a:gd name="f215" fmla="val 1252"/>
              <a:gd name="f216" fmla="val 702"/>
              <a:gd name="f217" fmla="val 707"/>
              <a:gd name="f218" fmla="val 712"/>
              <a:gd name="f219" fmla="val 717"/>
              <a:gd name="f220" fmla="val 722"/>
              <a:gd name="f221" fmla="val 1263"/>
              <a:gd name="f222" fmla="val 1268"/>
              <a:gd name="f223" fmla="val 1273"/>
              <a:gd name="f224" fmla="val 691"/>
              <a:gd name="f225" fmla="val 1372"/>
              <a:gd name="f226" fmla="val 1356"/>
              <a:gd name="f227" fmla="val 1351"/>
              <a:gd name="f228" fmla="val 650"/>
              <a:gd name="f229" fmla="val 655"/>
              <a:gd name="f230" fmla="val 1341"/>
              <a:gd name="f231" fmla="val 660"/>
              <a:gd name="f232" fmla="val 1346"/>
              <a:gd name="f233" fmla="val 670"/>
              <a:gd name="f234" fmla="val 676"/>
              <a:gd name="f235" fmla="val 681"/>
              <a:gd name="f236" fmla="val 1361"/>
              <a:gd name="f237" fmla="val 1367"/>
              <a:gd name="f238" fmla="val 3460"/>
              <a:gd name="f239" fmla="val 1018"/>
              <a:gd name="f240" fmla="val 3403"/>
              <a:gd name="f241" fmla="val 1044"/>
              <a:gd name="f242" fmla="val 1024"/>
              <a:gd name="f243" fmla="val 727"/>
              <a:gd name="f244" fmla="val 1200"/>
              <a:gd name="f245" fmla="val 1206"/>
              <a:gd name="f246" fmla="val 1180"/>
              <a:gd name="f247" fmla="val 1174"/>
              <a:gd name="f248" fmla="val 577"/>
              <a:gd name="f249" fmla="val 572"/>
              <a:gd name="f250" fmla="val 1190"/>
              <a:gd name="f251" fmla="val 1159"/>
              <a:gd name="f252" fmla="val 1164"/>
              <a:gd name="f253" fmla="val 1154"/>
              <a:gd name="f254" fmla="val 1143"/>
              <a:gd name="f255" fmla="val 1138"/>
              <a:gd name="f256" fmla="val 1148"/>
              <a:gd name="f257" fmla="val 1169"/>
              <a:gd name="f258" fmla="val 1128"/>
              <a:gd name="f259" fmla="val 847"/>
              <a:gd name="f260" fmla="val 1133"/>
              <a:gd name="f261" fmla="val 842"/>
              <a:gd name="f262" fmla="val 1211"/>
              <a:gd name="f263" fmla="val 1216"/>
              <a:gd name="f264" fmla="val 1122"/>
              <a:gd name="f265" fmla="val 1117"/>
              <a:gd name="f266" fmla="val 769"/>
              <a:gd name="f267" fmla="val 1403"/>
              <a:gd name="f268" fmla="val 1398"/>
              <a:gd name="f269" fmla="val 1393"/>
              <a:gd name="f270" fmla="val 478"/>
              <a:gd name="f271" fmla="val 483"/>
              <a:gd name="f272" fmla="val 894"/>
              <a:gd name="f273" fmla="val 889"/>
              <a:gd name="f274" fmla="val 899"/>
              <a:gd name="f275" fmla="val 904"/>
              <a:gd name="f276" fmla="val 909"/>
              <a:gd name="f277" fmla="val 915"/>
              <a:gd name="f278" fmla="val 920"/>
              <a:gd name="f279" fmla="val 3346"/>
              <a:gd name="f280" fmla="val 1579"/>
              <a:gd name="f281" fmla="val 3325"/>
              <a:gd name="f282" fmla="val 3299"/>
              <a:gd name="f283" fmla="val 1455"/>
              <a:gd name="f284" fmla="val 3304"/>
              <a:gd name="f285" fmla="val 198"/>
              <a:gd name="f286" fmla="val 192"/>
              <a:gd name="f287" fmla="val 187"/>
              <a:gd name="f288" fmla="val 182"/>
              <a:gd name="f289" fmla="val 177"/>
              <a:gd name="f290" fmla="val 1408"/>
              <a:gd name="f291" fmla="val 421"/>
              <a:gd name="f292" fmla="val 426"/>
              <a:gd name="f293" fmla="val 1439"/>
              <a:gd name="f294" fmla="val 535"/>
              <a:gd name="f295" fmla="val 1434"/>
              <a:gd name="f296" fmla="val 1429"/>
              <a:gd name="f297" fmla="val 608"/>
              <a:gd name="f298" fmla="val 1413"/>
              <a:gd name="f299" fmla="val 1419"/>
              <a:gd name="f300" fmla="val 603"/>
              <a:gd name="f301" fmla="val 598"/>
              <a:gd name="f302" fmla="val 1444"/>
              <a:gd name="f303" fmla="val 1450"/>
              <a:gd name="f304" fmla="val 1460"/>
              <a:gd name="f305" fmla="val 1465"/>
              <a:gd name="f306" fmla="val 1424"/>
              <a:gd name="f307" fmla="val 489"/>
              <a:gd name="f308" fmla="val 592"/>
              <a:gd name="f309" fmla="val 3907"/>
              <a:gd name="f310" fmla="val 286"/>
              <a:gd name="f311" fmla="val 3902"/>
              <a:gd name="f312" fmla="val 3876"/>
              <a:gd name="f313" fmla="val 255"/>
              <a:gd name="f314" fmla="val 3871"/>
              <a:gd name="f315" fmla="val 3865"/>
              <a:gd name="f316" fmla="val 250"/>
              <a:gd name="f317" fmla="val 3860"/>
              <a:gd name="f318" fmla="val 3845"/>
              <a:gd name="f319" fmla="val 244"/>
              <a:gd name="f320" fmla="val 3850"/>
              <a:gd name="f321" fmla="val 3855"/>
              <a:gd name="f322" fmla="val 260"/>
              <a:gd name="f323" fmla="val 3793"/>
              <a:gd name="f324" fmla="val 3788"/>
              <a:gd name="f325" fmla="val 3782"/>
              <a:gd name="f326" fmla="val 3814"/>
              <a:gd name="f327" fmla="val 234"/>
              <a:gd name="f328" fmla="val 3808"/>
              <a:gd name="f329" fmla="val 3819"/>
              <a:gd name="f330" fmla="val 239"/>
              <a:gd name="f331" fmla="val 3824"/>
              <a:gd name="f332" fmla="val 3829"/>
              <a:gd name="f333" fmla="val 3938"/>
              <a:gd name="f334" fmla="val 3933"/>
              <a:gd name="f335" fmla="val 686"/>
              <a:gd name="f336" fmla="val 738"/>
              <a:gd name="f337" fmla="val 728"/>
              <a:gd name="f338" fmla="val 982"/>
              <a:gd name="f339" fmla="val 977"/>
              <a:gd name="f340" fmla="val 987"/>
              <a:gd name="f341" fmla="val 4286"/>
              <a:gd name="f342" fmla="val 2998"/>
              <a:gd name="f343" fmla="val 4281"/>
              <a:gd name="f344" fmla="val 3003"/>
              <a:gd name="f345" fmla="val 4292"/>
              <a:gd name="f346" fmla="val 3985"/>
              <a:gd name="f347" fmla="val 3990"/>
              <a:gd name="f348" fmla="val 4364"/>
              <a:gd name="f349" fmla="val 3018"/>
              <a:gd name="f350" fmla="val 3008"/>
              <a:gd name="f351" fmla="val 4359"/>
              <a:gd name="f352" fmla="val 3013"/>
              <a:gd name="f353" fmla="val 4369"/>
              <a:gd name="f354" fmla="val 4375"/>
              <a:gd name="f355" fmla="val 494"/>
              <a:gd name="f356" fmla="val 4343"/>
              <a:gd name="f357" fmla="val 4328"/>
              <a:gd name="f358" fmla="val 4271"/>
              <a:gd name="f359" fmla="val 4255"/>
              <a:gd name="f360" fmla="val 4260"/>
              <a:gd name="f361" fmla="val 4266"/>
              <a:gd name="f362" fmla="val 4276"/>
              <a:gd name="f363" fmla="val 4250"/>
              <a:gd name="f364" fmla="val 4234"/>
              <a:gd name="f365" fmla="val 4229"/>
              <a:gd name="f366" fmla="val 4240"/>
              <a:gd name="f367" fmla="val 4208"/>
              <a:gd name="f368" fmla="val 4198"/>
              <a:gd name="f369" fmla="val 4193"/>
              <a:gd name="f370" fmla="val 276"/>
              <a:gd name="f371" fmla="val 4219"/>
              <a:gd name="f372" fmla="val 224"/>
              <a:gd name="f373" fmla="val 218"/>
              <a:gd name="f374" fmla="val 4177"/>
              <a:gd name="f375" fmla="val 4167"/>
              <a:gd name="f376" fmla="val 4162"/>
              <a:gd name="f377" fmla="val 4156"/>
              <a:gd name="f378" fmla="val 4141"/>
              <a:gd name="f379" fmla="val 4099"/>
              <a:gd name="f380" fmla="val 4073"/>
              <a:gd name="f381" fmla="val 4079"/>
              <a:gd name="f382" fmla="val 4063"/>
              <a:gd name="f383" fmla="val 4053"/>
              <a:gd name="f384" fmla="val 4042"/>
              <a:gd name="f385" fmla="val 4027"/>
              <a:gd name="f386" fmla="val 4006"/>
              <a:gd name="f387" fmla="val 3975"/>
              <a:gd name="f388" fmla="val 3959"/>
              <a:gd name="f389" fmla="val 3954"/>
              <a:gd name="f390" fmla="val 3949"/>
              <a:gd name="f391" fmla="val 3943"/>
              <a:gd name="f392" fmla="val 3969"/>
              <a:gd name="f393" fmla="val 3980"/>
              <a:gd name="f394" fmla="val 4011"/>
              <a:gd name="f395" fmla="val 4037"/>
              <a:gd name="f396" fmla="val 281"/>
              <a:gd name="f397" fmla="val 4032"/>
              <a:gd name="f398" fmla="val 3995"/>
              <a:gd name="f399" fmla="val 229"/>
              <a:gd name="f400" fmla="val 3912"/>
              <a:gd name="f401" fmla="val 3891"/>
              <a:gd name="f402" fmla="val 3881"/>
              <a:gd name="f403" fmla="val 3777"/>
              <a:gd name="f404" fmla="val 3694"/>
              <a:gd name="f405" fmla="val 3689"/>
              <a:gd name="f406" fmla="val 3684"/>
              <a:gd name="f407" fmla="val 3678"/>
              <a:gd name="f408" fmla="val 2858"/>
              <a:gd name="f409" fmla="val 2852"/>
              <a:gd name="f410" fmla="val 2837"/>
              <a:gd name="f411" fmla="val 2785"/>
              <a:gd name="f412" fmla="val 2774"/>
              <a:gd name="f413" fmla="val 2769"/>
              <a:gd name="f414" fmla="val 2780"/>
              <a:gd name="f415" fmla="val 2795"/>
              <a:gd name="f416" fmla="val 2800"/>
              <a:gd name="f417" fmla="val 2806"/>
              <a:gd name="f418" fmla="val 2811"/>
              <a:gd name="f419" fmla="val 2816"/>
              <a:gd name="f420" fmla="val 2863"/>
              <a:gd name="f421" fmla="val 2868"/>
              <a:gd name="f422" fmla="val 2847"/>
              <a:gd name="f423" fmla="val 2842"/>
              <a:gd name="f424" fmla="val 213"/>
              <a:gd name="f425" fmla="val 2832"/>
              <a:gd name="f426" fmla="val 270"/>
              <a:gd name="f427" fmla="val 2790"/>
              <a:gd name="f428" fmla="val 2754"/>
              <a:gd name="f429" fmla="val 2821"/>
              <a:gd name="f430" fmla="val 587"/>
              <a:gd name="f431" fmla="val 629"/>
              <a:gd name="f432" fmla="val 2878"/>
              <a:gd name="f433" fmla="val 2910"/>
              <a:gd name="f434" fmla="val 2920"/>
              <a:gd name="f435" fmla="val 2925"/>
              <a:gd name="f436" fmla="val 2930"/>
              <a:gd name="f437" fmla="val 2951"/>
              <a:gd name="f438" fmla="val 2977"/>
              <a:gd name="f439" fmla="val 3029"/>
              <a:gd name="f440" fmla="val 3019"/>
              <a:gd name="f441" fmla="val 3034"/>
              <a:gd name="f442" fmla="val 3060"/>
              <a:gd name="f443" fmla="val 3045"/>
              <a:gd name="f444" fmla="val 3050"/>
              <a:gd name="f445" fmla="val 3055"/>
              <a:gd name="f446" fmla="val 3071"/>
              <a:gd name="f447" fmla="val 3081"/>
              <a:gd name="f448" fmla="val 3086"/>
              <a:gd name="f449" fmla="val 3091"/>
              <a:gd name="f450" fmla="val 3076"/>
              <a:gd name="f451" fmla="val 764"/>
              <a:gd name="f452" fmla="val 753"/>
              <a:gd name="f453" fmla="val 3102"/>
              <a:gd name="f454" fmla="val 3097"/>
              <a:gd name="f455" fmla="val 759"/>
              <a:gd name="f456" fmla="val 3138"/>
              <a:gd name="f457" fmla="val 3154"/>
              <a:gd name="f458" fmla="val 3149"/>
              <a:gd name="f459" fmla="val 3123"/>
              <a:gd name="f460" fmla="val 3117"/>
              <a:gd name="f461" fmla="val 3133"/>
              <a:gd name="f462" fmla="val 748"/>
              <a:gd name="f463" fmla="val 3143"/>
              <a:gd name="f464" fmla="val 3169"/>
              <a:gd name="f465" fmla="val 3185"/>
              <a:gd name="f466" fmla="val 3211"/>
              <a:gd name="f467" fmla="val 743"/>
              <a:gd name="f468" fmla="val 3237"/>
              <a:gd name="f469" fmla="val 733"/>
              <a:gd name="f470" fmla="val 3247"/>
              <a:gd name="f471" fmla="val 3263"/>
              <a:gd name="f472" fmla="val 3284"/>
              <a:gd name="f473" fmla="val 3310"/>
              <a:gd name="f474" fmla="val 3330"/>
              <a:gd name="f475" fmla="val 3320"/>
              <a:gd name="f476" fmla="val 3341"/>
              <a:gd name="f477" fmla="val 3351"/>
              <a:gd name="f478" fmla="val 3362"/>
              <a:gd name="f479" fmla="val 868"/>
              <a:gd name="f480" fmla="val 3367"/>
              <a:gd name="f481" fmla="val 3377"/>
              <a:gd name="f482" fmla="val 3398"/>
              <a:gd name="f483" fmla="val 935"/>
              <a:gd name="f484" fmla="val 956"/>
              <a:gd name="f485" fmla="val 3393"/>
              <a:gd name="f486" fmla="val 972"/>
              <a:gd name="f487" fmla="val 3382"/>
              <a:gd name="f488" fmla="val 961"/>
              <a:gd name="f489" fmla="val 951"/>
              <a:gd name="f490" fmla="val 992"/>
              <a:gd name="f491" fmla="val 3372"/>
              <a:gd name="f492" fmla="val 1003"/>
              <a:gd name="f493" fmla="val 1008"/>
              <a:gd name="f494" fmla="val 1034"/>
              <a:gd name="f495" fmla="val 3206"/>
              <a:gd name="f496" fmla="val 1039"/>
              <a:gd name="f497" fmla="val 3164"/>
              <a:gd name="f498" fmla="val 1029"/>
              <a:gd name="f499" fmla="val 3159"/>
              <a:gd name="f500" fmla="val 3175"/>
              <a:gd name="f501" fmla="val 998"/>
              <a:gd name="f502" fmla="val 3128"/>
              <a:gd name="f503" fmla="val 946"/>
              <a:gd name="f504" fmla="val 3112"/>
              <a:gd name="f505" fmla="val 966"/>
              <a:gd name="f506" fmla="val 1013"/>
              <a:gd name="f507" fmla="val 925"/>
              <a:gd name="f508" fmla="val 873"/>
              <a:gd name="f509" fmla="val 940"/>
              <a:gd name="f510" fmla="val 3065"/>
              <a:gd name="f511" fmla="val 1050"/>
              <a:gd name="f512" fmla="val 3039"/>
              <a:gd name="f513" fmla="val 1065"/>
              <a:gd name="f514" fmla="val 1086"/>
              <a:gd name="f515" fmla="val 1102"/>
              <a:gd name="f516" fmla="val 1107"/>
              <a:gd name="f517" fmla="val 1112"/>
              <a:gd name="f518" fmla="val 3190"/>
              <a:gd name="f519" fmla="val 3195"/>
              <a:gd name="f520" fmla="val 3258"/>
              <a:gd name="f521" fmla="val 1096"/>
              <a:gd name="f522" fmla="val 3336"/>
              <a:gd name="f523" fmla="val 1070"/>
              <a:gd name="f524" fmla="val 3356"/>
              <a:gd name="f525" fmla="val 3388"/>
              <a:gd name="f526" fmla="val 3424"/>
              <a:gd name="f527" fmla="val 3429"/>
              <a:gd name="f528" fmla="val 3414"/>
              <a:gd name="f529" fmla="val 1091"/>
              <a:gd name="f530" fmla="val 1081"/>
              <a:gd name="f531" fmla="val 1076"/>
              <a:gd name="f532" fmla="val 1060"/>
              <a:gd name="f533" fmla="val 1055"/>
              <a:gd name="f534" fmla="val 3408"/>
              <a:gd name="f535" fmla="val 3450"/>
              <a:gd name="f536" fmla="val 3434"/>
              <a:gd name="f537" fmla="val 3471"/>
              <a:gd name="f538" fmla="val 3476"/>
              <a:gd name="f539" fmla="val 3481"/>
              <a:gd name="f540" fmla="val 3465"/>
              <a:gd name="f541" fmla="val 852"/>
              <a:gd name="f542" fmla="val 3439"/>
              <a:gd name="f543" fmla="val 3486"/>
              <a:gd name="f544" fmla="val 3491"/>
              <a:gd name="f545" fmla="val 3533"/>
              <a:gd name="f546" fmla="val 3538"/>
              <a:gd name="f547" fmla="val 3528"/>
              <a:gd name="f548" fmla="val 3517"/>
              <a:gd name="f549" fmla="val 3543"/>
              <a:gd name="f550" fmla="val 857"/>
              <a:gd name="f551" fmla="val 3549"/>
              <a:gd name="f552" fmla="val 3554"/>
              <a:gd name="f553" fmla="val 3564"/>
              <a:gd name="f554" fmla="val 3575"/>
              <a:gd name="f555" fmla="val 3585"/>
              <a:gd name="f556" fmla="val 3569"/>
              <a:gd name="f557" fmla="val 3590"/>
              <a:gd name="f558" fmla="val 3606"/>
              <a:gd name="f559" fmla="val 3616"/>
              <a:gd name="f560" fmla="val 3627"/>
              <a:gd name="f561" fmla="val 3621"/>
              <a:gd name="f562" fmla="val 3611"/>
              <a:gd name="f563" fmla="val 3502"/>
              <a:gd name="f564" fmla="val 3497"/>
              <a:gd name="f565" fmla="val 1179"/>
              <a:gd name="f566" fmla="val 1205"/>
              <a:gd name="f567" fmla="val 1631"/>
              <a:gd name="f568" fmla="val 1720"/>
              <a:gd name="f569" fmla="val 1605"/>
              <a:gd name="f570" fmla="val 1569"/>
              <a:gd name="f571" fmla="val 3294"/>
              <a:gd name="f572" fmla="val 3315"/>
              <a:gd name="f573" fmla="val 1735"/>
              <a:gd name="f574" fmla="val 1746"/>
              <a:gd name="f575" fmla="val 1756"/>
              <a:gd name="f576" fmla="val 1772"/>
              <a:gd name="f577" fmla="val 1782"/>
              <a:gd name="f578" fmla="val 1777"/>
              <a:gd name="f579" fmla="val 3289"/>
              <a:gd name="f580" fmla="val 1808"/>
              <a:gd name="f581" fmla="val 1829"/>
              <a:gd name="f582" fmla="val 3252"/>
              <a:gd name="f583" fmla="val 1813"/>
              <a:gd name="f584" fmla="val 3242"/>
              <a:gd name="f585" fmla="val 3232"/>
              <a:gd name="f586" fmla="val 1824"/>
              <a:gd name="f587" fmla="val 1834"/>
              <a:gd name="f588" fmla="val 1844"/>
              <a:gd name="f589" fmla="val 1855"/>
              <a:gd name="f590" fmla="val 3221"/>
              <a:gd name="f591" fmla="val 1865"/>
              <a:gd name="f592" fmla="val 1876"/>
              <a:gd name="f593" fmla="val 1860"/>
              <a:gd name="f594" fmla="val 1870"/>
              <a:gd name="f595" fmla="val 1881"/>
              <a:gd name="f596" fmla="val 1891"/>
              <a:gd name="f597" fmla="val 3278"/>
              <a:gd name="f598" fmla="val 3268"/>
              <a:gd name="f599" fmla="val 1902"/>
              <a:gd name="f600" fmla="val 1922"/>
              <a:gd name="f601" fmla="val 1933"/>
              <a:gd name="f602" fmla="val 1912"/>
              <a:gd name="f603" fmla="val 1928"/>
              <a:gd name="f604" fmla="val 1943"/>
              <a:gd name="f605" fmla="val 1938"/>
              <a:gd name="f606" fmla="val 1948"/>
              <a:gd name="f607" fmla="val 1954"/>
              <a:gd name="f608" fmla="val 1995"/>
              <a:gd name="f609" fmla="val 2005"/>
              <a:gd name="f610" fmla="val 2011"/>
              <a:gd name="f611" fmla="val 3273"/>
              <a:gd name="f612" fmla="val 1990"/>
              <a:gd name="f613" fmla="val 1974"/>
              <a:gd name="f614" fmla="val 1985"/>
              <a:gd name="f615" fmla="val 2021"/>
              <a:gd name="f616" fmla="val 2016"/>
              <a:gd name="f617" fmla="val 2026"/>
              <a:gd name="f618" fmla="val 2031"/>
              <a:gd name="f619" fmla="val 2037"/>
              <a:gd name="f620" fmla="val 2052"/>
              <a:gd name="f621" fmla="val 2068"/>
              <a:gd name="f622" fmla="val 2073"/>
              <a:gd name="f623" fmla="val 3216"/>
              <a:gd name="f624" fmla="val 3226"/>
              <a:gd name="f625" fmla="val 2057"/>
              <a:gd name="f626" fmla="val 3180"/>
              <a:gd name="f627" fmla="val 2042"/>
              <a:gd name="f628" fmla="val 2047"/>
              <a:gd name="f629" fmla="val 2078"/>
              <a:gd name="f630" fmla="val 2083"/>
              <a:gd name="f631" fmla="val 2089"/>
              <a:gd name="f632" fmla="val 2094"/>
              <a:gd name="f633" fmla="val 2099"/>
              <a:gd name="f634" fmla="val 2109"/>
              <a:gd name="f635" fmla="val 2115"/>
              <a:gd name="f636" fmla="val 2120"/>
              <a:gd name="f637" fmla="val 2130"/>
              <a:gd name="f638" fmla="val 2135"/>
              <a:gd name="f639" fmla="val 2146"/>
              <a:gd name="f640" fmla="val 2156"/>
              <a:gd name="f641" fmla="val 2161"/>
              <a:gd name="f642" fmla="val 2167"/>
              <a:gd name="f643" fmla="val 2172"/>
              <a:gd name="f644" fmla="val 2182"/>
              <a:gd name="f645" fmla="val 2187"/>
              <a:gd name="f646" fmla="val 2192"/>
              <a:gd name="f647" fmla="val 2198"/>
              <a:gd name="f648" fmla="val 2203"/>
              <a:gd name="f649" fmla="val 2260"/>
              <a:gd name="f650" fmla="val 2265"/>
              <a:gd name="f651" fmla="val 2270"/>
              <a:gd name="f652" fmla="val 2395"/>
              <a:gd name="f653" fmla="val 2400"/>
              <a:gd name="f654" fmla="val 2405"/>
              <a:gd name="f655" fmla="val 2411"/>
              <a:gd name="f656" fmla="val 2416"/>
              <a:gd name="f657" fmla="val 2431"/>
              <a:gd name="f658" fmla="val 2437"/>
              <a:gd name="f659" fmla="val 2442"/>
              <a:gd name="f660" fmla="val 2447"/>
              <a:gd name="f661" fmla="val 2457"/>
              <a:gd name="f662" fmla="val 2452"/>
              <a:gd name="f663" fmla="val 2463"/>
              <a:gd name="f664" fmla="val 2468"/>
              <a:gd name="f665" fmla="val 2473"/>
              <a:gd name="f666" fmla="val 2478"/>
              <a:gd name="f667" fmla="val 2483"/>
              <a:gd name="f668" fmla="val 2489"/>
              <a:gd name="f669" fmla="val 3024"/>
              <a:gd name="f670" fmla="val 2676"/>
              <a:gd name="f671" fmla="val 1980"/>
              <a:gd name="f672" fmla="val 2151"/>
              <a:gd name="f673" fmla="val 2141"/>
              <a:gd name="f674" fmla="val 307"/>
              <a:gd name="f675" fmla="val 2426"/>
              <a:gd name="f676" fmla="val 2494"/>
              <a:gd name="f677" fmla="val 2499"/>
              <a:gd name="f678" fmla="val 2509"/>
              <a:gd name="f679" fmla="val 2525"/>
              <a:gd name="f680" fmla="val 2530"/>
              <a:gd name="f681" fmla="val 2598"/>
              <a:gd name="f682" fmla="val 2613"/>
              <a:gd name="f683" fmla="val 2634"/>
              <a:gd name="f684" fmla="val 2650"/>
              <a:gd name="f685" fmla="val 2717"/>
              <a:gd name="f686" fmla="val 2707"/>
              <a:gd name="f687" fmla="val 2722"/>
              <a:gd name="f688" fmla="val 2831"/>
              <a:gd name="f689" fmla="val 2946"/>
              <a:gd name="f690" fmla="val 3044"/>
              <a:gd name="f691" fmla="val 2982"/>
              <a:gd name="f692" fmla="val 2961"/>
              <a:gd name="f693" fmla="val 2972"/>
              <a:gd name="f694" fmla="val 2941"/>
              <a:gd name="f695" fmla="val 582"/>
              <a:gd name="f696" fmla="val 2935"/>
              <a:gd name="f697" fmla="val 2909"/>
              <a:gd name="f698" fmla="val 2915"/>
              <a:gd name="f699" fmla="val 2899"/>
              <a:gd name="f700" fmla="val 2904"/>
              <a:gd name="f701" fmla="val 2889"/>
              <a:gd name="f702" fmla="val 2857"/>
              <a:gd name="f703" fmla="val 2670"/>
              <a:gd name="f704" fmla="val 2696"/>
              <a:gd name="f705" fmla="val 2639"/>
              <a:gd name="f706" fmla="val 2644"/>
              <a:gd name="f707" fmla="val 2618"/>
              <a:gd name="f708" fmla="val 2608"/>
              <a:gd name="f709" fmla="val 2582"/>
              <a:gd name="f710" fmla="val 2629"/>
              <a:gd name="f711" fmla="val 2567"/>
              <a:gd name="f712" fmla="val 2546"/>
              <a:gd name="f713" fmla="val 2535"/>
              <a:gd name="f714" fmla="val 2541"/>
              <a:gd name="f715" fmla="val 618"/>
              <a:gd name="f716" fmla="val 2551"/>
              <a:gd name="f717" fmla="val 665"/>
              <a:gd name="f718" fmla="val 883"/>
              <a:gd name="f719" fmla="val 2556"/>
              <a:gd name="f720" fmla="val 2572"/>
              <a:gd name="f721" fmla="val 2577"/>
              <a:gd name="f722" fmla="val 2593"/>
              <a:gd name="f723" fmla="val 2603"/>
              <a:gd name="f724" fmla="val 2587"/>
              <a:gd name="f725" fmla="val 1761"/>
              <a:gd name="f726" fmla="val 2894"/>
              <a:gd name="f727" fmla="val 2873"/>
              <a:gd name="f728" fmla="val 2884"/>
              <a:gd name="f729" fmla="val 2738"/>
              <a:gd name="f730" fmla="val 2743"/>
              <a:gd name="f731" fmla="val 2759"/>
              <a:gd name="f732" fmla="val 2805"/>
              <a:gd name="f733" fmla="val 2826"/>
              <a:gd name="f734" fmla="val 2733"/>
              <a:gd name="f735" fmla="val 2712"/>
              <a:gd name="f736" fmla="val 2665"/>
              <a:gd name="f737" fmla="val 2645"/>
              <a:gd name="f738" fmla="val 613"/>
              <a:gd name="f739" fmla="val 2883"/>
              <a:gd name="f740" fmla="val 754"/>
              <a:gd name="f741" fmla="val 2697"/>
              <a:gd name="f742" fmla="val 2723"/>
              <a:gd name="f743" fmla="val 2728"/>
              <a:gd name="f744" fmla="val 2749"/>
              <a:gd name="f745" fmla="val 2764"/>
              <a:gd name="f746" fmla="val 2987"/>
              <a:gd name="f747" fmla="val 2967"/>
              <a:gd name="f748" fmla="val 2956"/>
              <a:gd name="f749" fmla="val 2993"/>
              <a:gd name="f750" fmla="val 3096"/>
              <a:gd name="f751" fmla="val 4245"/>
              <a:gd name="f752" fmla="val 4224"/>
              <a:gd name="f753" fmla="val 4312"/>
              <a:gd name="f754" fmla="val 4317"/>
              <a:gd name="f755" fmla="val 4323"/>
              <a:gd name="f756" fmla="val 3070"/>
              <a:gd name="f757" fmla="val 4338"/>
              <a:gd name="f758" fmla="val 4354"/>
              <a:gd name="f759" fmla="val 4380"/>
              <a:gd name="f760" fmla="val 4385"/>
              <a:gd name="f761" fmla="val 4390"/>
              <a:gd name="f762" fmla="val 4349"/>
              <a:gd name="f763" fmla="val 4333"/>
              <a:gd name="f764" fmla="val 4302"/>
              <a:gd name="f765" fmla="val 4307"/>
              <a:gd name="f766" fmla="val 2504"/>
              <a:gd name="f767" fmla="val 2421"/>
              <a:gd name="f768" fmla="val 2520"/>
              <a:gd name="f769" fmla="val 4214"/>
              <a:gd name="f770" fmla="val 4203"/>
              <a:gd name="f771" fmla="val 2255"/>
              <a:gd name="f772" fmla="val 2244"/>
              <a:gd name="f773" fmla="val 4182"/>
              <a:gd name="f774" fmla="val 4188"/>
              <a:gd name="f775" fmla="val 2125"/>
              <a:gd name="f776" fmla="val 2104"/>
              <a:gd name="f777" fmla="val 2063"/>
              <a:gd name="f778" fmla="val 2000"/>
              <a:gd name="f779" fmla="val 1896"/>
              <a:gd name="f780" fmla="val 1839"/>
              <a:gd name="f781" fmla="val 1818"/>
              <a:gd name="f782" fmla="val 1792"/>
              <a:gd name="f783" fmla="val 1803"/>
              <a:gd name="f784" fmla="val 4297"/>
              <a:gd name="f785" fmla="val 1153"/>
              <a:gd name="f786" fmla="val 4172"/>
              <a:gd name="f787" fmla="val 4151"/>
              <a:gd name="f788" fmla="val 1366"/>
              <a:gd name="f789" fmla="val 4136"/>
              <a:gd name="f790" fmla="val 4130"/>
              <a:gd name="f791" fmla="val 4125"/>
              <a:gd name="f792" fmla="val 4115"/>
              <a:gd name="f793" fmla="val 4110"/>
              <a:gd name="f794" fmla="val 4104"/>
              <a:gd name="f795" fmla="val 4120"/>
              <a:gd name="f796" fmla="val 4094"/>
              <a:gd name="f797" fmla="val 863"/>
              <a:gd name="f798" fmla="val 634"/>
              <a:gd name="f799" fmla="val 878"/>
              <a:gd name="f800" fmla="val 4146"/>
              <a:gd name="f801" fmla="val 3964"/>
              <a:gd name="f802" fmla="val 3200"/>
              <a:gd name="f803" fmla="val 1470"/>
              <a:gd name="f804" fmla="val 3559"/>
              <a:gd name="f805" fmla="val 1751"/>
              <a:gd name="f806" fmla="val 1787"/>
              <a:gd name="f807" fmla="val 1969"/>
              <a:gd name="f808" fmla="val 1964"/>
              <a:gd name="f809" fmla="val 4047"/>
              <a:gd name="f810" fmla="val 4058"/>
              <a:gd name="f811" fmla="val 4068"/>
              <a:gd name="f812" fmla="val 3886"/>
              <a:gd name="f813" fmla="val 3803"/>
              <a:gd name="f814" fmla="val 3741"/>
              <a:gd name="f815" fmla="val 3746"/>
              <a:gd name="f816" fmla="val 3762"/>
              <a:gd name="f817" fmla="val 3772"/>
              <a:gd name="f818" fmla="val 265"/>
              <a:gd name="f819" fmla="val 3923"/>
              <a:gd name="f820" fmla="val 3917"/>
              <a:gd name="f821" fmla="val 3928"/>
              <a:gd name="f822" fmla="val 3840"/>
              <a:gd name="f823" fmla="val 3798"/>
              <a:gd name="f824" fmla="val 3767"/>
              <a:gd name="f825" fmla="val 3756"/>
              <a:gd name="f826" fmla="val 3751"/>
              <a:gd name="f827" fmla="val 3720"/>
              <a:gd name="f828" fmla="val 3730"/>
              <a:gd name="f829" fmla="val 3725"/>
              <a:gd name="f830" fmla="val 3715"/>
              <a:gd name="f831" fmla="val 3699"/>
              <a:gd name="f832" fmla="val 3704"/>
              <a:gd name="f833" fmla="val 3710"/>
              <a:gd name="f834" fmla="val 3736"/>
              <a:gd name="f835" fmla="val 3834"/>
              <a:gd name="f836" fmla="val 4021"/>
              <a:gd name="f837" fmla="val 4016"/>
              <a:gd name="f838" fmla="val 2515"/>
              <a:gd name="f839" fmla="val 2624"/>
              <a:gd name="f840" fmla="val 2561"/>
              <a:gd name="f841" fmla="val 4089"/>
              <a:gd name="f842" fmla="val 541"/>
              <a:gd name="f843" fmla="val 551"/>
              <a:gd name="f844" fmla="val 624"/>
              <a:gd name="f845" fmla="val 1392"/>
              <a:gd name="f846" fmla="val 1418"/>
              <a:gd name="f847" fmla="val 540"/>
              <a:gd name="f848" fmla="val 1979"/>
              <a:gd name="f849" fmla="val 1850"/>
              <a:gd name="f850" fmla="val 1907"/>
              <a:gd name="f851" fmla="val 1917"/>
              <a:gd name="f852" fmla="val 1959"/>
              <a:gd name="f853" fmla="val 1798"/>
              <a:gd name="f854" fmla="val 967"/>
              <a:gd name="f855" fmla="val 930"/>
              <a:gd name="f856" fmla="+- 0 0 -90"/>
              <a:gd name="f857" fmla="*/ f3 1 4395"/>
              <a:gd name="f858" fmla="*/ f4 1 3107"/>
              <a:gd name="f859" fmla="+- f7 0 f5"/>
              <a:gd name="f860" fmla="+- f6 0 f5"/>
              <a:gd name="f861" fmla="*/ f856 f0 1"/>
              <a:gd name="f862" fmla="*/ f860 1 4395"/>
              <a:gd name="f863" fmla="*/ f859 1 3107"/>
              <a:gd name="f864" fmla="*/ f861 1 f2"/>
              <a:gd name="f865" fmla="*/ 1507 1 f862"/>
              <a:gd name="f866" fmla="*/ 31 1 f863"/>
              <a:gd name="f867" fmla="*/ 2276 1 f862"/>
              <a:gd name="f868" fmla="*/ 2364 1 f863"/>
              <a:gd name="f869" fmla="*/ 1595 1 f862"/>
              <a:gd name="f870" fmla="*/ 73 1 f863"/>
              <a:gd name="f871" fmla="*/ 1611 1 f862"/>
              <a:gd name="f872" fmla="*/ 431 1 f863"/>
              <a:gd name="f873" fmla="*/ 1247 1 f862"/>
              <a:gd name="f874" fmla="*/ 702 1 f863"/>
              <a:gd name="f875" fmla="*/ 1148 1 f862"/>
              <a:gd name="f876" fmla="*/ 816 1 f863"/>
              <a:gd name="f877" fmla="*/ 3304 1 f862"/>
              <a:gd name="f878" fmla="*/ 1476 1 f863"/>
              <a:gd name="f879" fmla="*/ 1460 1 f862"/>
              <a:gd name="f880" fmla="*/ 400 1 f863"/>
              <a:gd name="f881" fmla="*/ 11 1 f862"/>
              <a:gd name="f882" fmla="*/ 982 1 f863"/>
              <a:gd name="f883" fmla="*/ 3881 1 f862"/>
              <a:gd name="f884" fmla="*/ 192 1 f863"/>
              <a:gd name="f885" fmla="*/ 2790 1 f862"/>
              <a:gd name="f886" fmla="*/ 395 1 f863"/>
              <a:gd name="f887" fmla="*/ 3372 1 f862"/>
              <a:gd name="f888" fmla="*/ 1003 1 f863"/>
              <a:gd name="f889" fmla="*/ 3408 1 f862"/>
              <a:gd name="f890" fmla="*/ 1013 1 f863"/>
              <a:gd name="f891" fmla="*/ 3491 1 f862"/>
              <a:gd name="f892" fmla="*/ 1179 1 f863"/>
              <a:gd name="f893" fmla="*/ 3341 1 f862"/>
              <a:gd name="f894" fmla="*/ 1642 1 f863"/>
              <a:gd name="f895" fmla="*/ 3169 1 f862"/>
              <a:gd name="f896" fmla="*/ 2057 1 f863"/>
              <a:gd name="f897" fmla="*/ 3013 1 f862"/>
              <a:gd name="f898" fmla="*/ 2359 1 f863"/>
              <a:gd name="f899" fmla="*/ 317 1 f862"/>
              <a:gd name="f900" fmla="*/ 2343 1 f863"/>
              <a:gd name="f901" fmla="*/ 327 1 f862"/>
              <a:gd name="f902" fmla="*/ 2696 1 f863"/>
              <a:gd name="f903" fmla="*/ 2665 1 f862"/>
              <a:gd name="f904" fmla="*/ 2852 1 f863"/>
              <a:gd name="f905" fmla="*/ 4385 1 f862"/>
              <a:gd name="f906" fmla="*/ 3065 1 f863"/>
              <a:gd name="f907" fmla="*/ 4219 1 f862"/>
              <a:gd name="f908" fmla="*/ 2411 1 f863"/>
              <a:gd name="f909" fmla="*/ 4328 1 f862"/>
              <a:gd name="f910" fmla="*/ 1455 1 f863"/>
              <a:gd name="f911" fmla="*/ 4193 1 f862"/>
              <a:gd name="f912" fmla="*/ 1366 1 f863"/>
              <a:gd name="f913" fmla="*/ 4182 1 f862"/>
              <a:gd name="f914" fmla="*/ 769 1 f863"/>
              <a:gd name="f915" fmla="*/ 4369 1 f862"/>
              <a:gd name="f916" fmla="*/ 515 1 f863"/>
              <a:gd name="f917" fmla="*/ 307 1 f862"/>
              <a:gd name="f918" fmla="*/ 2925 1 f863"/>
              <a:gd name="f919" fmla="*/ 4317 1 f862"/>
              <a:gd name="f920" fmla="*/ 2811 1 f863"/>
              <a:gd name="f921" fmla="*/ 3855 1 f862"/>
              <a:gd name="f922" fmla="*/ 270 1 f863"/>
              <a:gd name="f923" fmla="*/ 4292 1 f862"/>
              <a:gd name="f924" fmla="*/ 2889 1 f863"/>
              <a:gd name="f925" fmla="*/ 4203 1 f862"/>
              <a:gd name="f926" fmla="*/ 2717 1 f863"/>
              <a:gd name="f927" fmla="*/ 4027 1 f862"/>
              <a:gd name="f928" fmla="*/ 2551 1 f863"/>
              <a:gd name="f929" fmla="*/ 348 1 f862"/>
              <a:gd name="f930" fmla="*/ 1190 1 f863"/>
              <a:gd name="f931" fmla="*/ 790 1 f862"/>
              <a:gd name="f932" fmla="*/ 634 1 f863"/>
              <a:gd name="f933" fmla="*/ 172 1 f862"/>
              <a:gd name="f934" fmla="*/ 650 1 f863"/>
              <a:gd name="f935" fmla="*/ 78 1 f862"/>
              <a:gd name="f936" fmla="*/ 1341 1 f863"/>
              <a:gd name="f937" fmla="*/ 509 1 f862"/>
              <a:gd name="f938" fmla="*/ 857 1 f863"/>
              <a:gd name="f939" fmla="*/ 218 1 f862"/>
              <a:gd name="f940" fmla="*/ 946 1 f863"/>
              <a:gd name="f941" fmla="*/ 333 1 f862"/>
              <a:gd name="f942" fmla="*/ 1938 1 f863"/>
              <a:gd name="f943" fmla="*/ 244 1 f862"/>
              <a:gd name="f944" fmla="*/ 1377 1 f863"/>
              <a:gd name="f945" fmla="*/ 629 1 f862"/>
              <a:gd name="f946" fmla="*/ 1122 1 f863"/>
              <a:gd name="f947" fmla="*/ 795 1 f862"/>
              <a:gd name="f948" fmla="*/ 587 1 f863"/>
              <a:gd name="f949" fmla="*/ 198 1 f862"/>
              <a:gd name="f950" fmla="*/ 3865 1 f862"/>
              <a:gd name="f951" fmla="*/ 99 1 f863"/>
              <a:gd name="f952" fmla="*/ 3315 1 f862"/>
              <a:gd name="f953" fmla="*/ 899 1 f863"/>
              <a:gd name="f954" fmla="*/ 3777 1 f862"/>
              <a:gd name="f955" fmla="*/ 37 1 f863"/>
              <a:gd name="f956" fmla="*/ 125 1 f862"/>
              <a:gd name="f957" fmla="*/ 1481 1 f863"/>
              <a:gd name="f958" fmla="*/ 114 1 f862"/>
              <a:gd name="f959" fmla="*/ 1382 1 f863"/>
              <a:gd name="f960" fmla="*/ 847 1 f862"/>
              <a:gd name="f961" fmla="*/ 774 1 f863"/>
              <a:gd name="f962" fmla="*/ 1091 1 f862"/>
              <a:gd name="f963" fmla="*/ 759 1 f863"/>
              <a:gd name="f964" fmla="*/ 743 1 f863"/>
              <a:gd name="f965" fmla="*/ 889 1 f862"/>
              <a:gd name="f966" fmla="*/ 831 1 f863"/>
              <a:gd name="f967" fmla="*/ 1018 1 f862"/>
              <a:gd name="f968" fmla="*/ 915 1 f862"/>
              <a:gd name="f969" fmla="*/ 1387 1 f862"/>
              <a:gd name="f970" fmla="*/ 151 1 f863"/>
              <a:gd name="f971" fmla="*/ 1294 1 f862"/>
              <a:gd name="f972" fmla="*/ 322 1 f863"/>
              <a:gd name="f973" fmla="*/ 1356 1 f862"/>
              <a:gd name="f974" fmla="*/ 535 1 f863"/>
              <a:gd name="f975" fmla="*/ 1231 1 f862"/>
              <a:gd name="f976" fmla="*/ 374 1 f863"/>
              <a:gd name="f977" fmla="*/ 1024 1 f862"/>
              <a:gd name="f978" fmla="*/ 489 1 f863"/>
              <a:gd name="f979" fmla="*/ 753 1 f863"/>
              <a:gd name="f980" fmla="*/ 1237 1 f862"/>
              <a:gd name="f981" fmla="*/ 0 1 f862"/>
              <a:gd name="f982" fmla="*/ 4395 1 f862"/>
              <a:gd name="f983" fmla="*/ 0 1 f863"/>
              <a:gd name="f984" fmla="*/ 3107 1 f863"/>
              <a:gd name="f985" fmla="+- f864 0 f1"/>
              <a:gd name="f986" fmla="*/ f981 f857 1"/>
              <a:gd name="f987" fmla="*/ f982 f857 1"/>
              <a:gd name="f988" fmla="*/ f984 f858 1"/>
              <a:gd name="f989" fmla="*/ f983 f858 1"/>
              <a:gd name="f990" fmla="*/ f865 f857 1"/>
              <a:gd name="f991" fmla="*/ f866 f858 1"/>
              <a:gd name="f992" fmla="*/ f867 f857 1"/>
              <a:gd name="f993" fmla="*/ f868 f858 1"/>
              <a:gd name="f994" fmla="*/ f869 f857 1"/>
              <a:gd name="f995" fmla="*/ f870 f858 1"/>
              <a:gd name="f996" fmla="*/ f871 f857 1"/>
              <a:gd name="f997" fmla="*/ f872 f858 1"/>
              <a:gd name="f998" fmla="*/ f873 f857 1"/>
              <a:gd name="f999" fmla="*/ f874 f858 1"/>
              <a:gd name="f1000" fmla="*/ f875 f857 1"/>
              <a:gd name="f1001" fmla="*/ f876 f858 1"/>
              <a:gd name="f1002" fmla="*/ f877 f857 1"/>
              <a:gd name="f1003" fmla="*/ f878 f858 1"/>
              <a:gd name="f1004" fmla="*/ f879 f857 1"/>
              <a:gd name="f1005" fmla="*/ f880 f858 1"/>
              <a:gd name="f1006" fmla="*/ f881 f857 1"/>
              <a:gd name="f1007" fmla="*/ f882 f858 1"/>
              <a:gd name="f1008" fmla="*/ f883 f857 1"/>
              <a:gd name="f1009" fmla="*/ f884 f858 1"/>
              <a:gd name="f1010" fmla="*/ f885 f857 1"/>
              <a:gd name="f1011" fmla="*/ f886 f858 1"/>
              <a:gd name="f1012" fmla="*/ f887 f857 1"/>
              <a:gd name="f1013" fmla="*/ f888 f858 1"/>
              <a:gd name="f1014" fmla="*/ f889 f857 1"/>
              <a:gd name="f1015" fmla="*/ f890 f858 1"/>
              <a:gd name="f1016" fmla="*/ f891 f857 1"/>
              <a:gd name="f1017" fmla="*/ f892 f858 1"/>
              <a:gd name="f1018" fmla="*/ f893 f857 1"/>
              <a:gd name="f1019" fmla="*/ f894 f858 1"/>
              <a:gd name="f1020" fmla="*/ f895 f857 1"/>
              <a:gd name="f1021" fmla="*/ f896 f858 1"/>
              <a:gd name="f1022" fmla="*/ f897 f857 1"/>
              <a:gd name="f1023" fmla="*/ f898 f858 1"/>
              <a:gd name="f1024" fmla="*/ f899 f857 1"/>
              <a:gd name="f1025" fmla="*/ f900 f858 1"/>
              <a:gd name="f1026" fmla="*/ f901 f857 1"/>
              <a:gd name="f1027" fmla="*/ f902 f858 1"/>
              <a:gd name="f1028" fmla="*/ f903 f857 1"/>
              <a:gd name="f1029" fmla="*/ f904 f858 1"/>
              <a:gd name="f1030" fmla="*/ f905 f857 1"/>
              <a:gd name="f1031" fmla="*/ f906 f858 1"/>
              <a:gd name="f1032" fmla="*/ f907 f857 1"/>
              <a:gd name="f1033" fmla="*/ f908 f858 1"/>
              <a:gd name="f1034" fmla="*/ f909 f857 1"/>
              <a:gd name="f1035" fmla="*/ f910 f858 1"/>
              <a:gd name="f1036" fmla="*/ f911 f857 1"/>
              <a:gd name="f1037" fmla="*/ f912 f858 1"/>
              <a:gd name="f1038" fmla="*/ f913 f857 1"/>
              <a:gd name="f1039" fmla="*/ f914 f858 1"/>
              <a:gd name="f1040" fmla="*/ f915 f857 1"/>
              <a:gd name="f1041" fmla="*/ f916 f858 1"/>
              <a:gd name="f1042" fmla="*/ f917 f857 1"/>
              <a:gd name="f1043" fmla="*/ f918 f858 1"/>
              <a:gd name="f1044" fmla="*/ f919 f857 1"/>
              <a:gd name="f1045" fmla="*/ f920 f858 1"/>
              <a:gd name="f1046" fmla="*/ f921 f857 1"/>
              <a:gd name="f1047" fmla="*/ f922 f858 1"/>
              <a:gd name="f1048" fmla="*/ f923 f857 1"/>
              <a:gd name="f1049" fmla="*/ f924 f858 1"/>
              <a:gd name="f1050" fmla="*/ f925 f857 1"/>
              <a:gd name="f1051" fmla="*/ f926 f858 1"/>
              <a:gd name="f1052" fmla="*/ f927 f857 1"/>
              <a:gd name="f1053" fmla="*/ f928 f858 1"/>
              <a:gd name="f1054" fmla="*/ f929 f857 1"/>
              <a:gd name="f1055" fmla="*/ f930 f858 1"/>
              <a:gd name="f1056" fmla="*/ f931 f857 1"/>
              <a:gd name="f1057" fmla="*/ f932 f858 1"/>
              <a:gd name="f1058" fmla="*/ f933 f857 1"/>
              <a:gd name="f1059" fmla="*/ f934 f858 1"/>
              <a:gd name="f1060" fmla="*/ f935 f857 1"/>
              <a:gd name="f1061" fmla="*/ f936 f858 1"/>
              <a:gd name="f1062" fmla="*/ f937 f857 1"/>
              <a:gd name="f1063" fmla="*/ f938 f858 1"/>
              <a:gd name="f1064" fmla="*/ f939 f857 1"/>
              <a:gd name="f1065" fmla="*/ f940 f858 1"/>
              <a:gd name="f1066" fmla="*/ f941 f857 1"/>
              <a:gd name="f1067" fmla="*/ f942 f858 1"/>
              <a:gd name="f1068" fmla="*/ f943 f857 1"/>
              <a:gd name="f1069" fmla="*/ f944 f858 1"/>
              <a:gd name="f1070" fmla="*/ f945 f857 1"/>
              <a:gd name="f1071" fmla="*/ f946 f858 1"/>
              <a:gd name="f1072" fmla="*/ f947 f857 1"/>
              <a:gd name="f1073" fmla="*/ f948 f858 1"/>
              <a:gd name="f1074" fmla="*/ f949 f857 1"/>
              <a:gd name="f1075" fmla="*/ f950 f857 1"/>
              <a:gd name="f1076" fmla="*/ f951 f858 1"/>
              <a:gd name="f1077" fmla="*/ f952 f857 1"/>
              <a:gd name="f1078" fmla="*/ f953 f858 1"/>
              <a:gd name="f1079" fmla="*/ f954 f857 1"/>
              <a:gd name="f1080" fmla="*/ f955 f858 1"/>
              <a:gd name="f1081" fmla="*/ f956 f857 1"/>
              <a:gd name="f1082" fmla="*/ f957 f858 1"/>
              <a:gd name="f1083" fmla="*/ f958 f857 1"/>
              <a:gd name="f1084" fmla="*/ f959 f858 1"/>
              <a:gd name="f1085" fmla="*/ f960 f857 1"/>
              <a:gd name="f1086" fmla="*/ f961 f858 1"/>
              <a:gd name="f1087" fmla="*/ f962 f857 1"/>
              <a:gd name="f1088" fmla="*/ f963 f858 1"/>
              <a:gd name="f1089" fmla="*/ f964 f858 1"/>
              <a:gd name="f1090" fmla="*/ f965 f857 1"/>
              <a:gd name="f1091" fmla="*/ f966 f858 1"/>
              <a:gd name="f1092" fmla="*/ f967 f857 1"/>
              <a:gd name="f1093" fmla="*/ f968 f857 1"/>
              <a:gd name="f1094" fmla="*/ f969 f857 1"/>
              <a:gd name="f1095" fmla="*/ f970 f858 1"/>
              <a:gd name="f1096" fmla="*/ f971 f857 1"/>
              <a:gd name="f1097" fmla="*/ f972 f858 1"/>
              <a:gd name="f1098" fmla="*/ f973 f857 1"/>
              <a:gd name="f1099" fmla="*/ f974 f858 1"/>
              <a:gd name="f1100" fmla="*/ f975 f857 1"/>
              <a:gd name="f1101" fmla="*/ f976 f858 1"/>
              <a:gd name="f1102" fmla="*/ f977 f857 1"/>
              <a:gd name="f1103" fmla="*/ f978 f858 1"/>
              <a:gd name="f1104" fmla="*/ f979 f858 1"/>
              <a:gd name="f1105" fmla="*/ f980 f857 1"/>
            </a:gdLst>
            <a:ahLst/>
            <a:cxnLst>
              <a:cxn ang="3cd4">
                <a:pos x="hc" y="t"/>
              </a:cxn>
              <a:cxn ang="0">
                <a:pos x="r" y="vc"/>
              </a:cxn>
              <a:cxn ang="cd4">
                <a:pos x="hc" y="b"/>
              </a:cxn>
              <a:cxn ang="cd2">
                <a:pos x="l" y="vc"/>
              </a:cxn>
              <a:cxn ang="f985">
                <a:pos x="f990" y="f991"/>
              </a:cxn>
              <a:cxn ang="f985">
                <a:pos x="f992" y="f993"/>
              </a:cxn>
              <a:cxn ang="f985">
                <a:pos x="f994" y="f995"/>
              </a:cxn>
              <a:cxn ang="f985">
                <a:pos x="f996" y="f997"/>
              </a:cxn>
              <a:cxn ang="f985">
                <a:pos x="f998" y="f999"/>
              </a:cxn>
              <a:cxn ang="f985">
                <a:pos x="f1000" y="f1001"/>
              </a:cxn>
              <a:cxn ang="f985">
                <a:pos x="f1002" y="f1003"/>
              </a:cxn>
              <a:cxn ang="f985">
                <a:pos x="f1004" y="f1005"/>
              </a:cxn>
              <a:cxn ang="f985">
                <a:pos x="f1006" y="f1007"/>
              </a:cxn>
              <a:cxn ang="f985">
                <a:pos x="f1008" y="f1009"/>
              </a:cxn>
              <a:cxn ang="f985">
                <a:pos x="f1010" y="f1011"/>
              </a:cxn>
              <a:cxn ang="f985">
                <a:pos x="f1012" y="f1013"/>
              </a:cxn>
              <a:cxn ang="f985">
                <a:pos x="f1014" y="f1015"/>
              </a:cxn>
              <a:cxn ang="f985">
                <a:pos x="f1016" y="f1017"/>
              </a:cxn>
              <a:cxn ang="f985">
                <a:pos x="f1018" y="f1019"/>
              </a:cxn>
              <a:cxn ang="f985">
                <a:pos x="f1020" y="f1021"/>
              </a:cxn>
              <a:cxn ang="f985">
                <a:pos x="f1022" y="f1023"/>
              </a:cxn>
              <a:cxn ang="f985">
                <a:pos x="f1024" y="f1025"/>
              </a:cxn>
              <a:cxn ang="f985">
                <a:pos x="f1026" y="f1027"/>
              </a:cxn>
              <a:cxn ang="f985">
                <a:pos x="f1028" y="f1029"/>
              </a:cxn>
              <a:cxn ang="f985">
                <a:pos x="f1030" y="f1031"/>
              </a:cxn>
              <a:cxn ang="f985">
                <a:pos x="f1032" y="f1033"/>
              </a:cxn>
              <a:cxn ang="f985">
                <a:pos x="f1034" y="f1035"/>
              </a:cxn>
              <a:cxn ang="f985">
                <a:pos x="f1036" y="f1037"/>
              </a:cxn>
              <a:cxn ang="f985">
                <a:pos x="f1038" y="f1039"/>
              </a:cxn>
              <a:cxn ang="f985">
                <a:pos x="f1040" y="f1041"/>
              </a:cxn>
              <a:cxn ang="f985">
                <a:pos x="f1042" y="f1043"/>
              </a:cxn>
              <a:cxn ang="f985">
                <a:pos x="f1044" y="f1045"/>
              </a:cxn>
              <a:cxn ang="f985">
                <a:pos x="f1046" y="f1047"/>
              </a:cxn>
              <a:cxn ang="f985">
                <a:pos x="f1048" y="f1049"/>
              </a:cxn>
              <a:cxn ang="f985">
                <a:pos x="f1050" y="f1051"/>
              </a:cxn>
              <a:cxn ang="f985">
                <a:pos x="f1052" y="f1053"/>
              </a:cxn>
              <a:cxn ang="f985">
                <a:pos x="f1054" y="f1055"/>
              </a:cxn>
              <a:cxn ang="f985">
                <a:pos x="f1056" y="f1057"/>
              </a:cxn>
              <a:cxn ang="f985">
                <a:pos x="f1058" y="f1059"/>
              </a:cxn>
              <a:cxn ang="f985">
                <a:pos x="f1060" y="f1061"/>
              </a:cxn>
              <a:cxn ang="f985">
                <a:pos x="f1062" y="f1063"/>
              </a:cxn>
              <a:cxn ang="f985">
                <a:pos x="f1064" y="f1065"/>
              </a:cxn>
              <a:cxn ang="f985">
                <a:pos x="f1066" y="f1067"/>
              </a:cxn>
              <a:cxn ang="f985">
                <a:pos x="f1068" y="f1069"/>
              </a:cxn>
              <a:cxn ang="f985">
                <a:pos x="f1070" y="f1071"/>
              </a:cxn>
              <a:cxn ang="f985">
                <a:pos x="f1072" y="f1073"/>
              </a:cxn>
              <a:cxn ang="f985">
                <a:pos x="f1074" y="f1061"/>
              </a:cxn>
              <a:cxn ang="f985">
                <a:pos x="f1075" y="f1076"/>
              </a:cxn>
              <a:cxn ang="f985">
                <a:pos x="f1077" y="f1078"/>
              </a:cxn>
              <a:cxn ang="f985">
                <a:pos x="f992" y="f993"/>
              </a:cxn>
              <a:cxn ang="f985">
                <a:pos x="f1079" y="f1080"/>
              </a:cxn>
              <a:cxn ang="f985">
                <a:pos x="f1081" y="f1082"/>
              </a:cxn>
              <a:cxn ang="f985">
                <a:pos x="f1083" y="f1084"/>
              </a:cxn>
              <a:cxn ang="f985">
                <a:pos x="f992" y="f993"/>
              </a:cxn>
              <a:cxn ang="f985">
                <a:pos x="f1085" y="f1086"/>
              </a:cxn>
              <a:cxn ang="f985">
                <a:pos x="f1087" y="f1088"/>
              </a:cxn>
              <a:cxn ang="f985">
                <a:pos x="f1000" y="f1089"/>
              </a:cxn>
              <a:cxn ang="f985">
                <a:pos x="f1090" y="f1091"/>
              </a:cxn>
              <a:cxn ang="f985">
                <a:pos x="f1092" y="f1063"/>
              </a:cxn>
              <a:cxn ang="f985">
                <a:pos x="f1093" y="f999"/>
              </a:cxn>
              <a:cxn ang="f985">
                <a:pos x="f1094" y="f1095"/>
              </a:cxn>
              <a:cxn ang="f985">
                <a:pos x="f1096" y="f1097"/>
              </a:cxn>
              <a:cxn ang="f985">
                <a:pos x="f1098" y="f1099"/>
              </a:cxn>
              <a:cxn ang="f985">
                <a:pos x="f1100" y="f1101"/>
              </a:cxn>
              <a:cxn ang="f985">
                <a:pos x="f1102" y="f1103"/>
              </a:cxn>
              <a:cxn ang="f985">
                <a:pos x="f1100" y="f1104"/>
              </a:cxn>
              <a:cxn ang="f985">
                <a:pos x="f1105" y="f1099"/>
              </a:cxn>
            </a:cxnLst>
            <a:rect l="f986" t="f989" r="f987" b="f988"/>
            <a:pathLst>
              <a:path w="4395" h="3107">
                <a:moveTo>
                  <a:pt x="f8" y="f9"/>
                </a:moveTo>
                <a:lnTo>
                  <a:pt x="f10" y="f11"/>
                </a:lnTo>
                <a:lnTo>
                  <a:pt x="f12" y="f13"/>
                </a:lnTo>
                <a:lnTo>
                  <a:pt x="f14" y="f15"/>
                </a:lnTo>
                <a:lnTo>
                  <a:pt x="f13" y="f11"/>
                </a:lnTo>
                <a:lnTo>
                  <a:pt x="f9" y="f16"/>
                </a:lnTo>
                <a:lnTo>
                  <a:pt x="f17" y="f16"/>
                </a:lnTo>
                <a:lnTo>
                  <a:pt x="f18" y="f9"/>
                </a:lnTo>
                <a:lnTo>
                  <a:pt x="f19" y="f9"/>
                </a:lnTo>
                <a:lnTo>
                  <a:pt x="f20" y="f9"/>
                </a:lnTo>
                <a:lnTo>
                  <a:pt x="f20" y="f9"/>
                </a:lnTo>
                <a:lnTo>
                  <a:pt x="f8" y="f9"/>
                </a:lnTo>
                <a:lnTo>
                  <a:pt x="f21" y="f22"/>
                </a:lnTo>
                <a:lnTo>
                  <a:pt x="f18" y="f23"/>
                </a:lnTo>
                <a:lnTo>
                  <a:pt x="f24" y="f25"/>
                </a:lnTo>
                <a:lnTo>
                  <a:pt x="f26" y="f22"/>
                </a:lnTo>
                <a:lnTo>
                  <a:pt x="f27" y="f23"/>
                </a:lnTo>
                <a:lnTo>
                  <a:pt x="f28" y="f29"/>
                </a:lnTo>
                <a:lnTo>
                  <a:pt x="f28" y="f30"/>
                </a:lnTo>
                <a:lnTo>
                  <a:pt x="f31" y="f29"/>
                </a:lnTo>
                <a:lnTo>
                  <a:pt x="f31" y="f32"/>
                </a:lnTo>
                <a:lnTo>
                  <a:pt x="f31" y="f33"/>
                </a:lnTo>
                <a:lnTo>
                  <a:pt x="f28" y="f25"/>
                </a:lnTo>
                <a:lnTo>
                  <a:pt x="f14" y="f25"/>
                </a:lnTo>
                <a:lnTo>
                  <a:pt x="f9" y="f22"/>
                </a:lnTo>
                <a:lnTo>
                  <a:pt x="f16" y="f22"/>
                </a:lnTo>
                <a:lnTo>
                  <a:pt x="f34" y="f23"/>
                </a:lnTo>
                <a:lnTo>
                  <a:pt x="f34" y="f25"/>
                </a:lnTo>
                <a:lnTo>
                  <a:pt x="f34" y="f35"/>
                </a:lnTo>
                <a:lnTo>
                  <a:pt x="f9" y="f36"/>
                </a:lnTo>
                <a:lnTo>
                  <a:pt x="f11" y="f37"/>
                </a:lnTo>
                <a:lnTo>
                  <a:pt x="f9" y="f38"/>
                </a:lnTo>
                <a:lnTo>
                  <a:pt x="f39" y="f38"/>
                </a:lnTo>
                <a:lnTo>
                  <a:pt x="f31" y="f37"/>
                </a:lnTo>
                <a:lnTo>
                  <a:pt x="f14" y="f40"/>
                </a:lnTo>
                <a:lnTo>
                  <a:pt x="f27" y="f41"/>
                </a:lnTo>
                <a:lnTo>
                  <a:pt x="f12" y="f40"/>
                </a:lnTo>
                <a:lnTo>
                  <a:pt x="f12" y="f42"/>
                </a:lnTo>
                <a:lnTo>
                  <a:pt x="f24" y="f42"/>
                </a:lnTo>
                <a:lnTo>
                  <a:pt x="f43" y="f42"/>
                </a:lnTo>
                <a:lnTo>
                  <a:pt x="f43" y="f44"/>
                </a:lnTo>
                <a:lnTo>
                  <a:pt x="f43" y="f40"/>
                </a:lnTo>
                <a:lnTo>
                  <a:pt x="f18" y="f41"/>
                </a:lnTo>
                <a:lnTo>
                  <a:pt x="f21" y="f45"/>
                </a:lnTo>
                <a:lnTo>
                  <a:pt x="f18" y="f37"/>
                </a:lnTo>
                <a:lnTo>
                  <a:pt x="f43" y="f45"/>
                </a:lnTo>
                <a:lnTo>
                  <a:pt x="f21" y="f22"/>
                </a:lnTo>
                <a:lnTo>
                  <a:pt x="f8" y="f9"/>
                </a:lnTo>
                <a:lnTo>
                  <a:pt x="f46" y="f47"/>
                </a:lnTo>
                <a:lnTo>
                  <a:pt x="f27" y="f48"/>
                </a:lnTo>
                <a:lnTo>
                  <a:pt x="f12" y="f48"/>
                </a:lnTo>
                <a:lnTo>
                  <a:pt x="f27" y="f47"/>
                </a:lnTo>
                <a:lnTo>
                  <a:pt x="f12" y="f47"/>
                </a:lnTo>
                <a:lnTo>
                  <a:pt x="f26" y="f47"/>
                </a:lnTo>
                <a:lnTo>
                  <a:pt x="f12" y="f49"/>
                </a:lnTo>
                <a:lnTo>
                  <a:pt x="f27" y="f50"/>
                </a:lnTo>
                <a:lnTo>
                  <a:pt x="f26" y="f49"/>
                </a:lnTo>
                <a:lnTo>
                  <a:pt x="f26" y="f50"/>
                </a:lnTo>
                <a:lnTo>
                  <a:pt x="f51" y="f47"/>
                </a:lnTo>
                <a:lnTo>
                  <a:pt x="f18" y="f48"/>
                </a:lnTo>
                <a:lnTo>
                  <a:pt x="f43" y="f48"/>
                </a:lnTo>
                <a:lnTo>
                  <a:pt x="f43" y="f52"/>
                </a:lnTo>
                <a:lnTo>
                  <a:pt x="f18" y="f52"/>
                </a:lnTo>
                <a:lnTo>
                  <a:pt x="f18" y="f53"/>
                </a:lnTo>
                <a:lnTo>
                  <a:pt x="f51" y="f53"/>
                </a:lnTo>
                <a:lnTo>
                  <a:pt x="f51" y="f54"/>
                </a:lnTo>
                <a:lnTo>
                  <a:pt x="f51" y="f55"/>
                </a:lnTo>
                <a:lnTo>
                  <a:pt x="f26" y="f54"/>
                </a:lnTo>
                <a:lnTo>
                  <a:pt x="f26" y="f53"/>
                </a:lnTo>
                <a:lnTo>
                  <a:pt x="f27" y="f54"/>
                </a:lnTo>
                <a:lnTo>
                  <a:pt x="f27" y="f55"/>
                </a:lnTo>
                <a:lnTo>
                  <a:pt x="f27" y="f54"/>
                </a:lnTo>
                <a:lnTo>
                  <a:pt x="f27" y="f53"/>
                </a:lnTo>
                <a:lnTo>
                  <a:pt x="f27" y="f52"/>
                </a:lnTo>
                <a:lnTo>
                  <a:pt x="f12" y="f52"/>
                </a:lnTo>
                <a:lnTo>
                  <a:pt x="f46" y="f48"/>
                </a:lnTo>
                <a:lnTo>
                  <a:pt x="f46" y="f47"/>
                </a:lnTo>
                <a:lnTo>
                  <a:pt x="f8" y="f9"/>
                </a:lnTo>
                <a:lnTo>
                  <a:pt x="f15" y="f42"/>
                </a:lnTo>
                <a:lnTo>
                  <a:pt x="f16" y="f44"/>
                </a:lnTo>
                <a:lnTo>
                  <a:pt x="f15" y="f40"/>
                </a:lnTo>
                <a:lnTo>
                  <a:pt x="f15" y="f42"/>
                </a:lnTo>
                <a:lnTo>
                  <a:pt x="f8" y="f9"/>
                </a:lnTo>
                <a:lnTo>
                  <a:pt x="f39" y="f44"/>
                </a:lnTo>
                <a:lnTo>
                  <a:pt x="f14" y="f40"/>
                </a:lnTo>
                <a:lnTo>
                  <a:pt x="f16" y="f44"/>
                </a:lnTo>
                <a:lnTo>
                  <a:pt x="f39" y="f44"/>
                </a:lnTo>
                <a:lnTo>
                  <a:pt x="f8" y="f9"/>
                </a:lnTo>
                <a:lnTo>
                  <a:pt x="f56" y="f57"/>
                </a:lnTo>
                <a:lnTo>
                  <a:pt x="f56" y="f58"/>
                </a:lnTo>
                <a:lnTo>
                  <a:pt x="f59" y="f58"/>
                </a:lnTo>
                <a:lnTo>
                  <a:pt x="f59" y="f60"/>
                </a:lnTo>
                <a:lnTo>
                  <a:pt x="f59" y="f58"/>
                </a:lnTo>
                <a:lnTo>
                  <a:pt x="f61" y="f58"/>
                </a:lnTo>
                <a:lnTo>
                  <a:pt x="f62" y="f57"/>
                </a:lnTo>
                <a:lnTo>
                  <a:pt x="f63" y="f57"/>
                </a:lnTo>
                <a:lnTo>
                  <a:pt x="f62" y="f58"/>
                </a:lnTo>
                <a:lnTo>
                  <a:pt x="f63" y="f58"/>
                </a:lnTo>
                <a:lnTo>
                  <a:pt x="f64" y="f58"/>
                </a:lnTo>
                <a:lnTo>
                  <a:pt x="f64" y="f57"/>
                </a:lnTo>
                <a:lnTo>
                  <a:pt x="f65" y="f57"/>
                </a:lnTo>
                <a:lnTo>
                  <a:pt x="f66" y="f67"/>
                </a:lnTo>
                <a:lnTo>
                  <a:pt x="f66" y="f68"/>
                </a:lnTo>
                <a:lnTo>
                  <a:pt x="f64" y="f68"/>
                </a:lnTo>
                <a:lnTo>
                  <a:pt x="f64" y="f69"/>
                </a:lnTo>
                <a:lnTo>
                  <a:pt x="f63" y="f70"/>
                </a:lnTo>
                <a:lnTo>
                  <a:pt x="f62" y="f69"/>
                </a:lnTo>
                <a:lnTo>
                  <a:pt x="f61" y="f69"/>
                </a:lnTo>
                <a:lnTo>
                  <a:pt x="f59" y="f68"/>
                </a:lnTo>
                <a:lnTo>
                  <a:pt x="f56" y="f57"/>
                </a:lnTo>
                <a:lnTo>
                  <a:pt x="f8" y="f9"/>
                </a:lnTo>
                <a:lnTo>
                  <a:pt x="f71" y="f72"/>
                </a:lnTo>
                <a:lnTo>
                  <a:pt x="f59" y="f72"/>
                </a:lnTo>
                <a:lnTo>
                  <a:pt x="f61" y="f73"/>
                </a:lnTo>
                <a:lnTo>
                  <a:pt x="f59" y="f74"/>
                </a:lnTo>
                <a:lnTo>
                  <a:pt x="f71" y="f73"/>
                </a:lnTo>
                <a:lnTo>
                  <a:pt x="f71" y="f72"/>
                </a:lnTo>
                <a:lnTo>
                  <a:pt x="f8" y="f9"/>
                </a:lnTo>
                <a:lnTo>
                  <a:pt x="f75" y="f76"/>
                </a:lnTo>
                <a:lnTo>
                  <a:pt x="f77" y="f78"/>
                </a:lnTo>
                <a:lnTo>
                  <a:pt x="f77" y="f79"/>
                </a:lnTo>
                <a:lnTo>
                  <a:pt x="f80" y="f81"/>
                </a:lnTo>
                <a:lnTo>
                  <a:pt x="f82" y="f83"/>
                </a:lnTo>
                <a:lnTo>
                  <a:pt x="f82" y="f84"/>
                </a:lnTo>
                <a:lnTo>
                  <a:pt x="f75" y="f85"/>
                </a:lnTo>
                <a:lnTo>
                  <a:pt x="f86" y="f83"/>
                </a:lnTo>
                <a:lnTo>
                  <a:pt x="f87" y="f79"/>
                </a:lnTo>
                <a:lnTo>
                  <a:pt x="f88" y="f89"/>
                </a:lnTo>
                <a:lnTo>
                  <a:pt x="f87" y="f76"/>
                </a:lnTo>
                <a:lnTo>
                  <a:pt x="f86" y="f76"/>
                </a:lnTo>
                <a:lnTo>
                  <a:pt x="f75" y="f76"/>
                </a:lnTo>
                <a:lnTo>
                  <a:pt x="f8" y="f9"/>
                </a:lnTo>
                <a:lnTo>
                  <a:pt x="f90" y="f91"/>
                </a:lnTo>
                <a:lnTo>
                  <a:pt x="f90" y="f70"/>
                </a:lnTo>
                <a:lnTo>
                  <a:pt x="f90" y="f69"/>
                </a:lnTo>
                <a:lnTo>
                  <a:pt x="f92" y="f69"/>
                </a:lnTo>
                <a:lnTo>
                  <a:pt x="f92" y="f68"/>
                </a:lnTo>
                <a:lnTo>
                  <a:pt x="f92" y="f69"/>
                </a:lnTo>
                <a:lnTo>
                  <a:pt x="f93" y="f68"/>
                </a:lnTo>
                <a:lnTo>
                  <a:pt x="f93" y="f69"/>
                </a:lnTo>
                <a:lnTo>
                  <a:pt x="f94" y="f68"/>
                </a:lnTo>
                <a:lnTo>
                  <a:pt x="f94" y="f69"/>
                </a:lnTo>
                <a:lnTo>
                  <a:pt x="f95" y="f69"/>
                </a:lnTo>
                <a:lnTo>
                  <a:pt x="f96" y="f70"/>
                </a:lnTo>
                <a:lnTo>
                  <a:pt x="f96" y="f91"/>
                </a:lnTo>
                <a:lnTo>
                  <a:pt x="f96" y="f70"/>
                </a:lnTo>
                <a:lnTo>
                  <a:pt x="f97" y="f91"/>
                </a:lnTo>
                <a:lnTo>
                  <a:pt x="f97" y="f98"/>
                </a:lnTo>
                <a:lnTo>
                  <a:pt x="f97" y="f99"/>
                </a:lnTo>
                <a:lnTo>
                  <a:pt x="f97" y="f100"/>
                </a:lnTo>
                <a:lnTo>
                  <a:pt x="f96" y="f100"/>
                </a:lnTo>
                <a:lnTo>
                  <a:pt x="f95" y="f100"/>
                </a:lnTo>
                <a:lnTo>
                  <a:pt x="f94" y="f99"/>
                </a:lnTo>
                <a:lnTo>
                  <a:pt x="f92" y="f98"/>
                </a:lnTo>
                <a:lnTo>
                  <a:pt x="f90" y="f91"/>
                </a:lnTo>
                <a:lnTo>
                  <a:pt x="f8" y="f9"/>
                </a:lnTo>
                <a:lnTo>
                  <a:pt x="f62" y="f101"/>
                </a:lnTo>
                <a:lnTo>
                  <a:pt x="f62" y="f102"/>
                </a:lnTo>
                <a:lnTo>
                  <a:pt x="f63" y="f102"/>
                </a:lnTo>
                <a:lnTo>
                  <a:pt x="f64" y="f101"/>
                </a:lnTo>
                <a:lnTo>
                  <a:pt x="f63" y="f101"/>
                </a:lnTo>
                <a:lnTo>
                  <a:pt x="f62" y="f101"/>
                </a:lnTo>
                <a:lnTo>
                  <a:pt x="f8" y="f9"/>
                </a:lnTo>
                <a:lnTo>
                  <a:pt x="f103" y="f104"/>
                </a:lnTo>
                <a:lnTo>
                  <a:pt x="f105" y="f106"/>
                </a:lnTo>
                <a:lnTo>
                  <a:pt x="f103" y="f107"/>
                </a:lnTo>
                <a:lnTo>
                  <a:pt x="f105" y="f107"/>
                </a:lnTo>
                <a:lnTo>
                  <a:pt x="f103" y="f107"/>
                </a:lnTo>
                <a:lnTo>
                  <a:pt x="f105" y="f107"/>
                </a:lnTo>
                <a:lnTo>
                  <a:pt x="f103" y="f108"/>
                </a:lnTo>
                <a:lnTo>
                  <a:pt x="f105" y="f108"/>
                </a:lnTo>
                <a:lnTo>
                  <a:pt x="f105" y="f109"/>
                </a:lnTo>
                <a:lnTo>
                  <a:pt x="f110" y="f109"/>
                </a:lnTo>
                <a:lnTo>
                  <a:pt x="f110" y="f111"/>
                </a:lnTo>
                <a:lnTo>
                  <a:pt x="f110" y="f109"/>
                </a:lnTo>
                <a:lnTo>
                  <a:pt x="f110" y="f111"/>
                </a:lnTo>
                <a:lnTo>
                  <a:pt x="f112" y="f109"/>
                </a:lnTo>
                <a:lnTo>
                  <a:pt x="f112" y="f111"/>
                </a:lnTo>
                <a:lnTo>
                  <a:pt x="f112" y="f109"/>
                </a:lnTo>
                <a:lnTo>
                  <a:pt x="f113" y="f109"/>
                </a:lnTo>
                <a:lnTo>
                  <a:pt x="f114" y="f109"/>
                </a:lnTo>
                <a:lnTo>
                  <a:pt x="f115" y="f109"/>
                </a:lnTo>
                <a:lnTo>
                  <a:pt x="f116" y="f108"/>
                </a:lnTo>
                <a:lnTo>
                  <a:pt x="f116" y="f109"/>
                </a:lnTo>
                <a:lnTo>
                  <a:pt x="f116" y="f108"/>
                </a:lnTo>
                <a:lnTo>
                  <a:pt x="f117" y="f108"/>
                </a:lnTo>
                <a:lnTo>
                  <a:pt x="f90" y="f107"/>
                </a:lnTo>
                <a:lnTo>
                  <a:pt x="f92" y="f106"/>
                </a:lnTo>
                <a:lnTo>
                  <a:pt x="f93" y="f104"/>
                </a:lnTo>
                <a:lnTo>
                  <a:pt x="f92" y="f118"/>
                </a:lnTo>
                <a:lnTo>
                  <a:pt x="f93" y="f118"/>
                </a:lnTo>
                <a:lnTo>
                  <a:pt x="f93" y="f119"/>
                </a:lnTo>
                <a:lnTo>
                  <a:pt x="f92" y="f119"/>
                </a:lnTo>
                <a:lnTo>
                  <a:pt x="f92" y="f55"/>
                </a:lnTo>
                <a:lnTo>
                  <a:pt x="f90" y="f55"/>
                </a:lnTo>
                <a:lnTo>
                  <a:pt x="f117" y="f54"/>
                </a:lnTo>
                <a:lnTo>
                  <a:pt x="f116" y="f55"/>
                </a:lnTo>
                <a:lnTo>
                  <a:pt x="f116" y="f54"/>
                </a:lnTo>
                <a:lnTo>
                  <a:pt x="f116" y="f55"/>
                </a:lnTo>
                <a:lnTo>
                  <a:pt x="f115" y="f55"/>
                </a:lnTo>
                <a:lnTo>
                  <a:pt x="f114" y="f55"/>
                </a:lnTo>
                <a:lnTo>
                  <a:pt x="f113" y="f119"/>
                </a:lnTo>
                <a:lnTo>
                  <a:pt x="f112" y="f119"/>
                </a:lnTo>
                <a:lnTo>
                  <a:pt x="f110" y="f119"/>
                </a:lnTo>
                <a:lnTo>
                  <a:pt x="f112" y="f119"/>
                </a:lnTo>
                <a:lnTo>
                  <a:pt x="f112" y="f118"/>
                </a:lnTo>
                <a:lnTo>
                  <a:pt x="f110" y="f118"/>
                </a:lnTo>
                <a:lnTo>
                  <a:pt x="f103" y="f118"/>
                </a:lnTo>
                <a:lnTo>
                  <a:pt x="f103" y="f104"/>
                </a:lnTo>
                <a:lnTo>
                  <a:pt x="f8" y="f9"/>
                </a:lnTo>
                <a:lnTo>
                  <a:pt x="f120" y="f121"/>
                </a:lnTo>
                <a:lnTo>
                  <a:pt x="f122" y="f121"/>
                </a:lnTo>
                <a:lnTo>
                  <a:pt x="f122" y="f123"/>
                </a:lnTo>
                <a:lnTo>
                  <a:pt x="f120" y="f123"/>
                </a:lnTo>
                <a:lnTo>
                  <a:pt x="f120" y="f121"/>
                </a:lnTo>
                <a:lnTo>
                  <a:pt x="f8" y="f9"/>
                </a:lnTo>
                <a:lnTo>
                  <a:pt x="f124" y="f125"/>
                </a:lnTo>
                <a:lnTo>
                  <a:pt x="f126" y="f127"/>
                </a:lnTo>
                <a:lnTo>
                  <a:pt x="f128" y="f127"/>
                </a:lnTo>
                <a:lnTo>
                  <a:pt x="f126" y="f127"/>
                </a:lnTo>
                <a:lnTo>
                  <a:pt x="f124" y="f125"/>
                </a:lnTo>
                <a:lnTo>
                  <a:pt x="f8" y="f9"/>
                </a:lnTo>
                <a:lnTo>
                  <a:pt x="f120" y="f129"/>
                </a:lnTo>
                <a:lnTo>
                  <a:pt x="f130" y="f129"/>
                </a:lnTo>
                <a:lnTo>
                  <a:pt x="f131" y="f132"/>
                </a:lnTo>
                <a:lnTo>
                  <a:pt x="f133" y="f132"/>
                </a:lnTo>
                <a:lnTo>
                  <a:pt x="f133" y="f134"/>
                </a:lnTo>
                <a:lnTo>
                  <a:pt x="f133" y="f132"/>
                </a:lnTo>
                <a:lnTo>
                  <a:pt x="f133" y="f134"/>
                </a:lnTo>
                <a:lnTo>
                  <a:pt x="f130" y="f132"/>
                </a:lnTo>
                <a:lnTo>
                  <a:pt x="f130" y="f134"/>
                </a:lnTo>
                <a:lnTo>
                  <a:pt x="f130" y="f132"/>
                </a:lnTo>
                <a:lnTo>
                  <a:pt x="f122" y="f132"/>
                </a:lnTo>
                <a:lnTo>
                  <a:pt x="f122" y="f135"/>
                </a:lnTo>
                <a:lnTo>
                  <a:pt x="f120" y="f135"/>
                </a:lnTo>
                <a:lnTo>
                  <a:pt x="f120" y="f129"/>
                </a:lnTo>
                <a:lnTo>
                  <a:pt x="f8" y="f9"/>
                </a:lnTo>
                <a:lnTo>
                  <a:pt x="f131" y="f40"/>
                </a:lnTo>
                <a:lnTo>
                  <a:pt x="f131" y="f41"/>
                </a:lnTo>
                <a:lnTo>
                  <a:pt x="f133" y="f40"/>
                </a:lnTo>
                <a:lnTo>
                  <a:pt x="f133" y="f41"/>
                </a:lnTo>
                <a:lnTo>
                  <a:pt x="f130" y="f41"/>
                </a:lnTo>
                <a:lnTo>
                  <a:pt x="f122" y="f40"/>
                </a:lnTo>
                <a:lnTo>
                  <a:pt x="f122" y="f41"/>
                </a:lnTo>
                <a:lnTo>
                  <a:pt x="f122" y="f40"/>
                </a:lnTo>
                <a:lnTo>
                  <a:pt x="f120" y="f40"/>
                </a:lnTo>
                <a:lnTo>
                  <a:pt x="f120" y="f41"/>
                </a:lnTo>
                <a:lnTo>
                  <a:pt x="f120" y="f40"/>
                </a:lnTo>
                <a:lnTo>
                  <a:pt x="f136" y="f40"/>
                </a:lnTo>
                <a:lnTo>
                  <a:pt x="f137" y="f44"/>
                </a:lnTo>
                <a:lnTo>
                  <a:pt x="f137" y="f42"/>
                </a:lnTo>
                <a:lnTo>
                  <a:pt x="f138" y="f44"/>
                </a:lnTo>
                <a:lnTo>
                  <a:pt x="f137" y="f44"/>
                </a:lnTo>
                <a:lnTo>
                  <a:pt x="f137" y="f40"/>
                </a:lnTo>
                <a:lnTo>
                  <a:pt x="f137" y="f41"/>
                </a:lnTo>
                <a:lnTo>
                  <a:pt x="f136" y="f38"/>
                </a:lnTo>
                <a:lnTo>
                  <a:pt x="f137" y="f41"/>
                </a:lnTo>
                <a:lnTo>
                  <a:pt x="f137" y="f38"/>
                </a:lnTo>
                <a:lnTo>
                  <a:pt x="f137" y="f37"/>
                </a:lnTo>
                <a:lnTo>
                  <a:pt x="f138" y="f37"/>
                </a:lnTo>
                <a:lnTo>
                  <a:pt x="f139" y="f37"/>
                </a:lnTo>
                <a:lnTo>
                  <a:pt x="f139" y="f45"/>
                </a:lnTo>
                <a:lnTo>
                  <a:pt x="f140" y="f37"/>
                </a:lnTo>
                <a:lnTo>
                  <a:pt x="f140" y="f45"/>
                </a:lnTo>
                <a:lnTo>
                  <a:pt x="f140" y="f37"/>
                </a:lnTo>
                <a:lnTo>
                  <a:pt x="f141" y="f45"/>
                </a:lnTo>
                <a:lnTo>
                  <a:pt x="f141" y="f37"/>
                </a:lnTo>
                <a:lnTo>
                  <a:pt x="f141" y="f45"/>
                </a:lnTo>
                <a:lnTo>
                  <a:pt x="f139" y="f35"/>
                </a:lnTo>
                <a:lnTo>
                  <a:pt x="f139" y="f25"/>
                </a:lnTo>
                <a:lnTo>
                  <a:pt x="f138" y="f25"/>
                </a:lnTo>
                <a:lnTo>
                  <a:pt x="f139" y="f25"/>
                </a:lnTo>
                <a:lnTo>
                  <a:pt x="f139" y="f23"/>
                </a:lnTo>
                <a:lnTo>
                  <a:pt x="f139" y="f25"/>
                </a:lnTo>
                <a:lnTo>
                  <a:pt x="f139" y="f23"/>
                </a:lnTo>
                <a:lnTo>
                  <a:pt x="f140" y="f23"/>
                </a:lnTo>
                <a:lnTo>
                  <a:pt x="f141" y="f23"/>
                </a:lnTo>
                <a:lnTo>
                  <a:pt x="f142" y="f25"/>
                </a:lnTo>
                <a:lnTo>
                  <a:pt x="f142" y="f35"/>
                </a:lnTo>
                <a:lnTo>
                  <a:pt x="f143" y="f35"/>
                </a:lnTo>
                <a:lnTo>
                  <a:pt x="f143" y="f45"/>
                </a:lnTo>
                <a:lnTo>
                  <a:pt x="f142" y="f45"/>
                </a:lnTo>
                <a:lnTo>
                  <a:pt x="f141" y="f45"/>
                </a:lnTo>
                <a:lnTo>
                  <a:pt x="f142" y="f37"/>
                </a:lnTo>
                <a:lnTo>
                  <a:pt x="f143" y="f37"/>
                </a:lnTo>
                <a:lnTo>
                  <a:pt x="f144" y="f38"/>
                </a:lnTo>
                <a:lnTo>
                  <a:pt x="f145" y="f38"/>
                </a:lnTo>
                <a:lnTo>
                  <a:pt x="f103" y="f41"/>
                </a:lnTo>
                <a:lnTo>
                  <a:pt x="f103" y="f44"/>
                </a:lnTo>
                <a:lnTo>
                  <a:pt x="f105" y="f40"/>
                </a:lnTo>
                <a:lnTo>
                  <a:pt x="f103" y="f44"/>
                </a:lnTo>
                <a:lnTo>
                  <a:pt x="f105" y="f44"/>
                </a:lnTo>
                <a:lnTo>
                  <a:pt x="f105" y="f42"/>
                </a:lnTo>
                <a:lnTo>
                  <a:pt x="f105" y="f146"/>
                </a:lnTo>
                <a:lnTo>
                  <a:pt x="f103" y="f146"/>
                </a:lnTo>
                <a:lnTo>
                  <a:pt x="f105" y="f146"/>
                </a:lnTo>
                <a:lnTo>
                  <a:pt x="f103" y="f146"/>
                </a:lnTo>
                <a:lnTo>
                  <a:pt x="f105" y="f147"/>
                </a:lnTo>
                <a:lnTo>
                  <a:pt x="f103" y="f147"/>
                </a:lnTo>
                <a:lnTo>
                  <a:pt x="f145" y="f147"/>
                </a:lnTo>
                <a:lnTo>
                  <a:pt x="f145" y="f148"/>
                </a:lnTo>
                <a:lnTo>
                  <a:pt x="f144" y="f147"/>
                </a:lnTo>
                <a:lnTo>
                  <a:pt x="f144" y="f148"/>
                </a:lnTo>
                <a:lnTo>
                  <a:pt x="f144" y="f147"/>
                </a:lnTo>
                <a:lnTo>
                  <a:pt x="f143" y="f148"/>
                </a:lnTo>
                <a:lnTo>
                  <a:pt x="f143" y="f147"/>
                </a:lnTo>
                <a:lnTo>
                  <a:pt x="f143" y="f148"/>
                </a:lnTo>
                <a:lnTo>
                  <a:pt x="f142" y="f148"/>
                </a:lnTo>
                <a:lnTo>
                  <a:pt x="f142" y="f147"/>
                </a:lnTo>
                <a:lnTo>
                  <a:pt x="f141" y="f147"/>
                </a:lnTo>
                <a:lnTo>
                  <a:pt x="f141" y="f148"/>
                </a:lnTo>
                <a:lnTo>
                  <a:pt x="f141" y="f147"/>
                </a:lnTo>
                <a:lnTo>
                  <a:pt x="f140" y="f147"/>
                </a:lnTo>
                <a:lnTo>
                  <a:pt x="f139" y="f147"/>
                </a:lnTo>
                <a:lnTo>
                  <a:pt x="f138" y="f146"/>
                </a:lnTo>
                <a:lnTo>
                  <a:pt x="f138" y="f147"/>
                </a:lnTo>
                <a:lnTo>
                  <a:pt x="f137" y="f147"/>
                </a:lnTo>
                <a:lnTo>
                  <a:pt x="f138" y="f148"/>
                </a:lnTo>
                <a:lnTo>
                  <a:pt x="f137" y="f148"/>
                </a:lnTo>
                <a:lnTo>
                  <a:pt x="f136" y="f148"/>
                </a:lnTo>
                <a:lnTo>
                  <a:pt x="f122" y="f147"/>
                </a:lnTo>
                <a:lnTo>
                  <a:pt x="f130" y="f147"/>
                </a:lnTo>
                <a:lnTo>
                  <a:pt x="f133" y="f146"/>
                </a:lnTo>
                <a:lnTo>
                  <a:pt x="f133" y="f42"/>
                </a:lnTo>
                <a:lnTo>
                  <a:pt x="f131" y="f44"/>
                </a:lnTo>
                <a:lnTo>
                  <a:pt x="f131" y="f40"/>
                </a:lnTo>
                <a:lnTo>
                  <a:pt x="f8" y="f9"/>
                </a:lnTo>
                <a:lnTo>
                  <a:pt x="f105" y="f149"/>
                </a:lnTo>
                <a:lnTo>
                  <a:pt x="f103" y="f149"/>
                </a:lnTo>
                <a:lnTo>
                  <a:pt x="f145" y="f149"/>
                </a:lnTo>
                <a:lnTo>
                  <a:pt x="f144" y="f149"/>
                </a:lnTo>
                <a:lnTo>
                  <a:pt x="f142" y="f150"/>
                </a:lnTo>
                <a:lnTo>
                  <a:pt x="f142" y="f151"/>
                </a:lnTo>
                <a:lnTo>
                  <a:pt x="f141" y="f152"/>
                </a:lnTo>
                <a:lnTo>
                  <a:pt x="f141" y="f153"/>
                </a:lnTo>
                <a:lnTo>
                  <a:pt x="f142" y="f153"/>
                </a:lnTo>
                <a:lnTo>
                  <a:pt x="f142" y="f154"/>
                </a:lnTo>
                <a:lnTo>
                  <a:pt x="f143" y="f153"/>
                </a:lnTo>
                <a:lnTo>
                  <a:pt x="f143" y="f154"/>
                </a:lnTo>
                <a:lnTo>
                  <a:pt x="f144" y="f153"/>
                </a:lnTo>
                <a:lnTo>
                  <a:pt x="f144" y="f154"/>
                </a:lnTo>
                <a:lnTo>
                  <a:pt x="f145" y="f153"/>
                </a:lnTo>
                <a:lnTo>
                  <a:pt x="f103" y="f152"/>
                </a:lnTo>
                <a:lnTo>
                  <a:pt x="f103" y="f151"/>
                </a:lnTo>
                <a:lnTo>
                  <a:pt x="f105" y="f151"/>
                </a:lnTo>
                <a:lnTo>
                  <a:pt x="f105" y="f150"/>
                </a:lnTo>
                <a:lnTo>
                  <a:pt x="f105" y="f155"/>
                </a:lnTo>
                <a:lnTo>
                  <a:pt x="f105" y="f149"/>
                </a:lnTo>
                <a:lnTo>
                  <a:pt x="f8" y="f9"/>
                </a:lnTo>
                <a:lnTo>
                  <a:pt x="f66" y="f156"/>
                </a:lnTo>
                <a:lnTo>
                  <a:pt x="f66" y="f157"/>
                </a:lnTo>
                <a:lnTo>
                  <a:pt x="f66" y="f158"/>
                </a:lnTo>
                <a:lnTo>
                  <a:pt x="f65" y="f158"/>
                </a:lnTo>
                <a:lnTo>
                  <a:pt x="f64" y="f158"/>
                </a:lnTo>
                <a:lnTo>
                  <a:pt x="f62" y="f157"/>
                </a:lnTo>
                <a:lnTo>
                  <a:pt x="f61" y="f157"/>
                </a:lnTo>
                <a:lnTo>
                  <a:pt x="f59" y="f156"/>
                </a:lnTo>
                <a:lnTo>
                  <a:pt x="f59" y="f159"/>
                </a:lnTo>
                <a:lnTo>
                  <a:pt x="f56" y="f159"/>
                </a:lnTo>
                <a:lnTo>
                  <a:pt x="f56" y="f160"/>
                </a:lnTo>
                <a:lnTo>
                  <a:pt x="f56" y="f161"/>
                </a:lnTo>
                <a:lnTo>
                  <a:pt x="f56" y="f160"/>
                </a:lnTo>
                <a:lnTo>
                  <a:pt x="f56" y="f161"/>
                </a:lnTo>
                <a:lnTo>
                  <a:pt x="f56" y="f162"/>
                </a:lnTo>
                <a:lnTo>
                  <a:pt x="f59" y="f161"/>
                </a:lnTo>
                <a:lnTo>
                  <a:pt x="f59" y="f162"/>
                </a:lnTo>
                <a:lnTo>
                  <a:pt x="f61" y="f161"/>
                </a:lnTo>
                <a:lnTo>
                  <a:pt x="f61" y="f162"/>
                </a:lnTo>
                <a:lnTo>
                  <a:pt x="f61" y="f161"/>
                </a:lnTo>
                <a:lnTo>
                  <a:pt x="f62" y="f161"/>
                </a:lnTo>
                <a:lnTo>
                  <a:pt x="f62" y="f162"/>
                </a:lnTo>
                <a:lnTo>
                  <a:pt x="f62" y="f161"/>
                </a:lnTo>
                <a:lnTo>
                  <a:pt x="f63" y="f161"/>
                </a:lnTo>
                <a:lnTo>
                  <a:pt x="f63" y="f162"/>
                </a:lnTo>
                <a:lnTo>
                  <a:pt x="f63" y="f161"/>
                </a:lnTo>
                <a:lnTo>
                  <a:pt x="f64" y="f161"/>
                </a:lnTo>
                <a:lnTo>
                  <a:pt x="f64" y="f160"/>
                </a:lnTo>
                <a:lnTo>
                  <a:pt x="f65" y="f160"/>
                </a:lnTo>
                <a:lnTo>
                  <a:pt x="f66" y="f159"/>
                </a:lnTo>
                <a:lnTo>
                  <a:pt x="f66" y="f156"/>
                </a:lnTo>
                <a:lnTo>
                  <a:pt x="f8" y="f9"/>
                </a:lnTo>
                <a:lnTo>
                  <a:pt x="f138" y="f132"/>
                </a:lnTo>
                <a:lnTo>
                  <a:pt x="f139" y="f132"/>
                </a:lnTo>
                <a:lnTo>
                  <a:pt x="f140" y="f132"/>
                </a:lnTo>
                <a:lnTo>
                  <a:pt x="f140" y="f135"/>
                </a:lnTo>
                <a:lnTo>
                  <a:pt x="f140" y="f129"/>
                </a:lnTo>
                <a:lnTo>
                  <a:pt x="f141" y="f129"/>
                </a:lnTo>
                <a:lnTo>
                  <a:pt x="f141" y="f163"/>
                </a:lnTo>
                <a:lnTo>
                  <a:pt x="f140" y="f163"/>
                </a:lnTo>
                <a:lnTo>
                  <a:pt x="f140" y="f164"/>
                </a:lnTo>
                <a:lnTo>
                  <a:pt x="f139" y="f164"/>
                </a:lnTo>
                <a:lnTo>
                  <a:pt x="f137" y="f163"/>
                </a:lnTo>
                <a:lnTo>
                  <a:pt x="f137" y="f129"/>
                </a:lnTo>
                <a:lnTo>
                  <a:pt x="f136" y="f129"/>
                </a:lnTo>
                <a:lnTo>
                  <a:pt x="f136" y="f135"/>
                </a:lnTo>
                <a:lnTo>
                  <a:pt x="f120" y="f132"/>
                </a:lnTo>
                <a:lnTo>
                  <a:pt x="f136" y="f132"/>
                </a:lnTo>
                <a:lnTo>
                  <a:pt x="f137" y="f132"/>
                </a:lnTo>
                <a:lnTo>
                  <a:pt x="f137" y="f134"/>
                </a:lnTo>
                <a:lnTo>
                  <a:pt x="f138" y="f132"/>
                </a:lnTo>
                <a:lnTo>
                  <a:pt x="f8" y="f9"/>
                </a:lnTo>
                <a:lnTo>
                  <a:pt x="f165" y="f45"/>
                </a:lnTo>
                <a:lnTo>
                  <a:pt x="f165" y="f36"/>
                </a:lnTo>
                <a:lnTo>
                  <a:pt x="f166" y="f36"/>
                </a:lnTo>
                <a:lnTo>
                  <a:pt x="f166" y="f35"/>
                </a:lnTo>
                <a:lnTo>
                  <a:pt x="f167" y="f35"/>
                </a:lnTo>
                <a:lnTo>
                  <a:pt x="f168" y="f35"/>
                </a:lnTo>
                <a:lnTo>
                  <a:pt x="f169" y="f45"/>
                </a:lnTo>
                <a:lnTo>
                  <a:pt x="f169" y="f37"/>
                </a:lnTo>
                <a:lnTo>
                  <a:pt x="f169" y="f38"/>
                </a:lnTo>
                <a:lnTo>
                  <a:pt x="f170" y="f38"/>
                </a:lnTo>
                <a:lnTo>
                  <a:pt x="f168" y="f38"/>
                </a:lnTo>
                <a:lnTo>
                  <a:pt x="f167" y="f38"/>
                </a:lnTo>
                <a:lnTo>
                  <a:pt x="f167" y="f37"/>
                </a:lnTo>
                <a:lnTo>
                  <a:pt x="f166" y="f37"/>
                </a:lnTo>
                <a:lnTo>
                  <a:pt x="f166" y="f45"/>
                </a:lnTo>
                <a:lnTo>
                  <a:pt x="f165" y="f45"/>
                </a:lnTo>
                <a:lnTo>
                  <a:pt x="f8" y="f9"/>
                </a:lnTo>
                <a:lnTo>
                  <a:pt x="f141" y="f171"/>
                </a:lnTo>
                <a:lnTo>
                  <a:pt x="f141" y="f172"/>
                </a:lnTo>
                <a:lnTo>
                  <a:pt x="f140" y="f171"/>
                </a:lnTo>
                <a:lnTo>
                  <a:pt x="f141" y="f171"/>
                </a:lnTo>
                <a:lnTo>
                  <a:pt x="f8" y="f9"/>
                </a:lnTo>
                <a:lnTo>
                  <a:pt x="f170" y="f173"/>
                </a:lnTo>
                <a:lnTo>
                  <a:pt x="f166" y="f173"/>
                </a:lnTo>
                <a:lnTo>
                  <a:pt x="f165" y="f174"/>
                </a:lnTo>
                <a:lnTo>
                  <a:pt x="f165" y="f175"/>
                </a:lnTo>
                <a:lnTo>
                  <a:pt x="f165" y="f176"/>
                </a:lnTo>
                <a:lnTo>
                  <a:pt x="f166" y="f175"/>
                </a:lnTo>
                <a:lnTo>
                  <a:pt x="f165" y="f176"/>
                </a:lnTo>
                <a:lnTo>
                  <a:pt x="f166" y="f176"/>
                </a:lnTo>
                <a:lnTo>
                  <a:pt x="f167" y="f176"/>
                </a:lnTo>
                <a:lnTo>
                  <a:pt x="f168" y="f175"/>
                </a:lnTo>
                <a:lnTo>
                  <a:pt x="f168" y="f174"/>
                </a:lnTo>
                <a:lnTo>
                  <a:pt x="f170" y="f174"/>
                </a:lnTo>
                <a:lnTo>
                  <a:pt x="f170" y="f173"/>
                </a:lnTo>
                <a:lnTo>
                  <a:pt x="f8" y="f9"/>
                </a:lnTo>
                <a:lnTo>
                  <a:pt x="f177" y="f178"/>
                </a:lnTo>
                <a:lnTo>
                  <a:pt x="f179" y="f178"/>
                </a:lnTo>
                <a:lnTo>
                  <a:pt x="f180" y="f178"/>
                </a:lnTo>
                <a:lnTo>
                  <a:pt x="f180" y="f181"/>
                </a:lnTo>
                <a:lnTo>
                  <a:pt x="f179" y="f181"/>
                </a:lnTo>
                <a:lnTo>
                  <a:pt x="f177" y="f178"/>
                </a:lnTo>
                <a:lnTo>
                  <a:pt x="f8" y="f9"/>
                </a:lnTo>
                <a:lnTo>
                  <a:pt x="f182" y="f183"/>
                </a:lnTo>
                <a:lnTo>
                  <a:pt x="f182" y="f184"/>
                </a:lnTo>
                <a:lnTo>
                  <a:pt x="f185" y="f183"/>
                </a:lnTo>
                <a:lnTo>
                  <a:pt x="f186" y="f183"/>
                </a:lnTo>
                <a:lnTo>
                  <a:pt x="f187" y="f183"/>
                </a:lnTo>
                <a:lnTo>
                  <a:pt x="f188" y="f183"/>
                </a:lnTo>
                <a:lnTo>
                  <a:pt x="f188" y="f189"/>
                </a:lnTo>
                <a:lnTo>
                  <a:pt x="f190" y="f183"/>
                </a:lnTo>
                <a:lnTo>
                  <a:pt x="f191" y="f189"/>
                </a:lnTo>
                <a:lnTo>
                  <a:pt x="f192" y="f189"/>
                </a:lnTo>
                <a:lnTo>
                  <a:pt x="f192" y="f193"/>
                </a:lnTo>
                <a:lnTo>
                  <a:pt x="f192" y="f194"/>
                </a:lnTo>
                <a:lnTo>
                  <a:pt x="f192" y="f195"/>
                </a:lnTo>
                <a:lnTo>
                  <a:pt x="f196" y="f197"/>
                </a:lnTo>
                <a:lnTo>
                  <a:pt x="f192" y="f197"/>
                </a:lnTo>
                <a:lnTo>
                  <a:pt x="f196" y="f197"/>
                </a:lnTo>
                <a:lnTo>
                  <a:pt x="f192" y="f197"/>
                </a:lnTo>
                <a:lnTo>
                  <a:pt x="f196" y="f198"/>
                </a:lnTo>
                <a:lnTo>
                  <a:pt x="f192" y="f198"/>
                </a:lnTo>
                <a:lnTo>
                  <a:pt x="f196" y="f199"/>
                </a:lnTo>
                <a:lnTo>
                  <a:pt x="f192" y="f199"/>
                </a:lnTo>
                <a:lnTo>
                  <a:pt x="f191" y="f199"/>
                </a:lnTo>
                <a:lnTo>
                  <a:pt x="f192" y="f200"/>
                </a:lnTo>
                <a:lnTo>
                  <a:pt x="f191" y="f199"/>
                </a:lnTo>
                <a:lnTo>
                  <a:pt x="f191" y="f200"/>
                </a:lnTo>
                <a:lnTo>
                  <a:pt x="f190" y="f199"/>
                </a:lnTo>
                <a:lnTo>
                  <a:pt x="f190" y="f200"/>
                </a:lnTo>
                <a:lnTo>
                  <a:pt x="f190" y="f199"/>
                </a:lnTo>
                <a:lnTo>
                  <a:pt x="f188" y="f200"/>
                </a:lnTo>
                <a:lnTo>
                  <a:pt x="f188" y="f199"/>
                </a:lnTo>
                <a:lnTo>
                  <a:pt x="f188" y="f200"/>
                </a:lnTo>
                <a:lnTo>
                  <a:pt x="f187" y="f199"/>
                </a:lnTo>
                <a:lnTo>
                  <a:pt x="f187" y="f200"/>
                </a:lnTo>
                <a:lnTo>
                  <a:pt x="f187" y="f199"/>
                </a:lnTo>
                <a:lnTo>
                  <a:pt x="f186" y="f199"/>
                </a:lnTo>
                <a:lnTo>
                  <a:pt x="f185" y="f199"/>
                </a:lnTo>
                <a:lnTo>
                  <a:pt x="f182" y="f198"/>
                </a:lnTo>
                <a:lnTo>
                  <a:pt x="f201" y="f198"/>
                </a:lnTo>
                <a:lnTo>
                  <a:pt x="f201" y="f197"/>
                </a:lnTo>
                <a:lnTo>
                  <a:pt x="f202" y="f195"/>
                </a:lnTo>
                <a:lnTo>
                  <a:pt x="f202" y="f194"/>
                </a:lnTo>
                <a:lnTo>
                  <a:pt x="f203" y="f194"/>
                </a:lnTo>
                <a:lnTo>
                  <a:pt x="f202" y="f194"/>
                </a:lnTo>
                <a:lnTo>
                  <a:pt x="f203" y="f193"/>
                </a:lnTo>
                <a:lnTo>
                  <a:pt x="f202" y="f193"/>
                </a:lnTo>
                <a:lnTo>
                  <a:pt x="f203" y="f193"/>
                </a:lnTo>
                <a:lnTo>
                  <a:pt x="f202" y="f193"/>
                </a:lnTo>
                <a:lnTo>
                  <a:pt x="f202" y="f189"/>
                </a:lnTo>
                <a:lnTo>
                  <a:pt x="f203" y="f189"/>
                </a:lnTo>
                <a:lnTo>
                  <a:pt x="f202" y="f189"/>
                </a:lnTo>
                <a:lnTo>
                  <a:pt x="f202" y="f183"/>
                </a:lnTo>
                <a:lnTo>
                  <a:pt x="f202" y="f189"/>
                </a:lnTo>
                <a:lnTo>
                  <a:pt x="f202" y="f183"/>
                </a:lnTo>
                <a:lnTo>
                  <a:pt x="f201" y="f183"/>
                </a:lnTo>
                <a:lnTo>
                  <a:pt x="f182" y="f183"/>
                </a:lnTo>
                <a:lnTo>
                  <a:pt x="f8" y="f9"/>
                </a:lnTo>
                <a:lnTo>
                  <a:pt x="f204" y="f200"/>
                </a:lnTo>
                <a:lnTo>
                  <a:pt x="f204" y="f199"/>
                </a:lnTo>
                <a:lnTo>
                  <a:pt x="f204" y="f198"/>
                </a:lnTo>
                <a:lnTo>
                  <a:pt x="f205" y="f198"/>
                </a:lnTo>
                <a:lnTo>
                  <a:pt x="f206" y="f199"/>
                </a:lnTo>
                <a:lnTo>
                  <a:pt x="f206" y="f198"/>
                </a:lnTo>
                <a:lnTo>
                  <a:pt x="f206" y="f199"/>
                </a:lnTo>
                <a:lnTo>
                  <a:pt x="f207" y="f199"/>
                </a:lnTo>
                <a:lnTo>
                  <a:pt x="f207" y="f200"/>
                </a:lnTo>
                <a:lnTo>
                  <a:pt x="f208" y="f200"/>
                </a:lnTo>
                <a:lnTo>
                  <a:pt x="f208" y="f209"/>
                </a:lnTo>
                <a:lnTo>
                  <a:pt x="f207" y="f210"/>
                </a:lnTo>
                <a:lnTo>
                  <a:pt x="f208" y="f210"/>
                </a:lnTo>
                <a:lnTo>
                  <a:pt x="f207" y="f210"/>
                </a:lnTo>
                <a:lnTo>
                  <a:pt x="f207" y="f211"/>
                </a:lnTo>
                <a:lnTo>
                  <a:pt x="f206" y="f210"/>
                </a:lnTo>
                <a:lnTo>
                  <a:pt x="f212" y="f210"/>
                </a:lnTo>
                <a:lnTo>
                  <a:pt x="f205" y="f209"/>
                </a:lnTo>
                <a:lnTo>
                  <a:pt x="f204" y="f209"/>
                </a:lnTo>
                <a:lnTo>
                  <a:pt x="f204" y="f200"/>
                </a:lnTo>
                <a:lnTo>
                  <a:pt x="f8" y="f9"/>
                </a:lnTo>
                <a:lnTo>
                  <a:pt x="f213" y="f214"/>
                </a:lnTo>
                <a:lnTo>
                  <a:pt x="f215" y="f214"/>
                </a:lnTo>
                <a:lnTo>
                  <a:pt x="f204" y="f214"/>
                </a:lnTo>
                <a:lnTo>
                  <a:pt x="f204" y="f216"/>
                </a:lnTo>
                <a:lnTo>
                  <a:pt x="f204" y="f217"/>
                </a:lnTo>
                <a:lnTo>
                  <a:pt x="f205" y="f218"/>
                </a:lnTo>
                <a:lnTo>
                  <a:pt x="f204" y="f218"/>
                </a:lnTo>
                <a:lnTo>
                  <a:pt x="f205" y="f218"/>
                </a:lnTo>
                <a:lnTo>
                  <a:pt x="f204" y="f218"/>
                </a:lnTo>
                <a:lnTo>
                  <a:pt x="f205" y="f219"/>
                </a:lnTo>
                <a:lnTo>
                  <a:pt x="f205" y="f218"/>
                </a:lnTo>
                <a:lnTo>
                  <a:pt x="f205" y="f219"/>
                </a:lnTo>
                <a:lnTo>
                  <a:pt x="f204" y="f219"/>
                </a:lnTo>
                <a:lnTo>
                  <a:pt x="f205" y="f219"/>
                </a:lnTo>
                <a:lnTo>
                  <a:pt x="f204" y="f219"/>
                </a:lnTo>
                <a:lnTo>
                  <a:pt x="f204" y="f220"/>
                </a:lnTo>
                <a:lnTo>
                  <a:pt x="f204" y="f219"/>
                </a:lnTo>
                <a:lnTo>
                  <a:pt x="f204" y="f220"/>
                </a:lnTo>
                <a:lnTo>
                  <a:pt x="f215" y="f220"/>
                </a:lnTo>
                <a:lnTo>
                  <a:pt x="f213" y="f220"/>
                </a:lnTo>
                <a:lnTo>
                  <a:pt x="f221" y="f220"/>
                </a:lnTo>
                <a:lnTo>
                  <a:pt x="f222" y="f219"/>
                </a:lnTo>
                <a:lnTo>
                  <a:pt x="f223" y="f219"/>
                </a:lnTo>
                <a:lnTo>
                  <a:pt x="f223" y="f218"/>
                </a:lnTo>
                <a:lnTo>
                  <a:pt x="f196" y="f217"/>
                </a:lnTo>
                <a:lnTo>
                  <a:pt x="f196" y="f216"/>
                </a:lnTo>
                <a:lnTo>
                  <a:pt x="f196" y="f214"/>
                </a:lnTo>
                <a:lnTo>
                  <a:pt x="f223" y="f214"/>
                </a:lnTo>
                <a:lnTo>
                  <a:pt x="f223" y="f224"/>
                </a:lnTo>
                <a:lnTo>
                  <a:pt x="f223" y="f214"/>
                </a:lnTo>
                <a:lnTo>
                  <a:pt x="f222" y="f224"/>
                </a:lnTo>
                <a:lnTo>
                  <a:pt x="f222" y="f214"/>
                </a:lnTo>
                <a:lnTo>
                  <a:pt x="f222" y="f224"/>
                </a:lnTo>
                <a:lnTo>
                  <a:pt x="f222" y="f214"/>
                </a:lnTo>
                <a:lnTo>
                  <a:pt x="f221" y="f224"/>
                </a:lnTo>
                <a:lnTo>
                  <a:pt x="f221" y="f214"/>
                </a:lnTo>
                <a:lnTo>
                  <a:pt x="f213" y="f214"/>
                </a:lnTo>
                <a:lnTo>
                  <a:pt x="f8" y="f9"/>
                </a:lnTo>
                <a:lnTo>
                  <a:pt x="f177" y="f102"/>
                </a:lnTo>
                <a:lnTo>
                  <a:pt x="f225" y="f102"/>
                </a:lnTo>
                <a:lnTo>
                  <a:pt x="f226" y="f102"/>
                </a:lnTo>
                <a:lnTo>
                  <a:pt x="f227" y="f228"/>
                </a:lnTo>
                <a:lnTo>
                  <a:pt x="f227" y="f229"/>
                </a:lnTo>
                <a:lnTo>
                  <a:pt x="f230" y="f231"/>
                </a:lnTo>
                <a:lnTo>
                  <a:pt x="f232" y="f231"/>
                </a:lnTo>
                <a:lnTo>
                  <a:pt x="f230" y="f233"/>
                </a:lnTo>
                <a:lnTo>
                  <a:pt x="f230" y="f234"/>
                </a:lnTo>
                <a:lnTo>
                  <a:pt x="f203" y="f235"/>
                </a:lnTo>
                <a:lnTo>
                  <a:pt x="f203" y="f234"/>
                </a:lnTo>
                <a:lnTo>
                  <a:pt x="f230" y="f234"/>
                </a:lnTo>
                <a:lnTo>
                  <a:pt x="f232" y="f234"/>
                </a:lnTo>
                <a:lnTo>
                  <a:pt x="f230" y="f235"/>
                </a:lnTo>
                <a:lnTo>
                  <a:pt x="f232" y="f234"/>
                </a:lnTo>
                <a:lnTo>
                  <a:pt x="f227" y="f234"/>
                </a:lnTo>
                <a:lnTo>
                  <a:pt x="f227" y="f235"/>
                </a:lnTo>
                <a:lnTo>
                  <a:pt x="f226" y="f234"/>
                </a:lnTo>
                <a:lnTo>
                  <a:pt x="f236" y="f233"/>
                </a:lnTo>
                <a:lnTo>
                  <a:pt x="f236" y="f234"/>
                </a:lnTo>
                <a:lnTo>
                  <a:pt x="f237" y="f233"/>
                </a:lnTo>
                <a:lnTo>
                  <a:pt x="f225" y="f231"/>
                </a:lnTo>
                <a:lnTo>
                  <a:pt x="f177" y="f229"/>
                </a:lnTo>
                <a:lnTo>
                  <a:pt x="f177" y="f228"/>
                </a:lnTo>
                <a:lnTo>
                  <a:pt x="f177" y="f102"/>
                </a:lnTo>
                <a:lnTo>
                  <a:pt x="f8" y="f9"/>
                </a:lnTo>
                <a:lnTo>
                  <a:pt x="f238" y="f239"/>
                </a:lnTo>
                <a:lnTo>
                  <a:pt x="f240" y="f241"/>
                </a:lnTo>
                <a:lnTo>
                  <a:pt x="f238" y="f242"/>
                </a:lnTo>
                <a:lnTo>
                  <a:pt x="f238" y="f239"/>
                </a:lnTo>
                <a:lnTo>
                  <a:pt x="f8" y="f9"/>
                </a:lnTo>
                <a:lnTo>
                  <a:pt x="f127" y="f243"/>
                </a:lnTo>
                <a:lnTo>
                  <a:pt x="f244" y="f220"/>
                </a:lnTo>
                <a:lnTo>
                  <a:pt x="f245" y="f220"/>
                </a:lnTo>
                <a:lnTo>
                  <a:pt x="f245" y="f219"/>
                </a:lnTo>
                <a:lnTo>
                  <a:pt x="f244" y="f219"/>
                </a:lnTo>
                <a:lnTo>
                  <a:pt x="f127" y="f220"/>
                </a:lnTo>
                <a:lnTo>
                  <a:pt x="f127" y="f243"/>
                </a:lnTo>
                <a:lnTo>
                  <a:pt x="f8" y="f9"/>
                </a:lnTo>
                <a:lnTo>
                  <a:pt x="f246" y="f175"/>
                </a:lnTo>
                <a:lnTo>
                  <a:pt x="f125" y="f175"/>
                </a:lnTo>
                <a:lnTo>
                  <a:pt x="f246" y="f176"/>
                </a:lnTo>
                <a:lnTo>
                  <a:pt x="f247" y="f248"/>
                </a:lnTo>
                <a:lnTo>
                  <a:pt x="f246" y="f249"/>
                </a:lnTo>
                <a:lnTo>
                  <a:pt x="f247" y="f248"/>
                </a:lnTo>
                <a:lnTo>
                  <a:pt x="f246" y="f248"/>
                </a:lnTo>
                <a:lnTo>
                  <a:pt x="f247" y="f248"/>
                </a:lnTo>
                <a:lnTo>
                  <a:pt x="f246" y="f248"/>
                </a:lnTo>
                <a:lnTo>
                  <a:pt x="f125" y="f248"/>
                </a:lnTo>
                <a:lnTo>
                  <a:pt x="f250" y="f248"/>
                </a:lnTo>
                <a:lnTo>
                  <a:pt x="f244" y="f176"/>
                </a:lnTo>
                <a:lnTo>
                  <a:pt x="f244" y="f175"/>
                </a:lnTo>
                <a:lnTo>
                  <a:pt x="f245" y="f175"/>
                </a:lnTo>
                <a:lnTo>
                  <a:pt x="f245" y="f174"/>
                </a:lnTo>
                <a:lnTo>
                  <a:pt x="f127" y="f174"/>
                </a:lnTo>
                <a:lnTo>
                  <a:pt x="f250" y="f174"/>
                </a:lnTo>
                <a:lnTo>
                  <a:pt x="f250" y="f175"/>
                </a:lnTo>
                <a:lnTo>
                  <a:pt x="f246" y="f175"/>
                </a:lnTo>
                <a:lnTo>
                  <a:pt x="f8" y="f9"/>
                </a:lnTo>
                <a:lnTo>
                  <a:pt x="f247" y="f183"/>
                </a:lnTo>
                <a:lnTo>
                  <a:pt x="f251" y="f193"/>
                </a:lnTo>
                <a:lnTo>
                  <a:pt x="f252" y="f193"/>
                </a:lnTo>
                <a:lnTo>
                  <a:pt x="f253" y="f194"/>
                </a:lnTo>
                <a:lnTo>
                  <a:pt x="f254" y="f197"/>
                </a:lnTo>
                <a:lnTo>
                  <a:pt x="f255" y="f198"/>
                </a:lnTo>
                <a:lnTo>
                  <a:pt x="f254" y="f198"/>
                </a:lnTo>
                <a:lnTo>
                  <a:pt x="f255" y="f199"/>
                </a:lnTo>
                <a:lnTo>
                  <a:pt x="f254" y="f198"/>
                </a:lnTo>
                <a:lnTo>
                  <a:pt x="f254" y="f199"/>
                </a:lnTo>
                <a:lnTo>
                  <a:pt x="f254" y="f198"/>
                </a:lnTo>
                <a:lnTo>
                  <a:pt x="f256" y="f199"/>
                </a:lnTo>
                <a:lnTo>
                  <a:pt x="f256" y="f198"/>
                </a:lnTo>
                <a:lnTo>
                  <a:pt x="f252" y="f195"/>
                </a:lnTo>
                <a:lnTo>
                  <a:pt x="f252" y="f194"/>
                </a:lnTo>
                <a:lnTo>
                  <a:pt x="f257" y="f193"/>
                </a:lnTo>
                <a:lnTo>
                  <a:pt x="f247" y="f183"/>
                </a:lnTo>
                <a:lnTo>
                  <a:pt x="f8" y="f9"/>
                </a:lnTo>
                <a:lnTo>
                  <a:pt x="f258" y="f259"/>
                </a:lnTo>
                <a:lnTo>
                  <a:pt x="f260" y="f259"/>
                </a:lnTo>
                <a:lnTo>
                  <a:pt x="f260" y="f261"/>
                </a:lnTo>
                <a:lnTo>
                  <a:pt x="f258" y="f259"/>
                </a:lnTo>
                <a:lnTo>
                  <a:pt x="f8" y="f9"/>
                </a:lnTo>
                <a:lnTo>
                  <a:pt x="f245" y="f209"/>
                </a:lnTo>
                <a:lnTo>
                  <a:pt x="f262" y="f209"/>
                </a:lnTo>
                <a:lnTo>
                  <a:pt x="f263" y="f200"/>
                </a:lnTo>
                <a:lnTo>
                  <a:pt x="f208" y="f200"/>
                </a:lnTo>
                <a:lnTo>
                  <a:pt x="f208" y="f199"/>
                </a:lnTo>
                <a:lnTo>
                  <a:pt x="f263" y="f198"/>
                </a:lnTo>
                <a:lnTo>
                  <a:pt x="f262" y="f198"/>
                </a:lnTo>
                <a:lnTo>
                  <a:pt x="f245" y="f199"/>
                </a:lnTo>
                <a:lnTo>
                  <a:pt x="f245" y="f200"/>
                </a:lnTo>
                <a:lnTo>
                  <a:pt x="f245" y="f209"/>
                </a:lnTo>
                <a:lnTo>
                  <a:pt x="f8" y="f9"/>
                </a:lnTo>
                <a:lnTo>
                  <a:pt x="f255" y="f209"/>
                </a:lnTo>
                <a:lnTo>
                  <a:pt x="f255" y="f200"/>
                </a:lnTo>
                <a:lnTo>
                  <a:pt x="f258" y="f200"/>
                </a:lnTo>
                <a:lnTo>
                  <a:pt x="f264" y="f209"/>
                </a:lnTo>
                <a:lnTo>
                  <a:pt x="f265" y="f210"/>
                </a:lnTo>
                <a:lnTo>
                  <a:pt x="f264" y="f210"/>
                </a:lnTo>
                <a:lnTo>
                  <a:pt x="f265" y="f210"/>
                </a:lnTo>
                <a:lnTo>
                  <a:pt x="f264" y="f210"/>
                </a:lnTo>
                <a:lnTo>
                  <a:pt x="f258" y="f211"/>
                </a:lnTo>
                <a:lnTo>
                  <a:pt x="f258" y="f210"/>
                </a:lnTo>
                <a:lnTo>
                  <a:pt x="f260" y="f210"/>
                </a:lnTo>
                <a:lnTo>
                  <a:pt x="f255" y="f209"/>
                </a:lnTo>
                <a:lnTo>
                  <a:pt x="f8" y="f9"/>
                </a:lnTo>
                <a:lnTo>
                  <a:pt x="f245" y="f189"/>
                </a:lnTo>
                <a:lnTo>
                  <a:pt x="f245" y="f183"/>
                </a:lnTo>
                <a:lnTo>
                  <a:pt x="f262" y="f183"/>
                </a:lnTo>
                <a:lnTo>
                  <a:pt x="f263" y="f184"/>
                </a:lnTo>
                <a:lnTo>
                  <a:pt x="f263" y="f184"/>
                </a:lnTo>
                <a:lnTo>
                  <a:pt x="f263" y="f266"/>
                </a:lnTo>
                <a:lnTo>
                  <a:pt x="f262" y="f266"/>
                </a:lnTo>
                <a:lnTo>
                  <a:pt x="f244" y="f184"/>
                </a:lnTo>
                <a:lnTo>
                  <a:pt x="f127" y="f184"/>
                </a:lnTo>
                <a:lnTo>
                  <a:pt x="f127" y="f183"/>
                </a:lnTo>
                <a:lnTo>
                  <a:pt x="f127" y="f189"/>
                </a:lnTo>
                <a:lnTo>
                  <a:pt x="f127" y="f183"/>
                </a:lnTo>
                <a:lnTo>
                  <a:pt x="f127" y="f189"/>
                </a:lnTo>
                <a:lnTo>
                  <a:pt x="f244" y="f189"/>
                </a:lnTo>
                <a:lnTo>
                  <a:pt x="f245" y="f189"/>
                </a:lnTo>
                <a:lnTo>
                  <a:pt x="f8" y="f9"/>
                </a:lnTo>
                <a:lnTo>
                  <a:pt x="f267" y="f152"/>
                </a:lnTo>
                <a:lnTo>
                  <a:pt x="f268" y="f152"/>
                </a:lnTo>
                <a:lnTo>
                  <a:pt x="f269" y="f152"/>
                </a:lnTo>
                <a:lnTo>
                  <a:pt x="f180" y="f153"/>
                </a:lnTo>
                <a:lnTo>
                  <a:pt x="f179" y="f153"/>
                </a:lnTo>
                <a:lnTo>
                  <a:pt x="f177" y="f154"/>
                </a:lnTo>
                <a:lnTo>
                  <a:pt x="f177" y="f270"/>
                </a:lnTo>
                <a:lnTo>
                  <a:pt x="f177" y="f271"/>
                </a:lnTo>
                <a:lnTo>
                  <a:pt x="f179" y="f270"/>
                </a:lnTo>
                <a:lnTo>
                  <a:pt x="f179" y="f271"/>
                </a:lnTo>
                <a:lnTo>
                  <a:pt x="f179" y="f270"/>
                </a:lnTo>
                <a:lnTo>
                  <a:pt x="f179" y="f271"/>
                </a:lnTo>
                <a:lnTo>
                  <a:pt x="f180" y="f270"/>
                </a:lnTo>
                <a:lnTo>
                  <a:pt x="f269" y="f270"/>
                </a:lnTo>
                <a:lnTo>
                  <a:pt x="f268" y="f154"/>
                </a:lnTo>
                <a:lnTo>
                  <a:pt x="f267" y="f153"/>
                </a:lnTo>
                <a:lnTo>
                  <a:pt x="f267" y="f152"/>
                </a:lnTo>
                <a:lnTo>
                  <a:pt x="f8" y="f9"/>
                </a:lnTo>
                <a:lnTo>
                  <a:pt x="f205" y="f272"/>
                </a:lnTo>
                <a:lnTo>
                  <a:pt x="f212" y="f272"/>
                </a:lnTo>
                <a:lnTo>
                  <a:pt x="f212" y="f273"/>
                </a:lnTo>
                <a:lnTo>
                  <a:pt x="f206" y="f273"/>
                </a:lnTo>
                <a:lnTo>
                  <a:pt x="f263" y="f274"/>
                </a:lnTo>
                <a:lnTo>
                  <a:pt x="f262" y="f274"/>
                </a:lnTo>
                <a:lnTo>
                  <a:pt x="f262" y="f275"/>
                </a:lnTo>
                <a:lnTo>
                  <a:pt x="f245" y="f276"/>
                </a:lnTo>
                <a:lnTo>
                  <a:pt x="f245" y="f277"/>
                </a:lnTo>
                <a:lnTo>
                  <a:pt x="f245" y="f278"/>
                </a:lnTo>
                <a:lnTo>
                  <a:pt x="f262" y="f278"/>
                </a:lnTo>
                <a:lnTo>
                  <a:pt x="f263" y="f278"/>
                </a:lnTo>
                <a:lnTo>
                  <a:pt x="f208" y="f278"/>
                </a:lnTo>
                <a:lnTo>
                  <a:pt x="f207" y="f277"/>
                </a:lnTo>
                <a:lnTo>
                  <a:pt x="f206" y="f277"/>
                </a:lnTo>
                <a:lnTo>
                  <a:pt x="f206" y="f276"/>
                </a:lnTo>
                <a:lnTo>
                  <a:pt x="f212" y="f275"/>
                </a:lnTo>
                <a:lnTo>
                  <a:pt x="f205" y="f274"/>
                </a:lnTo>
                <a:lnTo>
                  <a:pt x="f205" y="f272"/>
                </a:lnTo>
                <a:lnTo>
                  <a:pt x="f8" y="f9"/>
                </a:lnTo>
                <a:lnTo>
                  <a:pt x="f63" y="f41"/>
                </a:lnTo>
                <a:lnTo>
                  <a:pt x="f63" y="f38"/>
                </a:lnTo>
                <a:lnTo>
                  <a:pt x="f65" y="f38"/>
                </a:lnTo>
                <a:lnTo>
                  <a:pt x="f65" y="f41"/>
                </a:lnTo>
                <a:lnTo>
                  <a:pt x="f64" y="f41"/>
                </a:lnTo>
                <a:lnTo>
                  <a:pt x="f63" y="f41"/>
                </a:lnTo>
                <a:lnTo>
                  <a:pt x="f8" y="f9"/>
                </a:lnTo>
                <a:lnTo>
                  <a:pt x="f165" y="f30"/>
                </a:lnTo>
                <a:lnTo>
                  <a:pt x="f165" y="f74"/>
                </a:lnTo>
                <a:lnTo>
                  <a:pt x="f166" y="f30"/>
                </a:lnTo>
                <a:lnTo>
                  <a:pt x="f165" y="f30"/>
                </a:lnTo>
                <a:lnTo>
                  <a:pt x="f8" y="f9"/>
                </a:lnTo>
                <a:lnTo>
                  <a:pt x="f279" y="f280"/>
                </a:lnTo>
                <a:lnTo>
                  <a:pt x="f281" y="f64"/>
                </a:lnTo>
                <a:lnTo>
                  <a:pt x="f282" y="f283"/>
                </a:lnTo>
                <a:lnTo>
                  <a:pt x="f284" y="f71"/>
                </a:lnTo>
                <a:lnTo>
                  <a:pt x="f279" y="f280"/>
                </a:lnTo>
                <a:lnTo>
                  <a:pt x="f8" y="f9"/>
                </a:lnTo>
                <a:lnTo>
                  <a:pt x="f61" y="f149"/>
                </a:lnTo>
                <a:lnTo>
                  <a:pt x="f59" y="f149"/>
                </a:lnTo>
                <a:lnTo>
                  <a:pt x="f59" y="f155"/>
                </a:lnTo>
                <a:lnTo>
                  <a:pt x="f61" y="f149"/>
                </a:lnTo>
                <a:lnTo>
                  <a:pt x="f8" y="f9"/>
                </a:lnTo>
                <a:lnTo>
                  <a:pt x="f65" y="f44"/>
                </a:lnTo>
                <a:lnTo>
                  <a:pt x="f64" y="f40"/>
                </a:lnTo>
                <a:lnTo>
                  <a:pt x="f65" y="f40"/>
                </a:lnTo>
                <a:lnTo>
                  <a:pt x="f65" y="f44"/>
                </a:lnTo>
                <a:lnTo>
                  <a:pt x="f8" y="f9"/>
                </a:lnTo>
                <a:lnTo>
                  <a:pt x="f165" y="f73"/>
                </a:lnTo>
                <a:lnTo>
                  <a:pt x="f166" y="f73"/>
                </a:lnTo>
                <a:lnTo>
                  <a:pt x="f166" y="f74"/>
                </a:lnTo>
                <a:lnTo>
                  <a:pt x="f165" y="f74"/>
                </a:lnTo>
                <a:lnTo>
                  <a:pt x="f165" y="f73"/>
                </a:lnTo>
                <a:lnTo>
                  <a:pt x="f165" y="f74"/>
                </a:lnTo>
                <a:lnTo>
                  <a:pt x="f165" y="f73"/>
                </a:lnTo>
                <a:lnTo>
                  <a:pt x="f8" y="f9"/>
                </a:lnTo>
                <a:lnTo>
                  <a:pt x="f165" y="f123"/>
                </a:lnTo>
                <a:lnTo>
                  <a:pt x="f165" y="f121"/>
                </a:lnTo>
                <a:lnTo>
                  <a:pt x="f166" y="f121"/>
                </a:lnTo>
                <a:lnTo>
                  <a:pt x="f167" y="f285"/>
                </a:lnTo>
                <a:lnTo>
                  <a:pt x="f168" y="f285"/>
                </a:lnTo>
                <a:lnTo>
                  <a:pt x="f168" y="f286"/>
                </a:lnTo>
                <a:lnTo>
                  <a:pt x="f170" y="f287"/>
                </a:lnTo>
                <a:lnTo>
                  <a:pt x="f170" y="f288"/>
                </a:lnTo>
                <a:lnTo>
                  <a:pt x="f170" y="f289"/>
                </a:lnTo>
                <a:lnTo>
                  <a:pt x="f168" y="f289"/>
                </a:lnTo>
                <a:lnTo>
                  <a:pt x="f167" y="f289"/>
                </a:lnTo>
                <a:lnTo>
                  <a:pt x="f66" y="f288"/>
                </a:lnTo>
                <a:lnTo>
                  <a:pt x="f66" y="f287"/>
                </a:lnTo>
                <a:lnTo>
                  <a:pt x="f65" y="f286"/>
                </a:lnTo>
                <a:lnTo>
                  <a:pt x="f65" y="f285"/>
                </a:lnTo>
                <a:lnTo>
                  <a:pt x="f64" y="f121"/>
                </a:lnTo>
                <a:lnTo>
                  <a:pt x="f65" y="f121"/>
                </a:lnTo>
                <a:lnTo>
                  <a:pt x="f64" y="f123"/>
                </a:lnTo>
                <a:lnTo>
                  <a:pt x="f65" y="f121"/>
                </a:lnTo>
                <a:lnTo>
                  <a:pt x="f65" y="f123"/>
                </a:lnTo>
                <a:lnTo>
                  <a:pt x="f66" y="f123"/>
                </a:lnTo>
                <a:lnTo>
                  <a:pt x="f165" y="f121"/>
                </a:lnTo>
                <a:lnTo>
                  <a:pt x="f165" y="f123"/>
                </a:lnTo>
                <a:lnTo>
                  <a:pt x="f8" y="f9"/>
                </a:lnTo>
                <a:lnTo>
                  <a:pt x="f290" y="f178"/>
                </a:lnTo>
                <a:lnTo>
                  <a:pt x="f267" y="f181"/>
                </a:lnTo>
                <a:lnTo>
                  <a:pt x="f268" y="f181"/>
                </a:lnTo>
                <a:lnTo>
                  <a:pt x="f269" y="f181"/>
                </a:lnTo>
                <a:lnTo>
                  <a:pt x="f269" y="f178"/>
                </a:lnTo>
                <a:lnTo>
                  <a:pt x="f180" y="f178"/>
                </a:lnTo>
                <a:lnTo>
                  <a:pt x="f180" y="f291"/>
                </a:lnTo>
                <a:lnTo>
                  <a:pt x="f269" y="f291"/>
                </a:lnTo>
                <a:lnTo>
                  <a:pt x="f269" y="f292"/>
                </a:lnTo>
                <a:lnTo>
                  <a:pt x="f268" y="f291"/>
                </a:lnTo>
                <a:lnTo>
                  <a:pt x="f267" y="f178"/>
                </a:lnTo>
                <a:lnTo>
                  <a:pt x="f290" y="f178"/>
                </a:lnTo>
                <a:lnTo>
                  <a:pt x="f8" y="f9"/>
                </a:lnTo>
                <a:lnTo>
                  <a:pt x="f64" y="f37"/>
                </a:lnTo>
                <a:lnTo>
                  <a:pt x="f64" y="f45"/>
                </a:lnTo>
                <a:lnTo>
                  <a:pt x="f65" y="f45"/>
                </a:lnTo>
                <a:lnTo>
                  <a:pt x="f65" y="f36"/>
                </a:lnTo>
                <a:lnTo>
                  <a:pt x="f65" y="f45"/>
                </a:lnTo>
                <a:lnTo>
                  <a:pt x="f65" y="f36"/>
                </a:lnTo>
                <a:lnTo>
                  <a:pt x="f66" y="f45"/>
                </a:lnTo>
                <a:lnTo>
                  <a:pt x="f165" y="f37"/>
                </a:lnTo>
                <a:lnTo>
                  <a:pt x="f166" y="f37"/>
                </a:lnTo>
                <a:lnTo>
                  <a:pt x="f165" y="f38"/>
                </a:lnTo>
                <a:lnTo>
                  <a:pt x="f66" y="f38"/>
                </a:lnTo>
                <a:lnTo>
                  <a:pt x="f64" y="f37"/>
                </a:lnTo>
                <a:lnTo>
                  <a:pt x="f8" y="f9"/>
                </a:lnTo>
                <a:lnTo>
                  <a:pt x="f293" y="f294"/>
                </a:lnTo>
                <a:lnTo>
                  <a:pt x="f293" y="f162"/>
                </a:lnTo>
                <a:lnTo>
                  <a:pt x="f295" y="f161"/>
                </a:lnTo>
                <a:lnTo>
                  <a:pt x="f296" y="f162"/>
                </a:lnTo>
                <a:lnTo>
                  <a:pt x="f295" y="f294"/>
                </a:lnTo>
                <a:lnTo>
                  <a:pt x="f293" y="f294"/>
                </a:lnTo>
                <a:lnTo>
                  <a:pt x="f8" y="f9"/>
                </a:lnTo>
                <a:lnTo>
                  <a:pt x="f290" y="f297"/>
                </a:lnTo>
                <a:lnTo>
                  <a:pt x="f298" y="f297"/>
                </a:lnTo>
                <a:lnTo>
                  <a:pt x="f299" y="f300"/>
                </a:lnTo>
                <a:lnTo>
                  <a:pt x="f298" y="f301"/>
                </a:lnTo>
                <a:lnTo>
                  <a:pt x="f290" y="f300"/>
                </a:lnTo>
                <a:lnTo>
                  <a:pt x="f290" y="f297"/>
                </a:lnTo>
                <a:lnTo>
                  <a:pt x="f8" y="f9"/>
                </a:lnTo>
                <a:lnTo>
                  <a:pt x="f302" y="f163"/>
                </a:lnTo>
                <a:lnTo>
                  <a:pt x="f302" y="f129"/>
                </a:lnTo>
                <a:lnTo>
                  <a:pt x="f293" y="f163"/>
                </a:lnTo>
                <a:lnTo>
                  <a:pt x="f293" y="f129"/>
                </a:lnTo>
                <a:lnTo>
                  <a:pt x="f295" y="f129"/>
                </a:lnTo>
                <a:lnTo>
                  <a:pt x="f296" y="f129"/>
                </a:lnTo>
                <a:lnTo>
                  <a:pt x="f296" y="f135"/>
                </a:lnTo>
                <a:lnTo>
                  <a:pt x="f296" y="f132"/>
                </a:lnTo>
                <a:lnTo>
                  <a:pt x="f296" y="f134"/>
                </a:lnTo>
                <a:lnTo>
                  <a:pt x="f296" y="f181"/>
                </a:lnTo>
                <a:lnTo>
                  <a:pt x="f296" y="f134"/>
                </a:lnTo>
                <a:lnTo>
                  <a:pt x="f296" y="f181"/>
                </a:lnTo>
                <a:lnTo>
                  <a:pt x="f296" y="f178"/>
                </a:lnTo>
                <a:lnTo>
                  <a:pt x="f295" y="f181"/>
                </a:lnTo>
                <a:lnTo>
                  <a:pt x="f295" y="f178"/>
                </a:lnTo>
                <a:lnTo>
                  <a:pt x="f293" y="f178"/>
                </a:lnTo>
                <a:lnTo>
                  <a:pt x="f302" y="f178"/>
                </a:lnTo>
                <a:lnTo>
                  <a:pt x="f303" y="f181"/>
                </a:lnTo>
                <a:lnTo>
                  <a:pt x="f283" y="f181"/>
                </a:lnTo>
                <a:lnTo>
                  <a:pt x="f304" y="f134"/>
                </a:lnTo>
                <a:lnTo>
                  <a:pt x="f304" y="f132"/>
                </a:lnTo>
                <a:lnTo>
                  <a:pt x="f305" y="f132"/>
                </a:lnTo>
                <a:lnTo>
                  <a:pt x="f304" y="f135"/>
                </a:lnTo>
                <a:lnTo>
                  <a:pt x="f305" y="f135"/>
                </a:lnTo>
                <a:lnTo>
                  <a:pt x="f304" y="f135"/>
                </a:lnTo>
                <a:lnTo>
                  <a:pt x="f304" y="f129"/>
                </a:lnTo>
                <a:lnTo>
                  <a:pt x="f305" y="f129"/>
                </a:lnTo>
                <a:lnTo>
                  <a:pt x="f304" y="f129"/>
                </a:lnTo>
                <a:lnTo>
                  <a:pt x="f283" y="f129"/>
                </a:lnTo>
                <a:lnTo>
                  <a:pt x="f283" y="f163"/>
                </a:lnTo>
                <a:lnTo>
                  <a:pt x="f283" y="f129"/>
                </a:lnTo>
                <a:lnTo>
                  <a:pt x="f283" y="f163"/>
                </a:lnTo>
                <a:lnTo>
                  <a:pt x="f303" y="f163"/>
                </a:lnTo>
                <a:lnTo>
                  <a:pt x="f303" y="f129"/>
                </a:lnTo>
                <a:lnTo>
                  <a:pt x="f303" y="f163"/>
                </a:lnTo>
                <a:lnTo>
                  <a:pt x="f302" y="f163"/>
                </a:lnTo>
                <a:lnTo>
                  <a:pt x="f8" y="f9"/>
                </a:lnTo>
                <a:lnTo>
                  <a:pt x="f302" y="f153"/>
                </a:lnTo>
                <a:lnTo>
                  <a:pt x="f295" y="f154"/>
                </a:lnTo>
                <a:lnTo>
                  <a:pt x="f295" y="f153"/>
                </a:lnTo>
                <a:lnTo>
                  <a:pt x="f296" y="f152"/>
                </a:lnTo>
                <a:lnTo>
                  <a:pt x="f306" y="f152"/>
                </a:lnTo>
                <a:lnTo>
                  <a:pt x="f299" y="f153"/>
                </a:lnTo>
                <a:lnTo>
                  <a:pt x="f298" y="f154"/>
                </a:lnTo>
                <a:lnTo>
                  <a:pt x="f290" y="f271"/>
                </a:lnTo>
                <a:lnTo>
                  <a:pt x="f298" y="f271"/>
                </a:lnTo>
                <a:lnTo>
                  <a:pt x="f290" y="f307"/>
                </a:lnTo>
                <a:lnTo>
                  <a:pt x="f298" y="f307"/>
                </a:lnTo>
                <a:lnTo>
                  <a:pt x="f299" y="f307"/>
                </a:lnTo>
                <a:lnTo>
                  <a:pt x="f306" y="f271"/>
                </a:lnTo>
                <a:lnTo>
                  <a:pt x="f296" y="f271"/>
                </a:lnTo>
                <a:lnTo>
                  <a:pt x="f296" y="f307"/>
                </a:lnTo>
                <a:lnTo>
                  <a:pt x="f295" y="f307"/>
                </a:lnTo>
                <a:lnTo>
                  <a:pt x="f296" y="f307"/>
                </a:lnTo>
                <a:lnTo>
                  <a:pt x="f295" y="f307"/>
                </a:lnTo>
                <a:lnTo>
                  <a:pt x="f293" y="f271"/>
                </a:lnTo>
                <a:lnTo>
                  <a:pt x="f302" y="f270"/>
                </a:lnTo>
                <a:lnTo>
                  <a:pt x="f302" y="f154"/>
                </a:lnTo>
                <a:lnTo>
                  <a:pt x="f302" y="f153"/>
                </a:lnTo>
                <a:lnTo>
                  <a:pt x="f8" y="f9"/>
                </a:lnTo>
                <a:lnTo>
                  <a:pt x="f303" y="f301"/>
                </a:lnTo>
                <a:lnTo>
                  <a:pt x="f283" y="f308"/>
                </a:lnTo>
                <a:lnTo>
                  <a:pt x="f303" y="f308"/>
                </a:lnTo>
                <a:lnTo>
                  <a:pt x="f303" y="f301"/>
                </a:lnTo>
                <a:lnTo>
                  <a:pt x="f8" y="f9"/>
                </a:lnTo>
                <a:lnTo>
                  <a:pt x="f309" y="f310"/>
                </a:lnTo>
                <a:lnTo>
                  <a:pt x="f311" y="f310"/>
                </a:lnTo>
                <a:lnTo>
                  <a:pt x="f311" y="f50"/>
                </a:lnTo>
                <a:lnTo>
                  <a:pt x="f309" y="f50"/>
                </a:lnTo>
                <a:lnTo>
                  <a:pt x="f309" y="f310"/>
                </a:lnTo>
                <a:lnTo>
                  <a:pt x="f8" y="f9"/>
                </a:lnTo>
                <a:lnTo>
                  <a:pt x="f312" y="f313"/>
                </a:lnTo>
                <a:lnTo>
                  <a:pt x="f314" y="f313"/>
                </a:lnTo>
                <a:lnTo>
                  <a:pt x="f315" y="f316"/>
                </a:lnTo>
                <a:lnTo>
                  <a:pt x="f317" y="f316"/>
                </a:lnTo>
                <a:lnTo>
                  <a:pt x="f318" y="f319"/>
                </a:lnTo>
                <a:lnTo>
                  <a:pt x="f320" y="f316"/>
                </a:lnTo>
                <a:lnTo>
                  <a:pt x="f318" y="f313"/>
                </a:lnTo>
                <a:lnTo>
                  <a:pt x="f320" y="f313"/>
                </a:lnTo>
                <a:lnTo>
                  <a:pt x="f321" y="f313"/>
                </a:lnTo>
                <a:lnTo>
                  <a:pt x="f317" y="f313"/>
                </a:lnTo>
                <a:lnTo>
                  <a:pt x="f315" y="f313"/>
                </a:lnTo>
                <a:lnTo>
                  <a:pt x="f314" y="f313"/>
                </a:lnTo>
                <a:lnTo>
                  <a:pt x="f314" y="f322"/>
                </a:lnTo>
                <a:lnTo>
                  <a:pt x="f312" y="f313"/>
                </a:lnTo>
                <a:lnTo>
                  <a:pt x="f8" y="f9"/>
                </a:lnTo>
                <a:lnTo>
                  <a:pt x="f323" y="f285"/>
                </a:lnTo>
                <a:lnTo>
                  <a:pt x="f323" y="f286"/>
                </a:lnTo>
                <a:lnTo>
                  <a:pt x="f324" y="f286"/>
                </a:lnTo>
                <a:lnTo>
                  <a:pt x="f325" y="f285"/>
                </a:lnTo>
                <a:lnTo>
                  <a:pt x="f325" y="f121"/>
                </a:lnTo>
                <a:lnTo>
                  <a:pt x="f325" y="f123"/>
                </a:lnTo>
                <a:lnTo>
                  <a:pt x="f324" y="f121"/>
                </a:lnTo>
                <a:lnTo>
                  <a:pt x="f323" y="f285"/>
                </a:lnTo>
                <a:lnTo>
                  <a:pt x="f8" y="f9"/>
                </a:lnTo>
                <a:lnTo>
                  <a:pt x="f326" y="f327"/>
                </a:lnTo>
                <a:lnTo>
                  <a:pt x="f328" y="f327"/>
                </a:lnTo>
                <a:lnTo>
                  <a:pt x="f329" y="f327"/>
                </a:lnTo>
                <a:lnTo>
                  <a:pt x="f329" y="f330"/>
                </a:lnTo>
                <a:lnTo>
                  <a:pt x="f331" y="f330"/>
                </a:lnTo>
                <a:lnTo>
                  <a:pt x="f332" y="f330"/>
                </a:lnTo>
                <a:lnTo>
                  <a:pt x="f332" y="f327"/>
                </a:lnTo>
                <a:lnTo>
                  <a:pt x="f329" y="f327"/>
                </a:lnTo>
                <a:lnTo>
                  <a:pt x="f326" y="f327"/>
                </a:lnTo>
                <a:lnTo>
                  <a:pt x="f8" y="f9"/>
                </a:lnTo>
                <a:lnTo>
                  <a:pt x="f333" y="f52"/>
                </a:lnTo>
                <a:lnTo>
                  <a:pt x="f334" y="f52"/>
                </a:lnTo>
                <a:lnTo>
                  <a:pt x="f334" y="f53"/>
                </a:lnTo>
                <a:lnTo>
                  <a:pt x="f333" y="f52"/>
                </a:lnTo>
                <a:lnTo>
                  <a:pt x="f8" y="f9"/>
                </a:lnTo>
                <a:lnTo>
                  <a:pt x="f102" y="f5"/>
                </a:lnTo>
                <a:lnTo>
                  <a:pt x="f335" y="f40"/>
                </a:lnTo>
                <a:lnTo>
                  <a:pt x="f219" y="f72"/>
                </a:lnTo>
                <a:lnTo>
                  <a:pt x="f335" y="f42"/>
                </a:lnTo>
                <a:lnTo>
                  <a:pt x="f228" y="f5"/>
                </a:lnTo>
                <a:lnTo>
                  <a:pt x="f102" y="f5"/>
                </a:lnTo>
                <a:lnTo>
                  <a:pt x="f8" y="f9"/>
                </a:lnTo>
                <a:lnTo>
                  <a:pt x="f336" y="f156"/>
                </a:lnTo>
                <a:lnTo>
                  <a:pt x="f337" y="f150"/>
                </a:lnTo>
                <a:lnTo>
                  <a:pt x="f337" y="f181"/>
                </a:lnTo>
                <a:lnTo>
                  <a:pt x="f218" y="f163"/>
                </a:lnTo>
                <a:lnTo>
                  <a:pt x="f337" y="f155"/>
                </a:lnTo>
                <a:lnTo>
                  <a:pt x="f336" y="f156"/>
                </a:lnTo>
                <a:lnTo>
                  <a:pt x="f8" y="f9"/>
                </a:lnTo>
                <a:lnTo>
                  <a:pt x="f100" y="f338"/>
                </a:lnTo>
                <a:lnTo>
                  <a:pt x="f99" y="f338"/>
                </a:lnTo>
                <a:lnTo>
                  <a:pt x="f99" y="f339"/>
                </a:lnTo>
                <a:lnTo>
                  <a:pt x="f5" y="f338"/>
                </a:lnTo>
                <a:lnTo>
                  <a:pt x="f5" y="f340"/>
                </a:lnTo>
                <a:lnTo>
                  <a:pt x="f100" y="f338"/>
                </a:lnTo>
                <a:lnTo>
                  <a:pt x="f8" y="f9"/>
                </a:lnTo>
                <a:lnTo>
                  <a:pt x="f341" y="f342"/>
                </a:lnTo>
                <a:lnTo>
                  <a:pt x="f343" y="f344"/>
                </a:lnTo>
                <a:lnTo>
                  <a:pt x="f345" y="f344"/>
                </a:lnTo>
                <a:lnTo>
                  <a:pt x="f345" y="f342"/>
                </a:lnTo>
                <a:lnTo>
                  <a:pt x="f341" y="f342"/>
                </a:lnTo>
                <a:lnTo>
                  <a:pt x="f8" y="f9"/>
                </a:lnTo>
                <a:lnTo>
                  <a:pt x="f333" y="f310"/>
                </a:lnTo>
                <a:lnTo>
                  <a:pt x="f334" y="f310"/>
                </a:lnTo>
                <a:lnTo>
                  <a:pt x="f334" y="f50"/>
                </a:lnTo>
                <a:lnTo>
                  <a:pt x="f333" y="f50"/>
                </a:lnTo>
                <a:lnTo>
                  <a:pt x="f333" y="f310"/>
                </a:lnTo>
                <a:lnTo>
                  <a:pt x="f333" y="f50"/>
                </a:lnTo>
                <a:lnTo>
                  <a:pt x="f333" y="f310"/>
                </a:lnTo>
                <a:lnTo>
                  <a:pt x="f8" y="f9"/>
                </a:lnTo>
                <a:lnTo>
                  <a:pt x="f346" y="f49"/>
                </a:lnTo>
                <a:lnTo>
                  <a:pt x="f347" y="f47"/>
                </a:lnTo>
                <a:lnTo>
                  <a:pt x="f347" y="f49"/>
                </a:lnTo>
                <a:lnTo>
                  <a:pt x="f346" y="f49"/>
                </a:lnTo>
                <a:lnTo>
                  <a:pt x="f8" y="f9"/>
                </a:lnTo>
                <a:lnTo>
                  <a:pt x="f348" y="f349"/>
                </a:lnTo>
                <a:lnTo>
                  <a:pt x="f348" y="f350"/>
                </a:lnTo>
                <a:lnTo>
                  <a:pt x="f351" y="f352"/>
                </a:lnTo>
                <a:lnTo>
                  <a:pt x="f351" y="f349"/>
                </a:lnTo>
                <a:lnTo>
                  <a:pt x="f348" y="f349"/>
                </a:lnTo>
                <a:lnTo>
                  <a:pt x="f8" y="f9"/>
                </a:lnTo>
                <a:lnTo>
                  <a:pt x="f353" y="f159"/>
                </a:lnTo>
                <a:lnTo>
                  <a:pt x="f354" y="f158"/>
                </a:lnTo>
                <a:lnTo>
                  <a:pt x="f353" y="f355"/>
                </a:lnTo>
                <a:lnTo>
                  <a:pt x="f351" y="f270"/>
                </a:lnTo>
                <a:lnTo>
                  <a:pt x="f356" y="f154"/>
                </a:lnTo>
                <a:lnTo>
                  <a:pt x="f357" y="f270"/>
                </a:lnTo>
                <a:lnTo>
                  <a:pt x="f345" y="f271"/>
                </a:lnTo>
                <a:lnTo>
                  <a:pt x="f341" y="f271"/>
                </a:lnTo>
                <a:lnTo>
                  <a:pt x="f341" y="f154"/>
                </a:lnTo>
                <a:lnTo>
                  <a:pt x="f341" y="f152"/>
                </a:lnTo>
                <a:lnTo>
                  <a:pt x="f358" y="f149"/>
                </a:lnTo>
                <a:lnTo>
                  <a:pt x="f359" y="f172"/>
                </a:lnTo>
                <a:lnTo>
                  <a:pt x="f360" y="f292"/>
                </a:lnTo>
                <a:lnTo>
                  <a:pt x="f361" y="f291"/>
                </a:lnTo>
                <a:lnTo>
                  <a:pt x="f362" y="f181"/>
                </a:lnTo>
                <a:lnTo>
                  <a:pt x="f343" y="f134"/>
                </a:lnTo>
                <a:lnTo>
                  <a:pt x="f362" y="f135"/>
                </a:lnTo>
                <a:lnTo>
                  <a:pt x="f363" y="f163"/>
                </a:lnTo>
                <a:lnTo>
                  <a:pt x="f364" y="f111"/>
                </a:lnTo>
                <a:lnTo>
                  <a:pt x="f365" y="f108"/>
                </a:lnTo>
                <a:lnTo>
                  <a:pt x="f365" y="f107"/>
                </a:lnTo>
                <a:lnTo>
                  <a:pt x="f363" y="f53"/>
                </a:lnTo>
                <a:lnTo>
                  <a:pt x="f363" y="f48"/>
                </a:lnTo>
                <a:lnTo>
                  <a:pt x="f366" y="f49"/>
                </a:lnTo>
                <a:lnTo>
                  <a:pt x="f367" y="f50"/>
                </a:lnTo>
                <a:lnTo>
                  <a:pt x="f368" y="f310"/>
                </a:lnTo>
                <a:lnTo>
                  <a:pt x="f369" y="f370"/>
                </a:lnTo>
                <a:lnTo>
                  <a:pt x="f368" y="f322"/>
                </a:lnTo>
                <a:lnTo>
                  <a:pt x="f367" y="f330"/>
                </a:lnTo>
                <a:lnTo>
                  <a:pt x="f371" y="f372"/>
                </a:lnTo>
                <a:lnTo>
                  <a:pt x="f367" y="f373"/>
                </a:lnTo>
                <a:lnTo>
                  <a:pt x="f369" y="f373"/>
                </a:lnTo>
                <a:lnTo>
                  <a:pt x="f374" y="f373"/>
                </a:lnTo>
                <a:lnTo>
                  <a:pt x="f375" y="f373"/>
                </a:lnTo>
                <a:lnTo>
                  <a:pt x="f376" y="f123"/>
                </a:lnTo>
                <a:lnTo>
                  <a:pt x="f377" y="f289"/>
                </a:lnTo>
                <a:lnTo>
                  <a:pt x="f377" y="f73"/>
                </a:lnTo>
                <a:lnTo>
                  <a:pt x="f378" y="f30"/>
                </a:lnTo>
                <a:lnTo>
                  <a:pt x="f379" y="f22"/>
                </a:lnTo>
                <a:lnTo>
                  <a:pt x="f380" y="f23"/>
                </a:lnTo>
                <a:lnTo>
                  <a:pt x="f381" y="f23"/>
                </a:lnTo>
                <a:lnTo>
                  <a:pt x="f380" y="f25"/>
                </a:lnTo>
                <a:lnTo>
                  <a:pt x="f382" y="f36"/>
                </a:lnTo>
                <a:lnTo>
                  <a:pt x="f383" y="f35"/>
                </a:lnTo>
                <a:lnTo>
                  <a:pt x="f384" y="f25"/>
                </a:lnTo>
                <a:lnTo>
                  <a:pt x="f385" y="f22"/>
                </a:lnTo>
                <a:lnTo>
                  <a:pt x="f386" y="f32"/>
                </a:lnTo>
                <a:lnTo>
                  <a:pt x="f346" y="f32"/>
                </a:lnTo>
                <a:lnTo>
                  <a:pt x="f387" y="f33"/>
                </a:lnTo>
                <a:lnTo>
                  <a:pt x="f388" y="f23"/>
                </a:lnTo>
                <a:lnTo>
                  <a:pt x="f389" y="f35"/>
                </a:lnTo>
                <a:lnTo>
                  <a:pt x="f390" y="f25"/>
                </a:lnTo>
                <a:lnTo>
                  <a:pt x="f391" y="f33"/>
                </a:lnTo>
                <a:lnTo>
                  <a:pt x="f390" y="f29"/>
                </a:lnTo>
                <a:lnTo>
                  <a:pt x="f389" y="f30"/>
                </a:lnTo>
                <a:lnTo>
                  <a:pt x="f392" y="f73"/>
                </a:lnTo>
                <a:lnTo>
                  <a:pt x="f392" y="f72"/>
                </a:lnTo>
                <a:lnTo>
                  <a:pt x="f392" y="f73"/>
                </a:lnTo>
                <a:lnTo>
                  <a:pt x="f393" y="f289"/>
                </a:lnTo>
                <a:lnTo>
                  <a:pt x="f387" y="f287"/>
                </a:lnTo>
                <a:lnTo>
                  <a:pt x="f387" y="f285"/>
                </a:lnTo>
                <a:lnTo>
                  <a:pt x="f346" y="f123"/>
                </a:lnTo>
                <a:lnTo>
                  <a:pt x="f394" y="f327"/>
                </a:lnTo>
                <a:lnTo>
                  <a:pt x="f395" y="f313"/>
                </a:lnTo>
                <a:lnTo>
                  <a:pt x="f384" y="f370"/>
                </a:lnTo>
                <a:lnTo>
                  <a:pt x="f384" y="f396"/>
                </a:lnTo>
                <a:lnTo>
                  <a:pt x="f397" y="f50"/>
                </a:lnTo>
                <a:lnTo>
                  <a:pt x="f398" y="f322"/>
                </a:lnTo>
                <a:lnTo>
                  <a:pt x="f392" y="f319"/>
                </a:lnTo>
                <a:lnTo>
                  <a:pt x="f334" y="f399"/>
                </a:lnTo>
                <a:lnTo>
                  <a:pt x="f400" y="f373"/>
                </a:lnTo>
                <a:lnTo>
                  <a:pt x="f401" y="f286"/>
                </a:lnTo>
                <a:lnTo>
                  <a:pt x="f320" y="f29"/>
                </a:lnTo>
                <a:lnTo>
                  <a:pt x="f314" y="f288"/>
                </a:lnTo>
                <a:lnTo>
                  <a:pt x="f402" y="f286"/>
                </a:lnTo>
                <a:lnTo>
                  <a:pt x="f312" y="f285"/>
                </a:lnTo>
                <a:lnTo>
                  <a:pt x="f312" y="f286"/>
                </a:lnTo>
                <a:lnTo>
                  <a:pt x="f325" y="f25"/>
                </a:lnTo>
                <a:lnTo>
                  <a:pt x="f324" y="f35"/>
                </a:lnTo>
                <a:lnTo>
                  <a:pt x="f325" y="f35"/>
                </a:lnTo>
                <a:lnTo>
                  <a:pt x="f324" y="f35"/>
                </a:lnTo>
                <a:lnTo>
                  <a:pt x="f324" y="f36"/>
                </a:lnTo>
                <a:lnTo>
                  <a:pt x="f325" y="f36"/>
                </a:lnTo>
                <a:lnTo>
                  <a:pt x="f324" y="f36"/>
                </a:lnTo>
                <a:lnTo>
                  <a:pt x="f325" y="f36"/>
                </a:lnTo>
                <a:lnTo>
                  <a:pt x="f403" y="f35"/>
                </a:lnTo>
                <a:lnTo>
                  <a:pt x="f404" y="f60"/>
                </a:lnTo>
                <a:lnTo>
                  <a:pt x="f405" y="f67"/>
                </a:lnTo>
                <a:lnTo>
                  <a:pt x="f405" y="f68"/>
                </a:lnTo>
                <a:lnTo>
                  <a:pt x="f406" y="f57"/>
                </a:lnTo>
                <a:lnTo>
                  <a:pt x="f407" y="f67"/>
                </a:lnTo>
                <a:lnTo>
                  <a:pt x="f406" y="f69"/>
                </a:lnTo>
                <a:lnTo>
                  <a:pt x="f406" y="f70"/>
                </a:lnTo>
                <a:lnTo>
                  <a:pt x="f407" y="f70"/>
                </a:lnTo>
                <a:lnTo>
                  <a:pt x="f407" y="f99"/>
                </a:lnTo>
                <a:lnTo>
                  <a:pt x="f406" y="f5"/>
                </a:lnTo>
                <a:lnTo>
                  <a:pt x="f408" y="f5"/>
                </a:lnTo>
                <a:lnTo>
                  <a:pt x="f409" y="f99"/>
                </a:lnTo>
                <a:lnTo>
                  <a:pt x="f410" y="f98"/>
                </a:lnTo>
                <a:lnTo>
                  <a:pt x="f411" y="f68"/>
                </a:lnTo>
                <a:lnTo>
                  <a:pt x="f412" y="f67"/>
                </a:lnTo>
                <a:lnTo>
                  <a:pt x="f413" y="f57"/>
                </a:lnTo>
                <a:lnTo>
                  <a:pt x="f412" y="f148"/>
                </a:lnTo>
                <a:lnTo>
                  <a:pt x="f414" y="f146"/>
                </a:lnTo>
                <a:lnTo>
                  <a:pt x="f414" y="f42"/>
                </a:lnTo>
                <a:lnTo>
                  <a:pt x="f414" y="f44"/>
                </a:lnTo>
                <a:lnTo>
                  <a:pt x="f412" y="f40"/>
                </a:lnTo>
                <a:lnTo>
                  <a:pt x="f414" y="f41"/>
                </a:lnTo>
                <a:lnTo>
                  <a:pt x="f415" y="f37"/>
                </a:lnTo>
                <a:lnTo>
                  <a:pt x="f416" y="f36"/>
                </a:lnTo>
                <a:lnTo>
                  <a:pt x="f415" y="f25"/>
                </a:lnTo>
                <a:lnTo>
                  <a:pt x="f417" y="f35"/>
                </a:lnTo>
                <a:lnTo>
                  <a:pt x="f417" y="f36"/>
                </a:lnTo>
                <a:lnTo>
                  <a:pt x="f418" y="f36"/>
                </a:lnTo>
                <a:lnTo>
                  <a:pt x="f419" y="f45"/>
                </a:lnTo>
                <a:lnTo>
                  <a:pt x="f410" y="f45"/>
                </a:lnTo>
                <a:lnTo>
                  <a:pt x="f408" y="f37"/>
                </a:lnTo>
                <a:lnTo>
                  <a:pt x="f420" y="f45"/>
                </a:lnTo>
                <a:lnTo>
                  <a:pt x="f420" y="f35"/>
                </a:lnTo>
                <a:lnTo>
                  <a:pt x="f408" y="f35"/>
                </a:lnTo>
                <a:lnTo>
                  <a:pt x="f409" y="f25"/>
                </a:lnTo>
                <a:lnTo>
                  <a:pt x="f408" y="f23"/>
                </a:lnTo>
                <a:lnTo>
                  <a:pt x="f421" y="f33"/>
                </a:lnTo>
                <a:lnTo>
                  <a:pt x="f421" y="f29"/>
                </a:lnTo>
                <a:lnTo>
                  <a:pt x="f421" y="f30"/>
                </a:lnTo>
                <a:lnTo>
                  <a:pt x="f420" y="f72"/>
                </a:lnTo>
                <a:lnTo>
                  <a:pt x="f408" y="f289"/>
                </a:lnTo>
                <a:lnTo>
                  <a:pt x="f422" y="f289"/>
                </a:lnTo>
                <a:lnTo>
                  <a:pt x="f423" y="f288"/>
                </a:lnTo>
                <a:lnTo>
                  <a:pt x="f423" y="f286"/>
                </a:lnTo>
                <a:lnTo>
                  <a:pt x="f410" y="f123"/>
                </a:lnTo>
                <a:lnTo>
                  <a:pt x="f410" y="f424"/>
                </a:lnTo>
                <a:lnTo>
                  <a:pt x="f410" y="f373"/>
                </a:lnTo>
                <a:lnTo>
                  <a:pt x="f410" y="f330"/>
                </a:lnTo>
                <a:lnTo>
                  <a:pt x="f410" y="f319"/>
                </a:lnTo>
                <a:lnTo>
                  <a:pt x="f425" y="f319"/>
                </a:lnTo>
                <a:lnTo>
                  <a:pt x="f419" y="f319"/>
                </a:lnTo>
                <a:lnTo>
                  <a:pt x="f418" y="f330"/>
                </a:lnTo>
                <a:lnTo>
                  <a:pt x="f416" y="f399"/>
                </a:lnTo>
                <a:lnTo>
                  <a:pt x="f415" y="f399"/>
                </a:lnTo>
                <a:lnTo>
                  <a:pt x="f415" y="f327"/>
                </a:lnTo>
                <a:lnTo>
                  <a:pt x="f416" y="f330"/>
                </a:lnTo>
                <a:lnTo>
                  <a:pt x="f417" y="f322"/>
                </a:lnTo>
                <a:lnTo>
                  <a:pt x="f416" y="f426"/>
                </a:lnTo>
                <a:lnTo>
                  <a:pt x="f415" y="f426"/>
                </a:lnTo>
                <a:lnTo>
                  <a:pt x="f427" y="f426"/>
                </a:lnTo>
                <a:lnTo>
                  <a:pt x="f427" y="f396"/>
                </a:lnTo>
                <a:lnTo>
                  <a:pt x="f415" y="f50"/>
                </a:lnTo>
                <a:lnTo>
                  <a:pt x="f411" y="f50"/>
                </a:lnTo>
                <a:lnTo>
                  <a:pt x="f427" y="f49"/>
                </a:lnTo>
                <a:lnTo>
                  <a:pt x="f418" y="f48"/>
                </a:lnTo>
                <a:lnTo>
                  <a:pt x="f419" y="f48"/>
                </a:lnTo>
                <a:lnTo>
                  <a:pt x="f419" y="f54"/>
                </a:lnTo>
                <a:lnTo>
                  <a:pt x="f419" y="f55"/>
                </a:lnTo>
                <a:lnTo>
                  <a:pt x="f418" y="f54"/>
                </a:lnTo>
                <a:lnTo>
                  <a:pt x="f417" y="f53"/>
                </a:lnTo>
                <a:lnTo>
                  <a:pt x="f416" y="f53"/>
                </a:lnTo>
                <a:lnTo>
                  <a:pt x="f415" y="f54"/>
                </a:lnTo>
                <a:lnTo>
                  <a:pt x="f416" y="f55"/>
                </a:lnTo>
                <a:lnTo>
                  <a:pt x="f417" y="f119"/>
                </a:lnTo>
                <a:lnTo>
                  <a:pt x="f416" y="f119"/>
                </a:lnTo>
                <a:lnTo>
                  <a:pt x="f415" y="f55"/>
                </a:lnTo>
                <a:lnTo>
                  <a:pt x="f414" y="f53"/>
                </a:lnTo>
                <a:lnTo>
                  <a:pt x="f412" y="f54"/>
                </a:lnTo>
                <a:lnTo>
                  <a:pt x="f412" y="f55"/>
                </a:lnTo>
                <a:lnTo>
                  <a:pt x="f411" y="f119"/>
                </a:lnTo>
                <a:lnTo>
                  <a:pt x="f427" y="f104"/>
                </a:lnTo>
                <a:lnTo>
                  <a:pt x="f427" y="f106"/>
                </a:lnTo>
                <a:lnTo>
                  <a:pt x="f411" y="f106"/>
                </a:lnTo>
                <a:lnTo>
                  <a:pt x="f412" y="f106"/>
                </a:lnTo>
                <a:lnTo>
                  <a:pt x="f413" y="f106"/>
                </a:lnTo>
                <a:lnTo>
                  <a:pt x="f412" y="f107"/>
                </a:lnTo>
                <a:lnTo>
                  <a:pt x="f411" y="f108"/>
                </a:lnTo>
                <a:lnTo>
                  <a:pt x="f411" y="f109"/>
                </a:lnTo>
                <a:lnTo>
                  <a:pt x="f411" y="f111"/>
                </a:lnTo>
                <a:lnTo>
                  <a:pt x="f412" y="f129"/>
                </a:lnTo>
                <a:lnTo>
                  <a:pt x="f412" y="f135"/>
                </a:lnTo>
                <a:lnTo>
                  <a:pt x="f412" y="f132"/>
                </a:lnTo>
                <a:lnTo>
                  <a:pt x="f411" y="f135"/>
                </a:lnTo>
                <a:lnTo>
                  <a:pt x="f427" y="f135"/>
                </a:lnTo>
                <a:lnTo>
                  <a:pt x="f427" y="f134"/>
                </a:lnTo>
                <a:lnTo>
                  <a:pt x="f427" y="f178"/>
                </a:lnTo>
                <a:lnTo>
                  <a:pt x="f427" y="f292"/>
                </a:lnTo>
                <a:lnTo>
                  <a:pt x="f416" y="f172"/>
                </a:lnTo>
                <a:lnTo>
                  <a:pt x="f417" y="f172"/>
                </a:lnTo>
                <a:lnTo>
                  <a:pt x="f417" y="f171"/>
                </a:lnTo>
                <a:lnTo>
                  <a:pt x="f416" y="f171"/>
                </a:lnTo>
                <a:lnTo>
                  <a:pt x="f416" y="f149"/>
                </a:lnTo>
                <a:lnTo>
                  <a:pt x="f416" y="f155"/>
                </a:lnTo>
                <a:lnTo>
                  <a:pt x="f418" y="f150"/>
                </a:lnTo>
                <a:lnTo>
                  <a:pt x="f425" y="f150"/>
                </a:lnTo>
                <a:lnTo>
                  <a:pt x="f423" y="f149"/>
                </a:lnTo>
                <a:lnTo>
                  <a:pt x="f422" y="f155"/>
                </a:lnTo>
                <a:lnTo>
                  <a:pt x="f408" y="f152"/>
                </a:lnTo>
                <a:lnTo>
                  <a:pt x="f420" y="f152"/>
                </a:lnTo>
                <a:lnTo>
                  <a:pt x="f421" y="f151"/>
                </a:lnTo>
                <a:lnTo>
                  <a:pt x="f421" y="f153"/>
                </a:lnTo>
                <a:lnTo>
                  <a:pt x="f420" y="f154"/>
                </a:lnTo>
                <a:lnTo>
                  <a:pt x="f422" y="f270"/>
                </a:lnTo>
                <a:lnTo>
                  <a:pt x="f419" y="f355"/>
                </a:lnTo>
                <a:lnTo>
                  <a:pt x="f411" y="f160"/>
                </a:lnTo>
                <a:lnTo>
                  <a:pt x="f428" y="f175"/>
                </a:lnTo>
                <a:lnTo>
                  <a:pt x="f412" y="f174"/>
                </a:lnTo>
                <a:lnTo>
                  <a:pt x="f415" y="f174"/>
                </a:lnTo>
                <a:lnTo>
                  <a:pt x="f416" y="f175"/>
                </a:lnTo>
                <a:lnTo>
                  <a:pt x="f418" y="f249"/>
                </a:lnTo>
                <a:lnTo>
                  <a:pt x="f429" y="f430"/>
                </a:lnTo>
                <a:lnTo>
                  <a:pt x="f410" y="f308"/>
                </a:lnTo>
                <a:lnTo>
                  <a:pt x="f423" y="f308"/>
                </a:lnTo>
                <a:lnTo>
                  <a:pt x="f410" y="f297"/>
                </a:lnTo>
                <a:lnTo>
                  <a:pt x="f429" y="f431"/>
                </a:lnTo>
                <a:lnTo>
                  <a:pt x="f425" y="f102"/>
                </a:lnTo>
                <a:lnTo>
                  <a:pt x="f410" y="f228"/>
                </a:lnTo>
                <a:lnTo>
                  <a:pt x="f422" y="f229"/>
                </a:lnTo>
                <a:lnTo>
                  <a:pt x="f432" y="f229"/>
                </a:lnTo>
                <a:lnTo>
                  <a:pt x="f433" y="f229"/>
                </a:lnTo>
                <a:lnTo>
                  <a:pt x="f434" y="f231"/>
                </a:lnTo>
                <a:lnTo>
                  <a:pt x="f434" y="f335"/>
                </a:lnTo>
                <a:lnTo>
                  <a:pt x="f435" y="f216"/>
                </a:lnTo>
                <a:lnTo>
                  <a:pt x="f436" y="f217"/>
                </a:lnTo>
                <a:lnTo>
                  <a:pt x="f437" y="f214"/>
                </a:lnTo>
                <a:lnTo>
                  <a:pt x="f438" y="f235"/>
                </a:lnTo>
                <a:lnTo>
                  <a:pt x="f438" y="f335"/>
                </a:lnTo>
                <a:lnTo>
                  <a:pt x="f342" y="f243"/>
                </a:lnTo>
                <a:lnTo>
                  <a:pt x="f439" y="f266"/>
                </a:lnTo>
                <a:lnTo>
                  <a:pt x="f440" y="f266"/>
                </a:lnTo>
                <a:lnTo>
                  <a:pt x="f350" y="f184"/>
                </a:lnTo>
                <a:lnTo>
                  <a:pt x="f352" y="f184"/>
                </a:lnTo>
                <a:lnTo>
                  <a:pt x="f441" y="f184"/>
                </a:lnTo>
                <a:lnTo>
                  <a:pt x="f442" y="f195"/>
                </a:lnTo>
                <a:lnTo>
                  <a:pt x="f443" y="f266"/>
                </a:lnTo>
                <a:lnTo>
                  <a:pt x="f444" y="f184"/>
                </a:lnTo>
                <a:lnTo>
                  <a:pt x="f445" y="f184"/>
                </a:lnTo>
                <a:lnTo>
                  <a:pt x="f446" y="f193"/>
                </a:lnTo>
                <a:lnTo>
                  <a:pt x="f447" y="f195"/>
                </a:lnTo>
                <a:lnTo>
                  <a:pt x="f448" y="f195"/>
                </a:lnTo>
                <a:lnTo>
                  <a:pt x="f449" y="f195"/>
                </a:lnTo>
                <a:lnTo>
                  <a:pt x="f449" y="f193"/>
                </a:lnTo>
                <a:lnTo>
                  <a:pt x="f450" y="f184"/>
                </a:lnTo>
                <a:lnTo>
                  <a:pt x="f446" y="f266"/>
                </a:lnTo>
                <a:lnTo>
                  <a:pt x="f447" y="f266"/>
                </a:lnTo>
                <a:lnTo>
                  <a:pt x="f450" y="f451"/>
                </a:lnTo>
                <a:lnTo>
                  <a:pt x="f446" y="f451"/>
                </a:lnTo>
                <a:lnTo>
                  <a:pt x="f449" y="f452"/>
                </a:lnTo>
                <a:lnTo>
                  <a:pt x="f453" y="f452"/>
                </a:lnTo>
                <a:lnTo>
                  <a:pt x="f454" y="f455"/>
                </a:lnTo>
                <a:lnTo>
                  <a:pt x="f454" y="f451"/>
                </a:lnTo>
                <a:lnTo>
                  <a:pt x="f449" y="f451"/>
                </a:lnTo>
                <a:lnTo>
                  <a:pt x="f448" y="f451"/>
                </a:lnTo>
                <a:lnTo>
                  <a:pt x="f456" y="f455"/>
                </a:lnTo>
                <a:lnTo>
                  <a:pt x="f457" y="f452"/>
                </a:lnTo>
                <a:lnTo>
                  <a:pt x="f458" y="f452"/>
                </a:lnTo>
                <a:lnTo>
                  <a:pt x="f459" y="f452"/>
                </a:lnTo>
                <a:lnTo>
                  <a:pt x="f460" y="f452"/>
                </a:lnTo>
                <a:lnTo>
                  <a:pt x="f461" y="f462"/>
                </a:lnTo>
                <a:lnTo>
                  <a:pt x="f463" y="f452"/>
                </a:lnTo>
                <a:lnTo>
                  <a:pt x="f458" y="f452"/>
                </a:lnTo>
                <a:lnTo>
                  <a:pt x="f464" y="f462"/>
                </a:lnTo>
                <a:lnTo>
                  <a:pt x="f465" y="f462"/>
                </a:lnTo>
                <a:lnTo>
                  <a:pt x="f466" y="f467"/>
                </a:lnTo>
                <a:lnTo>
                  <a:pt x="f468" y="f469"/>
                </a:lnTo>
                <a:lnTo>
                  <a:pt x="f470" y="f452"/>
                </a:lnTo>
                <a:lnTo>
                  <a:pt x="f471" y="f451"/>
                </a:lnTo>
                <a:lnTo>
                  <a:pt x="f472" y="f266"/>
                </a:lnTo>
                <a:lnTo>
                  <a:pt x="f473" y="f266"/>
                </a:lnTo>
                <a:lnTo>
                  <a:pt x="f474" y="f189"/>
                </a:lnTo>
                <a:lnTo>
                  <a:pt x="f475" y="f198"/>
                </a:lnTo>
                <a:lnTo>
                  <a:pt x="f475" y="f200"/>
                </a:lnTo>
                <a:lnTo>
                  <a:pt x="f474" y="f210"/>
                </a:lnTo>
                <a:lnTo>
                  <a:pt x="f476" y="f211"/>
                </a:lnTo>
                <a:lnTo>
                  <a:pt x="f477" y="f259"/>
                </a:lnTo>
                <a:lnTo>
                  <a:pt x="f478" y="f479"/>
                </a:lnTo>
                <a:lnTo>
                  <a:pt x="f480" y="f272"/>
                </a:lnTo>
                <a:lnTo>
                  <a:pt x="f480" y="f275"/>
                </a:lnTo>
                <a:lnTo>
                  <a:pt x="f481" y="f276"/>
                </a:lnTo>
                <a:lnTo>
                  <a:pt x="f482" y="f276"/>
                </a:lnTo>
                <a:lnTo>
                  <a:pt x="f240" y="f483"/>
                </a:lnTo>
                <a:lnTo>
                  <a:pt x="f240" y="f484"/>
                </a:lnTo>
                <a:lnTo>
                  <a:pt x="f485" y="f486"/>
                </a:lnTo>
                <a:lnTo>
                  <a:pt x="f487" y="f488"/>
                </a:lnTo>
                <a:lnTo>
                  <a:pt x="f481" y="f489"/>
                </a:lnTo>
                <a:lnTo>
                  <a:pt x="f480" y="f484"/>
                </a:lnTo>
                <a:lnTo>
                  <a:pt x="f478" y="f486"/>
                </a:lnTo>
                <a:lnTo>
                  <a:pt x="f480" y="f490"/>
                </a:lnTo>
                <a:lnTo>
                  <a:pt x="f491" y="f492"/>
                </a:lnTo>
                <a:lnTo>
                  <a:pt x="f491" y="f493"/>
                </a:lnTo>
                <a:lnTo>
                  <a:pt x="f478" y="f493"/>
                </a:lnTo>
                <a:lnTo>
                  <a:pt x="f477" y="f493"/>
                </a:lnTo>
                <a:lnTo>
                  <a:pt x="f279" y="f239"/>
                </a:lnTo>
                <a:lnTo>
                  <a:pt x="f470" y="f494"/>
                </a:lnTo>
                <a:lnTo>
                  <a:pt x="f495" y="f496"/>
                </a:lnTo>
                <a:lnTo>
                  <a:pt x="f465" y="f494"/>
                </a:lnTo>
                <a:lnTo>
                  <a:pt x="f497" y="f498"/>
                </a:lnTo>
                <a:lnTo>
                  <a:pt x="f457" y="f239"/>
                </a:lnTo>
                <a:lnTo>
                  <a:pt x="f499" y="f493"/>
                </a:lnTo>
                <a:lnTo>
                  <a:pt x="f500" y="f501"/>
                </a:lnTo>
                <a:lnTo>
                  <a:pt x="f497" y="f492"/>
                </a:lnTo>
                <a:lnTo>
                  <a:pt x="f458" y="f493"/>
                </a:lnTo>
                <a:lnTo>
                  <a:pt x="f463" y="f242"/>
                </a:lnTo>
                <a:lnTo>
                  <a:pt x="f502" y="f239"/>
                </a:lnTo>
                <a:lnTo>
                  <a:pt x="f459" y="f503"/>
                </a:lnTo>
                <a:lnTo>
                  <a:pt x="f504" y="f272"/>
                </a:lnTo>
                <a:lnTo>
                  <a:pt x="f454" y="f259"/>
                </a:lnTo>
                <a:lnTo>
                  <a:pt x="f504" y="f275"/>
                </a:lnTo>
                <a:lnTo>
                  <a:pt x="f460" y="f505"/>
                </a:lnTo>
                <a:lnTo>
                  <a:pt x="f460" y="f239"/>
                </a:lnTo>
                <a:lnTo>
                  <a:pt x="f454" y="f242"/>
                </a:lnTo>
                <a:lnTo>
                  <a:pt x="f453" y="f490"/>
                </a:lnTo>
                <a:lnTo>
                  <a:pt x="f453" y="f339"/>
                </a:lnTo>
                <a:lnTo>
                  <a:pt x="f454" y="f338"/>
                </a:lnTo>
                <a:lnTo>
                  <a:pt x="f449" y="f506"/>
                </a:lnTo>
                <a:lnTo>
                  <a:pt x="f448" y="f506"/>
                </a:lnTo>
                <a:lnTo>
                  <a:pt x="f453" y="f489"/>
                </a:lnTo>
                <a:lnTo>
                  <a:pt x="f453" y="f278"/>
                </a:lnTo>
                <a:lnTo>
                  <a:pt x="f454" y="f272"/>
                </a:lnTo>
                <a:lnTo>
                  <a:pt x="f447" y="f259"/>
                </a:lnTo>
                <a:lnTo>
                  <a:pt x="f446" y="f210"/>
                </a:lnTo>
                <a:lnTo>
                  <a:pt x="f442" y="f200"/>
                </a:lnTo>
                <a:lnTo>
                  <a:pt x="f444" y="f199"/>
                </a:lnTo>
                <a:lnTo>
                  <a:pt x="f442" y="f210"/>
                </a:lnTo>
                <a:lnTo>
                  <a:pt x="f450" y="f479"/>
                </a:lnTo>
                <a:lnTo>
                  <a:pt x="f448" y="f277"/>
                </a:lnTo>
                <a:lnTo>
                  <a:pt x="f449" y="f507"/>
                </a:lnTo>
                <a:lnTo>
                  <a:pt x="f448" y="f278"/>
                </a:lnTo>
                <a:lnTo>
                  <a:pt x="f446" y="f508"/>
                </a:lnTo>
                <a:lnTo>
                  <a:pt x="f447" y="f278"/>
                </a:lnTo>
                <a:lnTo>
                  <a:pt x="f447" y="f483"/>
                </a:lnTo>
                <a:lnTo>
                  <a:pt x="f450" y="f509"/>
                </a:lnTo>
                <a:lnTo>
                  <a:pt x="f446" y="f483"/>
                </a:lnTo>
                <a:lnTo>
                  <a:pt x="f510" y="f507"/>
                </a:lnTo>
                <a:lnTo>
                  <a:pt x="f442" y="f507"/>
                </a:lnTo>
                <a:lnTo>
                  <a:pt x="f510" y="f503"/>
                </a:lnTo>
                <a:lnTo>
                  <a:pt x="f446" y="f489"/>
                </a:lnTo>
                <a:lnTo>
                  <a:pt x="f450" y="f503"/>
                </a:lnTo>
                <a:lnTo>
                  <a:pt x="f447" y="f503"/>
                </a:lnTo>
                <a:lnTo>
                  <a:pt x="f447" y="f489"/>
                </a:lnTo>
                <a:lnTo>
                  <a:pt x="f450" y="f484"/>
                </a:lnTo>
                <a:lnTo>
                  <a:pt x="f450" y="f488"/>
                </a:lnTo>
                <a:lnTo>
                  <a:pt x="f447" y="f338"/>
                </a:lnTo>
                <a:lnTo>
                  <a:pt x="f450" y="f501"/>
                </a:lnTo>
                <a:lnTo>
                  <a:pt x="f510" y="f494"/>
                </a:lnTo>
                <a:lnTo>
                  <a:pt x="f442" y="f498"/>
                </a:lnTo>
                <a:lnTo>
                  <a:pt x="f444" y="f494"/>
                </a:lnTo>
                <a:lnTo>
                  <a:pt x="f443" y="f496"/>
                </a:lnTo>
                <a:lnTo>
                  <a:pt x="f443" y="f241"/>
                </a:lnTo>
                <a:lnTo>
                  <a:pt x="f444" y="f511"/>
                </a:lnTo>
                <a:lnTo>
                  <a:pt x="f512" y="f513"/>
                </a:lnTo>
                <a:lnTo>
                  <a:pt x="f441" y="f514"/>
                </a:lnTo>
                <a:lnTo>
                  <a:pt x="f441" y="f515"/>
                </a:lnTo>
                <a:lnTo>
                  <a:pt x="f443" y="f264"/>
                </a:lnTo>
                <a:lnTo>
                  <a:pt x="f442" y="f258"/>
                </a:lnTo>
                <a:lnTo>
                  <a:pt x="f448" y="f260"/>
                </a:lnTo>
                <a:lnTo>
                  <a:pt x="f458" y="f258"/>
                </a:lnTo>
                <a:lnTo>
                  <a:pt x="f468" y="f516"/>
                </a:lnTo>
                <a:lnTo>
                  <a:pt x="f500" y="f265"/>
                </a:lnTo>
                <a:lnTo>
                  <a:pt x="f463" y="f264"/>
                </a:lnTo>
                <a:lnTo>
                  <a:pt x="f459" y="f265"/>
                </a:lnTo>
                <a:lnTo>
                  <a:pt x="f453" y="f517"/>
                </a:lnTo>
                <a:lnTo>
                  <a:pt x="f460" y="f517"/>
                </a:lnTo>
                <a:lnTo>
                  <a:pt x="f465" y="f516"/>
                </a:lnTo>
                <a:lnTo>
                  <a:pt x="f518" y="f516"/>
                </a:lnTo>
                <a:lnTo>
                  <a:pt x="f519" y="f516"/>
                </a:lnTo>
                <a:lnTo>
                  <a:pt x="f520" y="f521"/>
                </a:lnTo>
                <a:lnTo>
                  <a:pt x="f522" y="f523"/>
                </a:lnTo>
                <a:lnTo>
                  <a:pt x="f524" y="f514"/>
                </a:lnTo>
                <a:lnTo>
                  <a:pt x="f480" y="f521"/>
                </a:lnTo>
                <a:lnTo>
                  <a:pt x="f487" y="f264"/>
                </a:lnTo>
                <a:lnTo>
                  <a:pt x="f525" y="f265"/>
                </a:lnTo>
                <a:lnTo>
                  <a:pt x="f482" y="f264"/>
                </a:lnTo>
                <a:lnTo>
                  <a:pt x="f482" y="f260"/>
                </a:lnTo>
                <a:lnTo>
                  <a:pt x="f240" y="f260"/>
                </a:lnTo>
                <a:lnTo>
                  <a:pt x="f240" y="f264"/>
                </a:lnTo>
                <a:lnTo>
                  <a:pt x="f526" y="f258"/>
                </a:lnTo>
                <a:lnTo>
                  <a:pt x="f527" y="f258"/>
                </a:lnTo>
                <a:lnTo>
                  <a:pt x="f527" y="f264"/>
                </a:lnTo>
                <a:lnTo>
                  <a:pt x="f527" y="f516"/>
                </a:lnTo>
                <a:lnTo>
                  <a:pt x="f528" y="f529"/>
                </a:lnTo>
                <a:lnTo>
                  <a:pt x="f240" y="f530"/>
                </a:lnTo>
                <a:lnTo>
                  <a:pt x="f487" y="f531"/>
                </a:lnTo>
                <a:lnTo>
                  <a:pt x="f480" y="f532"/>
                </a:lnTo>
                <a:lnTo>
                  <a:pt x="f487" y="f533"/>
                </a:lnTo>
                <a:lnTo>
                  <a:pt x="f240" y="f241"/>
                </a:lnTo>
                <a:lnTo>
                  <a:pt x="f525" y="f511"/>
                </a:lnTo>
                <a:lnTo>
                  <a:pt x="f240" y="f498"/>
                </a:lnTo>
                <a:lnTo>
                  <a:pt x="f534" y="f498"/>
                </a:lnTo>
                <a:lnTo>
                  <a:pt x="f528" y="f498"/>
                </a:lnTo>
                <a:lnTo>
                  <a:pt x="f534" y="f498"/>
                </a:lnTo>
                <a:lnTo>
                  <a:pt x="f535" y="f493"/>
                </a:lnTo>
                <a:lnTo>
                  <a:pt x="f534" y="f239"/>
                </a:lnTo>
                <a:lnTo>
                  <a:pt x="f534" y="f506"/>
                </a:lnTo>
                <a:lnTo>
                  <a:pt x="f528" y="f340"/>
                </a:lnTo>
                <a:lnTo>
                  <a:pt x="f527" y="f488"/>
                </a:lnTo>
                <a:lnTo>
                  <a:pt x="f536" y="f489"/>
                </a:lnTo>
                <a:lnTo>
                  <a:pt x="f527" y="f503"/>
                </a:lnTo>
                <a:lnTo>
                  <a:pt x="f536" y="f503"/>
                </a:lnTo>
                <a:lnTo>
                  <a:pt x="f238" y="f490"/>
                </a:lnTo>
                <a:lnTo>
                  <a:pt x="f537" y="f493"/>
                </a:lnTo>
                <a:lnTo>
                  <a:pt x="f537" y="f506"/>
                </a:lnTo>
                <a:lnTo>
                  <a:pt x="f537" y="f239"/>
                </a:lnTo>
                <a:lnTo>
                  <a:pt x="f538" y="f239"/>
                </a:lnTo>
                <a:lnTo>
                  <a:pt x="f538" y="f242"/>
                </a:lnTo>
                <a:lnTo>
                  <a:pt x="f539" y="f494"/>
                </a:lnTo>
                <a:lnTo>
                  <a:pt x="f539" y="f498"/>
                </a:lnTo>
                <a:lnTo>
                  <a:pt x="f539" y="f494"/>
                </a:lnTo>
                <a:lnTo>
                  <a:pt x="f539" y="f498"/>
                </a:lnTo>
                <a:lnTo>
                  <a:pt x="f540" y="f339"/>
                </a:lnTo>
                <a:lnTo>
                  <a:pt x="f238" y="f338"/>
                </a:lnTo>
                <a:lnTo>
                  <a:pt x="f536" y="f509"/>
                </a:lnTo>
                <a:lnTo>
                  <a:pt x="f536" y="f277"/>
                </a:lnTo>
                <a:lnTo>
                  <a:pt x="f535" y="f483"/>
                </a:lnTo>
                <a:lnTo>
                  <a:pt x="f238" y="f507"/>
                </a:lnTo>
                <a:lnTo>
                  <a:pt x="f537" y="f483"/>
                </a:lnTo>
                <a:lnTo>
                  <a:pt x="f538" y="f509"/>
                </a:lnTo>
                <a:lnTo>
                  <a:pt x="f538" y="f278"/>
                </a:lnTo>
                <a:lnTo>
                  <a:pt x="f537" y="f541"/>
                </a:lnTo>
                <a:lnTo>
                  <a:pt x="f540" y="f210"/>
                </a:lnTo>
                <a:lnTo>
                  <a:pt x="f535" y="f193"/>
                </a:lnTo>
                <a:lnTo>
                  <a:pt x="f542" y="f184"/>
                </a:lnTo>
                <a:lnTo>
                  <a:pt x="f526" y="f266"/>
                </a:lnTo>
                <a:lnTo>
                  <a:pt x="f240" y="f451"/>
                </a:lnTo>
                <a:lnTo>
                  <a:pt x="f482" y="f455"/>
                </a:lnTo>
                <a:lnTo>
                  <a:pt x="f482" y="f452"/>
                </a:lnTo>
                <a:lnTo>
                  <a:pt x="f534" y="f452"/>
                </a:lnTo>
                <a:lnTo>
                  <a:pt x="f527" y="f452"/>
                </a:lnTo>
                <a:lnTo>
                  <a:pt x="f535" y="f184"/>
                </a:lnTo>
                <a:lnTo>
                  <a:pt x="f537" y="f194"/>
                </a:lnTo>
                <a:lnTo>
                  <a:pt x="f538" y="f200"/>
                </a:lnTo>
                <a:lnTo>
                  <a:pt x="f543" y="f211"/>
                </a:lnTo>
                <a:lnTo>
                  <a:pt x="f538" y="f197"/>
                </a:lnTo>
                <a:lnTo>
                  <a:pt x="f538" y="f193"/>
                </a:lnTo>
                <a:lnTo>
                  <a:pt x="f539" y="f195"/>
                </a:lnTo>
                <a:lnTo>
                  <a:pt x="f543" y="f197"/>
                </a:lnTo>
                <a:lnTo>
                  <a:pt x="f544" y="f198"/>
                </a:lnTo>
                <a:lnTo>
                  <a:pt x="f128" y="f195"/>
                </a:lnTo>
                <a:lnTo>
                  <a:pt x="f126" y="f197"/>
                </a:lnTo>
                <a:lnTo>
                  <a:pt x="f128" y="f259"/>
                </a:lnTo>
                <a:lnTo>
                  <a:pt x="f128" y="f274"/>
                </a:lnTo>
                <a:lnTo>
                  <a:pt x="f126" y="f507"/>
                </a:lnTo>
                <a:lnTo>
                  <a:pt x="f124" y="f483"/>
                </a:lnTo>
                <a:lnTo>
                  <a:pt x="f545" y="f483"/>
                </a:lnTo>
                <a:lnTo>
                  <a:pt x="f546" y="f507"/>
                </a:lnTo>
                <a:lnTo>
                  <a:pt x="f546" y="f277"/>
                </a:lnTo>
                <a:lnTo>
                  <a:pt x="f547" y="f276"/>
                </a:lnTo>
                <a:lnTo>
                  <a:pt x="f548" y="f276"/>
                </a:lnTo>
                <a:lnTo>
                  <a:pt x="f548" y="f275"/>
                </a:lnTo>
                <a:lnTo>
                  <a:pt x="f548" y="f272"/>
                </a:lnTo>
                <a:lnTo>
                  <a:pt x="f545" y="f479"/>
                </a:lnTo>
                <a:lnTo>
                  <a:pt x="f549" y="f550"/>
                </a:lnTo>
                <a:lnTo>
                  <a:pt x="f551" y="f550"/>
                </a:lnTo>
                <a:lnTo>
                  <a:pt x="f552" y="f479"/>
                </a:lnTo>
                <a:lnTo>
                  <a:pt x="f552" y="f272"/>
                </a:lnTo>
                <a:lnTo>
                  <a:pt x="f552" y="f489"/>
                </a:lnTo>
                <a:lnTo>
                  <a:pt x="f553" y="f338"/>
                </a:lnTo>
                <a:lnTo>
                  <a:pt x="f554" y="f492"/>
                </a:lnTo>
                <a:lnTo>
                  <a:pt x="f555" y="f506"/>
                </a:lnTo>
                <a:lnTo>
                  <a:pt x="f556" y="f340"/>
                </a:lnTo>
                <a:lnTo>
                  <a:pt x="f556" y="f339"/>
                </a:lnTo>
                <a:lnTo>
                  <a:pt x="f557" y="f490"/>
                </a:lnTo>
                <a:lnTo>
                  <a:pt x="f558" y="f239"/>
                </a:lnTo>
                <a:lnTo>
                  <a:pt x="f559" y="f241"/>
                </a:lnTo>
                <a:lnTo>
                  <a:pt x="f560" y="f521"/>
                </a:lnTo>
                <a:lnTo>
                  <a:pt x="f560" y="f258"/>
                </a:lnTo>
                <a:lnTo>
                  <a:pt x="f561" y="f258"/>
                </a:lnTo>
                <a:lnTo>
                  <a:pt x="f561" y="f517"/>
                </a:lnTo>
                <a:lnTo>
                  <a:pt x="f562" y="f531"/>
                </a:lnTo>
                <a:lnTo>
                  <a:pt x="f558" y="f533"/>
                </a:lnTo>
                <a:lnTo>
                  <a:pt x="f557" y="f496"/>
                </a:lnTo>
                <a:lnTo>
                  <a:pt x="f554" y="f239"/>
                </a:lnTo>
                <a:lnTo>
                  <a:pt x="f552" y="f488"/>
                </a:lnTo>
                <a:lnTo>
                  <a:pt x="f551" y="f489"/>
                </a:lnTo>
                <a:lnTo>
                  <a:pt x="f549" y="f505"/>
                </a:lnTo>
                <a:lnTo>
                  <a:pt x="f549" y="f501"/>
                </a:lnTo>
                <a:lnTo>
                  <a:pt x="f546" y="f242"/>
                </a:lnTo>
                <a:lnTo>
                  <a:pt x="f547" y="f494"/>
                </a:lnTo>
                <a:lnTo>
                  <a:pt x="f547" y="f498"/>
                </a:lnTo>
                <a:lnTo>
                  <a:pt x="f124" y="f506"/>
                </a:lnTo>
                <a:lnTo>
                  <a:pt x="f126" y="f492"/>
                </a:lnTo>
                <a:lnTo>
                  <a:pt x="f563" y="f501"/>
                </a:lnTo>
                <a:lnTo>
                  <a:pt x="f544" y="f492"/>
                </a:lnTo>
                <a:lnTo>
                  <a:pt x="f544" y="f493"/>
                </a:lnTo>
                <a:lnTo>
                  <a:pt x="f564" y="f493"/>
                </a:lnTo>
                <a:lnTo>
                  <a:pt x="f544" y="f242"/>
                </a:lnTo>
                <a:lnTo>
                  <a:pt x="f564" y="f498"/>
                </a:lnTo>
                <a:lnTo>
                  <a:pt x="f563" y="f239"/>
                </a:lnTo>
                <a:lnTo>
                  <a:pt x="f563" y="f242"/>
                </a:lnTo>
                <a:lnTo>
                  <a:pt x="f563" y="f494"/>
                </a:lnTo>
                <a:lnTo>
                  <a:pt x="f128" y="f494"/>
                </a:lnTo>
                <a:lnTo>
                  <a:pt x="f548" y="f513"/>
                </a:lnTo>
                <a:lnTo>
                  <a:pt x="f128" y="f521"/>
                </a:lnTo>
                <a:lnTo>
                  <a:pt x="f543" y="f496"/>
                </a:lnTo>
                <a:lnTo>
                  <a:pt x="f544" y="f532"/>
                </a:lnTo>
                <a:lnTo>
                  <a:pt x="f543" y="f533"/>
                </a:lnTo>
                <a:lnTo>
                  <a:pt x="f128" y="f516"/>
                </a:lnTo>
                <a:lnTo>
                  <a:pt x="f564" y="f254"/>
                </a:lnTo>
                <a:lnTo>
                  <a:pt x="f544" y="f565"/>
                </a:lnTo>
                <a:lnTo>
                  <a:pt x="f543" y="f125"/>
                </a:lnTo>
                <a:lnTo>
                  <a:pt x="f543" y="f257"/>
                </a:lnTo>
                <a:lnTo>
                  <a:pt x="f539" y="f252"/>
                </a:lnTo>
                <a:lnTo>
                  <a:pt x="f540" y="f205"/>
                </a:lnTo>
                <a:lnTo>
                  <a:pt x="f538" y="f262"/>
                </a:lnTo>
                <a:lnTo>
                  <a:pt x="f539" y="f244"/>
                </a:lnTo>
                <a:lnTo>
                  <a:pt x="f543" y="f566"/>
                </a:lnTo>
                <a:lnTo>
                  <a:pt x="f544" y="f127"/>
                </a:lnTo>
                <a:lnTo>
                  <a:pt x="f544" y="f213"/>
                </a:lnTo>
                <a:lnTo>
                  <a:pt x="f544" y="f223"/>
                </a:lnTo>
                <a:lnTo>
                  <a:pt x="f544" y="f222"/>
                </a:lnTo>
                <a:lnTo>
                  <a:pt x="f564" y="f244"/>
                </a:lnTo>
                <a:lnTo>
                  <a:pt x="f563" y="f252"/>
                </a:lnTo>
                <a:lnTo>
                  <a:pt x="f128" y="f251"/>
                </a:lnTo>
                <a:lnTo>
                  <a:pt x="f126" y="f252"/>
                </a:lnTo>
                <a:lnTo>
                  <a:pt x="f124" y="f247"/>
                </a:lnTo>
                <a:lnTo>
                  <a:pt x="f124" y="f565"/>
                </a:lnTo>
                <a:lnTo>
                  <a:pt x="f124" y="f125"/>
                </a:lnTo>
                <a:lnTo>
                  <a:pt x="f545" y="f213"/>
                </a:lnTo>
                <a:lnTo>
                  <a:pt x="f546" y="f203"/>
                </a:lnTo>
                <a:lnTo>
                  <a:pt x="f545" y="f177"/>
                </a:lnTo>
                <a:lnTo>
                  <a:pt x="f547" y="f295"/>
                </a:lnTo>
                <a:lnTo>
                  <a:pt x="f124" y="f268"/>
                </a:lnTo>
                <a:lnTo>
                  <a:pt x="f124" y="f296"/>
                </a:lnTo>
                <a:lnTo>
                  <a:pt x="f124" y="f293"/>
                </a:lnTo>
                <a:lnTo>
                  <a:pt x="f548" y="f296"/>
                </a:lnTo>
                <a:lnTo>
                  <a:pt x="f128" y="f185"/>
                </a:lnTo>
                <a:lnTo>
                  <a:pt x="f564" y="f212"/>
                </a:lnTo>
                <a:lnTo>
                  <a:pt x="f564" y="f202"/>
                </a:lnTo>
                <a:lnTo>
                  <a:pt x="f126" y="f304"/>
                </a:lnTo>
                <a:lnTo>
                  <a:pt x="f545" y="f142"/>
                </a:lnTo>
                <a:lnTo>
                  <a:pt x="f547" y="f116"/>
                </a:lnTo>
                <a:lnTo>
                  <a:pt x="f547" y="f113"/>
                </a:lnTo>
                <a:lnTo>
                  <a:pt x="f548" y="f144"/>
                </a:lnTo>
                <a:lnTo>
                  <a:pt x="f548" y="f141"/>
                </a:lnTo>
                <a:lnTo>
                  <a:pt x="f124" y="f110"/>
                </a:lnTo>
                <a:lnTo>
                  <a:pt x="f124" y="f114"/>
                </a:lnTo>
                <a:lnTo>
                  <a:pt x="f548" y="f113"/>
                </a:lnTo>
                <a:lnTo>
                  <a:pt x="f126" y="f143"/>
                </a:lnTo>
                <a:lnTo>
                  <a:pt x="f563" y="f130"/>
                </a:lnTo>
                <a:lnTo>
                  <a:pt x="f564" y="f166"/>
                </a:lnTo>
                <a:lnTo>
                  <a:pt x="f564" y="f165"/>
                </a:lnTo>
                <a:lnTo>
                  <a:pt x="f544" y="f166"/>
                </a:lnTo>
                <a:lnTo>
                  <a:pt x="f564" y="f168"/>
                </a:lnTo>
                <a:lnTo>
                  <a:pt x="f543" y="f63"/>
                </a:lnTo>
                <a:lnTo>
                  <a:pt x="f543" y="f61"/>
                </a:lnTo>
                <a:lnTo>
                  <a:pt x="f543" y="f65"/>
                </a:lnTo>
                <a:lnTo>
                  <a:pt x="f564" y="f130"/>
                </a:lnTo>
                <a:lnTo>
                  <a:pt x="f126" y="f143"/>
                </a:lnTo>
                <a:lnTo>
                  <a:pt x="f548" y="f116"/>
                </a:lnTo>
                <a:lnTo>
                  <a:pt x="f126" y="f115"/>
                </a:lnTo>
                <a:lnTo>
                  <a:pt x="f126" y="f112"/>
                </a:lnTo>
                <a:lnTo>
                  <a:pt x="f126" y="f115"/>
                </a:lnTo>
                <a:lnTo>
                  <a:pt x="f128" y="f114"/>
                </a:lnTo>
                <a:lnTo>
                  <a:pt x="f128" y="f112"/>
                </a:lnTo>
                <a:lnTo>
                  <a:pt x="f563" y="f141"/>
                </a:lnTo>
                <a:lnTo>
                  <a:pt x="f544" y="f130"/>
                </a:lnTo>
                <a:lnTo>
                  <a:pt x="f564" y="f136"/>
                </a:lnTo>
                <a:lnTo>
                  <a:pt x="f564" y="f138"/>
                </a:lnTo>
                <a:lnTo>
                  <a:pt x="f544" y="f136"/>
                </a:lnTo>
                <a:lnTo>
                  <a:pt x="f564" y="f143"/>
                </a:lnTo>
                <a:lnTo>
                  <a:pt x="f564" y="f144"/>
                </a:lnTo>
                <a:lnTo>
                  <a:pt x="f563" y="f114"/>
                </a:lnTo>
                <a:lnTo>
                  <a:pt x="f544" y="f113"/>
                </a:lnTo>
                <a:lnTo>
                  <a:pt x="f539" y="f144"/>
                </a:lnTo>
                <a:lnTo>
                  <a:pt x="f540" y="f168"/>
                </a:lnTo>
                <a:lnTo>
                  <a:pt x="f539" y="f567"/>
                </a:lnTo>
                <a:lnTo>
                  <a:pt x="f238" y="f168"/>
                </a:lnTo>
                <a:lnTo>
                  <a:pt x="f540" y="f280"/>
                </a:lnTo>
                <a:lnTo>
                  <a:pt x="f537" y="f138"/>
                </a:lnTo>
                <a:lnTo>
                  <a:pt x="f540" y="f136"/>
                </a:lnTo>
                <a:lnTo>
                  <a:pt x="f537" y="f142"/>
                </a:lnTo>
                <a:lnTo>
                  <a:pt x="f538" y="f113"/>
                </a:lnTo>
                <a:lnTo>
                  <a:pt x="f537" y="f114"/>
                </a:lnTo>
                <a:lnTo>
                  <a:pt x="f540" y="f114"/>
                </a:lnTo>
                <a:lnTo>
                  <a:pt x="f537" y="f116"/>
                </a:lnTo>
                <a:lnTo>
                  <a:pt x="f539" y="f90"/>
                </a:lnTo>
                <a:lnTo>
                  <a:pt x="f543" y="f96"/>
                </a:lnTo>
                <a:lnTo>
                  <a:pt x="f538" y="f568"/>
                </a:lnTo>
                <a:lnTo>
                  <a:pt x="f540" y="f97"/>
                </a:lnTo>
                <a:lnTo>
                  <a:pt x="f526" y="f93"/>
                </a:lnTo>
                <a:lnTo>
                  <a:pt x="f534" y="f92"/>
                </a:lnTo>
                <a:lnTo>
                  <a:pt x="f485" y="f93"/>
                </a:lnTo>
                <a:lnTo>
                  <a:pt x="f491" y="f143"/>
                </a:lnTo>
                <a:lnTo>
                  <a:pt x="f482" y="f569"/>
                </a:lnTo>
                <a:lnTo>
                  <a:pt x="f534" y="f139"/>
                </a:lnTo>
                <a:lnTo>
                  <a:pt x="f482" y="f570"/>
                </a:lnTo>
                <a:lnTo>
                  <a:pt x="f481" y="f137"/>
                </a:lnTo>
                <a:lnTo>
                  <a:pt x="f480" y="f141"/>
                </a:lnTo>
                <a:lnTo>
                  <a:pt x="f571" y="f290"/>
                </a:lnTo>
                <a:lnTo>
                  <a:pt x="f281" y="f59"/>
                </a:lnTo>
                <a:lnTo>
                  <a:pt x="f491" y="f103"/>
                </a:lnTo>
                <a:lnTo>
                  <a:pt x="f481" y="f110"/>
                </a:lnTo>
                <a:lnTo>
                  <a:pt x="f491" y="f112"/>
                </a:lnTo>
                <a:lnTo>
                  <a:pt x="f279" y="f280"/>
                </a:lnTo>
                <a:lnTo>
                  <a:pt x="f478" y="f103"/>
                </a:lnTo>
                <a:lnTo>
                  <a:pt x="f478" y="f112"/>
                </a:lnTo>
                <a:lnTo>
                  <a:pt x="f524" y="f115"/>
                </a:lnTo>
                <a:lnTo>
                  <a:pt x="f477" y="f113"/>
                </a:lnTo>
                <a:lnTo>
                  <a:pt x="f279" y="f113"/>
                </a:lnTo>
                <a:lnTo>
                  <a:pt x="f476" y="f113"/>
                </a:lnTo>
                <a:lnTo>
                  <a:pt x="f474" y="f110"/>
                </a:lnTo>
                <a:lnTo>
                  <a:pt x="f281" y="f105"/>
                </a:lnTo>
                <a:lnTo>
                  <a:pt x="f522" y="f105"/>
                </a:lnTo>
                <a:lnTo>
                  <a:pt x="f476" y="f105"/>
                </a:lnTo>
                <a:lnTo>
                  <a:pt x="f279" y="f103"/>
                </a:lnTo>
                <a:lnTo>
                  <a:pt x="f474" y="f141"/>
                </a:lnTo>
                <a:lnTo>
                  <a:pt x="f475" y="f138"/>
                </a:lnTo>
                <a:lnTo>
                  <a:pt x="f473" y="f137"/>
                </a:lnTo>
                <a:lnTo>
                  <a:pt x="f282" y="f138"/>
                </a:lnTo>
                <a:lnTo>
                  <a:pt x="f572" y="f139"/>
                </a:lnTo>
                <a:lnTo>
                  <a:pt x="f522" y="f144"/>
                </a:lnTo>
                <a:lnTo>
                  <a:pt x="f522" y="f567"/>
                </a:lnTo>
                <a:lnTo>
                  <a:pt x="f281" y="f567"/>
                </a:lnTo>
                <a:lnTo>
                  <a:pt x="f572" y="f144"/>
                </a:lnTo>
                <a:lnTo>
                  <a:pt x="f284" y="f567"/>
                </a:lnTo>
                <a:lnTo>
                  <a:pt x="f282" y="f567"/>
                </a:lnTo>
                <a:lnTo>
                  <a:pt x="f282" y="f103"/>
                </a:lnTo>
                <a:lnTo>
                  <a:pt x="f473" y="f110"/>
                </a:lnTo>
                <a:lnTo>
                  <a:pt x="f474" y="f113"/>
                </a:lnTo>
                <a:lnTo>
                  <a:pt x="f477" y="f117"/>
                </a:lnTo>
                <a:lnTo>
                  <a:pt x="f477" y="f90"/>
                </a:lnTo>
                <a:lnTo>
                  <a:pt x="f477" y="f92"/>
                </a:lnTo>
                <a:lnTo>
                  <a:pt x="f279" y="f95"/>
                </a:lnTo>
                <a:lnTo>
                  <a:pt x="f476" y="f95"/>
                </a:lnTo>
                <a:lnTo>
                  <a:pt x="f474" y="f95"/>
                </a:lnTo>
                <a:lnTo>
                  <a:pt x="f474" y="f96"/>
                </a:lnTo>
                <a:lnTo>
                  <a:pt x="f476" y="f97"/>
                </a:lnTo>
                <a:lnTo>
                  <a:pt x="f475" y="f573"/>
                </a:lnTo>
                <a:lnTo>
                  <a:pt x="f475" y="f574"/>
                </a:lnTo>
                <a:lnTo>
                  <a:pt x="f475" y="f575"/>
                </a:lnTo>
                <a:lnTo>
                  <a:pt x="f475" y="f576"/>
                </a:lnTo>
                <a:lnTo>
                  <a:pt x="f572" y="f577"/>
                </a:lnTo>
                <a:lnTo>
                  <a:pt x="f282" y="f578"/>
                </a:lnTo>
                <a:lnTo>
                  <a:pt x="f579" y="f576"/>
                </a:lnTo>
                <a:lnTo>
                  <a:pt x="f571" y="f580"/>
                </a:lnTo>
                <a:lnTo>
                  <a:pt x="f471" y="f581"/>
                </a:lnTo>
                <a:lnTo>
                  <a:pt x="f520" y="f581"/>
                </a:lnTo>
                <a:lnTo>
                  <a:pt x="f582" y="f583"/>
                </a:lnTo>
                <a:lnTo>
                  <a:pt x="f584" y="f580"/>
                </a:lnTo>
                <a:lnTo>
                  <a:pt x="f585" y="f580"/>
                </a:lnTo>
                <a:lnTo>
                  <a:pt x="f466" y="f586"/>
                </a:lnTo>
                <a:lnTo>
                  <a:pt x="f519" y="f587"/>
                </a:lnTo>
                <a:lnTo>
                  <a:pt x="f518" y="f588"/>
                </a:lnTo>
                <a:lnTo>
                  <a:pt x="f495" y="f589"/>
                </a:lnTo>
                <a:lnTo>
                  <a:pt x="f590" y="f589"/>
                </a:lnTo>
                <a:lnTo>
                  <a:pt x="f468" y="f589"/>
                </a:lnTo>
                <a:lnTo>
                  <a:pt x="f584" y="f591"/>
                </a:lnTo>
                <a:lnTo>
                  <a:pt x="f470" y="f592"/>
                </a:lnTo>
                <a:lnTo>
                  <a:pt x="f582" y="f592"/>
                </a:lnTo>
                <a:lnTo>
                  <a:pt x="f471" y="f593"/>
                </a:lnTo>
                <a:lnTo>
                  <a:pt x="f471" y="f589"/>
                </a:lnTo>
                <a:lnTo>
                  <a:pt x="f471" y="f593"/>
                </a:lnTo>
                <a:lnTo>
                  <a:pt x="f520" y="f594"/>
                </a:lnTo>
                <a:lnTo>
                  <a:pt x="f582" y="f592"/>
                </a:lnTo>
                <a:lnTo>
                  <a:pt x="f582" y="f595"/>
                </a:lnTo>
                <a:lnTo>
                  <a:pt x="f520" y="f596"/>
                </a:lnTo>
                <a:lnTo>
                  <a:pt x="f597" y="f591"/>
                </a:lnTo>
                <a:lnTo>
                  <a:pt x="f598" y="f599"/>
                </a:lnTo>
                <a:lnTo>
                  <a:pt x="f582" y="f600"/>
                </a:lnTo>
                <a:lnTo>
                  <a:pt x="f584" y="f601"/>
                </a:lnTo>
                <a:lnTo>
                  <a:pt x="f520" y="f600"/>
                </a:lnTo>
                <a:lnTo>
                  <a:pt x="f579" y="f599"/>
                </a:lnTo>
                <a:lnTo>
                  <a:pt x="f472" y="f602"/>
                </a:lnTo>
                <a:lnTo>
                  <a:pt x="f597" y="f600"/>
                </a:lnTo>
                <a:lnTo>
                  <a:pt x="f282" y="f596"/>
                </a:lnTo>
                <a:lnTo>
                  <a:pt x="f284" y="f603"/>
                </a:lnTo>
                <a:lnTo>
                  <a:pt x="f284" y="f604"/>
                </a:lnTo>
                <a:lnTo>
                  <a:pt x="f282" y="f604"/>
                </a:lnTo>
                <a:lnTo>
                  <a:pt x="f571" y="f605"/>
                </a:lnTo>
                <a:lnTo>
                  <a:pt x="f579" y="f601"/>
                </a:lnTo>
                <a:lnTo>
                  <a:pt x="f598" y="f605"/>
                </a:lnTo>
                <a:lnTo>
                  <a:pt x="f520" y="f606"/>
                </a:lnTo>
                <a:lnTo>
                  <a:pt x="f582" y="f607"/>
                </a:lnTo>
                <a:lnTo>
                  <a:pt x="f468" y="f608"/>
                </a:lnTo>
                <a:lnTo>
                  <a:pt x="f585" y="f609"/>
                </a:lnTo>
                <a:lnTo>
                  <a:pt x="f585" y="f610"/>
                </a:lnTo>
                <a:lnTo>
                  <a:pt x="f584" y="f610"/>
                </a:lnTo>
                <a:lnTo>
                  <a:pt x="f611" y="f608"/>
                </a:lnTo>
                <a:lnTo>
                  <a:pt x="f611" y="f612"/>
                </a:lnTo>
                <a:lnTo>
                  <a:pt x="f598" y="f612"/>
                </a:lnTo>
                <a:lnTo>
                  <a:pt x="f582" y="f612"/>
                </a:lnTo>
                <a:lnTo>
                  <a:pt x="f471" y="f613"/>
                </a:lnTo>
                <a:lnTo>
                  <a:pt x="f579" y="f614"/>
                </a:lnTo>
                <a:lnTo>
                  <a:pt x="f571" y="f612"/>
                </a:lnTo>
                <a:lnTo>
                  <a:pt x="f579" y="f612"/>
                </a:lnTo>
                <a:lnTo>
                  <a:pt x="f579" y="f608"/>
                </a:lnTo>
                <a:lnTo>
                  <a:pt x="f579" y="f609"/>
                </a:lnTo>
                <a:lnTo>
                  <a:pt x="f472" y="f610"/>
                </a:lnTo>
                <a:lnTo>
                  <a:pt x="f597" y="f615"/>
                </a:lnTo>
                <a:lnTo>
                  <a:pt x="f471" y="f610"/>
                </a:lnTo>
                <a:lnTo>
                  <a:pt x="f520" y="f610"/>
                </a:lnTo>
                <a:lnTo>
                  <a:pt x="f584" y="f616"/>
                </a:lnTo>
                <a:lnTo>
                  <a:pt x="f468" y="f615"/>
                </a:lnTo>
                <a:lnTo>
                  <a:pt x="f470" y="f617"/>
                </a:lnTo>
                <a:lnTo>
                  <a:pt x="f520" y="f618"/>
                </a:lnTo>
                <a:lnTo>
                  <a:pt x="f471" y="f618"/>
                </a:lnTo>
                <a:lnTo>
                  <a:pt x="f471" y="f619"/>
                </a:lnTo>
                <a:lnTo>
                  <a:pt x="f582" y="f620"/>
                </a:lnTo>
                <a:lnTo>
                  <a:pt x="f585" y="f621"/>
                </a:lnTo>
                <a:lnTo>
                  <a:pt x="f590" y="f622"/>
                </a:lnTo>
                <a:lnTo>
                  <a:pt x="f623" y="f622"/>
                </a:lnTo>
                <a:lnTo>
                  <a:pt x="f466" y="f622"/>
                </a:lnTo>
                <a:lnTo>
                  <a:pt x="f466" y="f621"/>
                </a:lnTo>
                <a:lnTo>
                  <a:pt x="f624" y="f625"/>
                </a:lnTo>
                <a:lnTo>
                  <a:pt x="f466" y="f620"/>
                </a:lnTo>
                <a:lnTo>
                  <a:pt x="f626" y="f627"/>
                </a:lnTo>
                <a:lnTo>
                  <a:pt x="f500" y="f627"/>
                </a:lnTo>
                <a:lnTo>
                  <a:pt x="f500" y="f620"/>
                </a:lnTo>
                <a:lnTo>
                  <a:pt x="f464" y="f625"/>
                </a:lnTo>
                <a:lnTo>
                  <a:pt x="f497" y="f625"/>
                </a:lnTo>
                <a:lnTo>
                  <a:pt x="f464" y="f620"/>
                </a:lnTo>
                <a:lnTo>
                  <a:pt x="f497" y="f628"/>
                </a:lnTo>
                <a:lnTo>
                  <a:pt x="f457" y="f620"/>
                </a:lnTo>
                <a:lnTo>
                  <a:pt x="f458" y="f625"/>
                </a:lnTo>
                <a:lnTo>
                  <a:pt x="f458" y="f621"/>
                </a:lnTo>
                <a:lnTo>
                  <a:pt x="f463" y="f621"/>
                </a:lnTo>
                <a:lnTo>
                  <a:pt x="f461" y="f621"/>
                </a:lnTo>
                <a:lnTo>
                  <a:pt x="f502" y="f622"/>
                </a:lnTo>
                <a:lnTo>
                  <a:pt x="f502" y="f629"/>
                </a:lnTo>
                <a:lnTo>
                  <a:pt x="f502" y="f630"/>
                </a:lnTo>
                <a:lnTo>
                  <a:pt x="f461" y="f631"/>
                </a:lnTo>
                <a:lnTo>
                  <a:pt x="f463" y="f631"/>
                </a:lnTo>
                <a:lnTo>
                  <a:pt x="f458" y="f632"/>
                </a:lnTo>
                <a:lnTo>
                  <a:pt x="f458" y="f633"/>
                </a:lnTo>
                <a:lnTo>
                  <a:pt x="f457" y="f634"/>
                </a:lnTo>
                <a:lnTo>
                  <a:pt x="f458" y="f635"/>
                </a:lnTo>
                <a:lnTo>
                  <a:pt x="f463" y="f636"/>
                </a:lnTo>
                <a:lnTo>
                  <a:pt x="f502" y="f636"/>
                </a:lnTo>
                <a:lnTo>
                  <a:pt x="f504" y="f635"/>
                </a:lnTo>
                <a:lnTo>
                  <a:pt x="f460" y="f636"/>
                </a:lnTo>
                <a:lnTo>
                  <a:pt x="f459" y="f637"/>
                </a:lnTo>
                <a:lnTo>
                  <a:pt x="f459" y="f638"/>
                </a:lnTo>
                <a:lnTo>
                  <a:pt x="f504" y="f638"/>
                </a:lnTo>
                <a:lnTo>
                  <a:pt x="f504" y="f639"/>
                </a:lnTo>
                <a:lnTo>
                  <a:pt x="f504" y="f640"/>
                </a:lnTo>
                <a:lnTo>
                  <a:pt x="f7" y="f640"/>
                </a:lnTo>
                <a:lnTo>
                  <a:pt x="f449" y="f641"/>
                </a:lnTo>
                <a:lnTo>
                  <a:pt x="f447" y="f642"/>
                </a:lnTo>
                <a:lnTo>
                  <a:pt x="f448" y="f642"/>
                </a:lnTo>
                <a:lnTo>
                  <a:pt x="f449" y="f643"/>
                </a:lnTo>
                <a:lnTo>
                  <a:pt x="f449" y="f644"/>
                </a:lnTo>
                <a:lnTo>
                  <a:pt x="f449" y="f645"/>
                </a:lnTo>
                <a:lnTo>
                  <a:pt x="f448" y="f646"/>
                </a:lnTo>
                <a:lnTo>
                  <a:pt x="f454" y="f647"/>
                </a:lnTo>
                <a:lnTo>
                  <a:pt x="f453" y="f648"/>
                </a:lnTo>
                <a:lnTo>
                  <a:pt x="f453" y="f85"/>
                </a:lnTo>
                <a:lnTo>
                  <a:pt x="f453" y="f84"/>
                </a:lnTo>
                <a:lnTo>
                  <a:pt x="f7" y="f84"/>
                </a:lnTo>
                <a:lnTo>
                  <a:pt x="f504" y="f84"/>
                </a:lnTo>
                <a:lnTo>
                  <a:pt x="f460" y="f84"/>
                </a:lnTo>
                <a:lnTo>
                  <a:pt x="f460" y="f83"/>
                </a:lnTo>
                <a:lnTo>
                  <a:pt x="f459" y="f81"/>
                </a:lnTo>
                <a:lnTo>
                  <a:pt x="f502" y="f81"/>
                </a:lnTo>
                <a:lnTo>
                  <a:pt x="f456" y="f79"/>
                </a:lnTo>
                <a:lnTo>
                  <a:pt x="f463" y="f79"/>
                </a:lnTo>
                <a:lnTo>
                  <a:pt x="f458" y="f79"/>
                </a:lnTo>
                <a:lnTo>
                  <a:pt x="f457" y="f78"/>
                </a:lnTo>
                <a:lnTo>
                  <a:pt x="f457" y="f89"/>
                </a:lnTo>
                <a:lnTo>
                  <a:pt x="f499" y="f76"/>
                </a:lnTo>
                <a:lnTo>
                  <a:pt x="f464" y="f649"/>
                </a:lnTo>
                <a:lnTo>
                  <a:pt x="f464" y="f650"/>
                </a:lnTo>
                <a:lnTo>
                  <a:pt x="f497" y="f651"/>
                </a:lnTo>
                <a:lnTo>
                  <a:pt x="f497" y="f21"/>
                </a:lnTo>
                <a:lnTo>
                  <a:pt x="f464" y="f10"/>
                </a:lnTo>
                <a:lnTo>
                  <a:pt x="f464" y="f26"/>
                </a:lnTo>
                <a:lnTo>
                  <a:pt x="f500" y="f17"/>
                </a:lnTo>
                <a:lnTo>
                  <a:pt x="f519" y="f11"/>
                </a:lnTo>
                <a:lnTo>
                  <a:pt x="f518" y="f34"/>
                </a:lnTo>
                <a:lnTo>
                  <a:pt x="f465" y="f9"/>
                </a:lnTo>
                <a:lnTo>
                  <a:pt x="f626" y="f39"/>
                </a:lnTo>
                <a:lnTo>
                  <a:pt x="f626" y="f16"/>
                </a:lnTo>
                <a:lnTo>
                  <a:pt x="f465" y="f34"/>
                </a:lnTo>
                <a:lnTo>
                  <a:pt x="f626" y="f13"/>
                </a:lnTo>
                <a:lnTo>
                  <a:pt x="f465" y="f15"/>
                </a:lnTo>
                <a:lnTo>
                  <a:pt x="f518" y="f15"/>
                </a:lnTo>
                <a:lnTo>
                  <a:pt x="f518" y="f652"/>
                </a:lnTo>
                <a:lnTo>
                  <a:pt x="f465" y="f653"/>
                </a:lnTo>
                <a:lnTo>
                  <a:pt x="f626" y="f653"/>
                </a:lnTo>
                <a:lnTo>
                  <a:pt x="f626" y="f15"/>
                </a:lnTo>
                <a:lnTo>
                  <a:pt x="f500" y="f15"/>
                </a:lnTo>
                <a:lnTo>
                  <a:pt x="f464" y="f15"/>
                </a:lnTo>
                <a:lnTo>
                  <a:pt x="f464" y="f653"/>
                </a:lnTo>
                <a:lnTo>
                  <a:pt x="f497" y="f654"/>
                </a:lnTo>
                <a:lnTo>
                  <a:pt x="f500" y="f655"/>
                </a:lnTo>
                <a:lnTo>
                  <a:pt x="f500" y="f656"/>
                </a:lnTo>
                <a:lnTo>
                  <a:pt x="f499" y="f655"/>
                </a:lnTo>
                <a:lnTo>
                  <a:pt x="f456" y="f655"/>
                </a:lnTo>
                <a:lnTo>
                  <a:pt x="f461" y="f655"/>
                </a:lnTo>
                <a:lnTo>
                  <a:pt x="f502" y="f654"/>
                </a:lnTo>
                <a:lnTo>
                  <a:pt x="f7" y="f11"/>
                </a:lnTo>
                <a:lnTo>
                  <a:pt x="f449" y="f9"/>
                </a:lnTo>
                <a:lnTo>
                  <a:pt x="f448" y="f9"/>
                </a:lnTo>
                <a:lnTo>
                  <a:pt x="f448" y="f16"/>
                </a:lnTo>
                <a:lnTo>
                  <a:pt x="f448" y="f11"/>
                </a:lnTo>
                <a:lnTo>
                  <a:pt x="f454" y="f653"/>
                </a:lnTo>
                <a:lnTo>
                  <a:pt x="f502" y="f657"/>
                </a:lnTo>
                <a:lnTo>
                  <a:pt x="f502" y="f658"/>
                </a:lnTo>
                <a:lnTo>
                  <a:pt x="f502" y="f659"/>
                </a:lnTo>
                <a:lnTo>
                  <a:pt x="f502" y="f658"/>
                </a:lnTo>
                <a:lnTo>
                  <a:pt x="f459" y="f657"/>
                </a:lnTo>
                <a:lnTo>
                  <a:pt x="f460" y="f658"/>
                </a:lnTo>
                <a:lnTo>
                  <a:pt x="f460" y="f659"/>
                </a:lnTo>
                <a:lnTo>
                  <a:pt x="f504" y="f658"/>
                </a:lnTo>
                <a:lnTo>
                  <a:pt x="f7" y="f657"/>
                </a:lnTo>
                <a:lnTo>
                  <a:pt x="f453" y="f657"/>
                </a:lnTo>
                <a:lnTo>
                  <a:pt x="f449" y="f657"/>
                </a:lnTo>
                <a:lnTo>
                  <a:pt x="f448" y="f658"/>
                </a:lnTo>
                <a:lnTo>
                  <a:pt x="f447" y="f659"/>
                </a:lnTo>
                <a:lnTo>
                  <a:pt x="f450" y="f660"/>
                </a:lnTo>
                <a:lnTo>
                  <a:pt x="f443" y="f654"/>
                </a:lnTo>
                <a:lnTo>
                  <a:pt x="f441" y="f11"/>
                </a:lnTo>
                <a:lnTo>
                  <a:pt x="f439" y="f9"/>
                </a:lnTo>
                <a:lnTo>
                  <a:pt x="f440" y="f39"/>
                </a:lnTo>
                <a:lnTo>
                  <a:pt x="f352" y="f39"/>
                </a:lnTo>
                <a:lnTo>
                  <a:pt x="f352" y="f9"/>
                </a:lnTo>
                <a:lnTo>
                  <a:pt x="f440" y="f13"/>
                </a:lnTo>
                <a:lnTo>
                  <a:pt x="f443" y="f658"/>
                </a:lnTo>
                <a:lnTo>
                  <a:pt x="f445" y="f661"/>
                </a:lnTo>
                <a:lnTo>
                  <a:pt x="f444" y="f661"/>
                </a:lnTo>
                <a:lnTo>
                  <a:pt x="f443" y="f662"/>
                </a:lnTo>
                <a:lnTo>
                  <a:pt x="f443" y="f663"/>
                </a:lnTo>
                <a:lnTo>
                  <a:pt x="f512" y="f664"/>
                </a:lnTo>
                <a:lnTo>
                  <a:pt x="f512" y="f665"/>
                </a:lnTo>
                <a:lnTo>
                  <a:pt x="f443" y="f665"/>
                </a:lnTo>
                <a:lnTo>
                  <a:pt x="f512" y="f665"/>
                </a:lnTo>
                <a:lnTo>
                  <a:pt x="f512" y="f666"/>
                </a:lnTo>
                <a:lnTo>
                  <a:pt x="f512" y="f667"/>
                </a:lnTo>
                <a:lnTo>
                  <a:pt x="f512" y="f668"/>
                </a:lnTo>
                <a:lnTo>
                  <a:pt x="f512" y="f667"/>
                </a:lnTo>
                <a:lnTo>
                  <a:pt x="f441" y="f666"/>
                </a:lnTo>
                <a:lnTo>
                  <a:pt x="f439" y="f668"/>
                </a:lnTo>
                <a:lnTo>
                  <a:pt x="f441" y="f668"/>
                </a:lnTo>
                <a:lnTo>
                  <a:pt x="f669" y="f668"/>
                </a:lnTo>
                <a:lnTo>
                  <a:pt x="f352" y="f665"/>
                </a:lnTo>
                <a:lnTo>
                  <a:pt x="f350" y="f665"/>
                </a:lnTo>
                <a:lnTo>
                  <a:pt x="f350" y="f666"/>
                </a:lnTo>
                <a:lnTo>
                  <a:pt x="f344" y="f667"/>
                </a:lnTo>
                <a:lnTo>
                  <a:pt x="f342" y="f668"/>
                </a:lnTo>
                <a:lnTo>
                  <a:pt x="f670" y="f668"/>
                </a:lnTo>
                <a:lnTo>
                  <a:pt x="f88" y="f665"/>
                </a:lnTo>
                <a:lnTo>
                  <a:pt x="f87" y="f668"/>
                </a:lnTo>
                <a:lnTo>
                  <a:pt x="f653" y="f667"/>
                </a:lnTo>
                <a:lnTo>
                  <a:pt x="f635" y="f666"/>
                </a:lnTo>
                <a:lnTo>
                  <a:pt x="f619" y="f666"/>
                </a:lnTo>
                <a:lnTo>
                  <a:pt x="f608" y="f660"/>
                </a:lnTo>
                <a:lnTo>
                  <a:pt x="f671" y="f657"/>
                </a:lnTo>
                <a:lnTo>
                  <a:pt x="f612" y="f659"/>
                </a:lnTo>
                <a:lnTo>
                  <a:pt x="f615" y="f665"/>
                </a:lnTo>
                <a:lnTo>
                  <a:pt x="f589" y="f664"/>
                </a:lnTo>
                <a:lnTo>
                  <a:pt x="f138" y="f663"/>
                </a:lnTo>
                <a:lnTo>
                  <a:pt x="f203" y="f663"/>
                </a:lnTo>
                <a:lnTo>
                  <a:pt x="f530" y="f661"/>
                </a:lnTo>
                <a:lnTo>
                  <a:pt x="f199" y="f659"/>
                </a:lnTo>
                <a:lnTo>
                  <a:pt x="f217" y="f658"/>
                </a:lnTo>
                <a:lnTo>
                  <a:pt x="f248" y="f658"/>
                </a:lnTo>
                <a:lnTo>
                  <a:pt x="f53" y="f658"/>
                </a:lnTo>
                <a:lnTo>
                  <a:pt x="f55" y="f16"/>
                </a:lnTo>
                <a:lnTo>
                  <a:pt x="f55" y="f9"/>
                </a:lnTo>
                <a:lnTo>
                  <a:pt x="f55" y="f34"/>
                </a:lnTo>
                <a:lnTo>
                  <a:pt x="f54" y="f13"/>
                </a:lnTo>
                <a:lnTo>
                  <a:pt x="f54" y="f9"/>
                </a:lnTo>
                <a:lnTo>
                  <a:pt x="f54" y="f31"/>
                </a:lnTo>
                <a:lnTo>
                  <a:pt x="f54" y="f28"/>
                </a:lnTo>
                <a:lnTo>
                  <a:pt x="f54" y="f46"/>
                </a:lnTo>
                <a:lnTo>
                  <a:pt x="f54" y="f17"/>
                </a:lnTo>
                <a:lnTo>
                  <a:pt x="f53" y="f28"/>
                </a:lnTo>
                <a:lnTo>
                  <a:pt x="f54" y="f649"/>
                </a:lnTo>
                <a:lnTo>
                  <a:pt x="f55" y="f642"/>
                </a:lnTo>
                <a:lnTo>
                  <a:pt x="f54" y="f642"/>
                </a:lnTo>
                <a:lnTo>
                  <a:pt x="f54" y="f648"/>
                </a:lnTo>
                <a:lnTo>
                  <a:pt x="f52" y="f79"/>
                </a:lnTo>
                <a:lnTo>
                  <a:pt x="f53" y="f85"/>
                </a:lnTo>
                <a:lnTo>
                  <a:pt x="f53" y="f646"/>
                </a:lnTo>
                <a:lnTo>
                  <a:pt x="f53" y="f85"/>
                </a:lnTo>
                <a:lnTo>
                  <a:pt x="f52" y="f84"/>
                </a:lnTo>
                <a:lnTo>
                  <a:pt x="f52" y="f646"/>
                </a:lnTo>
                <a:lnTo>
                  <a:pt x="f53" y="f643"/>
                </a:lnTo>
                <a:lnTo>
                  <a:pt x="f53" y="f644"/>
                </a:lnTo>
                <a:lnTo>
                  <a:pt x="f54" y="f640"/>
                </a:lnTo>
                <a:lnTo>
                  <a:pt x="f55" y="f672"/>
                </a:lnTo>
                <a:lnTo>
                  <a:pt x="f55" y="f673"/>
                </a:lnTo>
                <a:lnTo>
                  <a:pt x="f119" y="f636"/>
                </a:lnTo>
                <a:lnTo>
                  <a:pt x="f55" y="f635"/>
                </a:lnTo>
                <a:lnTo>
                  <a:pt x="f54" y="f636"/>
                </a:lnTo>
                <a:lnTo>
                  <a:pt x="f54" y="f632"/>
                </a:lnTo>
                <a:lnTo>
                  <a:pt x="f54" y="f630"/>
                </a:lnTo>
                <a:lnTo>
                  <a:pt x="f54" y="f622"/>
                </a:lnTo>
                <a:lnTo>
                  <a:pt x="f54" y="f632"/>
                </a:lnTo>
                <a:lnTo>
                  <a:pt x="f55" y="f620"/>
                </a:lnTo>
                <a:lnTo>
                  <a:pt x="f55" y="f625"/>
                </a:lnTo>
                <a:lnTo>
                  <a:pt x="f55" y="f619"/>
                </a:lnTo>
                <a:lnTo>
                  <a:pt x="f119" y="f615"/>
                </a:lnTo>
                <a:lnTo>
                  <a:pt x="f55" y="f616"/>
                </a:lnTo>
                <a:lnTo>
                  <a:pt x="f55" y="f619"/>
                </a:lnTo>
                <a:lnTo>
                  <a:pt x="f54" y="f620"/>
                </a:lnTo>
                <a:lnTo>
                  <a:pt x="f54" y="f619"/>
                </a:lnTo>
                <a:lnTo>
                  <a:pt x="f54" y="f616"/>
                </a:lnTo>
                <a:lnTo>
                  <a:pt x="f53" y="f625"/>
                </a:lnTo>
                <a:lnTo>
                  <a:pt x="f52" y="f629"/>
                </a:lnTo>
                <a:lnTo>
                  <a:pt x="f52" y="f633"/>
                </a:lnTo>
                <a:lnTo>
                  <a:pt x="f53" y="f632"/>
                </a:lnTo>
                <a:lnTo>
                  <a:pt x="f52" y="f637"/>
                </a:lnTo>
                <a:lnTo>
                  <a:pt x="f52" y="f641"/>
                </a:lnTo>
                <a:lnTo>
                  <a:pt x="f674" y="f640"/>
                </a:lnTo>
                <a:lnTo>
                  <a:pt x="f674" y="f78"/>
                </a:lnTo>
                <a:lnTo>
                  <a:pt x="f674" y="f51"/>
                </a:lnTo>
                <a:lnTo>
                  <a:pt x="f47" y="f12"/>
                </a:lnTo>
                <a:lnTo>
                  <a:pt x="f47" y="f27"/>
                </a:lnTo>
                <a:lnTo>
                  <a:pt x="f47" y="f17"/>
                </a:lnTo>
                <a:lnTo>
                  <a:pt x="f49" y="f46"/>
                </a:lnTo>
                <a:lnTo>
                  <a:pt x="f49" y="f28"/>
                </a:lnTo>
                <a:lnTo>
                  <a:pt x="f47" y="f46"/>
                </a:lnTo>
                <a:lnTo>
                  <a:pt x="f49" y="f14"/>
                </a:lnTo>
                <a:lnTo>
                  <a:pt x="f49" y="f39"/>
                </a:lnTo>
                <a:lnTo>
                  <a:pt x="f47" y="f9"/>
                </a:lnTo>
                <a:lnTo>
                  <a:pt x="f47" y="f16"/>
                </a:lnTo>
                <a:lnTo>
                  <a:pt x="f674" y="f14"/>
                </a:lnTo>
                <a:lnTo>
                  <a:pt x="f674" y="f28"/>
                </a:lnTo>
                <a:lnTo>
                  <a:pt x="f52" y="f28"/>
                </a:lnTo>
                <a:lnTo>
                  <a:pt x="f674" y="f652"/>
                </a:lnTo>
                <a:lnTo>
                  <a:pt x="f47" y="f656"/>
                </a:lnTo>
                <a:lnTo>
                  <a:pt x="f49" y="f675"/>
                </a:lnTo>
                <a:lnTo>
                  <a:pt x="f49" y="f658"/>
                </a:lnTo>
                <a:lnTo>
                  <a:pt x="f50" y="f658"/>
                </a:lnTo>
                <a:lnTo>
                  <a:pt x="f330" y="f660"/>
                </a:lnTo>
                <a:lnTo>
                  <a:pt x="f123" y="f661"/>
                </a:lnTo>
                <a:lnTo>
                  <a:pt x="f287" y="f664"/>
                </a:lnTo>
                <a:lnTo>
                  <a:pt x="f287" y="f667"/>
                </a:lnTo>
                <a:lnTo>
                  <a:pt x="f286" y="f676"/>
                </a:lnTo>
                <a:lnTo>
                  <a:pt x="f121" y="f677"/>
                </a:lnTo>
                <a:lnTo>
                  <a:pt x="f373" y="f678"/>
                </a:lnTo>
                <a:lnTo>
                  <a:pt x="f313" y="f679"/>
                </a:lnTo>
                <a:lnTo>
                  <a:pt x="f50" y="f680"/>
                </a:lnTo>
                <a:lnTo>
                  <a:pt x="f310" y="f681"/>
                </a:lnTo>
                <a:lnTo>
                  <a:pt x="f50" y="f681"/>
                </a:lnTo>
                <a:lnTo>
                  <a:pt x="f310" y="f682"/>
                </a:lnTo>
                <a:lnTo>
                  <a:pt x="f310" y="f683"/>
                </a:lnTo>
                <a:lnTo>
                  <a:pt x="f50" y="f684"/>
                </a:lnTo>
                <a:lnTo>
                  <a:pt x="f310" y="f87"/>
                </a:lnTo>
                <a:lnTo>
                  <a:pt x="f49" y="f670"/>
                </a:lnTo>
                <a:lnTo>
                  <a:pt x="f310" y="f685"/>
                </a:lnTo>
                <a:lnTo>
                  <a:pt x="f50" y="f686"/>
                </a:lnTo>
                <a:lnTo>
                  <a:pt x="f310" y="f687"/>
                </a:lnTo>
                <a:lnTo>
                  <a:pt x="f310" y="f414"/>
                </a:lnTo>
                <a:lnTo>
                  <a:pt x="f370" y="f423"/>
                </a:lnTo>
                <a:lnTo>
                  <a:pt x="f396" y="f688"/>
                </a:lnTo>
                <a:lnTo>
                  <a:pt x="f310" y="f410"/>
                </a:lnTo>
                <a:lnTo>
                  <a:pt x="f370" y="f432"/>
                </a:lnTo>
                <a:lnTo>
                  <a:pt x="f370" y="f436"/>
                </a:lnTo>
                <a:lnTo>
                  <a:pt x="f396" y="f436"/>
                </a:lnTo>
                <a:lnTo>
                  <a:pt x="f370" y="f689"/>
                </a:lnTo>
                <a:lnTo>
                  <a:pt x="f396" y="f689"/>
                </a:lnTo>
                <a:lnTo>
                  <a:pt x="f370" y="f342"/>
                </a:lnTo>
                <a:lnTo>
                  <a:pt x="f426" y="f512"/>
                </a:lnTo>
                <a:lnTo>
                  <a:pt x="f370" y="f439"/>
                </a:lnTo>
                <a:lnTo>
                  <a:pt x="f396" y="f669"/>
                </a:lnTo>
                <a:lnTo>
                  <a:pt x="f370" y="f453"/>
                </a:lnTo>
                <a:lnTo>
                  <a:pt x="f370" y="f7"/>
                </a:lnTo>
                <a:lnTo>
                  <a:pt x="f54" y="f7"/>
                </a:lnTo>
                <a:lnTo>
                  <a:pt x="f55" y="f448"/>
                </a:lnTo>
                <a:lnTo>
                  <a:pt x="f54" y="f448"/>
                </a:lnTo>
                <a:lnTo>
                  <a:pt x="f54" y="f450"/>
                </a:lnTo>
                <a:lnTo>
                  <a:pt x="f54" y="f447"/>
                </a:lnTo>
                <a:lnTo>
                  <a:pt x="f53" y="f450"/>
                </a:lnTo>
                <a:lnTo>
                  <a:pt x="f52" y="f450"/>
                </a:lnTo>
                <a:lnTo>
                  <a:pt x="f52" y="f442"/>
                </a:lnTo>
                <a:lnTo>
                  <a:pt x="f53" y="f444"/>
                </a:lnTo>
                <a:lnTo>
                  <a:pt x="f53" y="f690"/>
                </a:lnTo>
                <a:lnTo>
                  <a:pt x="f53" y="f441"/>
                </a:lnTo>
                <a:lnTo>
                  <a:pt x="f53" y="f352"/>
                </a:lnTo>
                <a:lnTo>
                  <a:pt x="f53" y="f342"/>
                </a:lnTo>
                <a:lnTo>
                  <a:pt x="f54" y="f691"/>
                </a:lnTo>
                <a:lnTo>
                  <a:pt x="f54" y="f692"/>
                </a:lnTo>
                <a:lnTo>
                  <a:pt x="f54" y="f693"/>
                </a:lnTo>
                <a:lnTo>
                  <a:pt x="f53" y="f438"/>
                </a:lnTo>
                <a:lnTo>
                  <a:pt x="f53" y="f692"/>
                </a:lnTo>
                <a:lnTo>
                  <a:pt x="f54" y="f694"/>
                </a:lnTo>
                <a:lnTo>
                  <a:pt x="f153" y="f689"/>
                </a:lnTo>
                <a:lnTo>
                  <a:pt x="f695" y="f694"/>
                </a:lnTo>
                <a:lnTo>
                  <a:pt x="f220" y="f694"/>
                </a:lnTo>
                <a:lnTo>
                  <a:pt x="f277" y="f694"/>
                </a:lnTo>
                <a:lnTo>
                  <a:pt x="f339" y="f696"/>
                </a:lnTo>
                <a:lnTo>
                  <a:pt x="f494" y="f436"/>
                </a:lnTo>
                <a:lnTo>
                  <a:pt x="f264" y="f436"/>
                </a:lnTo>
                <a:lnTo>
                  <a:pt x="f207" y="f696"/>
                </a:lnTo>
                <a:lnTo>
                  <a:pt x="f298" y="f696"/>
                </a:lnTo>
                <a:lnTo>
                  <a:pt x="f122" y="f694"/>
                </a:lnTo>
                <a:lnTo>
                  <a:pt x="f573" y="f694"/>
                </a:lnTo>
                <a:lnTo>
                  <a:pt x="f662" y="f696"/>
                </a:lnTo>
                <a:lnTo>
                  <a:pt x="f671" y="f696"/>
                </a:lnTo>
                <a:lnTo>
                  <a:pt x="f581" y="f696"/>
                </a:lnTo>
                <a:lnTo>
                  <a:pt x="f165" y="f696"/>
                </a:lnTo>
                <a:lnTo>
                  <a:pt x="f293" y="f696"/>
                </a:lnTo>
                <a:lnTo>
                  <a:pt x="f529" y="f436"/>
                </a:lnTo>
                <a:lnTo>
                  <a:pt x="f511" y="f436"/>
                </a:lnTo>
                <a:lnTo>
                  <a:pt x="f483" y="f436"/>
                </a:lnTo>
                <a:lnTo>
                  <a:pt x="f479" y="f696"/>
                </a:lnTo>
                <a:lnTo>
                  <a:pt x="f308" y="f696"/>
                </a:lnTo>
                <a:lnTo>
                  <a:pt x="f171" y="f696"/>
                </a:lnTo>
                <a:lnTo>
                  <a:pt x="f164" y="f436"/>
                </a:lnTo>
                <a:lnTo>
                  <a:pt x="f54" y="f696"/>
                </a:lnTo>
                <a:lnTo>
                  <a:pt x="f55" y="f697"/>
                </a:lnTo>
                <a:lnTo>
                  <a:pt x="f54" y="f435"/>
                </a:lnTo>
                <a:lnTo>
                  <a:pt x="f53" y="f436"/>
                </a:lnTo>
                <a:lnTo>
                  <a:pt x="f53" y="f698"/>
                </a:lnTo>
                <a:lnTo>
                  <a:pt x="f53" y="f699"/>
                </a:lnTo>
                <a:lnTo>
                  <a:pt x="f54" y="f700"/>
                </a:lnTo>
                <a:lnTo>
                  <a:pt x="f55" y="f699"/>
                </a:lnTo>
                <a:lnTo>
                  <a:pt x="f54" y="f701"/>
                </a:lnTo>
                <a:lnTo>
                  <a:pt x="f53" y="f701"/>
                </a:lnTo>
                <a:lnTo>
                  <a:pt x="f119" y="f688"/>
                </a:lnTo>
                <a:lnTo>
                  <a:pt x="f55" y="f688"/>
                </a:lnTo>
                <a:lnTo>
                  <a:pt x="f55" y="f410"/>
                </a:lnTo>
                <a:lnTo>
                  <a:pt x="f54" y="f423"/>
                </a:lnTo>
                <a:lnTo>
                  <a:pt x="f54" y="f702"/>
                </a:lnTo>
                <a:lnTo>
                  <a:pt x="f53" y="f702"/>
                </a:lnTo>
                <a:lnTo>
                  <a:pt x="f53" y="f423"/>
                </a:lnTo>
                <a:lnTo>
                  <a:pt x="f54" y="f418"/>
                </a:lnTo>
                <a:lnTo>
                  <a:pt x="f52" y="f423"/>
                </a:lnTo>
                <a:lnTo>
                  <a:pt x="f52" y="f415"/>
                </a:lnTo>
                <a:lnTo>
                  <a:pt x="f52" y="f428"/>
                </a:lnTo>
                <a:lnTo>
                  <a:pt x="f53" y="f703"/>
                </a:lnTo>
                <a:lnTo>
                  <a:pt x="f54" y="f80"/>
                </a:lnTo>
                <a:lnTo>
                  <a:pt x="f54" y="f704"/>
                </a:lnTo>
                <a:lnTo>
                  <a:pt x="f55" y="f704"/>
                </a:lnTo>
                <a:lnTo>
                  <a:pt x="f119" y="f705"/>
                </a:lnTo>
                <a:lnTo>
                  <a:pt x="f119" y="f706"/>
                </a:lnTo>
                <a:lnTo>
                  <a:pt x="f119" y="f707"/>
                </a:lnTo>
                <a:lnTo>
                  <a:pt x="f119" y="f708"/>
                </a:lnTo>
                <a:lnTo>
                  <a:pt x="f55" y="f681"/>
                </a:lnTo>
                <a:lnTo>
                  <a:pt x="f55" y="f708"/>
                </a:lnTo>
                <a:lnTo>
                  <a:pt x="f55" y="f707"/>
                </a:lnTo>
                <a:lnTo>
                  <a:pt x="f54" y="f707"/>
                </a:lnTo>
                <a:lnTo>
                  <a:pt x="f55" y="f709"/>
                </a:lnTo>
                <a:lnTo>
                  <a:pt x="f54" y="f708"/>
                </a:lnTo>
                <a:lnTo>
                  <a:pt x="f54" y="f683"/>
                </a:lnTo>
                <a:lnTo>
                  <a:pt x="f54" y="f710"/>
                </a:lnTo>
                <a:lnTo>
                  <a:pt x="f55" y="f707"/>
                </a:lnTo>
                <a:lnTo>
                  <a:pt x="f54" y="f88"/>
                </a:lnTo>
                <a:lnTo>
                  <a:pt x="f52" y="f670"/>
                </a:lnTo>
                <a:lnTo>
                  <a:pt x="f52" y="f82"/>
                </a:lnTo>
                <a:lnTo>
                  <a:pt x="f52" y="f670"/>
                </a:lnTo>
                <a:lnTo>
                  <a:pt x="f674" y="f88"/>
                </a:lnTo>
                <a:lnTo>
                  <a:pt x="f53" y="f682"/>
                </a:lnTo>
                <a:lnTo>
                  <a:pt x="f54" y="f711"/>
                </a:lnTo>
                <a:lnTo>
                  <a:pt x="f52" y="f712"/>
                </a:lnTo>
                <a:lnTo>
                  <a:pt x="f54" y="f713"/>
                </a:lnTo>
                <a:lnTo>
                  <a:pt x="f155" y="f714"/>
                </a:lnTo>
                <a:lnTo>
                  <a:pt x="f161" y="f712"/>
                </a:lnTo>
                <a:lnTo>
                  <a:pt x="f715" y="f716"/>
                </a:lnTo>
                <a:lnTo>
                  <a:pt x="f308" y="f712"/>
                </a:lnTo>
                <a:lnTo>
                  <a:pt x="f301" y="f712"/>
                </a:lnTo>
                <a:lnTo>
                  <a:pt x="f717" y="f714"/>
                </a:lnTo>
                <a:lnTo>
                  <a:pt x="f266" y="f714"/>
                </a:lnTo>
                <a:lnTo>
                  <a:pt x="f210" y="f712"/>
                </a:lnTo>
                <a:lnTo>
                  <a:pt x="f718" y="f719"/>
                </a:lnTo>
                <a:lnTo>
                  <a:pt x="f492" y="f720"/>
                </a:lnTo>
                <a:lnTo>
                  <a:pt x="f492" y="f721"/>
                </a:lnTo>
                <a:lnTo>
                  <a:pt x="f506" y="f709"/>
                </a:lnTo>
                <a:lnTo>
                  <a:pt x="f523" y="f722"/>
                </a:lnTo>
                <a:lnTo>
                  <a:pt x="f254" y="f722"/>
                </a:lnTo>
                <a:lnTo>
                  <a:pt x="f215" y="f722"/>
                </a:lnTo>
                <a:lnTo>
                  <a:pt x="f213" y="f681"/>
                </a:lnTo>
                <a:lnTo>
                  <a:pt x="f213" y="f723"/>
                </a:lnTo>
                <a:lnTo>
                  <a:pt x="f222" y="f723"/>
                </a:lnTo>
                <a:lnTo>
                  <a:pt x="f186" y="f708"/>
                </a:lnTo>
                <a:lnTo>
                  <a:pt x="f225" y="f708"/>
                </a:lnTo>
                <a:lnTo>
                  <a:pt x="f290" y="f723"/>
                </a:lnTo>
                <a:lnTo>
                  <a:pt x="f283" y="f681"/>
                </a:lnTo>
                <a:lnTo>
                  <a:pt x="f165" y="f722"/>
                </a:lnTo>
                <a:lnTo>
                  <a:pt x="f105" y="f724"/>
                </a:lnTo>
                <a:lnTo>
                  <a:pt x="f725" y="f709"/>
                </a:lnTo>
                <a:lnTo>
                  <a:pt x="f96" y="f709"/>
                </a:lnTo>
                <a:lnTo>
                  <a:pt x="f304" y="f724"/>
                </a:lnTo>
                <a:lnTo>
                  <a:pt x="f192" y="f709"/>
                </a:lnTo>
                <a:lnTo>
                  <a:pt x="f212" y="f721"/>
                </a:lnTo>
                <a:lnTo>
                  <a:pt x="f293" y="f721"/>
                </a:lnTo>
                <a:lnTo>
                  <a:pt x="f110" y="f721"/>
                </a:lnTo>
                <a:lnTo>
                  <a:pt x="f587" y="f721"/>
                </a:lnTo>
                <a:lnTo>
                  <a:pt x="f725" y="f709"/>
                </a:lnTo>
                <a:lnTo>
                  <a:pt x="f602" y="f709"/>
                </a:lnTo>
                <a:lnTo>
                  <a:pt x="f648" y="f709"/>
                </a:lnTo>
                <a:lnTo>
                  <a:pt x="f85" y="f724"/>
                </a:lnTo>
                <a:lnTo>
                  <a:pt x="f648" y="f709"/>
                </a:lnTo>
                <a:lnTo>
                  <a:pt x="f700" y="f721"/>
                </a:lnTo>
                <a:lnTo>
                  <a:pt x="f701" y="f709"/>
                </a:lnTo>
                <a:lnTo>
                  <a:pt x="f701" y="f724"/>
                </a:lnTo>
                <a:lnTo>
                  <a:pt x="f726" y="f724"/>
                </a:lnTo>
                <a:lnTo>
                  <a:pt x="f726" y="f722"/>
                </a:lnTo>
                <a:lnTo>
                  <a:pt x="f701" y="f722"/>
                </a:lnTo>
                <a:lnTo>
                  <a:pt x="f432" y="f724"/>
                </a:lnTo>
                <a:lnTo>
                  <a:pt x="f727" y="f709"/>
                </a:lnTo>
                <a:lnTo>
                  <a:pt x="f420" y="f709"/>
                </a:lnTo>
                <a:lnTo>
                  <a:pt x="f420" y="f724"/>
                </a:lnTo>
                <a:lnTo>
                  <a:pt x="f421" y="f724"/>
                </a:lnTo>
                <a:lnTo>
                  <a:pt x="f727" y="f681"/>
                </a:lnTo>
                <a:lnTo>
                  <a:pt x="f727" y="f682"/>
                </a:lnTo>
                <a:lnTo>
                  <a:pt x="f432" y="f707"/>
                </a:lnTo>
                <a:lnTo>
                  <a:pt x="f728" y="f707"/>
                </a:lnTo>
                <a:lnTo>
                  <a:pt x="f432" y="f710"/>
                </a:lnTo>
                <a:lnTo>
                  <a:pt x="f421" y="f683"/>
                </a:lnTo>
                <a:lnTo>
                  <a:pt x="f420" y="f706"/>
                </a:lnTo>
                <a:lnTo>
                  <a:pt x="f420" y="f87"/>
                </a:lnTo>
                <a:lnTo>
                  <a:pt x="f410" y="f703"/>
                </a:lnTo>
                <a:lnTo>
                  <a:pt x="f419" y="f670"/>
                </a:lnTo>
                <a:lnTo>
                  <a:pt x="f417" y="f75"/>
                </a:lnTo>
                <a:lnTo>
                  <a:pt x="f417" y="f686"/>
                </a:lnTo>
                <a:lnTo>
                  <a:pt x="f416" y="f687"/>
                </a:lnTo>
                <a:lnTo>
                  <a:pt x="f415" y="f729"/>
                </a:lnTo>
                <a:lnTo>
                  <a:pt x="f414" y="f428"/>
                </a:lnTo>
                <a:lnTo>
                  <a:pt x="f428" y="f412"/>
                </a:lnTo>
                <a:lnTo>
                  <a:pt x="f730" y="f411"/>
                </a:lnTo>
                <a:lnTo>
                  <a:pt x="f730" y="f427"/>
                </a:lnTo>
                <a:lnTo>
                  <a:pt x="f731" y="f427"/>
                </a:lnTo>
                <a:lnTo>
                  <a:pt x="f414" y="f415"/>
                </a:lnTo>
                <a:lnTo>
                  <a:pt x="f411" y="f732"/>
                </a:lnTo>
                <a:lnTo>
                  <a:pt x="f411" y="f418"/>
                </a:lnTo>
                <a:lnTo>
                  <a:pt x="f413" y="f429"/>
                </a:lnTo>
                <a:lnTo>
                  <a:pt x="f428" y="f733"/>
                </a:lnTo>
                <a:lnTo>
                  <a:pt x="f734" y="f733"/>
                </a:lnTo>
                <a:lnTo>
                  <a:pt x="f735" y="f419"/>
                </a:lnTo>
                <a:lnTo>
                  <a:pt x="f75" y="f418"/>
                </a:lnTo>
                <a:lnTo>
                  <a:pt x="f736" y="f418"/>
                </a:lnTo>
                <a:lnTo>
                  <a:pt x="f737" y="f733"/>
                </a:lnTo>
                <a:lnTo>
                  <a:pt x="f683" y="f423"/>
                </a:lnTo>
                <a:lnTo>
                  <a:pt x="f683" y="f702"/>
                </a:lnTo>
                <a:lnTo>
                  <a:pt x="f705" y="f420"/>
                </a:lnTo>
                <a:lnTo>
                  <a:pt x="f88" y="f702"/>
                </a:lnTo>
                <a:lnTo>
                  <a:pt x="f736" y="f409"/>
                </a:lnTo>
                <a:lnTo>
                  <a:pt x="f82" y="f409"/>
                </a:lnTo>
                <a:lnTo>
                  <a:pt x="f80" y="f420"/>
                </a:lnTo>
                <a:lnTo>
                  <a:pt x="f103" y="f421"/>
                </a:lnTo>
                <a:lnTo>
                  <a:pt x="f268" y="f420"/>
                </a:lnTo>
                <a:lnTo>
                  <a:pt x="f252" y="f420"/>
                </a:lnTo>
                <a:lnTo>
                  <a:pt x="f498" y="f409"/>
                </a:lnTo>
                <a:lnTo>
                  <a:pt x="f503" y="f422"/>
                </a:lnTo>
                <a:lnTo>
                  <a:pt x="f216" y="f422"/>
                </a:lnTo>
                <a:lnTo>
                  <a:pt x="f231" y="f422"/>
                </a:lnTo>
                <a:lnTo>
                  <a:pt x="f101" y="f422"/>
                </a:lnTo>
                <a:lnTo>
                  <a:pt x="f738" y="f420"/>
                </a:lnTo>
                <a:lnTo>
                  <a:pt x="f297" y="f421"/>
                </a:lnTo>
                <a:lnTo>
                  <a:pt x="f297" y="f727"/>
                </a:lnTo>
                <a:lnTo>
                  <a:pt x="f101" y="f739"/>
                </a:lnTo>
                <a:lnTo>
                  <a:pt x="f740" y="f726"/>
                </a:lnTo>
                <a:lnTo>
                  <a:pt x="f198" y="f699"/>
                </a:lnTo>
                <a:lnTo>
                  <a:pt x="f550" y="f699"/>
                </a:lnTo>
                <a:lnTo>
                  <a:pt x="f275" y="f726"/>
                </a:lnTo>
                <a:lnTo>
                  <a:pt x="f486" y="f699"/>
                </a:lnTo>
                <a:lnTo>
                  <a:pt x="f523" y="f700"/>
                </a:lnTo>
                <a:lnTo>
                  <a:pt x="f125" y="f697"/>
                </a:lnTo>
                <a:lnTo>
                  <a:pt x="f203" y="f697"/>
                </a:lnTo>
                <a:lnTo>
                  <a:pt x="f131" y="f700"/>
                </a:lnTo>
                <a:lnTo>
                  <a:pt x="f589" y="f726"/>
                </a:lnTo>
                <a:lnTo>
                  <a:pt x="f644" y="f701"/>
                </a:lnTo>
                <a:lnTo>
                  <a:pt x="f737" y="f701"/>
                </a:lnTo>
                <a:lnTo>
                  <a:pt x="f77" y="f701"/>
                </a:lnTo>
                <a:lnTo>
                  <a:pt x="f741" y="f697"/>
                </a:lnTo>
                <a:lnTo>
                  <a:pt x="f80" y="f435"/>
                </a:lnTo>
                <a:lnTo>
                  <a:pt x="f80" y="f689"/>
                </a:lnTo>
                <a:lnTo>
                  <a:pt x="f742" y="f697"/>
                </a:lnTo>
                <a:lnTo>
                  <a:pt x="f743" y="f697"/>
                </a:lnTo>
                <a:lnTo>
                  <a:pt x="f729" y="f436"/>
                </a:lnTo>
                <a:lnTo>
                  <a:pt x="f744" y="f694"/>
                </a:lnTo>
                <a:lnTo>
                  <a:pt x="f428" y="f689"/>
                </a:lnTo>
                <a:lnTo>
                  <a:pt x="f729" y="f438"/>
                </a:lnTo>
                <a:lnTo>
                  <a:pt x="f730" y="f691"/>
                </a:lnTo>
                <a:lnTo>
                  <a:pt x="f731" y="f693"/>
                </a:lnTo>
                <a:lnTo>
                  <a:pt x="f413" y="f437"/>
                </a:lnTo>
                <a:lnTo>
                  <a:pt x="f412" y="f437"/>
                </a:lnTo>
                <a:lnTo>
                  <a:pt x="f411" y="f692"/>
                </a:lnTo>
                <a:lnTo>
                  <a:pt x="f411" y="f693"/>
                </a:lnTo>
                <a:lnTo>
                  <a:pt x="f414" y="f693"/>
                </a:lnTo>
                <a:lnTo>
                  <a:pt x="f731" y="f438"/>
                </a:lnTo>
                <a:lnTo>
                  <a:pt x="f428" y="f691"/>
                </a:lnTo>
                <a:lnTo>
                  <a:pt x="f745" y="f746"/>
                </a:lnTo>
                <a:lnTo>
                  <a:pt x="f411" y="f352"/>
                </a:lnTo>
                <a:lnTo>
                  <a:pt x="f412" y="f439"/>
                </a:lnTo>
                <a:lnTo>
                  <a:pt x="f428" y="f352"/>
                </a:lnTo>
                <a:lnTo>
                  <a:pt x="f730" y="f344"/>
                </a:lnTo>
                <a:lnTo>
                  <a:pt x="f729" y="f746"/>
                </a:lnTo>
                <a:lnTo>
                  <a:pt x="f734" y="f747"/>
                </a:lnTo>
                <a:lnTo>
                  <a:pt x="f743" y="f748"/>
                </a:lnTo>
                <a:lnTo>
                  <a:pt x="f742" y="f693"/>
                </a:lnTo>
                <a:lnTo>
                  <a:pt x="f735" y="f749"/>
                </a:lnTo>
                <a:lnTo>
                  <a:pt x="f686" y="f342"/>
                </a:lnTo>
                <a:lnTo>
                  <a:pt x="f77" y="f344"/>
                </a:lnTo>
                <a:lnTo>
                  <a:pt x="f735" y="f352"/>
                </a:lnTo>
                <a:lnTo>
                  <a:pt x="f743" y="f349"/>
                </a:lnTo>
                <a:lnTo>
                  <a:pt x="f734" y="f349"/>
                </a:lnTo>
                <a:lnTo>
                  <a:pt x="f729" y="f349"/>
                </a:lnTo>
                <a:lnTo>
                  <a:pt x="f734" y="f439"/>
                </a:lnTo>
                <a:lnTo>
                  <a:pt x="f742" y="f445"/>
                </a:lnTo>
                <a:lnTo>
                  <a:pt x="f742" y="f442"/>
                </a:lnTo>
                <a:lnTo>
                  <a:pt x="f729" y="f442"/>
                </a:lnTo>
                <a:lnTo>
                  <a:pt x="f731" y="f442"/>
                </a:lnTo>
                <a:lnTo>
                  <a:pt x="f731" y="f7"/>
                </a:lnTo>
                <a:lnTo>
                  <a:pt x="f415" y="f7"/>
                </a:lnTo>
                <a:lnTo>
                  <a:pt x="f416" y="f448"/>
                </a:lnTo>
                <a:lnTo>
                  <a:pt x="f417" y="f510"/>
                </a:lnTo>
                <a:lnTo>
                  <a:pt x="f419" y="f445"/>
                </a:lnTo>
                <a:lnTo>
                  <a:pt x="f429" y="f445"/>
                </a:lnTo>
                <a:lnTo>
                  <a:pt x="f425" y="f445"/>
                </a:lnTo>
                <a:lnTo>
                  <a:pt x="f422" y="f447"/>
                </a:lnTo>
                <a:lnTo>
                  <a:pt x="f421" y="f7"/>
                </a:lnTo>
                <a:lnTo>
                  <a:pt x="f441" y="f7"/>
                </a:lnTo>
                <a:lnTo>
                  <a:pt x="f444" y="f449"/>
                </a:lnTo>
                <a:lnTo>
                  <a:pt x="f444" y="f7"/>
                </a:lnTo>
                <a:lnTo>
                  <a:pt x="f495" y="f7"/>
                </a:lnTo>
                <a:lnTo>
                  <a:pt x="f623" y="f449"/>
                </a:lnTo>
                <a:lnTo>
                  <a:pt x="f624" y="f449"/>
                </a:lnTo>
                <a:lnTo>
                  <a:pt x="f468" y="f750"/>
                </a:lnTo>
                <a:lnTo>
                  <a:pt x="f584" y="f7"/>
                </a:lnTo>
                <a:lnTo>
                  <a:pt x="f343" y="f7"/>
                </a:lnTo>
                <a:lnTo>
                  <a:pt x="f362" y="f447"/>
                </a:lnTo>
                <a:lnTo>
                  <a:pt x="f360" y="f445"/>
                </a:lnTo>
                <a:lnTo>
                  <a:pt x="f751" y="f441"/>
                </a:lnTo>
                <a:lnTo>
                  <a:pt x="f752" y="f349"/>
                </a:lnTo>
                <a:lnTo>
                  <a:pt x="f367" y="f344"/>
                </a:lnTo>
                <a:lnTo>
                  <a:pt x="f367" y="f749"/>
                </a:lnTo>
                <a:lnTo>
                  <a:pt x="f367" y="f691"/>
                </a:lnTo>
                <a:lnTo>
                  <a:pt x="f371" y="f747"/>
                </a:lnTo>
                <a:lnTo>
                  <a:pt x="f364" y="f747"/>
                </a:lnTo>
                <a:lnTo>
                  <a:pt x="f360" y="f438"/>
                </a:lnTo>
                <a:lnTo>
                  <a:pt x="f345" y="f342"/>
                </a:lnTo>
                <a:lnTo>
                  <a:pt x="f753" y="f349"/>
                </a:lnTo>
                <a:lnTo>
                  <a:pt x="f754" y="f441"/>
                </a:lnTo>
                <a:lnTo>
                  <a:pt x="f754" y="f445"/>
                </a:lnTo>
                <a:lnTo>
                  <a:pt x="f755" y="f756"/>
                </a:lnTo>
                <a:lnTo>
                  <a:pt x="f757" y="f449"/>
                </a:lnTo>
                <a:lnTo>
                  <a:pt x="f758" y="f7"/>
                </a:lnTo>
                <a:lnTo>
                  <a:pt x="f759" y="f7"/>
                </a:lnTo>
                <a:lnTo>
                  <a:pt x="f760" y="f750"/>
                </a:lnTo>
                <a:lnTo>
                  <a:pt x="f761" y="f447"/>
                </a:lnTo>
                <a:lnTo>
                  <a:pt x="f760" y="f510"/>
                </a:lnTo>
                <a:lnTo>
                  <a:pt x="f760" y="f445"/>
                </a:lnTo>
                <a:lnTo>
                  <a:pt x="f351" y="f439"/>
                </a:lnTo>
                <a:lnTo>
                  <a:pt x="f356" y="f746"/>
                </a:lnTo>
                <a:lnTo>
                  <a:pt x="f758" y="f693"/>
                </a:lnTo>
                <a:lnTo>
                  <a:pt x="f758" y="f747"/>
                </a:lnTo>
                <a:lnTo>
                  <a:pt x="f762" y="f692"/>
                </a:lnTo>
                <a:lnTo>
                  <a:pt x="f356" y="f747"/>
                </a:lnTo>
                <a:lnTo>
                  <a:pt x="f356" y="f692"/>
                </a:lnTo>
                <a:lnTo>
                  <a:pt x="f757" y="f437"/>
                </a:lnTo>
                <a:lnTo>
                  <a:pt x="f356" y="f694"/>
                </a:lnTo>
                <a:lnTo>
                  <a:pt x="f356" y="f696"/>
                </a:lnTo>
                <a:lnTo>
                  <a:pt x="f351" y="f436"/>
                </a:lnTo>
                <a:lnTo>
                  <a:pt x="f762" y="f434"/>
                </a:lnTo>
                <a:lnTo>
                  <a:pt x="f757" y="f700"/>
                </a:lnTo>
                <a:lnTo>
                  <a:pt x="f763" y="f701"/>
                </a:lnTo>
                <a:lnTo>
                  <a:pt x="f357" y="f432"/>
                </a:lnTo>
                <a:lnTo>
                  <a:pt x="f356" y="f420"/>
                </a:lnTo>
                <a:lnTo>
                  <a:pt x="f357" y="f421"/>
                </a:lnTo>
                <a:lnTo>
                  <a:pt x="f357" y="f420"/>
                </a:lnTo>
                <a:lnTo>
                  <a:pt x="f763" y="f702"/>
                </a:lnTo>
                <a:lnTo>
                  <a:pt x="f356" y="f702"/>
                </a:lnTo>
                <a:lnTo>
                  <a:pt x="f356" y="f409"/>
                </a:lnTo>
                <a:lnTo>
                  <a:pt x="f757" y="f702"/>
                </a:lnTo>
                <a:lnTo>
                  <a:pt x="f356" y="f422"/>
                </a:lnTo>
                <a:lnTo>
                  <a:pt x="f757" y="f422"/>
                </a:lnTo>
                <a:lnTo>
                  <a:pt x="f357" y="f422"/>
                </a:lnTo>
                <a:lnTo>
                  <a:pt x="f754" y="f409"/>
                </a:lnTo>
                <a:lnTo>
                  <a:pt x="f754" y="f702"/>
                </a:lnTo>
                <a:lnTo>
                  <a:pt x="f753" y="f420"/>
                </a:lnTo>
                <a:lnTo>
                  <a:pt x="f764" y="f420"/>
                </a:lnTo>
                <a:lnTo>
                  <a:pt x="f765" y="f409"/>
                </a:lnTo>
                <a:lnTo>
                  <a:pt x="f753" y="f423"/>
                </a:lnTo>
                <a:lnTo>
                  <a:pt x="f754" y="f733"/>
                </a:lnTo>
                <a:lnTo>
                  <a:pt x="f763" y="f419"/>
                </a:lnTo>
                <a:lnTo>
                  <a:pt x="f755" y="f415"/>
                </a:lnTo>
                <a:lnTo>
                  <a:pt x="f754" y="f414"/>
                </a:lnTo>
                <a:lnTo>
                  <a:pt x="f754" y="f729"/>
                </a:lnTo>
                <a:lnTo>
                  <a:pt x="f753" y="f730"/>
                </a:lnTo>
                <a:lnTo>
                  <a:pt x="f754" y="f729"/>
                </a:lnTo>
                <a:lnTo>
                  <a:pt x="f753" y="f734"/>
                </a:lnTo>
                <a:lnTo>
                  <a:pt x="f758" y="f685"/>
                </a:lnTo>
                <a:lnTo>
                  <a:pt x="f348" y="f735"/>
                </a:lnTo>
                <a:lnTo>
                  <a:pt x="f758" y="f686"/>
                </a:lnTo>
                <a:lnTo>
                  <a:pt x="f754" y="f704"/>
                </a:lnTo>
                <a:lnTo>
                  <a:pt x="f357" y="f80"/>
                </a:lnTo>
                <a:lnTo>
                  <a:pt x="f755" y="f80"/>
                </a:lnTo>
                <a:lnTo>
                  <a:pt x="f754" y="f75"/>
                </a:lnTo>
                <a:lnTo>
                  <a:pt x="f753" y="f703"/>
                </a:lnTo>
                <a:lnTo>
                  <a:pt x="f765" y="f87"/>
                </a:lnTo>
                <a:lnTo>
                  <a:pt x="f765" y="f736"/>
                </a:lnTo>
                <a:lnTo>
                  <a:pt x="f764" y="f82"/>
                </a:lnTo>
                <a:lnTo>
                  <a:pt x="f345" y="f80"/>
                </a:lnTo>
                <a:lnTo>
                  <a:pt x="f341" y="f87"/>
                </a:lnTo>
                <a:lnTo>
                  <a:pt x="f755" y="f724"/>
                </a:lnTo>
                <a:lnTo>
                  <a:pt x="f763" y="f712"/>
                </a:lnTo>
                <a:lnTo>
                  <a:pt x="f6" y="f712"/>
                </a:lnTo>
                <a:lnTo>
                  <a:pt x="f6" y="f714"/>
                </a:lnTo>
                <a:lnTo>
                  <a:pt x="f762" y="f714"/>
                </a:lnTo>
                <a:lnTo>
                  <a:pt x="f757" y="f714"/>
                </a:lnTo>
                <a:lnTo>
                  <a:pt x="f356" y="f766"/>
                </a:lnTo>
                <a:lnTo>
                  <a:pt x="f356" y="f666"/>
                </a:lnTo>
                <a:lnTo>
                  <a:pt x="f356" y="f660"/>
                </a:lnTo>
                <a:lnTo>
                  <a:pt x="f758" y="f767"/>
                </a:lnTo>
                <a:lnTo>
                  <a:pt x="f351" y="f654"/>
                </a:lnTo>
                <a:lnTo>
                  <a:pt x="f758" y="f652"/>
                </a:lnTo>
                <a:lnTo>
                  <a:pt x="f762" y="f11"/>
                </a:lnTo>
                <a:lnTo>
                  <a:pt x="f757" y="f11"/>
                </a:lnTo>
                <a:lnTo>
                  <a:pt x="f763" y="f653"/>
                </a:lnTo>
                <a:lnTo>
                  <a:pt x="f357" y="f675"/>
                </a:lnTo>
                <a:lnTo>
                  <a:pt x="f357" y="f661"/>
                </a:lnTo>
                <a:lnTo>
                  <a:pt x="f357" y="f768"/>
                </a:lnTo>
                <a:lnTo>
                  <a:pt x="f360" y="f678"/>
                </a:lnTo>
                <a:lnTo>
                  <a:pt x="f366" y="f678"/>
                </a:lnTo>
                <a:lnTo>
                  <a:pt x="f751" y="f766"/>
                </a:lnTo>
                <a:lnTo>
                  <a:pt x="f366" y="f766"/>
                </a:lnTo>
                <a:lnTo>
                  <a:pt x="f364" y="f678"/>
                </a:lnTo>
                <a:lnTo>
                  <a:pt x="f365" y="f678"/>
                </a:lnTo>
                <a:lnTo>
                  <a:pt x="f365" y="f766"/>
                </a:lnTo>
                <a:lnTo>
                  <a:pt x="f364" y="f676"/>
                </a:lnTo>
                <a:lnTo>
                  <a:pt x="f366" y="f667"/>
                </a:lnTo>
                <a:lnTo>
                  <a:pt x="f364" y="f666"/>
                </a:lnTo>
                <a:lnTo>
                  <a:pt x="f365" y="f667"/>
                </a:lnTo>
                <a:lnTo>
                  <a:pt x="f752" y="f667"/>
                </a:lnTo>
                <a:lnTo>
                  <a:pt x="f371" y="f667"/>
                </a:lnTo>
                <a:lnTo>
                  <a:pt x="f364" y="f665"/>
                </a:lnTo>
                <a:lnTo>
                  <a:pt x="f364" y="f664"/>
                </a:lnTo>
                <a:lnTo>
                  <a:pt x="f363" y="f661"/>
                </a:lnTo>
                <a:lnTo>
                  <a:pt x="f364" y="f662"/>
                </a:lnTo>
                <a:lnTo>
                  <a:pt x="f363" y="f660"/>
                </a:lnTo>
                <a:lnTo>
                  <a:pt x="f366" y="f660"/>
                </a:lnTo>
                <a:lnTo>
                  <a:pt x="f366" y="f659"/>
                </a:lnTo>
                <a:lnTo>
                  <a:pt x="f363" y="f657"/>
                </a:lnTo>
                <a:lnTo>
                  <a:pt x="f363" y="f675"/>
                </a:lnTo>
                <a:lnTo>
                  <a:pt x="f751" y="f675"/>
                </a:lnTo>
                <a:lnTo>
                  <a:pt x="f366" y="f657"/>
                </a:lnTo>
                <a:lnTo>
                  <a:pt x="f751" y="f767"/>
                </a:lnTo>
                <a:lnTo>
                  <a:pt x="f363" y="f767"/>
                </a:lnTo>
                <a:lnTo>
                  <a:pt x="f363" y="f654"/>
                </a:lnTo>
                <a:lnTo>
                  <a:pt x="f751" y="f654"/>
                </a:lnTo>
                <a:lnTo>
                  <a:pt x="f366" y="f654"/>
                </a:lnTo>
                <a:lnTo>
                  <a:pt x="f751" y="f655"/>
                </a:lnTo>
                <a:lnTo>
                  <a:pt x="f366" y="f656"/>
                </a:lnTo>
                <a:lnTo>
                  <a:pt x="f752" y="f656"/>
                </a:lnTo>
                <a:lnTo>
                  <a:pt x="f769" y="f656"/>
                </a:lnTo>
                <a:lnTo>
                  <a:pt x="f371" y="f655"/>
                </a:lnTo>
                <a:lnTo>
                  <a:pt x="f367" y="f656"/>
                </a:lnTo>
                <a:lnTo>
                  <a:pt x="f769" y="f654"/>
                </a:lnTo>
                <a:lnTo>
                  <a:pt x="f769" y="f652"/>
                </a:lnTo>
                <a:lnTo>
                  <a:pt x="f769" y="f15"/>
                </a:lnTo>
                <a:lnTo>
                  <a:pt x="f752" y="f11"/>
                </a:lnTo>
                <a:lnTo>
                  <a:pt x="f371" y="f11"/>
                </a:lnTo>
                <a:lnTo>
                  <a:pt x="f769" y="f34"/>
                </a:lnTo>
                <a:lnTo>
                  <a:pt x="f365" y="f16"/>
                </a:lnTo>
                <a:lnTo>
                  <a:pt x="f365" y="f39"/>
                </a:lnTo>
                <a:lnTo>
                  <a:pt x="f770" y="f16"/>
                </a:lnTo>
                <a:lnTo>
                  <a:pt x="f367" y="f14"/>
                </a:lnTo>
                <a:lnTo>
                  <a:pt x="f371" y="f28"/>
                </a:lnTo>
                <a:lnTo>
                  <a:pt x="f752" y="f17"/>
                </a:lnTo>
                <a:lnTo>
                  <a:pt x="f769" y="f17"/>
                </a:lnTo>
                <a:lnTo>
                  <a:pt x="f367" y="f17"/>
                </a:lnTo>
                <a:lnTo>
                  <a:pt x="f367" y="f27"/>
                </a:lnTo>
                <a:lnTo>
                  <a:pt x="f752" y="f24"/>
                </a:lnTo>
                <a:lnTo>
                  <a:pt x="f364" y="f10"/>
                </a:lnTo>
                <a:lnTo>
                  <a:pt x="f359" y="f21"/>
                </a:lnTo>
                <a:lnTo>
                  <a:pt x="f358" y="f8"/>
                </a:lnTo>
                <a:lnTo>
                  <a:pt x="f362" y="f651"/>
                </a:lnTo>
                <a:lnTo>
                  <a:pt x="f751" y="f650"/>
                </a:lnTo>
                <a:lnTo>
                  <a:pt x="f366" y="f650"/>
                </a:lnTo>
                <a:lnTo>
                  <a:pt x="f366" y="f771"/>
                </a:lnTo>
                <a:lnTo>
                  <a:pt x="f751" y="f772"/>
                </a:lnTo>
                <a:lnTo>
                  <a:pt x="f363" y="f78"/>
                </a:lnTo>
                <a:lnTo>
                  <a:pt x="f363" y="f81"/>
                </a:lnTo>
                <a:lnTo>
                  <a:pt x="f751" y="f81"/>
                </a:lnTo>
                <a:lnTo>
                  <a:pt x="f752" y="f78"/>
                </a:lnTo>
                <a:lnTo>
                  <a:pt x="f368" y="f81"/>
                </a:lnTo>
                <a:lnTo>
                  <a:pt x="f769" y="f83"/>
                </a:lnTo>
                <a:lnTo>
                  <a:pt x="f752" y="f84"/>
                </a:lnTo>
                <a:lnTo>
                  <a:pt x="f371" y="f85"/>
                </a:lnTo>
                <a:lnTo>
                  <a:pt x="f369" y="f647"/>
                </a:lnTo>
                <a:lnTo>
                  <a:pt x="f773" y="f646"/>
                </a:lnTo>
                <a:lnTo>
                  <a:pt x="f774" y="f643"/>
                </a:lnTo>
                <a:lnTo>
                  <a:pt x="f368" y="f642"/>
                </a:lnTo>
                <a:lnTo>
                  <a:pt x="f769" y="f642"/>
                </a:lnTo>
                <a:lnTo>
                  <a:pt x="f371" y="f642"/>
                </a:lnTo>
                <a:lnTo>
                  <a:pt x="f371" y="f643"/>
                </a:lnTo>
                <a:lnTo>
                  <a:pt x="f752" y="f644"/>
                </a:lnTo>
                <a:lnTo>
                  <a:pt x="f365" y="f644"/>
                </a:lnTo>
                <a:lnTo>
                  <a:pt x="f364" y="f643"/>
                </a:lnTo>
                <a:lnTo>
                  <a:pt x="f752" y="f641"/>
                </a:lnTo>
                <a:lnTo>
                  <a:pt x="f769" y="f672"/>
                </a:lnTo>
                <a:lnTo>
                  <a:pt x="f769" y="f639"/>
                </a:lnTo>
                <a:lnTo>
                  <a:pt x="f367" y="f673"/>
                </a:lnTo>
                <a:lnTo>
                  <a:pt x="f371" y="f638"/>
                </a:lnTo>
                <a:lnTo>
                  <a:pt x="f752" y="f638"/>
                </a:lnTo>
                <a:lnTo>
                  <a:pt x="f365" y="f775"/>
                </a:lnTo>
                <a:lnTo>
                  <a:pt x="f752" y="f636"/>
                </a:lnTo>
                <a:lnTo>
                  <a:pt x="f770" y="f636"/>
                </a:lnTo>
                <a:lnTo>
                  <a:pt x="f367" y="f635"/>
                </a:lnTo>
                <a:lnTo>
                  <a:pt x="f371" y="f776"/>
                </a:lnTo>
                <a:lnTo>
                  <a:pt x="f364" y="f776"/>
                </a:lnTo>
                <a:lnTo>
                  <a:pt x="f358" y="f776"/>
                </a:lnTo>
                <a:lnTo>
                  <a:pt x="f341" y="f633"/>
                </a:lnTo>
                <a:lnTo>
                  <a:pt x="f345" y="f631"/>
                </a:lnTo>
                <a:lnTo>
                  <a:pt x="f343" y="f777"/>
                </a:lnTo>
                <a:lnTo>
                  <a:pt x="f362" y="f628"/>
                </a:lnTo>
                <a:lnTo>
                  <a:pt x="f362" y="f627"/>
                </a:lnTo>
                <a:lnTo>
                  <a:pt x="f341" y="f619"/>
                </a:lnTo>
                <a:lnTo>
                  <a:pt x="f764" y="f619"/>
                </a:lnTo>
                <a:lnTo>
                  <a:pt x="f755" y="f617"/>
                </a:lnTo>
                <a:lnTo>
                  <a:pt x="f762" y="f610"/>
                </a:lnTo>
                <a:lnTo>
                  <a:pt x="f348" y="f608"/>
                </a:lnTo>
                <a:lnTo>
                  <a:pt x="f762" y="f778"/>
                </a:lnTo>
                <a:lnTo>
                  <a:pt x="f763" y="f778"/>
                </a:lnTo>
                <a:lnTo>
                  <a:pt x="f764" y="f614"/>
                </a:lnTo>
                <a:lnTo>
                  <a:pt x="f755" y="f604"/>
                </a:lnTo>
                <a:lnTo>
                  <a:pt x="f356" y="f602"/>
                </a:lnTo>
                <a:lnTo>
                  <a:pt x="f758" y="f599"/>
                </a:lnTo>
                <a:lnTo>
                  <a:pt x="f351" y="f599"/>
                </a:lnTo>
                <a:lnTo>
                  <a:pt x="f6" y="f779"/>
                </a:lnTo>
                <a:lnTo>
                  <a:pt x="f6" y="f594"/>
                </a:lnTo>
                <a:lnTo>
                  <a:pt x="f761" y="f593"/>
                </a:lnTo>
                <a:lnTo>
                  <a:pt x="f348" y="f780"/>
                </a:lnTo>
                <a:lnTo>
                  <a:pt x="f348" y="f593"/>
                </a:lnTo>
                <a:lnTo>
                  <a:pt x="f348" y="f592"/>
                </a:lnTo>
                <a:lnTo>
                  <a:pt x="f351" y="f596"/>
                </a:lnTo>
                <a:lnTo>
                  <a:pt x="f762" y="f589"/>
                </a:lnTo>
                <a:lnTo>
                  <a:pt x="f762" y="f587"/>
                </a:lnTo>
                <a:lnTo>
                  <a:pt x="f758" y="f781"/>
                </a:lnTo>
                <a:lnTo>
                  <a:pt x="f348" y="f782"/>
                </a:lnTo>
                <a:lnTo>
                  <a:pt x="f6" y="f783"/>
                </a:lnTo>
                <a:lnTo>
                  <a:pt x="f6" y="f283"/>
                </a:lnTo>
                <a:lnTo>
                  <a:pt x="f759" y="f283"/>
                </a:lnTo>
                <a:lnTo>
                  <a:pt x="f348" y="f304"/>
                </a:lnTo>
                <a:lnTo>
                  <a:pt x="f758" y="f302"/>
                </a:lnTo>
                <a:lnTo>
                  <a:pt x="f758" y="f295"/>
                </a:lnTo>
                <a:lnTo>
                  <a:pt x="f351" y="f290"/>
                </a:lnTo>
                <a:lnTo>
                  <a:pt x="f351" y="f225"/>
                </a:lnTo>
                <a:lnTo>
                  <a:pt x="f351" y="f226"/>
                </a:lnTo>
                <a:lnTo>
                  <a:pt x="f758" y="f236"/>
                </a:lnTo>
                <a:lnTo>
                  <a:pt x="f356" y="f177"/>
                </a:lnTo>
                <a:lnTo>
                  <a:pt x="f356" y="f268"/>
                </a:lnTo>
                <a:lnTo>
                  <a:pt x="f356" y="f306"/>
                </a:lnTo>
                <a:lnTo>
                  <a:pt x="f356" y="f302"/>
                </a:lnTo>
                <a:lnTo>
                  <a:pt x="f757" y="f283"/>
                </a:lnTo>
                <a:lnTo>
                  <a:pt x="f763" y="f303"/>
                </a:lnTo>
                <a:lnTo>
                  <a:pt x="f357" y="f296"/>
                </a:lnTo>
                <a:lnTo>
                  <a:pt x="f357" y="f306"/>
                </a:lnTo>
                <a:lnTo>
                  <a:pt x="f755" y="f296"/>
                </a:lnTo>
                <a:lnTo>
                  <a:pt x="f755" y="f302"/>
                </a:lnTo>
                <a:lnTo>
                  <a:pt x="f357" y="f283"/>
                </a:lnTo>
                <a:lnTo>
                  <a:pt x="f763" y="f304"/>
                </a:lnTo>
                <a:lnTo>
                  <a:pt x="f757" y="f304"/>
                </a:lnTo>
                <a:lnTo>
                  <a:pt x="f757" y="f62"/>
                </a:lnTo>
                <a:lnTo>
                  <a:pt x="f754" y="f302"/>
                </a:lnTo>
                <a:lnTo>
                  <a:pt x="f764" y="f180"/>
                </a:lnTo>
                <a:lnTo>
                  <a:pt x="f784" y="f226"/>
                </a:lnTo>
                <a:lnTo>
                  <a:pt x="f341" y="f202"/>
                </a:lnTo>
                <a:lnTo>
                  <a:pt x="f341" y="f188"/>
                </a:lnTo>
                <a:lnTo>
                  <a:pt x="f343" y="f221"/>
                </a:lnTo>
                <a:lnTo>
                  <a:pt x="f343" y="f196"/>
                </a:lnTo>
                <a:lnTo>
                  <a:pt x="f343" y="f187"/>
                </a:lnTo>
                <a:lnTo>
                  <a:pt x="f362" y="f186"/>
                </a:lnTo>
                <a:lnTo>
                  <a:pt x="f343" y="f188"/>
                </a:lnTo>
                <a:lnTo>
                  <a:pt x="f362" y="f215"/>
                </a:lnTo>
                <a:lnTo>
                  <a:pt x="f362" y="f213"/>
                </a:lnTo>
                <a:lnTo>
                  <a:pt x="f358" y="f213"/>
                </a:lnTo>
                <a:lnTo>
                  <a:pt x="f361" y="f205"/>
                </a:lnTo>
                <a:lnTo>
                  <a:pt x="f361" y="f204"/>
                </a:lnTo>
                <a:lnTo>
                  <a:pt x="f360" y="f250"/>
                </a:lnTo>
                <a:lnTo>
                  <a:pt x="f359" y="f127"/>
                </a:lnTo>
                <a:lnTo>
                  <a:pt x="f359" y="f262"/>
                </a:lnTo>
                <a:lnTo>
                  <a:pt x="f363" y="f250"/>
                </a:lnTo>
                <a:lnTo>
                  <a:pt x="f363" y="f247"/>
                </a:lnTo>
                <a:lnTo>
                  <a:pt x="f751" y="f254"/>
                </a:lnTo>
                <a:lnTo>
                  <a:pt x="f751" y="f255"/>
                </a:lnTo>
                <a:lnTo>
                  <a:pt x="f751" y="f260"/>
                </a:lnTo>
                <a:lnTo>
                  <a:pt x="f751" y="f258"/>
                </a:lnTo>
                <a:lnTo>
                  <a:pt x="f366" y="f265"/>
                </a:lnTo>
                <a:lnTo>
                  <a:pt x="f364" y="f258"/>
                </a:lnTo>
                <a:lnTo>
                  <a:pt x="f365" y="f257"/>
                </a:lnTo>
                <a:lnTo>
                  <a:pt x="f752" y="f566"/>
                </a:lnTo>
                <a:lnTo>
                  <a:pt x="f752" y="f204"/>
                </a:lnTo>
                <a:lnTo>
                  <a:pt x="f365" y="f221"/>
                </a:lnTo>
                <a:lnTo>
                  <a:pt x="f366" y="f207"/>
                </a:lnTo>
                <a:lnTo>
                  <a:pt x="f366" y="f566"/>
                </a:lnTo>
                <a:lnTo>
                  <a:pt x="f751" y="f244"/>
                </a:lnTo>
                <a:lnTo>
                  <a:pt x="f751" y="f208"/>
                </a:lnTo>
                <a:lnTo>
                  <a:pt x="f363" y="f205"/>
                </a:lnTo>
                <a:lnTo>
                  <a:pt x="f363" y="f212"/>
                </a:lnTo>
                <a:lnTo>
                  <a:pt x="f363" y="f205"/>
                </a:lnTo>
                <a:lnTo>
                  <a:pt x="f359" y="f213"/>
                </a:lnTo>
                <a:lnTo>
                  <a:pt x="f751" y="f222"/>
                </a:lnTo>
                <a:lnTo>
                  <a:pt x="f751" y="f223"/>
                </a:lnTo>
                <a:lnTo>
                  <a:pt x="f751" y="f222"/>
                </a:lnTo>
                <a:lnTo>
                  <a:pt x="f751" y="f204"/>
                </a:lnTo>
                <a:lnTo>
                  <a:pt x="f751" y="f212"/>
                </a:lnTo>
                <a:lnTo>
                  <a:pt x="f366" y="f205"/>
                </a:lnTo>
                <a:lnTo>
                  <a:pt x="f364" y="f190"/>
                </a:lnTo>
                <a:lnTo>
                  <a:pt x="f366" y="f185"/>
                </a:lnTo>
                <a:lnTo>
                  <a:pt x="f363" y="f201"/>
                </a:lnTo>
                <a:lnTo>
                  <a:pt x="f360" y="f202"/>
                </a:lnTo>
                <a:lnTo>
                  <a:pt x="f362" y="f202"/>
                </a:lnTo>
                <a:lnTo>
                  <a:pt x="f362" y="f226"/>
                </a:lnTo>
                <a:lnTo>
                  <a:pt x="f358" y="f177"/>
                </a:lnTo>
                <a:lnTo>
                  <a:pt x="f366" y="f230"/>
                </a:lnTo>
                <a:lnTo>
                  <a:pt x="f360" y="f303"/>
                </a:lnTo>
                <a:lnTo>
                  <a:pt x="f362" y="f142"/>
                </a:lnTo>
                <a:lnTo>
                  <a:pt x="f362" y="f116"/>
                </a:lnTo>
                <a:lnTo>
                  <a:pt x="f359" y="f71"/>
                </a:lnTo>
                <a:lnTo>
                  <a:pt x="f364" y="f202"/>
                </a:lnTo>
                <a:lnTo>
                  <a:pt x="f752" y="f185"/>
                </a:lnTo>
                <a:lnTo>
                  <a:pt x="f769" y="f190"/>
                </a:lnTo>
                <a:lnTo>
                  <a:pt x="f770" y="f204"/>
                </a:lnTo>
                <a:lnTo>
                  <a:pt x="f368" y="f207"/>
                </a:lnTo>
                <a:lnTo>
                  <a:pt x="f770" y="f262"/>
                </a:lnTo>
                <a:lnTo>
                  <a:pt x="f367" y="f244"/>
                </a:lnTo>
                <a:lnTo>
                  <a:pt x="f368" y="f251"/>
                </a:lnTo>
                <a:lnTo>
                  <a:pt x="f368" y="f257"/>
                </a:lnTo>
                <a:lnTo>
                  <a:pt x="f369" y="f785"/>
                </a:lnTo>
                <a:lnTo>
                  <a:pt x="f369" y="f258"/>
                </a:lnTo>
                <a:lnTo>
                  <a:pt x="f774" y="f516"/>
                </a:lnTo>
                <a:lnTo>
                  <a:pt x="f773" y="f260"/>
                </a:lnTo>
                <a:lnTo>
                  <a:pt x="f773" y="f251"/>
                </a:lnTo>
                <a:lnTo>
                  <a:pt x="f773" y="f252"/>
                </a:lnTo>
                <a:lnTo>
                  <a:pt x="f374" y="f255"/>
                </a:lnTo>
                <a:lnTo>
                  <a:pt x="f374" y="f254"/>
                </a:lnTo>
                <a:lnTo>
                  <a:pt x="f786" y="f256"/>
                </a:lnTo>
                <a:lnTo>
                  <a:pt x="f374" y="f260"/>
                </a:lnTo>
                <a:lnTo>
                  <a:pt x="f374" y="f258"/>
                </a:lnTo>
                <a:lnTo>
                  <a:pt x="f786" y="f530"/>
                </a:lnTo>
                <a:lnTo>
                  <a:pt x="f375" y="f530"/>
                </a:lnTo>
                <a:lnTo>
                  <a:pt x="f375" y="f531"/>
                </a:lnTo>
                <a:lnTo>
                  <a:pt x="f375" y="f532"/>
                </a:lnTo>
                <a:lnTo>
                  <a:pt x="f376" y="f523"/>
                </a:lnTo>
                <a:lnTo>
                  <a:pt x="f376" y="f241"/>
                </a:lnTo>
                <a:lnTo>
                  <a:pt x="f787" y="f493"/>
                </a:lnTo>
                <a:lnTo>
                  <a:pt x="f377" y="f533"/>
                </a:lnTo>
                <a:lnTo>
                  <a:pt x="f375" y="f254"/>
                </a:lnTo>
                <a:lnTo>
                  <a:pt x="f375" y="f251"/>
                </a:lnTo>
                <a:lnTo>
                  <a:pt x="f375" y="f785"/>
                </a:lnTo>
                <a:lnTo>
                  <a:pt x="f786" y="f247"/>
                </a:lnTo>
                <a:lnTo>
                  <a:pt x="f375" y="f258"/>
                </a:lnTo>
                <a:lnTo>
                  <a:pt x="f773" y="f263"/>
                </a:lnTo>
                <a:lnTo>
                  <a:pt x="f369" y="f186"/>
                </a:lnTo>
                <a:lnTo>
                  <a:pt x="f374" y="f208"/>
                </a:lnTo>
                <a:lnTo>
                  <a:pt x="f374" y="f566"/>
                </a:lnTo>
                <a:lnTo>
                  <a:pt x="f374" y="f263"/>
                </a:lnTo>
                <a:lnTo>
                  <a:pt x="f773" y="f223"/>
                </a:lnTo>
                <a:lnTo>
                  <a:pt x="f774" y="f225"/>
                </a:lnTo>
                <a:lnTo>
                  <a:pt x="f369" y="f180"/>
                </a:lnTo>
                <a:lnTo>
                  <a:pt x="f369" y="f177"/>
                </a:lnTo>
                <a:lnTo>
                  <a:pt x="f774" y="f232"/>
                </a:lnTo>
                <a:lnTo>
                  <a:pt x="f774" y="f185"/>
                </a:lnTo>
                <a:lnTo>
                  <a:pt x="f369" y="f230"/>
                </a:lnTo>
                <a:lnTo>
                  <a:pt x="f369" y="f788"/>
                </a:lnTo>
                <a:lnTo>
                  <a:pt x="f369" y="f226"/>
                </a:lnTo>
                <a:lnTo>
                  <a:pt x="f368" y="f788"/>
                </a:lnTo>
                <a:lnTo>
                  <a:pt x="f368" y="f268"/>
                </a:lnTo>
                <a:lnTo>
                  <a:pt x="f369" y="f788"/>
                </a:lnTo>
                <a:lnTo>
                  <a:pt x="f369" y="f226"/>
                </a:lnTo>
                <a:lnTo>
                  <a:pt x="f369" y="f788"/>
                </a:lnTo>
                <a:lnTo>
                  <a:pt x="f368" y="f296"/>
                </a:lnTo>
                <a:lnTo>
                  <a:pt x="f770" y="f304"/>
                </a:lnTo>
                <a:lnTo>
                  <a:pt x="f367" y="f56"/>
                </a:lnTo>
                <a:lnTo>
                  <a:pt x="f769" y="f56"/>
                </a:lnTo>
                <a:lnTo>
                  <a:pt x="f371" y="f170"/>
                </a:lnTo>
                <a:lnTo>
                  <a:pt x="f368" y="f283"/>
                </a:lnTo>
                <a:lnTo>
                  <a:pt x="f773" y="f788"/>
                </a:lnTo>
                <a:lnTo>
                  <a:pt x="f374" y="f185"/>
                </a:lnTo>
                <a:lnTo>
                  <a:pt x="f374" y="f187"/>
                </a:lnTo>
                <a:lnTo>
                  <a:pt x="f374" y="f192"/>
                </a:lnTo>
                <a:lnTo>
                  <a:pt x="f375" y="f566"/>
                </a:lnTo>
                <a:lnTo>
                  <a:pt x="f786" y="f221"/>
                </a:lnTo>
                <a:lnTo>
                  <a:pt x="f375" y="f204"/>
                </a:lnTo>
                <a:lnTo>
                  <a:pt x="f376" y="f252"/>
                </a:lnTo>
                <a:lnTo>
                  <a:pt x="f376" y="f206"/>
                </a:lnTo>
                <a:lnTo>
                  <a:pt x="f376" y="f263"/>
                </a:lnTo>
                <a:lnTo>
                  <a:pt x="f377" y="f256"/>
                </a:lnTo>
                <a:lnTo>
                  <a:pt x="f377" y="f251"/>
                </a:lnTo>
                <a:lnTo>
                  <a:pt x="f787" y="f256"/>
                </a:lnTo>
                <a:lnTo>
                  <a:pt x="f787" y="f264"/>
                </a:lnTo>
                <a:lnTo>
                  <a:pt x="f787" y="f260"/>
                </a:lnTo>
                <a:lnTo>
                  <a:pt x="f787" y="f255"/>
                </a:lnTo>
                <a:lnTo>
                  <a:pt x="f787" y="f260"/>
                </a:lnTo>
                <a:lnTo>
                  <a:pt x="f378" y="f241"/>
                </a:lnTo>
                <a:lnTo>
                  <a:pt x="f378" y="f496"/>
                </a:lnTo>
                <a:lnTo>
                  <a:pt x="f789" y="f241"/>
                </a:lnTo>
                <a:lnTo>
                  <a:pt x="f789" y="f498"/>
                </a:lnTo>
                <a:lnTo>
                  <a:pt x="f790" y="f506"/>
                </a:lnTo>
                <a:lnTo>
                  <a:pt x="f790" y="f339"/>
                </a:lnTo>
                <a:lnTo>
                  <a:pt x="f791" y="f484"/>
                </a:lnTo>
                <a:lnTo>
                  <a:pt x="f791" y="f503"/>
                </a:lnTo>
                <a:lnTo>
                  <a:pt x="f792" y="f278"/>
                </a:lnTo>
                <a:lnTo>
                  <a:pt x="f792" y="f505"/>
                </a:lnTo>
                <a:lnTo>
                  <a:pt x="f793" y="f276"/>
                </a:lnTo>
                <a:lnTo>
                  <a:pt x="f794" y="f275"/>
                </a:lnTo>
                <a:lnTo>
                  <a:pt x="f794" y="f278"/>
                </a:lnTo>
                <a:lnTo>
                  <a:pt x="f379" y="f274"/>
                </a:lnTo>
                <a:lnTo>
                  <a:pt x="f795" y="f205"/>
                </a:lnTo>
                <a:lnTo>
                  <a:pt x="f796" y="f797"/>
                </a:lnTo>
                <a:lnTo>
                  <a:pt x="f796" y="f259"/>
                </a:lnTo>
                <a:lnTo>
                  <a:pt x="f796" y="f184"/>
                </a:lnTo>
                <a:lnTo>
                  <a:pt x="f379" y="f200"/>
                </a:lnTo>
                <a:lnTo>
                  <a:pt x="f379" y="f217"/>
                </a:lnTo>
                <a:lnTo>
                  <a:pt x="f792" y="f278"/>
                </a:lnTo>
                <a:lnTo>
                  <a:pt x="f791" y="f503"/>
                </a:lnTo>
                <a:lnTo>
                  <a:pt x="f795" y="f718"/>
                </a:lnTo>
                <a:lnTo>
                  <a:pt x="f792" y="f211"/>
                </a:lnTo>
                <a:lnTo>
                  <a:pt x="f795" y="f479"/>
                </a:lnTo>
                <a:lnTo>
                  <a:pt x="f791" y="f503"/>
                </a:lnTo>
                <a:lnTo>
                  <a:pt x="f790" y="f489"/>
                </a:lnTo>
                <a:lnTo>
                  <a:pt x="f793" y="f184"/>
                </a:lnTo>
                <a:lnTo>
                  <a:pt x="f794" y="f335"/>
                </a:lnTo>
                <a:lnTo>
                  <a:pt x="f793" y="f455"/>
                </a:lnTo>
                <a:lnTo>
                  <a:pt x="f792" y="f266"/>
                </a:lnTo>
                <a:lnTo>
                  <a:pt x="f793" y="f336"/>
                </a:lnTo>
                <a:lnTo>
                  <a:pt x="f379" y="f300"/>
                </a:lnTo>
                <a:lnTo>
                  <a:pt x="f379" y="f301"/>
                </a:lnTo>
                <a:lnTo>
                  <a:pt x="f794" y="f297"/>
                </a:lnTo>
                <a:lnTo>
                  <a:pt x="f794" y="f798"/>
                </a:lnTo>
                <a:lnTo>
                  <a:pt x="f793" y="f228"/>
                </a:lnTo>
                <a:lnTo>
                  <a:pt x="f792" y="f220"/>
                </a:lnTo>
                <a:lnTo>
                  <a:pt x="f792" y="f467"/>
                </a:lnTo>
                <a:lnTo>
                  <a:pt x="f792" y="f336"/>
                </a:lnTo>
                <a:lnTo>
                  <a:pt x="f792" y="f218"/>
                </a:lnTo>
                <a:lnTo>
                  <a:pt x="f795" y="f184"/>
                </a:lnTo>
                <a:lnTo>
                  <a:pt x="f795" y="f199"/>
                </a:lnTo>
                <a:lnTo>
                  <a:pt x="f795" y="f210"/>
                </a:lnTo>
                <a:lnTo>
                  <a:pt x="f791" y="f209"/>
                </a:lnTo>
                <a:lnTo>
                  <a:pt x="f791" y="f200"/>
                </a:lnTo>
                <a:lnTo>
                  <a:pt x="f791" y="f209"/>
                </a:lnTo>
                <a:lnTo>
                  <a:pt x="f790" y="f508"/>
                </a:lnTo>
                <a:lnTo>
                  <a:pt x="f789" y="f483"/>
                </a:lnTo>
                <a:lnTo>
                  <a:pt x="f789" y="f503"/>
                </a:lnTo>
                <a:lnTo>
                  <a:pt x="f789" y="f483"/>
                </a:lnTo>
                <a:lnTo>
                  <a:pt x="f789" y="f276"/>
                </a:lnTo>
                <a:lnTo>
                  <a:pt x="f790" y="f210"/>
                </a:lnTo>
                <a:lnTo>
                  <a:pt x="f790" y="f199"/>
                </a:lnTo>
                <a:lnTo>
                  <a:pt x="f378" y="f718"/>
                </a:lnTo>
                <a:lnTo>
                  <a:pt x="f378" y="f273"/>
                </a:lnTo>
                <a:lnTo>
                  <a:pt x="f378" y="f718"/>
                </a:lnTo>
                <a:lnTo>
                  <a:pt x="f789" y="f799"/>
                </a:lnTo>
                <a:lnTo>
                  <a:pt x="f378" y="f507"/>
                </a:lnTo>
                <a:lnTo>
                  <a:pt x="f800" y="f278"/>
                </a:lnTo>
                <a:lnTo>
                  <a:pt x="f378" y="f799"/>
                </a:lnTo>
                <a:lnTo>
                  <a:pt x="f800" y="f261"/>
                </a:lnTo>
                <a:lnTo>
                  <a:pt x="f800" y="f211"/>
                </a:lnTo>
                <a:lnTo>
                  <a:pt x="f800" y="f259"/>
                </a:lnTo>
                <a:lnTo>
                  <a:pt x="f787" y="f797"/>
                </a:lnTo>
                <a:lnTo>
                  <a:pt x="f377" y="f278"/>
                </a:lnTo>
                <a:lnTo>
                  <a:pt x="f377" y="f483"/>
                </a:lnTo>
                <a:lnTo>
                  <a:pt x="f376" y="f278"/>
                </a:lnTo>
                <a:lnTo>
                  <a:pt x="f376" y="f508"/>
                </a:lnTo>
                <a:lnTo>
                  <a:pt x="f376" y="f189"/>
                </a:lnTo>
                <a:lnTo>
                  <a:pt x="f375" y="f220"/>
                </a:lnTo>
                <a:lnTo>
                  <a:pt x="f375" y="f218"/>
                </a:lnTo>
                <a:lnTo>
                  <a:pt x="f786" y="f220"/>
                </a:lnTo>
                <a:lnTo>
                  <a:pt x="f374" y="f184"/>
                </a:lnTo>
                <a:lnTo>
                  <a:pt x="f374" y="f183"/>
                </a:lnTo>
                <a:lnTo>
                  <a:pt x="f773" y="f266"/>
                </a:lnTo>
                <a:lnTo>
                  <a:pt x="f369" y="f214"/>
                </a:lnTo>
                <a:lnTo>
                  <a:pt x="f786" y="f229"/>
                </a:lnTo>
                <a:lnTo>
                  <a:pt x="f786" y="f102"/>
                </a:lnTo>
                <a:lnTo>
                  <a:pt x="f374" y="f798"/>
                </a:lnTo>
                <a:lnTo>
                  <a:pt x="f369" y="f798"/>
                </a:lnTo>
                <a:lnTo>
                  <a:pt x="f367" y="f101"/>
                </a:lnTo>
                <a:lnTo>
                  <a:pt x="f752" y="f101"/>
                </a:lnTo>
                <a:lnTo>
                  <a:pt x="f752" y="f102"/>
                </a:lnTo>
                <a:lnTo>
                  <a:pt x="f366" y="f229"/>
                </a:lnTo>
                <a:lnTo>
                  <a:pt x="f751" y="f231"/>
                </a:lnTo>
                <a:lnTo>
                  <a:pt x="f365" y="f335"/>
                </a:lnTo>
                <a:lnTo>
                  <a:pt x="f367" y="f217"/>
                </a:lnTo>
                <a:lnTo>
                  <a:pt x="f368" y="f214"/>
                </a:lnTo>
                <a:lnTo>
                  <a:pt x="f368" y="f467"/>
                </a:lnTo>
                <a:lnTo>
                  <a:pt x="f368" y="f451"/>
                </a:lnTo>
                <a:lnTo>
                  <a:pt x="f770" y="f452"/>
                </a:lnTo>
                <a:lnTo>
                  <a:pt x="f367" y="f469"/>
                </a:lnTo>
                <a:lnTo>
                  <a:pt x="f769" y="f452"/>
                </a:lnTo>
                <a:lnTo>
                  <a:pt x="f770" y="f183"/>
                </a:lnTo>
                <a:lnTo>
                  <a:pt x="f773" y="f199"/>
                </a:lnTo>
                <a:lnTo>
                  <a:pt x="f773" y="f210"/>
                </a:lnTo>
                <a:lnTo>
                  <a:pt x="f774" y="f209"/>
                </a:lnTo>
                <a:lnTo>
                  <a:pt x="f368" y="f200"/>
                </a:lnTo>
                <a:lnTo>
                  <a:pt x="f770" y="f200"/>
                </a:lnTo>
                <a:lnTo>
                  <a:pt x="f770" y="f209"/>
                </a:lnTo>
                <a:lnTo>
                  <a:pt x="f368" y="f261"/>
                </a:lnTo>
                <a:lnTo>
                  <a:pt x="f369" y="f797"/>
                </a:lnTo>
                <a:lnTo>
                  <a:pt x="f774" y="f799"/>
                </a:lnTo>
                <a:lnTo>
                  <a:pt x="f369" y="f275"/>
                </a:lnTo>
                <a:lnTo>
                  <a:pt x="f369" y="f277"/>
                </a:lnTo>
                <a:lnTo>
                  <a:pt x="f368" y="f275"/>
                </a:lnTo>
                <a:lnTo>
                  <a:pt x="f770" y="f273"/>
                </a:lnTo>
                <a:lnTo>
                  <a:pt x="f769" y="f209"/>
                </a:lnTo>
                <a:lnTo>
                  <a:pt x="f752" y="f199"/>
                </a:lnTo>
                <a:lnTo>
                  <a:pt x="f364" y="f797"/>
                </a:lnTo>
                <a:lnTo>
                  <a:pt x="f364" y="f479"/>
                </a:lnTo>
                <a:lnTo>
                  <a:pt x="f365" y="f479"/>
                </a:lnTo>
                <a:lnTo>
                  <a:pt x="f752" y="f797"/>
                </a:lnTo>
                <a:lnTo>
                  <a:pt x="f371" y="f797"/>
                </a:lnTo>
                <a:lnTo>
                  <a:pt x="f769" y="f278"/>
                </a:lnTo>
                <a:lnTo>
                  <a:pt x="f364" y="f276"/>
                </a:lnTo>
                <a:lnTo>
                  <a:pt x="f364" y="f275"/>
                </a:lnTo>
                <a:lnTo>
                  <a:pt x="f364" y="f276"/>
                </a:lnTo>
                <a:lnTo>
                  <a:pt x="f361" y="f272"/>
                </a:lnTo>
                <a:lnTo>
                  <a:pt x="f341" y="f718"/>
                </a:lnTo>
                <a:lnTo>
                  <a:pt x="f345" y="f479"/>
                </a:lnTo>
                <a:lnTo>
                  <a:pt x="f341" y="f259"/>
                </a:lnTo>
                <a:lnTo>
                  <a:pt x="f358" y="f200"/>
                </a:lnTo>
                <a:lnTo>
                  <a:pt x="f343" y="f195"/>
                </a:lnTo>
                <a:lnTo>
                  <a:pt x="f343" y="f183"/>
                </a:lnTo>
                <a:lnTo>
                  <a:pt x="f343" y="f184"/>
                </a:lnTo>
                <a:lnTo>
                  <a:pt x="f341" y="f184"/>
                </a:lnTo>
                <a:lnTo>
                  <a:pt x="f764" y="f266"/>
                </a:lnTo>
                <a:lnTo>
                  <a:pt x="f753" y="f266"/>
                </a:lnTo>
                <a:lnTo>
                  <a:pt x="f755" y="f451"/>
                </a:lnTo>
                <a:lnTo>
                  <a:pt x="f754" y="f451"/>
                </a:lnTo>
                <a:lnTo>
                  <a:pt x="f765" y="f451"/>
                </a:lnTo>
                <a:lnTo>
                  <a:pt x="f362" y="f266"/>
                </a:lnTo>
                <a:lnTo>
                  <a:pt x="f358" y="f455"/>
                </a:lnTo>
                <a:lnTo>
                  <a:pt x="f784" y="f452"/>
                </a:lnTo>
                <a:lnTo>
                  <a:pt x="f358" y="f452"/>
                </a:lnTo>
                <a:lnTo>
                  <a:pt x="f360" y="f336"/>
                </a:lnTo>
                <a:lnTo>
                  <a:pt x="f363" y="f243"/>
                </a:lnTo>
                <a:lnTo>
                  <a:pt x="f360" y="f219"/>
                </a:lnTo>
                <a:lnTo>
                  <a:pt x="f358" y="f217"/>
                </a:lnTo>
                <a:lnTo>
                  <a:pt x="f361" y="f218"/>
                </a:lnTo>
                <a:lnTo>
                  <a:pt x="f366" y="f220"/>
                </a:lnTo>
                <a:lnTo>
                  <a:pt x="f364" y="f219"/>
                </a:lnTo>
                <a:lnTo>
                  <a:pt x="f751" y="f218"/>
                </a:lnTo>
                <a:lnTo>
                  <a:pt x="f359" y="f217"/>
                </a:lnTo>
                <a:lnTo>
                  <a:pt x="f360" y="f214"/>
                </a:lnTo>
                <a:lnTo>
                  <a:pt x="f360" y="f224"/>
                </a:lnTo>
                <a:lnTo>
                  <a:pt x="f363" y="f214"/>
                </a:lnTo>
                <a:lnTo>
                  <a:pt x="f364" y="f217"/>
                </a:lnTo>
                <a:lnTo>
                  <a:pt x="f365" y="f217"/>
                </a:lnTo>
                <a:lnTo>
                  <a:pt x="f364" y="f224"/>
                </a:lnTo>
                <a:lnTo>
                  <a:pt x="f363" y="f231"/>
                </a:lnTo>
                <a:lnTo>
                  <a:pt x="f358" y="f233"/>
                </a:lnTo>
                <a:lnTo>
                  <a:pt x="f362" y="f233"/>
                </a:lnTo>
                <a:lnTo>
                  <a:pt x="f362" y="f235"/>
                </a:lnTo>
                <a:lnTo>
                  <a:pt x="f362" y="f214"/>
                </a:lnTo>
                <a:lnTo>
                  <a:pt x="f343" y="f217"/>
                </a:lnTo>
                <a:lnTo>
                  <a:pt x="f341" y="f219"/>
                </a:lnTo>
                <a:lnTo>
                  <a:pt x="f765" y="f220"/>
                </a:lnTo>
                <a:lnTo>
                  <a:pt x="f754" y="f469"/>
                </a:lnTo>
                <a:lnTo>
                  <a:pt x="f755" y="f469"/>
                </a:lnTo>
                <a:lnTo>
                  <a:pt x="f753" y="f220"/>
                </a:lnTo>
                <a:lnTo>
                  <a:pt x="f758" y="f220"/>
                </a:lnTo>
                <a:lnTo>
                  <a:pt x="f763" y="f469"/>
                </a:lnTo>
                <a:lnTo>
                  <a:pt x="f755" y="f469"/>
                </a:lnTo>
                <a:lnTo>
                  <a:pt x="f757" y="f184"/>
                </a:lnTo>
                <a:lnTo>
                  <a:pt x="f356" y="f195"/>
                </a:lnTo>
                <a:lnTo>
                  <a:pt x="f356" y="f261"/>
                </a:lnTo>
                <a:lnTo>
                  <a:pt x="f356" y="f276"/>
                </a:lnTo>
                <a:lnTo>
                  <a:pt x="f356" y="f505"/>
                </a:lnTo>
                <a:lnTo>
                  <a:pt x="f356" y="f338"/>
                </a:lnTo>
                <a:lnTo>
                  <a:pt x="f762" y="f490"/>
                </a:lnTo>
                <a:lnTo>
                  <a:pt x="f351" y="f492"/>
                </a:lnTo>
                <a:lnTo>
                  <a:pt x="f354" y="f493"/>
                </a:lnTo>
                <a:lnTo>
                  <a:pt x="f6" y="f239"/>
                </a:lnTo>
                <a:lnTo>
                  <a:pt x="f6" y="f430"/>
                </a:lnTo>
                <a:lnTo>
                  <a:pt x="f759" y="f248"/>
                </a:lnTo>
                <a:lnTo>
                  <a:pt x="f348" y="f174"/>
                </a:lnTo>
                <a:lnTo>
                  <a:pt x="f348" y="f294"/>
                </a:lnTo>
                <a:lnTo>
                  <a:pt x="f353" y="f159"/>
                </a:lnTo>
                <a:lnTo>
                  <a:pt x="f8" y="f9"/>
                </a:lnTo>
                <a:lnTo>
                  <a:pt x="f801" y="f29"/>
                </a:lnTo>
                <a:lnTo>
                  <a:pt x="f801" y="f32"/>
                </a:lnTo>
                <a:lnTo>
                  <a:pt x="f392" y="f32"/>
                </a:lnTo>
                <a:lnTo>
                  <a:pt x="f801" y="f29"/>
                </a:lnTo>
                <a:lnTo>
                  <a:pt x="f8" y="f9"/>
                </a:lnTo>
                <a:lnTo>
                  <a:pt x="f497" y="f469"/>
                </a:lnTo>
                <a:lnTo>
                  <a:pt x="f461" y="f467"/>
                </a:lnTo>
                <a:lnTo>
                  <a:pt x="f504" y="f462"/>
                </a:lnTo>
                <a:lnTo>
                  <a:pt x="f449" y="f452"/>
                </a:lnTo>
                <a:lnTo>
                  <a:pt x="f510" y="f455"/>
                </a:lnTo>
                <a:lnTo>
                  <a:pt x="f445" y="f220"/>
                </a:lnTo>
                <a:lnTo>
                  <a:pt x="f447" y="f217"/>
                </a:lnTo>
                <a:lnTo>
                  <a:pt x="f454" y="f216"/>
                </a:lnTo>
                <a:lnTo>
                  <a:pt x="f460" y="f216"/>
                </a:lnTo>
                <a:lnTo>
                  <a:pt x="f461" y="f216"/>
                </a:lnTo>
                <a:lnTo>
                  <a:pt x="f458" y="f216"/>
                </a:lnTo>
                <a:lnTo>
                  <a:pt x="f500" y="f335"/>
                </a:lnTo>
                <a:lnTo>
                  <a:pt x="f519" y="f335"/>
                </a:lnTo>
                <a:lnTo>
                  <a:pt x="f466" y="f224"/>
                </a:lnTo>
                <a:lnTo>
                  <a:pt x="f624" y="f216"/>
                </a:lnTo>
                <a:lnTo>
                  <a:pt x="f585" y="f219"/>
                </a:lnTo>
                <a:lnTo>
                  <a:pt x="f466" y="f220"/>
                </a:lnTo>
                <a:lnTo>
                  <a:pt x="f802" y="f220"/>
                </a:lnTo>
                <a:lnTo>
                  <a:pt x="f519" y="f243"/>
                </a:lnTo>
                <a:lnTo>
                  <a:pt x="f499" y="f336"/>
                </a:lnTo>
                <a:lnTo>
                  <a:pt x="f463" y="f467"/>
                </a:lnTo>
                <a:lnTo>
                  <a:pt x="f458" y="f336"/>
                </a:lnTo>
                <a:lnTo>
                  <a:pt x="f497" y="f469"/>
                </a:lnTo>
                <a:lnTo>
                  <a:pt x="f8" y="f9"/>
                </a:lnTo>
                <a:lnTo>
                  <a:pt x="f624" y="f469"/>
                </a:lnTo>
                <a:lnTo>
                  <a:pt x="f623" y="f336"/>
                </a:lnTo>
                <a:lnTo>
                  <a:pt x="f802" y="f336"/>
                </a:lnTo>
                <a:lnTo>
                  <a:pt x="f465" y="f336"/>
                </a:lnTo>
                <a:lnTo>
                  <a:pt x="f500" y="f467"/>
                </a:lnTo>
                <a:lnTo>
                  <a:pt x="f499" y="f462"/>
                </a:lnTo>
                <a:lnTo>
                  <a:pt x="f499" y="f467"/>
                </a:lnTo>
                <a:lnTo>
                  <a:pt x="f464" y="f336"/>
                </a:lnTo>
                <a:lnTo>
                  <a:pt x="f468" y="f220"/>
                </a:lnTo>
                <a:lnTo>
                  <a:pt x="f468" y="f243"/>
                </a:lnTo>
                <a:lnTo>
                  <a:pt x="f468" y="f469"/>
                </a:lnTo>
                <a:lnTo>
                  <a:pt x="f624" y="f469"/>
                </a:lnTo>
                <a:lnTo>
                  <a:pt x="f8" y="f9"/>
                </a:lnTo>
                <a:lnTo>
                  <a:pt x="f474" y="f183"/>
                </a:lnTo>
                <a:lnTo>
                  <a:pt x="f572" y="f266"/>
                </a:lnTo>
                <a:lnTo>
                  <a:pt x="f474" y="f184"/>
                </a:lnTo>
                <a:lnTo>
                  <a:pt x="f474" y="f183"/>
                </a:lnTo>
                <a:lnTo>
                  <a:pt x="f8" y="f9"/>
                </a:lnTo>
                <a:lnTo>
                  <a:pt x="f520" y="f514"/>
                </a:lnTo>
                <a:lnTo>
                  <a:pt x="f281" y="f513"/>
                </a:lnTo>
                <a:lnTo>
                  <a:pt x="f474" y="f523"/>
                </a:lnTo>
                <a:lnTo>
                  <a:pt x="f520" y="f514"/>
                </a:lnTo>
                <a:lnTo>
                  <a:pt x="f8" y="f9"/>
                </a:lnTo>
                <a:lnTo>
                  <a:pt x="f474" y="f241"/>
                </a:lnTo>
                <a:lnTo>
                  <a:pt x="f282" y="f511"/>
                </a:lnTo>
                <a:lnTo>
                  <a:pt x="f585" y="f513"/>
                </a:lnTo>
                <a:lnTo>
                  <a:pt x="f500" y="f523"/>
                </a:lnTo>
                <a:lnTo>
                  <a:pt x="f457" y="f523"/>
                </a:lnTo>
                <a:lnTo>
                  <a:pt x="f463" y="f513"/>
                </a:lnTo>
                <a:lnTo>
                  <a:pt x="f456" y="f532"/>
                </a:lnTo>
                <a:lnTo>
                  <a:pt x="f456" y="f511"/>
                </a:lnTo>
                <a:lnTo>
                  <a:pt x="f457" y="f533"/>
                </a:lnTo>
                <a:lnTo>
                  <a:pt x="f465" y="f533"/>
                </a:lnTo>
                <a:lnTo>
                  <a:pt x="f470" y="f241"/>
                </a:lnTo>
                <a:lnTo>
                  <a:pt x="f279" y="f239"/>
                </a:lnTo>
                <a:lnTo>
                  <a:pt x="f474" y="f241"/>
                </a:lnTo>
                <a:lnTo>
                  <a:pt x="f8" y="f9"/>
                </a:lnTo>
                <a:lnTo>
                  <a:pt x="f480" y="f533"/>
                </a:lnTo>
                <a:lnTo>
                  <a:pt x="f480" y="f241"/>
                </a:lnTo>
                <a:lnTo>
                  <a:pt x="f481" y="f496"/>
                </a:lnTo>
                <a:lnTo>
                  <a:pt x="f487" y="f533"/>
                </a:lnTo>
                <a:lnTo>
                  <a:pt x="f480" y="f533"/>
                </a:lnTo>
                <a:lnTo>
                  <a:pt x="f8" y="f9"/>
                </a:lnTo>
                <a:lnTo>
                  <a:pt x="f310" y="f694"/>
                </a:lnTo>
                <a:lnTo>
                  <a:pt x="f310" y="f748"/>
                </a:lnTo>
                <a:lnTo>
                  <a:pt x="f396" y="f747"/>
                </a:lnTo>
                <a:lnTo>
                  <a:pt x="f310" y="f694"/>
                </a:lnTo>
                <a:lnTo>
                  <a:pt x="f8" y="f9"/>
                </a:lnTo>
                <a:lnTo>
                  <a:pt x="f310" y="f349"/>
                </a:lnTo>
                <a:lnTo>
                  <a:pt x="f396" y="f746"/>
                </a:lnTo>
                <a:lnTo>
                  <a:pt x="f396" y="f691"/>
                </a:lnTo>
                <a:lnTo>
                  <a:pt x="f396" y="f746"/>
                </a:lnTo>
                <a:lnTo>
                  <a:pt x="f310" y="f344"/>
                </a:lnTo>
                <a:lnTo>
                  <a:pt x="f310" y="f350"/>
                </a:lnTo>
                <a:lnTo>
                  <a:pt x="f310" y="f349"/>
                </a:lnTo>
                <a:lnTo>
                  <a:pt x="f8" y="f9"/>
                </a:lnTo>
                <a:lnTo>
                  <a:pt x="f310" y="f732"/>
                </a:lnTo>
                <a:lnTo>
                  <a:pt x="f310" y="f415"/>
                </a:lnTo>
                <a:lnTo>
                  <a:pt x="f50" y="f418"/>
                </a:lnTo>
                <a:lnTo>
                  <a:pt x="f310" y="f732"/>
                </a:lnTo>
                <a:lnTo>
                  <a:pt x="f8" y="f9"/>
                </a:lnTo>
                <a:lnTo>
                  <a:pt x="f50" y="f423"/>
                </a:lnTo>
                <a:lnTo>
                  <a:pt x="f50" y="f688"/>
                </a:lnTo>
                <a:lnTo>
                  <a:pt x="f50" y="f418"/>
                </a:lnTo>
                <a:lnTo>
                  <a:pt x="f50" y="f423"/>
                </a:lnTo>
                <a:lnTo>
                  <a:pt x="f8" y="f9"/>
                </a:lnTo>
                <a:lnTo>
                  <a:pt x="f47" y="f420"/>
                </a:lnTo>
                <a:lnTo>
                  <a:pt x="f47" y="f409"/>
                </a:lnTo>
                <a:lnTo>
                  <a:pt x="f674" y="f409"/>
                </a:lnTo>
                <a:lnTo>
                  <a:pt x="f674" y="f423"/>
                </a:lnTo>
                <a:lnTo>
                  <a:pt x="f674" y="f409"/>
                </a:lnTo>
                <a:lnTo>
                  <a:pt x="f47" y="f420"/>
                </a:lnTo>
                <a:lnTo>
                  <a:pt x="f8" y="f9"/>
                </a:lnTo>
                <a:lnTo>
                  <a:pt x="f52" y="f701"/>
                </a:lnTo>
                <a:lnTo>
                  <a:pt x="f674" y="f435"/>
                </a:lnTo>
                <a:lnTo>
                  <a:pt x="f52" y="f726"/>
                </a:lnTo>
                <a:lnTo>
                  <a:pt x="f674" y="f726"/>
                </a:lnTo>
                <a:lnTo>
                  <a:pt x="f52" y="f701"/>
                </a:lnTo>
                <a:lnTo>
                  <a:pt x="f8" y="f9"/>
                </a:lnTo>
                <a:lnTo>
                  <a:pt x="f52" y="f682"/>
                </a:lnTo>
                <a:lnTo>
                  <a:pt x="f674" y="f682"/>
                </a:lnTo>
                <a:lnTo>
                  <a:pt x="f674" y="f707"/>
                </a:lnTo>
                <a:lnTo>
                  <a:pt x="f674" y="f682"/>
                </a:lnTo>
                <a:lnTo>
                  <a:pt x="f674" y="f722"/>
                </a:lnTo>
                <a:lnTo>
                  <a:pt x="f47" y="f708"/>
                </a:lnTo>
                <a:lnTo>
                  <a:pt x="f47" y="f722"/>
                </a:lnTo>
                <a:lnTo>
                  <a:pt x="f674" y="f721"/>
                </a:lnTo>
                <a:lnTo>
                  <a:pt x="f674" y="f711"/>
                </a:lnTo>
                <a:lnTo>
                  <a:pt x="f49" y="f711"/>
                </a:lnTo>
                <a:lnTo>
                  <a:pt x="f47" y="f716"/>
                </a:lnTo>
                <a:lnTo>
                  <a:pt x="f674" y="f712"/>
                </a:lnTo>
                <a:lnTo>
                  <a:pt x="f52" y="f682"/>
                </a:lnTo>
                <a:lnTo>
                  <a:pt x="f52" y="f707"/>
                </a:lnTo>
                <a:lnTo>
                  <a:pt x="f52" y="f682"/>
                </a:lnTo>
                <a:lnTo>
                  <a:pt x="f8" y="f9"/>
                </a:lnTo>
                <a:lnTo>
                  <a:pt x="f728" y="f88"/>
                </a:lnTo>
                <a:lnTo>
                  <a:pt x="f421" y="f87"/>
                </a:lnTo>
                <a:lnTo>
                  <a:pt x="f421" y="f684"/>
                </a:lnTo>
                <a:lnTo>
                  <a:pt x="f727" y="f706"/>
                </a:lnTo>
                <a:lnTo>
                  <a:pt x="f432" y="f705"/>
                </a:lnTo>
                <a:lnTo>
                  <a:pt x="f728" y="f88"/>
                </a:lnTo>
                <a:lnTo>
                  <a:pt x="f8" y="f9"/>
                </a:lnTo>
                <a:lnTo>
                  <a:pt x="f491" y="f113"/>
                </a:lnTo>
                <a:lnTo>
                  <a:pt x="f481" y="f112"/>
                </a:lnTo>
                <a:lnTo>
                  <a:pt x="f525" y="f93"/>
                </a:lnTo>
                <a:lnTo>
                  <a:pt x="f491" y="f113"/>
                </a:lnTo>
                <a:lnTo>
                  <a:pt x="f8" y="f9"/>
                </a:lnTo>
                <a:lnTo>
                  <a:pt x="f538" y="f113"/>
                </a:lnTo>
                <a:lnTo>
                  <a:pt x="f538" y="f105"/>
                </a:lnTo>
                <a:lnTo>
                  <a:pt x="f543" y="f113"/>
                </a:lnTo>
                <a:lnTo>
                  <a:pt x="f538" y="f113"/>
                </a:lnTo>
                <a:lnTo>
                  <a:pt x="f8" y="f9"/>
                </a:lnTo>
                <a:lnTo>
                  <a:pt x="f543" y="f95"/>
                </a:lnTo>
                <a:lnTo>
                  <a:pt x="f539" y="f90"/>
                </a:lnTo>
                <a:lnTo>
                  <a:pt x="f543" y="f93"/>
                </a:lnTo>
                <a:lnTo>
                  <a:pt x="f543" y="f95"/>
                </a:lnTo>
                <a:lnTo>
                  <a:pt x="f8" y="f9"/>
                </a:lnTo>
                <a:lnTo>
                  <a:pt x="f548" y="f517"/>
                </a:lnTo>
                <a:lnTo>
                  <a:pt x="f124" y="f515"/>
                </a:lnTo>
                <a:lnTo>
                  <a:pt x="f547" y="f265"/>
                </a:lnTo>
                <a:lnTo>
                  <a:pt x="f547" y="f264"/>
                </a:lnTo>
                <a:lnTo>
                  <a:pt x="f545" y="f256"/>
                </a:lnTo>
                <a:lnTo>
                  <a:pt x="f548" y="f258"/>
                </a:lnTo>
                <a:lnTo>
                  <a:pt x="f548" y="f264"/>
                </a:lnTo>
                <a:lnTo>
                  <a:pt x="f548" y="f517"/>
                </a:lnTo>
                <a:lnTo>
                  <a:pt x="f8" y="f9"/>
                </a:lnTo>
                <a:lnTo>
                  <a:pt x="f545" y="f61"/>
                </a:lnTo>
                <a:lnTo>
                  <a:pt x="f547" y="f63"/>
                </a:lnTo>
                <a:lnTo>
                  <a:pt x="f124" y="f803"/>
                </a:lnTo>
                <a:lnTo>
                  <a:pt x="f545" y="f59"/>
                </a:lnTo>
                <a:lnTo>
                  <a:pt x="f545" y="f61"/>
                </a:lnTo>
                <a:lnTo>
                  <a:pt x="f545" y="f59"/>
                </a:lnTo>
                <a:lnTo>
                  <a:pt x="f545" y="f61"/>
                </a:lnTo>
                <a:lnTo>
                  <a:pt x="f8" y="f9"/>
                </a:lnTo>
                <a:lnTo>
                  <a:pt x="f545" y="f117"/>
                </a:lnTo>
                <a:lnTo>
                  <a:pt x="f547" y="f117"/>
                </a:lnTo>
                <a:lnTo>
                  <a:pt x="f546" y="f144"/>
                </a:lnTo>
                <a:lnTo>
                  <a:pt x="f546" y="f112"/>
                </a:lnTo>
                <a:lnTo>
                  <a:pt x="f546" y="f114"/>
                </a:lnTo>
                <a:lnTo>
                  <a:pt x="f546" y="f116"/>
                </a:lnTo>
                <a:lnTo>
                  <a:pt x="f545" y="f117"/>
                </a:lnTo>
                <a:lnTo>
                  <a:pt x="f8" y="f9"/>
                </a:lnTo>
                <a:lnTo>
                  <a:pt x="f549" y="f803"/>
                </a:lnTo>
                <a:lnTo>
                  <a:pt x="f546" y="f305"/>
                </a:lnTo>
                <a:lnTo>
                  <a:pt x="f546" y="f803"/>
                </a:lnTo>
                <a:lnTo>
                  <a:pt x="f545" y="f302"/>
                </a:lnTo>
                <a:lnTo>
                  <a:pt x="f546" y="f230"/>
                </a:lnTo>
                <a:lnTo>
                  <a:pt x="f549" y="f803"/>
                </a:lnTo>
                <a:lnTo>
                  <a:pt x="f8" y="f9"/>
                </a:lnTo>
                <a:lnTo>
                  <a:pt x="f804" y="f165"/>
                </a:lnTo>
                <a:lnTo>
                  <a:pt x="f551" y="f59"/>
                </a:lnTo>
                <a:lnTo>
                  <a:pt x="f549" y="f203"/>
                </a:lnTo>
                <a:lnTo>
                  <a:pt x="f546" y="f221"/>
                </a:lnTo>
                <a:lnTo>
                  <a:pt x="f547" y="f125"/>
                </a:lnTo>
                <a:lnTo>
                  <a:pt x="f545" y="f565"/>
                </a:lnTo>
                <a:lnTo>
                  <a:pt x="f546" y="f257"/>
                </a:lnTo>
                <a:lnTo>
                  <a:pt x="f551" y="f204"/>
                </a:lnTo>
                <a:lnTo>
                  <a:pt x="f804" y="f202"/>
                </a:lnTo>
                <a:lnTo>
                  <a:pt x="f553" y="f306"/>
                </a:lnTo>
                <a:lnTo>
                  <a:pt x="f804" y="f165"/>
                </a:lnTo>
                <a:lnTo>
                  <a:pt x="f8" y="f9"/>
                </a:lnTo>
                <a:lnTo>
                  <a:pt x="f357" y="f434"/>
                </a:lnTo>
                <a:lnTo>
                  <a:pt x="f757" y="f434"/>
                </a:lnTo>
                <a:lnTo>
                  <a:pt x="f763" y="f435"/>
                </a:lnTo>
                <a:lnTo>
                  <a:pt x="f357" y="f696"/>
                </a:lnTo>
                <a:lnTo>
                  <a:pt x="f754" y="f435"/>
                </a:lnTo>
                <a:lnTo>
                  <a:pt x="f755" y="f434"/>
                </a:lnTo>
                <a:lnTo>
                  <a:pt x="f357" y="f434"/>
                </a:lnTo>
                <a:lnTo>
                  <a:pt x="f8" y="f9"/>
                </a:lnTo>
                <a:lnTo>
                  <a:pt x="f754" y="f698"/>
                </a:lnTo>
                <a:lnTo>
                  <a:pt x="f755" y="f698"/>
                </a:lnTo>
                <a:lnTo>
                  <a:pt x="f755" y="f434"/>
                </a:lnTo>
                <a:lnTo>
                  <a:pt x="f754" y="f435"/>
                </a:lnTo>
                <a:lnTo>
                  <a:pt x="f753" y="f435"/>
                </a:lnTo>
                <a:lnTo>
                  <a:pt x="f754" y="f698"/>
                </a:lnTo>
                <a:lnTo>
                  <a:pt x="f8" y="f9"/>
                </a:lnTo>
                <a:lnTo>
                  <a:pt x="f755" y="f418"/>
                </a:lnTo>
                <a:lnTo>
                  <a:pt x="f754" y="f419"/>
                </a:lnTo>
                <a:lnTo>
                  <a:pt x="f754" y="f732"/>
                </a:lnTo>
                <a:lnTo>
                  <a:pt x="f754" y="f418"/>
                </a:lnTo>
                <a:lnTo>
                  <a:pt x="f755" y="f418"/>
                </a:lnTo>
                <a:lnTo>
                  <a:pt x="f8" y="f9"/>
                </a:lnTo>
                <a:lnTo>
                  <a:pt x="f757" y="f805"/>
                </a:lnTo>
                <a:lnTo>
                  <a:pt x="f757" y="f575"/>
                </a:lnTo>
                <a:lnTo>
                  <a:pt x="f356" y="f576"/>
                </a:lnTo>
                <a:lnTo>
                  <a:pt x="f757" y="f806"/>
                </a:lnTo>
                <a:lnTo>
                  <a:pt x="f762" y="f578"/>
                </a:lnTo>
                <a:lnTo>
                  <a:pt x="f762" y="f577"/>
                </a:lnTo>
                <a:lnTo>
                  <a:pt x="f763" y="f580"/>
                </a:lnTo>
                <a:lnTo>
                  <a:pt x="f357" y="f587"/>
                </a:lnTo>
                <a:lnTo>
                  <a:pt x="f357" y="f780"/>
                </a:lnTo>
                <a:lnTo>
                  <a:pt x="f755" y="f587"/>
                </a:lnTo>
                <a:lnTo>
                  <a:pt x="f357" y="f580"/>
                </a:lnTo>
                <a:lnTo>
                  <a:pt x="f757" y="f806"/>
                </a:lnTo>
                <a:lnTo>
                  <a:pt x="f754" y="f583"/>
                </a:lnTo>
                <a:lnTo>
                  <a:pt x="f765" y="f587"/>
                </a:lnTo>
                <a:lnTo>
                  <a:pt x="f764" y="f581"/>
                </a:lnTo>
                <a:lnTo>
                  <a:pt x="f784" y="f586"/>
                </a:lnTo>
                <a:lnTo>
                  <a:pt x="f764" y="f583"/>
                </a:lnTo>
                <a:lnTo>
                  <a:pt x="f753" y="f806"/>
                </a:lnTo>
                <a:lnTo>
                  <a:pt x="f757" y="f805"/>
                </a:lnTo>
                <a:lnTo>
                  <a:pt x="f8" y="f9"/>
                </a:lnTo>
                <a:lnTo>
                  <a:pt x="f345" y="f606"/>
                </a:lnTo>
                <a:lnTo>
                  <a:pt x="f341" y="f613"/>
                </a:lnTo>
                <a:lnTo>
                  <a:pt x="f343" y="f807"/>
                </a:lnTo>
                <a:lnTo>
                  <a:pt x="f362" y="f807"/>
                </a:lnTo>
                <a:lnTo>
                  <a:pt x="f343" y="f808"/>
                </a:lnTo>
                <a:lnTo>
                  <a:pt x="f345" y="f606"/>
                </a:lnTo>
                <a:lnTo>
                  <a:pt x="f8" y="f9"/>
                </a:lnTo>
                <a:lnTo>
                  <a:pt x="f395" y="f655"/>
                </a:lnTo>
                <a:lnTo>
                  <a:pt x="f809" y="f654"/>
                </a:lnTo>
                <a:lnTo>
                  <a:pt x="f382" y="f652"/>
                </a:lnTo>
                <a:lnTo>
                  <a:pt x="f380" y="f15"/>
                </a:lnTo>
                <a:lnTo>
                  <a:pt x="f381" y="f653"/>
                </a:lnTo>
                <a:lnTo>
                  <a:pt x="f810" y="f655"/>
                </a:lnTo>
                <a:lnTo>
                  <a:pt x="f809" y="f655"/>
                </a:lnTo>
                <a:lnTo>
                  <a:pt x="f395" y="f655"/>
                </a:lnTo>
                <a:lnTo>
                  <a:pt x="f8" y="f9"/>
                </a:lnTo>
                <a:lnTo>
                  <a:pt x="f397" y="f656"/>
                </a:lnTo>
                <a:lnTo>
                  <a:pt x="f809" y="f675"/>
                </a:lnTo>
                <a:lnTo>
                  <a:pt x="f809" y="f657"/>
                </a:lnTo>
                <a:lnTo>
                  <a:pt x="f395" y="f658"/>
                </a:lnTo>
                <a:lnTo>
                  <a:pt x="f383" y="f658"/>
                </a:lnTo>
                <a:lnTo>
                  <a:pt x="f809" y="f659"/>
                </a:lnTo>
                <a:lnTo>
                  <a:pt x="f395" y="f660"/>
                </a:lnTo>
                <a:lnTo>
                  <a:pt x="f383" y="f661"/>
                </a:lnTo>
                <a:lnTo>
                  <a:pt x="f811" y="f658"/>
                </a:lnTo>
                <a:lnTo>
                  <a:pt x="f380" y="f657"/>
                </a:lnTo>
                <a:lnTo>
                  <a:pt x="f811" y="f675"/>
                </a:lnTo>
                <a:lnTo>
                  <a:pt x="f381" y="f675"/>
                </a:lnTo>
                <a:lnTo>
                  <a:pt x="f381" y="f659"/>
                </a:lnTo>
                <a:lnTo>
                  <a:pt x="f380" y="f661"/>
                </a:lnTo>
                <a:lnTo>
                  <a:pt x="f811" y="f663"/>
                </a:lnTo>
                <a:lnTo>
                  <a:pt x="f380" y="f663"/>
                </a:lnTo>
                <a:lnTo>
                  <a:pt x="f811" y="f664"/>
                </a:lnTo>
                <a:lnTo>
                  <a:pt x="f382" y="f666"/>
                </a:lnTo>
                <a:lnTo>
                  <a:pt x="f382" y="f667"/>
                </a:lnTo>
                <a:lnTo>
                  <a:pt x="f383" y="f766"/>
                </a:lnTo>
                <a:lnTo>
                  <a:pt x="f384" y="f766"/>
                </a:lnTo>
                <a:lnTo>
                  <a:pt x="f397" y="f662"/>
                </a:lnTo>
                <a:lnTo>
                  <a:pt x="f397" y="f657"/>
                </a:lnTo>
                <a:lnTo>
                  <a:pt x="f397" y="f656"/>
                </a:lnTo>
                <a:lnTo>
                  <a:pt x="f8" y="f9"/>
                </a:lnTo>
                <a:lnTo>
                  <a:pt x="f401" y="f52"/>
                </a:lnTo>
                <a:lnTo>
                  <a:pt x="f317" y="f47"/>
                </a:lnTo>
                <a:lnTo>
                  <a:pt x="f812" y="f52"/>
                </a:lnTo>
                <a:lnTo>
                  <a:pt x="f312" y="f53"/>
                </a:lnTo>
                <a:lnTo>
                  <a:pt x="f318" y="f310"/>
                </a:lnTo>
                <a:lnTo>
                  <a:pt x="f813" y="f322"/>
                </a:lnTo>
                <a:lnTo>
                  <a:pt x="f814" y="f373"/>
                </a:lnTo>
                <a:lnTo>
                  <a:pt x="f815" y="f373"/>
                </a:lnTo>
                <a:lnTo>
                  <a:pt x="f815" y="f424"/>
                </a:lnTo>
                <a:lnTo>
                  <a:pt x="f816" y="f373"/>
                </a:lnTo>
                <a:lnTo>
                  <a:pt x="f817" y="f373"/>
                </a:lnTo>
                <a:lnTo>
                  <a:pt x="f331" y="f818"/>
                </a:lnTo>
                <a:lnTo>
                  <a:pt x="f332" y="f426"/>
                </a:lnTo>
                <a:lnTo>
                  <a:pt x="f314" y="f50"/>
                </a:lnTo>
                <a:lnTo>
                  <a:pt x="f311" y="f48"/>
                </a:lnTo>
                <a:lnTo>
                  <a:pt x="f401" y="f52"/>
                </a:lnTo>
                <a:lnTo>
                  <a:pt x="f8" y="f9"/>
                </a:lnTo>
                <a:lnTo>
                  <a:pt x="f801" y="f106"/>
                </a:lnTo>
                <a:lnTo>
                  <a:pt x="f388" y="f106"/>
                </a:lnTo>
                <a:lnTo>
                  <a:pt x="f390" y="f107"/>
                </a:lnTo>
                <a:lnTo>
                  <a:pt x="f819" y="f106"/>
                </a:lnTo>
                <a:lnTo>
                  <a:pt x="f820" y="f104"/>
                </a:lnTo>
                <a:lnTo>
                  <a:pt x="f400" y="f118"/>
                </a:lnTo>
                <a:lnTo>
                  <a:pt x="f819" y="f119"/>
                </a:lnTo>
                <a:lnTo>
                  <a:pt x="f821" y="f119"/>
                </a:lnTo>
                <a:lnTo>
                  <a:pt x="f819" y="f55"/>
                </a:lnTo>
                <a:lnTo>
                  <a:pt x="f400" y="f55"/>
                </a:lnTo>
                <a:lnTo>
                  <a:pt x="f400" y="f54"/>
                </a:lnTo>
                <a:lnTo>
                  <a:pt x="f820" y="f53"/>
                </a:lnTo>
                <a:lnTo>
                  <a:pt x="f389" y="f118"/>
                </a:lnTo>
                <a:lnTo>
                  <a:pt x="f801" y="f106"/>
                </a:lnTo>
                <a:lnTo>
                  <a:pt x="f8" y="f9"/>
                </a:lnTo>
                <a:lnTo>
                  <a:pt x="f347" y="f54"/>
                </a:lnTo>
                <a:lnTo>
                  <a:pt x="f801" y="f53"/>
                </a:lnTo>
                <a:lnTo>
                  <a:pt x="f388" y="f53"/>
                </a:lnTo>
                <a:lnTo>
                  <a:pt x="f801" y="f54"/>
                </a:lnTo>
                <a:lnTo>
                  <a:pt x="f393" y="f119"/>
                </a:lnTo>
                <a:lnTo>
                  <a:pt x="f393" y="f118"/>
                </a:lnTo>
                <a:lnTo>
                  <a:pt x="f309" y="f48"/>
                </a:lnTo>
                <a:lnTo>
                  <a:pt x="f318" y="f426"/>
                </a:lnTo>
                <a:lnTo>
                  <a:pt x="f320" y="f426"/>
                </a:lnTo>
                <a:lnTo>
                  <a:pt x="f321" y="f426"/>
                </a:lnTo>
                <a:lnTo>
                  <a:pt x="f321" y="f818"/>
                </a:lnTo>
                <a:lnTo>
                  <a:pt x="f320" y="f818"/>
                </a:lnTo>
                <a:lnTo>
                  <a:pt x="f318" y="f818"/>
                </a:lnTo>
                <a:lnTo>
                  <a:pt x="f822" y="f322"/>
                </a:lnTo>
                <a:lnTo>
                  <a:pt x="f822" y="f818"/>
                </a:lnTo>
                <a:lnTo>
                  <a:pt x="f332" y="f322"/>
                </a:lnTo>
                <a:lnTo>
                  <a:pt x="f328" y="f319"/>
                </a:lnTo>
                <a:lnTo>
                  <a:pt x="f324" y="f327"/>
                </a:lnTo>
                <a:lnTo>
                  <a:pt x="f817" y="f372"/>
                </a:lnTo>
                <a:lnTo>
                  <a:pt x="f324" y="f399"/>
                </a:lnTo>
                <a:lnTo>
                  <a:pt x="f823" y="f399"/>
                </a:lnTo>
                <a:lnTo>
                  <a:pt x="f823" y="f372"/>
                </a:lnTo>
                <a:lnTo>
                  <a:pt x="f329" y="f327"/>
                </a:lnTo>
                <a:lnTo>
                  <a:pt x="f823" y="f372"/>
                </a:lnTo>
                <a:lnTo>
                  <a:pt x="f813" y="f373"/>
                </a:lnTo>
                <a:lnTo>
                  <a:pt x="f813" y="f424"/>
                </a:lnTo>
                <a:lnTo>
                  <a:pt x="f823" y="f424"/>
                </a:lnTo>
                <a:lnTo>
                  <a:pt x="f324" y="f373"/>
                </a:lnTo>
                <a:lnTo>
                  <a:pt x="f325" y="f373"/>
                </a:lnTo>
                <a:lnTo>
                  <a:pt x="f323" y="f373"/>
                </a:lnTo>
                <a:lnTo>
                  <a:pt x="f325" y="f424"/>
                </a:lnTo>
                <a:lnTo>
                  <a:pt x="f817" y="f424"/>
                </a:lnTo>
                <a:lnTo>
                  <a:pt x="f824" y="f424"/>
                </a:lnTo>
                <a:lnTo>
                  <a:pt x="f816" y="f424"/>
                </a:lnTo>
                <a:lnTo>
                  <a:pt x="f824" y="f424"/>
                </a:lnTo>
                <a:lnTo>
                  <a:pt x="f825" y="f123"/>
                </a:lnTo>
                <a:lnTo>
                  <a:pt x="f826" y="f123"/>
                </a:lnTo>
                <a:lnTo>
                  <a:pt x="f814" y="f121"/>
                </a:lnTo>
                <a:lnTo>
                  <a:pt x="f827" y="f285"/>
                </a:lnTo>
                <a:lnTo>
                  <a:pt x="f828" y="f289"/>
                </a:lnTo>
                <a:lnTo>
                  <a:pt x="f829" y="f72"/>
                </a:lnTo>
                <a:lnTo>
                  <a:pt x="f827" y="f72"/>
                </a:lnTo>
                <a:lnTo>
                  <a:pt x="f827" y="f289"/>
                </a:lnTo>
                <a:lnTo>
                  <a:pt x="f830" y="f288"/>
                </a:lnTo>
                <a:lnTo>
                  <a:pt x="f831" y="f289"/>
                </a:lnTo>
                <a:lnTo>
                  <a:pt x="f405" y="f72"/>
                </a:lnTo>
                <a:lnTo>
                  <a:pt x="f832" y="f74"/>
                </a:lnTo>
                <a:lnTo>
                  <a:pt x="f828" y="f72"/>
                </a:lnTo>
                <a:lnTo>
                  <a:pt x="f833" y="f30"/>
                </a:lnTo>
                <a:lnTo>
                  <a:pt x="f829" y="f32"/>
                </a:lnTo>
                <a:lnTo>
                  <a:pt x="f326" y="f123"/>
                </a:lnTo>
                <a:lnTo>
                  <a:pt x="f326" y="f121"/>
                </a:lnTo>
                <a:lnTo>
                  <a:pt x="f323" y="f287"/>
                </a:lnTo>
                <a:lnTo>
                  <a:pt x="f824" y="f73"/>
                </a:lnTo>
                <a:lnTo>
                  <a:pt x="f814" y="f22"/>
                </a:lnTo>
                <a:lnTo>
                  <a:pt x="f814" y="f23"/>
                </a:lnTo>
                <a:lnTo>
                  <a:pt x="f814" y="f25"/>
                </a:lnTo>
                <a:lnTo>
                  <a:pt x="f814" y="f23"/>
                </a:lnTo>
                <a:lnTo>
                  <a:pt x="f834" y="f25"/>
                </a:lnTo>
                <a:lnTo>
                  <a:pt x="f834" y="f35"/>
                </a:lnTo>
                <a:lnTo>
                  <a:pt x="f834" y="f36"/>
                </a:lnTo>
                <a:lnTo>
                  <a:pt x="f828" y="f36"/>
                </a:lnTo>
                <a:lnTo>
                  <a:pt x="f828" y="f35"/>
                </a:lnTo>
                <a:lnTo>
                  <a:pt x="f828" y="f36"/>
                </a:lnTo>
                <a:lnTo>
                  <a:pt x="f833" y="f38"/>
                </a:lnTo>
                <a:lnTo>
                  <a:pt x="f833" y="f41"/>
                </a:lnTo>
                <a:lnTo>
                  <a:pt x="f830" y="f41"/>
                </a:lnTo>
                <a:lnTo>
                  <a:pt x="f833" y="f40"/>
                </a:lnTo>
                <a:lnTo>
                  <a:pt x="f832" y="f40"/>
                </a:lnTo>
                <a:lnTo>
                  <a:pt x="f404" y="f42"/>
                </a:lnTo>
                <a:lnTo>
                  <a:pt x="f405" y="f42"/>
                </a:lnTo>
                <a:lnTo>
                  <a:pt x="f404" y="f147"/>
                </a:lnTo>
                <a:lnTo>
                  <a:pt x="f814" y="f37"/>
                </a:lnTo>
                <a:lnTo>
                  <a:pt x="f835" y="f287"/>
                </a:lnTo>
                <a:lnTo>
                  <a:pt x="f312" y="f373"/>
                </a:lnTo>
                <a:lnTo>
                  <a:pt x="f819" y="f316"/>
                </a:lnTo>
                <a:lnTo>
                  <a:pt x="f387" y="f370"/>
                </a:lnTo>
                <a:lnTo>
                  <a:pt x="f836" y="f49"/>
                </a:lnTo>
                <a:lnTo>
                  <a:pt x="f386" y="f48"/>
                </a:lnTo>
                <a:lnTo>
                  <a:pt x="f347" y="f54"/>
                </a:lnTo>
                <a:lnTo>
                  <a:pt x="f8" y="f9"/>
                </a:lnTo>
                <a:lnTo>
                  <a:pt x="f385" y="f719"/>
                </a:lnTo>
                <a:lnTo>
                  <a:pt x="f836" y="f709"/>
                </a:lnTo>
                <a:lnTo>
                  <a:pt x="f836" y="f721"/>
                </a:lnTo>
                <a:lnTo>
                  <a:pt x="f837" y="f711"/>
                </a:lnTo>
                <a:lnTo>
                  <a:pt x="f385" y="f719"/>
                </a:lnTo>
                <a:lnTo>
                  <a:pt x="f8" y="f9"/>
                </a:lnTo>
                <a:lnTo>
                  <a:pt x="f363" y="f702"/>
                </a:lnTo>
                <a:lnTo>
                  <a:pt x="f366" y="f422"/>
                </a:lnTo>
                <a:lnTo>
                  <a:pt x="f366" y="f423"/>
                </a:lnTo>
                <a:lnTo>
                  <a:pt x="f363" y="f733"/>
                </a:lnTo>
                <a:lnTo>
                  <a:pt x="f363" y="f688"/>
                </a:lnTo>
                <a:lnTo>
                  <a:pt x="f359" y="f429"/>
                </a:lnTo>
                <a:lnTo>
                  <a:pt x="f360" y="f733"/>
                </a:lnTo>
                <a:lnTo>
                  <a:pt x="f360" y="f410"/>
                </a:lnTo>
                <a:lnTo>
                  <a:pt x="f363" y="f702"/>
                </a:lnTo>
                <a:lnTo>
                  <a:pt x="f8" y="f9"/>
                </a:lnTo>
                <a:lnTo>
                  <a:pt x="f360" y="f420"/>
                </a:lnTo>
                <a:lnTo>
                  <a:pt x="f361" y="f420"/>
                </a:lnTo>
                <a:lnTo>
                  <a:pt x="f361" y="f421"/>
                </a:lnTo>
                <a:lnTo>
                  <a:pt x="f358" y="f727"/>
                </a:lnTo>
                <a:lnTo>
                  <a:pt x="f361" y="f727"/>
                </a:lnTo>
                <a:lnTo>
                  <a:pt x="f360" y="f420"/>
                </a:lnTo>
                <a:lnTo>
                  <a:pt x="f8" y="f9"/>
                </a:lnTo>
                <a:lnTo>
                  <a:pt x="f358" y="f736"/>
                </a:lnTo>
                <a:lnTo>
                  <a:pt x="f362" y="f736"/>
                </a:lnTo>
                <a:lnTo>
                  <a:pt x="f343" y="f88"/>
                </a:lnTo>
                <a:lnTo>
                  <a:pt x="f343" y="f87"/>
                </a:lnTo>
                <a:lnTo>
                  <a:pt x="f362" y="f736"/>
                </a:lnTo>
                <a:lnTo>
                  <a:pt x="f358" y="f736"/>
                </a:lnTo>
                <a:lnTo>
                  <a:pt x="f8" y="f9"/>
                </a:lnTo>
                <a:lnTo>
                  <a:pt x="f784" y="f698"/>
                </a:lnTo>
                <a:lnTo>
                  <a:pt x="f362" y="f726"/>
                </a:lnTo>
                <a:lnTo>
                  <a:pt x="f343" y="f699"/>
                </a:lnTo>
                <a:lnTo>
                  <a:pt x="f345" y="f701"/>
                </a:lnTo>
                <a:lnTo>
                  <a:pt x="f345" y="f739"/>
                </a:lnTo>
                <a:lnTo>
                  <a:pt x="f362" y="f726"/>
                </a:lnTo>
                <a:lnTo>
                  <a:pt x="f358" y="f432"/>
                </a:lnTo>
                <a:lnTo>
                  <a:pt x="f362" y="f432"/>
                </a:lnTo>
                <a:lnTo>
                  <a:pt x="f343" y="f432"/>
                </a:lnTo>
                <a:lnTo>
                  <a:pt x="f341" y="f727"/>
                </a:lnTo>
                <a:lnTo>
                  <a:pt x="f784" y="f701"/>
                </a:lnTo>
                <a:lnTo>
                  <a:pt x="f784" y="f698"/>
                </a:lnTo>
                <a:lnTo>
                  <a:pt x="f8" y="f9"/>
                </a:lnTo>
                <a:lnTo>
                  <a:pt x="f345" y="f745"/>
                </a:lnTo>
                <a:lnTo>
                  <a:pt x="f341" y="f413"/>
                </a:lnTo>
                <a:lnTo>
                  <a:pt x="f341" y="f745"/>
                </a:lnTo>
                <a:lnTo>
                  <a:pt x="f345" y="f745"/>
                </a:lnTo>
                <a:lnTo>
                  <a:pt x="f8" y="f9"/>
                </a:lnTo>
                <a:lnTo>
                  <a:pt x="f364" y="f678"/>
                </a:lnTo>
                <a:lnTo>
                  <a:pt x="f358" y="f838"/>
                </a:lnTo>
                <a:lnTo>
                  <a:pt x="f345" y="f838"/>
                </a:lnTo>
                <a:lnTo>
                  <a:pt x="f764" y="f838"/>
                </a:lnTo>
                <a:lnTo>
                  <a:pt x="f765" y="f768"/>
                </a:lnTo>
                <a:lnTo>
                  <a:pt x="f755" y="f768"/>
                </a:lnTo>
                <a:lnTo>
                  <a:pt x="f755" y="f713"/>
                </a:lnTo>
                <a:lnTo>
                  <a:pt x="f765" y="f713"/>
                </a:lnTo>
                <a:lnTo>
                  <a:pt x="f341" y="f713"/>
                </a:lnTo>
                <a:lnTo>
                  <a:pt x="f363" y="f713"/>
                </a:lnTo>
                <a:lnTo>
                  <a:pt x="f751" y="f714"/>
                </a:lnTo>
                <a:lnTo>
                  <a:pt x="f366" y="f714"/>
                </a:lnTo>
                <a:lnTo>
                  <a:pt x="f751" y="f680"/>
                </a:lnTo>
                <a:lnTo>
                  <a:pt x="f364" y="f680"/>
                </a:lnTo>
                <a:lnTo>
                  <a:pt x="f364" y="f679"/>
                </a:lnTo>
                <a:lnTo>
                  <a:pt x="f765" y="f768"/>
                </a:lnTo>
                <a:lnTo>
                  <a:pt x="f364" y="f768"/>
                </a:lnTo>
                <a:lnTo>
                  <a:pt x="f364" y="f678"/>
                </a:lnTo>
                <a:lnTo>
                  <a:pt x="f8" y="f9"/>
                </a:lnTo>
                <a:lnTo>
                  <a:pt x="f366" y="f709"/>
                </a:lnTo>
                <a:lnTo>
                  <a:pt x="f363" y="f724"/>
                </a:lnTo>
                <a:lnTo>
                  <a:pt x="f359" y="f722"/>
                </a:lnTo>
                <a:lnTo>
                  <a:pt x="f363" y="f724"/>
                </a:lnTo>
                <a:lnTo>
                  <a:pt x="f366" y="f724"/>
                </a:lnTo>
                <a:lnTo>
                  <a:pt x="f366" y="f709"/>
                </a:lnTo>
                <a:lnTo>
                  <a:pt x="f8" y="f9"/>
                </a:lnTo>
                <a:lnTo>
                  <a:pt x="f364" y="f709"/>
                </a:lnTo>
                <a:lnTo>
                  <a:pt x="f364" y="f724"/>
                </a:lnTo>
                <a:lnTo>
                  <a:pt x="f365" y="f724"/>
                </a:lnTo>
                <a:lnTo>
                  <a:pt x="f364" y="f709"/>
                </a:lnTo>
                <a:lnTo>
                  <a:pt x="f8" y="f9"/>
                </a:lnTo>
                <a:lnTo>
                  <a:pt x="f769" y="f34"/>
                </a:lnTo>
                <a:lnTo>
                  <a:pt x="f769" y="f11"/>
                </a:lnTo>
                <a:lnTo>
                  <a:pt x="f769" y="f13"/>
                </a:lnTo>
                <a:lnTo>
                  <a:pt x="f769" y="f11"/>
                </a:lnTo>
                <a:lnTo>
                  <a:pt x="f367" y="f11"/>
                </a:lnTo>
                <a:lnTo>
                  <a:pt x="f769" y="f34"/>
                </a:lnTo>
                <a:lnTo>
                  <a:pt x="f8" y="f9"/>
                </a:lnTo>
                <a:lnTo>
                  <a:pt x="f377" y="f705"/>
                </a:lnTo>
                <a:lnTo>
                  <a:pt x="f376" y="f706"/>
                </a:lnTo>
                <a:lnTo>
                  <a:pt x="f374" y="f684"/>
                </a:lnTo>
                <a:lnTo>
                  <a:pt x="f774" y="f88"/>
                </a:lnTo>
                <a:lnTo>
                  <a:pt x="f774" y="f684"/>
                </a:lnTo>
                <a:lnTo>
                  <a:pt x="f773" y="f683"/>
                </a:lnTo>
                <a:lnTo>
                  <a:pt x="f369" y="f682"/>
                </a:lnTo>
                <a:lnTo>
                  <a:pt x="f770" y="f723"/>
                </a:lnTo>
                <a:lnTo>
                  <a:pt x="f371" y="f681"/>
                </a:lnTo>
                <a:lnTo>
                  <a:pt x="f752" y="f708"/>
                </a:lnTo>
                <a:lnTo>
                  <a:pt x="f752" y="f707"/>
                </a:lnTo>
                <a:lnTo>
                  <a:pt x="f752" y="f839"/>
                </a:lnTo>
                <a:lnTo>
                  <a:pt x="f365" y="f710"/>
                </a:lnTo>
                <a:lnTo>
                  <a:pt x="f366" y="f710"/>
                </a:lnTo>
                <a:lnTo>
                  <a:pt x="f751" y="f707"/>
                </a:lnTo>
                <a:lnTo>
                  <a:pt x="f363" y="f708"/>
                </a:lnTo>
                <a:lnTo>
                  <a:pt x="f363" y="f723"/>
                </a:lnTo>
                <a:lnTo>
                  <a:pt x="f363" y="f681"/>
                </a:lnTo>
                <a:lnTo>
                  <a:pt x="f363" y="f723"/>
                </a:lnTo>
                <a:lnTo>
                  <a:pt x="f361" y="f709"/>
                </a:lnTo>
                <a:lnTo>
                  <a:pt x="f358" y="f711"/>
                </a:lnTo>
                <a:lnTo>
                  <a:pt x="f358" y="f840"/>
                </a:lnTo>
                <a:lnTo>
                  <a:pt x="f361" y="f840"/>
                </a:lnTo>
                <a:lnTo>
                  <a:pt x="f360" y="f711"/>
                </a:lnTo>
                <a:lnTo>
                  <a:pt x="f363" y="f720"/>
                </a:lnTo>
                <a:lnTo>
                  <a:pt x="f363" y="f711"/>
                </a:lnTo>
                <a:lnTo>
                  <a:pt x="f363" y="f719"/>
                </a:lnTo>
                <a:lnTo>
                  <a:pt x="f751" y="f840"/>
                </a:lnTo>
                <a:lnTo>
                  <a:pt x="f751" y="f716"/>
                </a:lnTo>
                <a:lnTo>
                  <a:pt x="f755" y="f712"/>
                </a:lnTo>
                <a:lnTo>
                  <a:pt x="f753" y="f681"/>
                </a:lnTo>
                <a:lnTo>
                  <a:pt x="f345" y="f706"/>
                </a:lnTo>
                <a:lnTo>
                  <a:pt x="f343" y="f684"/>
                </a:lnTo>
                <a:lnTo>
                  <a:pt x="f341" y="f705"/>
                </a:lnTo>
                <a:lnTo>
                  <a:pt x="f341" y="f683"/>
                </a:lnTo>
                <a:lnTo>
                  <a:pt x="f341" y="f707"/>
                </a:lnTo>
                <a:lnTo>
                  <a:pt x="f343" y="f708"/>
                </a:lnTo>
                <a:lnTo>
                  <a:pt x="f358" y="f708"/>
                </a:lnTo>
                <a:lnTo>
                  <a:pt x="f358" y="f839"/>
                </a:lnTo>
                <a:lnTo>
                  <a:pt x="f362" y="f705"/>
                </a:lnTo>
                <a:lnTo>
                  <a:pt x="f362" y="f684"/>
                </a:lnTo>
                <a:lnTo>
                  <a:pt x="f358" y="f87"/>
                </a:lnTo>
                <a:lnTo>
                  <a:pt x="f360" y="f736"/>
                </a:lnTo>
                <a:lnTo>
                  <a:pt x="f371" y="f684"/>
                </a:lnTo>
                <a:lnTo>
                  <a:pt x="f769" y="f684"/>
                </a:lnTo>
                <a:lnTo>
                  <a:pt x="f367" y="f88"/>
                </a:lnTo>
                <a:lnTo>
                  <a:pt x="f769" y="f736"/>
                </a:lnTo>
                <a:lnTo>
                  <a:pt x="f371" y="f670"/>
                </a:lnTo>
                <a:lnTo>
                  <a:pt x="f371" y="f75"/>
                </a:lnTo>
                <a:lnTo>
                  <a:pt x="f371" y="f704"/>
                </a:lnTo>
                <a:lnTo>
                  <a:pt x="f367" y="f685"/>
                </a:lnTo>
                <a:lnTo>
                  <a:pt x="f770" y="f687"/>
                </a:lnTo>
                <a:lnTo>
                  <a:pt x="f770" y="f685"/>
                </a:lnTo>
                <a:lnTo>
                  <a:pt x="f368" y="f704"/>
                </a:lnTo>
                <a:lnTo>
                  <a:pt x="f369" y="f80"/>
                </a:lnTo>
                <a:lnTo>
                  <a:pt x="f774" y="f704"/>
                </a:lnTo>
                <a:lnTo>
                  <a:pt x="f374" y="f735"/>
                </a:lnTo>
                <a:lnTo>
                  <a:pt x="f374" y="f734"/>
                </a:lnTo>
                <a:lnTo>
                  <a:pt x="f786" y="f731"/>
                </a:lnTo>
                <a:lnTo>
                  <a:pt x="f786" y="f745"/>
                </a:lnTo>
                <a:lnTo>
                  <a:pt x="f374" y="f413"/>
                </a:lnTo>
                <a:lnTo>
                  <a:pt x="f773" y="f414"/>
                </a:lnTo>
                <a:lnTo>
                  <a:pt x="f786" y="f411"/>
                </a:lnTo>
                <a:lnTo>
                  <a:pt x="f376" y="f411"/>
                </a:lnTo>
                <a:lnTo>
                  <a:pt x="f787" y="f411"/>
                </a:lnTo>
                <a:lnTo>
                  <a:pt x="f378" y="f414"/>
                </a:lnTo>
                <a:lnTo>
                  <a:pt x="f790" y="f413"/>
                </a:lnTo>
                <a:lnTo>
                  <a:pt x="f791" y="f412"/>
                </a:lnTo>
                <a:lnTo>
                  <a:pt x="f792" y="f411"/>
                </a:lnTo>
                <a:lnTo>
                  <a:pt x="f794" y="f732"/>
                </a:lnTo>
                <a:lnTo>
                  <a:pt x="f841" y="f733"/>
                </a:lnTo>
                <a:lnTo>
                  <a:pt x="f811" y="f688"/>
                </a:lnTo>
                <a:lnTo>
                  <a:pt x="f810" y="f688"/>
                </a:lnTo>
                <a:lnTo>
                  <a:pt x="f810" y="f733"/>
                </a:lnTo>
                <a:lnTo>
                  <a:pt x="f382" y="f429"/>
                </a:lnTo>
                <a:lnTo>
                  <a:pt x="f380" y="f732"/>
                </a:lnTo>
                <a:lnTo>
                  <a:pt x="f380" y="f427"/>
                </a:lnTo>
                <a:lnTo>
                  <a:pt x="f382" y="f415"/>
                </a:lnTo>
                <a:lnTo>
                  <a:pt x="f383" y="f415"/>
                </a:lnTo>
                <a:lnTo>
                  <a:pt x="f384" y="f427"/>
                </a:lnTo>
                <a:lnTo>
                  <a:pt x="f395" y="f411"/>
                </a:lnTo>
                <a:lnTo>
                  <a:pt x="f395" y="f412"/>
                </a:lnTo>
                <a:lnTo>
                  <a:pt x="f809" y="f745"/>
                </a:lnTo>
                <a:lnTo>
                  <a:pt x="f382" y="f731"/>
                </a:lnTo>
                <a:lnTo>
                  <a:pt x="f379" y="f731"/>
                </a:lnTo>
                <a:lnTo>
                  <a:pt x="f793" y="f731"/>
                </a:lnTo>
                <a:lnTo>
                  <a:pt x="f792" y="f730"/>
                </a:lnTo>
                <a:lnTo>
                  <a:pt x="f793" y="f687"/>
                </a:lnTo>
                <a:lnTo>
                  <a:pt x="f792" y="f77"/>
                </a:lnTo>
                <a:lnTo>
                  <a:pt x="f795" y="f80"/>
                </a:lnTo>
                <a:lnTo>
                  <a:pt x="f792" y="f80"/>
                </a:lnTo>
                <a:lnTo>
                  <a:pt x="f841" y="f687"/>
                </a:lnTo>
                <a:lnTo>
                  <a:pt x="f381" y="f743"/>
                </a:lnTo>
                <a:lnTo>
                  <a:pt x="f380" y="f687"/>
                </a:lnTo>
                <a:lnTo>
                  <a:pt x="f811" y="f687"/>
                </a:lnTo>
                <a:lnTo>
                  <a:pt x="f810" y="f685"/>
                </a:lnTo>
                <a:lnTo>
                  <a:pt x="f382" y="f735"/>
                </a:lnTo>
                <a:lnTo>
                  <a:pt x="f841" y="f704"/>
                </a:lnTo>
                <a:lnTo>
                  <a:pt x="f379" y="f75"/>
                </a:lnTo>
                <a:lnTo>
                  <a:pt x="f379" y="f80"/>
                </a:lnTo>
                <a:lnTo>
                  <a:pt x="f794" y="f80"/>
                </a:lnTo>
                <a:lnTo>
                  <a:pt x="f792" y="f80"/>
                </a:lnTo>
                <a:lnTo>
                  <a:pt x="f378" y="f670"/>
                </a:lnTo>
                <a:lnTo>
                  <a:pt x="f377" y="f736"/>
                </a:lnTo>
                <a:lnTo>
                  <a:pt x="f787" y="f736"/>
                </a:lnTo>
                <a:lnTo>
                  <a:pt x="f382" y="f704"/>
                </a:lnTo>
                <a:lnTo>
                  <a:pt x="f385" y="f686"/>
                </a:lnTo>
                <a:lnTo>
                  <a:pt x="f384" y="f77"/>
                </a:lnTo>
                <a:lnTo>
                  <a:pt x="f809" y="f704"/>
                </a:lnTo>
                <a:lnTo>
                  <a:pt x="f395" y="f704"/>
                </a:lnTo>
                <a:lnTo>
                  <a:pt x="f384" y="f704"/>
                </a:lnTo>
                <a:lnTo>
                  <a:pt x="f811" y="f75"/>
                </a:lnTo>
                <a:lnTo>
                  <a:pt x="f791" y="f736"/>
                </a:lnTo>
                <a:lnTo>
                  <a:pt x="f790" y="f87"/>
                </a:lnTo>
                <a:lnTo>
                  <a:pt x="f789" y="f88"/>
                </a:lnTo>
                <a:lnTo>
                  <a:pt x="f378" y="f705"/>
                </a:lnTo>
                <a:lnTo>
                  <a:pt x="f787" y="f683"/>
                </a:lnTo>
                <a:lnTo>
                  <a:pt x="f787" y="f705"/>
                </a:lnTo>
                <a:lnTo>
                  <a:pt x="f377" y="f705"/>
                </a:lnTo>
                <a:lnTo>
                  <a:pt x="f8" y="f9"/>
                </a:lnTo>
                <a:lnTo>
                  <a:pt x="f800" y="f660"/>
                </a:lnTo>
                <a:lnTo>
                  <a:pt x="f787" y="f660"/>
                </a:lnTo>
                <a:lnTo>
                  <a:pt x="f378" y="f661"/>
                </a:lnTo>
                <a:lnTo>
                  <a:pt x="f800" y="f660"/>
                </a:lnTo>
                <a:lnTo>
                  <a:pt x="f8" y="f9"/>
                </a:lnTo>
                <a:lnTo>
                  <a:pt x="f791" y="f676"/>
                </a:lnTo>
                <a:lnTo>
                  <a:pt x="f790" y="f667"/>
                </a:lnTo>
                <a:lnTo>
                  <a:pt x="f791" y="f667"/>
                </a:lnTo>
                <a:lnTo>
                  <a:pt x="f790" y="f666"/>
                </a:lnTo>
                <a:lnTo>
                  <a:pt x="f789" y="f663"/>
                </a:lnTo>
                <a:lnTo>
                  <a:pt x="f789" y="f665"/>
                </a:lnTo>
                <a:lnTo>
                  <a:pt x="f378" y="f666"/>
                </a:lnTo>
                <a:lnTo>
                  <a:pt x="f800" y="f667"/>
                </a:lnTo>
                <a:lnTo>
                  <a:pt x="f378" y="f676"/>
                </a:lnTo>
                <a:lnTo>
                  <a:pt x="f795" y="f766"/>
                </a:lnTo>
                <a:lnTo>
                  <a:pt x="f791" y="f676"/>
                </a:lnTo>
                <a:lnTo>
                  <a:pt x="f8" y="f9"/>
                </a:lnTo>
                <a:lnTo>
                  <a:pt x="f791" y="f712"/>
                </a:lnTo>
                <a:lnTo>
                  <a:pt x="f791" y="f714"/>
                </a:lnTo>
                <a:lnTo>
                  <a:pt x="f789" y="f714"/>
                </a:lnTo>
                <a:lnTo>
                  <a:pt x="f800" y="f714"/>
                </a:lnTo>
                <a:lnTo>
                  <a:pt x="f787" y="f714"/>
                </a:lnTo>
                <a:lnTo>
                  <a:pt x="f789" y="f716"/>
                </a:lnTo>
                <a:lnTo>
                  <a:pt x="f791" y="f840"/>
                </a:lnTo>
                <a:lnTo>
                  <a:pt x="f792" y="f720"/>
                </a:lnTo>
                <a:lnTo>
                  <a:pt x="f794" y="f709"/>
                </a:lnTo>
                <a:lnTo>
                  <a:pt x="f379" y="f681"/>
                </a:lnTo>
                <a:lnTo>
                  <a:pt x="f810" y="f723"/>
                </a:lnTo>
                <a:lnTo>
                  <a:pt x="f382" y="f681"/>
                </a:lnTo>
                <a:lnTo>
                  <a:pt x="f382" y="f722"/>
                </a:lnTo>
                <a:lnTo>
                  <a:pt x="f809" y="f723"/>
                </a:lnTo>
                <a:lnTo>
                  <a:pt x="f395" y="f723"/>
                </a:lnTo>
                <a:lnTo>
                  <a:pt x="f395" y="f681"/>
                </a:lnTo>
                <a:lnTo>
                  <a:pt x="f395" y="f722"/>
                </a:lnTo>
                <a:lnTo>
                  <a:pt x="f809" y="f711"/>
                </a:lnTo>
                <a:lnTo>
                  <a:pt x="f397" y="f724"/>
                </a:lnTo>
                <a:lnTo>
                  <a:pt x="f397" y="f719"/>
                </a:lnTo>
                <a:lnTo>
                  <a:pt x="f385" y="f716"/>
                </a:lnTo>
                <a:lnTo>
                  <a:pt x="f395" y="f714"/>
                </a:lnTo>
                <a:lnTo>
                  <a:pt x="f809" y="f714"/>
                </a:lnTo>
                <a:lnTo>
                  <a:pt x="f382" y="f840"/>
                </a:lnTo>
                <a:lnTo>
                  <a:pt x="f841" y="f721"/>
                </a:lnTo>
                <a:lnTo>
                  <a:pt x="f794" y="f709"/>
                </a:lnTo>
                <a:lnTo>
                  <a:pt x="f792" y="f720"/>
                </a:lnTo>
                <a:lnTo>
                  <a:pt x="f791" y="f712"/>
                </a:lnTo>
                <a:lnTo>
                  <a:pt x="f8" y="f9"/>
                </a:lnTo>
                <a:lnTo>
                  <a:pt x="f44" y="f212"/>
                </a:lnTo>
                <a:lnTo>
                  <a:pt x="f40" y="f212"/>
                </a:lnTo>
                <a:lnTo>
                  <a:pt x="f40" y="f206"/>
                </a:lnTo>
                <a:lnTo>
                  <a:pt x="f44" y="f206"/>
                </a:lnTo>
                <a:lnTo>
                  <a:pt x="f42" y="f212"/>
                </a:lnTo>
                <a:lnTo>
                  <a:pt x="f44" y="f212"/>
                </a:lnTo>
                <a:lnTo>
                  <a:pt x="f8" y="f9"/>
                </a:lnTo>
                <a:lnTo>
                  <a:pt x="f22" y="f188"/>
                </a:lnTo>
                <a:lnTo>
                  <a:pt x="f33" y="f188"/>
                </a:lnTo>
                <a:lnTo>
                  <a:pt x="f33" y="f190"/>
                </a:lnTo>
                <a:lnTo>
                  <a:pt x="f22" y="f190"/>
                </a:lnTo>
                <a:lnTo>
                  <a:pt x="f22" y="f188"/>
                </a:lnTo>
                <a:lnTo>
                  <a:pt x="f23" y="f188"/>
                </a:lnTo>
                <a:lnTo>
                  <a:pt x="f22" y="f188"/>
                </a:lnTo>
                <a:lnTo>
                  <a:pt x="f8" y="f9"/>
                </a:lnTo>
                <a:lnTo>
                  <a:pt x="f70" y="f221"/>
                </a:lnTo>
                <a:lnTo>
                  <a:pt x="f69" y="f213"/>
                </a:lnTo>
                <a:lnTo>
                  <a:pt x="f70" y="f213"/>
                </a:lnTo>
                <a:lnTo>
                  <a:pt x="f70" y="f221"/>
                </a:lnTo>
                <a:lnTo>
                  <a:pt x="f8" y="f9"/>
                </a:lnTo>
                <a:lnTo>
                  <a:pt x="f33" y="f188"/>
                </a:lnTo>
                <a:lnTo>
                  <a:pt x="f33" y="f187"/>
                </a:lnTo>
                <a:lnTo>
                  <a:pt x="f32" y="f187"/>
                </a:lnTo>
                <a:lnTo>
                  <a:pt x="f32" y="f188"/>
                </a:lnTo>
                <a:lnTo>
                  <a:pt x="f32" y="f190"/>
                </a:lnTo>
                <a:lnTo>
                  <a:pt x="f33" y="f190"/>
                </a:lnTo>
                <a:lnTo>
                  <a:pt x="f33" y="f188"/>
                </a:lnTo>
                <a:lnTo>
                  <a:pt x="f8" y="f9"/>
                </a:lnTo>
                <a:lnTo>
                  <a:pt x="f38" y="f221"/>
                </a:lnTo>
                <a:lnTo>
                  <a:pt x="f45" y="f221"/>
                </a:lnTo>
                <a:lnTo>
                  <a:pt x="f45" y="f213"/>
                </a:lnTo>
                <a:lnTo>
                  <a:pt x="f38" y="f221"/>
                </a:lnTo>
                <a:lnTo>
                  <a:pt x="f8" y="f9"/>
                </a:lnTo>
                <a:lnTo>
                  <a:pt x="f99" y="f506"/>
                </a:lnTo>
                <a:lnTo>
                  <a:pt x="f100" y="f239"/>
                </a:lnTo>
                <a:lnTo>
                  <a:pt x="f5" y="f239"/>
                </a:lnTo>
                <a:lnTo>
                  <a:pt x="f100" y="f239"/>
                </a:lnTo>
                <a:lnTo>
                  <a:pt x="f99" y="f506"/>
                </a:lnTo>
                <a:lnTo>
                  <a:pt x="f8" y="f9"/>
                </a:lnTo>
                <a:lnTo>
                  <a:pt x="f5" y="f277"/>
                </a:lnTo>
                <a:lnTo>
                  <a:pt x="f5" y="f278"/>
                </a:lnTo>
                <a:lnTo>
                  <a:pt x="f40" y="f199"/>
                </a:lnTo>
                <a:lnTo>
                  <a:pt x="f23" y="f266"/>
                </a:lnTo>
                <a:lnTo>
                  <a:pt x="f5" y="f277"/>
                </a:lnTo>
                <a:lnTo>
                  <a:pt x="f8" y="f9"/>
                </a:lnTo>
                <a:lnTo>
                  <a:pt x="f44" y="f184"/>
                </a:lnTo>
                <a:lnTo>
                  <a:pt x="f41" y="f184"/>
                </a:lnTo>
                <a:lnTo>
                  <a:pt x="f38" y="f266"/>
                </a:lnTo>
                <a:lnTo>
                  <a:pt x="f40" y="f266"/>
                </a:lnTo>
                <a:lnTo>
                  <a:pt x="f44" y="f184"/>
                </a:lnTo>
                <a:lnTo>
                  <a:pt x="f44" y="f184"/>
                </a:lnTo>
                <a:lnTo>
                  <a:pt x="f8" y="f9"/>
                </a:lnTo>
                <a:lnTo>
                  <a:pt x="f25" y="f451"/>
                </a:lnTo>
                <a:lnTo>
                  <a:pt x="f35" y="f451"/>
                </a:lnTo>
                <a:lnTo>
                  <a:pt x="f36" y="f266"/>
                </a:lnTo>
                <a:lnTo>
                  <a:pt x="f35" y="f266"/>
                </a:lnTo>
                <a:lnTo>
                  <a:pt x="f25" y="f451"/>
                </a:lnTo>
                <a:lnTo>
                  <a:pt x="f8" y="f9"/>
                </a:lnTo>
                <a:lnTo>
                  <a:pt x="f100" y="f181"/>
                </a:lnTo>
                <a:lnTo>
                  <a:pt x="f99" y="f178"/>
                </a:lnTo>
                <a:lnTo>
                  <a:pt x="f99" y="f291"/>
                </a:lnTo>
                <a:lnTo>
                  <a:pt x="f99" y="f134"/>
                </a:lnTo>
                <a:lnTo>
                  <a:pt x="f99" y="f181"/>
                </a:lnTo>
                <a:lnTo>
                  <a:pt x="f99" y="f178"/>
                </a:lnTo>
                <a:lnTo>
                  <a:pt x="f99" y="f134"/>
                </a:lnTo>
                <a:lnTo>
                  <a:pt x="f99" y="f135"/>
                </a:lnTo>
                <a:lnTo>
                  <a:pt x="f99" y="f132"/>
                </a:lnTo>
                <a:lnTo>
                  <a:pt x="f99" y="f135"/>
                </a:lnTo>
                <a:lnTo>
                  <a:pt x="f99" y="f163"/>
                </a:lnTo>
                <a:lnTo>
                  <a:pt x="f100" y="f163"/>
                </a:lnTo>
                <a:lnTo>
                  <a:pt x="f100" y="f164"/>
                </a:lnTo>
                <a:lnTo>
                  <a:pt x="f5" y="f109"/>
                </a:lnTo>
                <a:lnTo>
                  <a:pt x="f5" y="f111"/>
                </a:lnTo>
                <a:lnTo>
                  <a:pt x="f5" y="f132"/>
                </a:lnTo>
                <a:lnTo>
                  <a:pt x="f5" y="f134"/>
                </a:lnTo>
                <a:lnTo>
                  <a:pt x="f5" y="f181"/>
                </a:lnTo>
                <a:lnTo>
                  <a:pt x="f100" y="f181"/>
                </a:lnTo>
                <a:lnTo>
                  <a:pt x="f8" y="f9"/>
                </a:lnTo>
                <a:lnTo>
                  <a:pt x="f510" y="f339"/>
                </a:lnTo>
                <a:lnTo>
                  <a:pt x="f446" y="f486"/>
                </a:lnTo>
                <a:lnTo>
                  <a:pt x="f446" y="f488"/>
                </a:lnTo>
                <a:lnTo>
                  <a:pt x="f510" y="f486"/>
                </a:lnTo>
                <a:lnTo>
                  <a:pt x="f510" y="f339"/>
                </a:lnTo>
                <a:lnTo>
                  <a:pt x="f8" y="f9"/>
                </a:lnTo>
                <a:lnTo>
                  <a:pt x="f399" y="f255"/>
                </a:lnTo>
                <a:lnTo>
                  <a:pt x="f327" y="f255"/>
                </a:lnTo>
                <a:lnTo>
                  <a:pt x="f327" y="f260"/>
                </a:lnTo>
                <a:lnTo>
                  <a:pt x="f372" y="f255"/>
                </a:lnTo>
                <a:lnTo>
                  <a:pt x="f399" y="f255"/>
                </a:lnTo>
                <a:lnTo>
                  <a:pt x="f8" y="f9"/>
                </a:lnTo>
                <a:lnTo>
                  <a:pt x="f32" y="f202"/>
                </a:lnTo>
                <a:lnTo>
                  <a:pt x="f818" y="f204"/>
                </a:lnTo>
                <a:lnTo>
                  <a:pt x="f426" y="f204"/>
                </a:lnTo>
                <a:lnTo>
                  <a:pt x="f370" y="f205"/>
                </a:lnTo>
                <a:lnTo>
                  <a:pt x="f104" y="f250"/>
                </a:lnTo>
                <a:lnTo>
                  <a:pt x="f106" y="f250"/>
                </a:lnTo>
                <a:lnTo>
                  <a:pt x="f104" y="f250"/>
                </a:lnTo>
                <a:lnTo>
                  <a:pt x="f106" y="f250"/>
                </a:lnTo>
                <a:lnTo>
                  <a:pt x="f107" y="f125"/>
                </a:lnTo>
                <a:lnTo>
                  <a:pt x="f149" y="f264"/>
                </a:lnTo>
                <a:lnTo>
                  <a:pt x="f171" y="f264"/>
                </a:lnTo>
                <a:lnTo>
                  <a:pt x="f171" y="f258"/>
                </a:lnTo>
                <a:lnTo>
                  <a:pt x="f149" y="f264"/>
                </a:lnTo>
                <a:lnTo>
                  <a:pt x="f155" y="f265"/>
                </a:lnTo>
                <a:lnTo>
                  <a:pt x="f159" y="f521"/>
                </a:lnTo>
                <a:lnTo>
                  <a:pt x="f159" y="f515"/>
                </a:lnTo>
                <a:lnTo>
                  <a:pt x="f160" y="f521"/>
                </a:lnTo>
                <a:lnTo>
                  <a:pt x="f161" y="f521"/>
                </a:lnTo>
                <a:lnTo>
                  <a:pt x="f842" y="f529"/>
                </a:lnTo>
                <a:lnTo>
                  <a:pt x="f173" y="f529"/>
                </a:lnTo>
                <a:lnTo>
                  <a:pt x="f173" y="f521"/>
                </a:lnTo>
                <a:lnTo>
                  <a:pt x="f157" y="f258"/>
                </a:lnTo>
                <a:lnTo>
                  <a:pt x="f158" y="f260"/>
                </a:lnTo>
                <a:lnTo>
                  <a:pt x="f270" y="f251"/>
                </a:lnTo>
                <a:lnTo>
                  <a:pt x="f153" y="f247"/>
                </a:lnTo>
                <a:lnTo>
                  <a:pt x="f307" y="f251"/>
                </a:lnTo>
                <a:lnTo>
                  <a:pt x="f160" y="f260"/>
                </a:lnTo>
                <a:lnTo>
                  <a:pt x="f161" y="f258"/>
                </a:lnTo>
                <a:lnTo>
                  <a:pt x="f161" y="f260"/>
                </a:lnTo>
                <a:lnTo>
                  <a:pt x="f153" y="f262"/>
                </a:lnTo>
                <a:lnTo>
                  <a:pt x="f153" y="f263"/>
                </a:lnTo>
                <a:lnTo>
                  <a:pt x="f152" y="f263"/>
                </a:lnTo>
                <a:lnTo>
                  <a:pt x="f151" y="f208"/>
                </a:lnTo>
                <a:lnTo>
                  <a:pt x="f291" y="f222"/>
                </a:lnTo>
                <a:lnTo>
                  <a:pt x="f149" y="f213"/>
                </a:lnTo>
                <a:lnTo>
                  <a:pt x="f156" y="f263"/>
                </a:lnTo>
                <a:lnTo>
                  <a:pt x="f159" y="f263"/>
                </a:lnTo>
                <a:lnTo>
                  <a:pt x="f160" y="f263"/>
                </a:lnTo>
                <a:lnTo>
                  <a:pt x="f161" y="f262"/>
                </a:lnTo>
                <a:lnTo>
                  <a:pt x="f162" y="f262"/>
                </a:lnTo>
                <a:lnTo>
                  <a:pt x="f162" y="f566"/>
                </a:lnTo>
                <a:lnTo>
                  <a:pt x="f162" y="f244"/>
                </a:lnTo>
                <a:lnTo>
                  <a:pt x="f294" y="f566"/>
                </a:lnTo>
                <a:lnTo>
                  <a:pt x="f162" y="f244"/>
                </a:lnTo>
                <a:lnTo>
                  <a:pt x="f294" y="f244"/>
                </a:lnTo>
                <a:lnTo>
                  <a:pt x="f294" y="f127"/>
                </a:lnTo>
                <a:lnTo>
                  <a:pt x="f294" y="f125"/>
                </a:lnTo>
                <a:lnTo>
                  <a:pt x="f161" y="f250"/>
                </a:lnTo>
                <a:lnTo>
                  <a:pt x="f160" y="f250"/>
                </a:lnTo>
                <a:lnTo>
                  <a:pt x="f159" y="f250"/>
                </a:lnTo>
                <a:lnTo>
                  <a:pt x="f156" y="f250"/>
                </a:lnTo>
                <a:lnTo>
                  <a:pt x="f157" y="f250"/>
                </a:lnTo>
                <a:lnTo>
                  <a:pt x="f157" y="f127"/>
                </a:lnTo>
                <a:lnTo>
                  <a:pt x="f160" y="f252"/>
                </a:lnTo>
                <a:lnTo>
                  <a:pt x="f842" y="f260"/>
                </a:lnTo>
                <a:lnTo>
                  <a:pt x="f173" y="f258"/>
                </a:lnTo>
                <a:lnTo>
                  <a:pt x="f174" y="f260"/>
                </a:lnTo>
                <a:lnTo>
                  <a:pt x="f843" y="f255"/>
                </a:lnTo>
                <a:lnTo>
                  <a:pt x="f174" y="f255"/>
                </a:lnTo>
                <a:lnTo>
                  <a:pt x="f175" y="f255"/>
                </a:lnTo>
                <a:lnTo>
                  <a:pt x="f248" y="f255"/>
                </a:lnTo>
                <a:lnTo>
                  <a:pt x="f695" y="f255"/>
                </a:lnTo>
                <a:lnTo>
                  <a:pt x="f301" y="f260"/>
                </a:lnTo>
                <a:lnTo>
                  <a:pt x="f738" y="f258"/>
                </a:lnTo>
                <a:lnTo>
                  <a:pt x="f844" y="f517"/>
                </a:lnTo>
                <a:lnTo>
                  <a:pt x="f216" y="f530"/>
                </a:lnTo>
                <a:lnTo>
                  <a:pt x="f467" y="f533"/>
                </a:lnTo>
                <a:lnTo>
                  <a:pt x="f455" y="f496"/>
                </a:lnTo>
                <a:lnTo>
                  <a:pt x="f184" y="f239"/>
                </a:lnTo>
                <a:lnTo>
                  <a:pt x="f183" y="f340"/>
                </a:lnTo>
                <a:lnTo>
                  <a:pt x="f189" y="f503"/>
                </a:lnTo>
                <a:lnTo>
                  <a:pt x="f193" y="f503"/>
                </a:lnTo>
                <a:lnTo>
                  <a:pt x="f193" y="f509"/>
                </a:lnTo>
                <a:lnTo>
                  <a:pt x="f194" y="f509"/>
                </a:lnTo>
                <a:lnTo>
                  <a:pt x="f194" y="f483"/>
                </a:lnTo>
                <a:lnTo>
                  <a:pt x="f195" y="f483"/>
                </a:lnTo>
                <a:lnTo>
                  <a:pt x="f195" y="f507"/>
                </a:lnTo>
                <a:lnTo>
                  <a:pt x="f194" y="f278"/>
                </a:lnTo>
                <a:lnTo>
                  <a:pt x="f193" y="f278"/>
                </a:lnTo>
                <a:lnTo>
                  <a:pt x="f189" y="f278"/>
                </a:lnTo>
                <a:lnTo>
                  <a:pt x="f193" y="f275"/>
                </a:lnTo>
                <a:lnTo>
                  <a:pt x="f194" y="f274"/>
                </a:lnTo>
                <a:lnTo>
                  <a:pt x="f193" y="f275"/>
                </a:lnTo>
                <a:lnTo>
                  <a:pt x="f193" y="f799"/>
                </a:lnTo>
                <a:lnTo>
                  <a:pt x="f193" y="f541"/>
                </a:lnTo>
                <a:lnTo>
                  <a:pt x="f194" y="f198"/>
                </a:lnTo>
                <a:lnTo>
                  <a:pt x="f194" y="f451"/>
                </a:lnTo>
                <a:lnTo>
                  <a:pt x="f194" y="f455"/>
                </a:lnTo>
                <a:lnTo>
                  <a:pt x="f194" y="f452"/>
                </a:lnTo>
                <a:lnTo>
                  <a:pt x="f195" y="f452"/>
                </a:lnTo>
                <a:lnTo>
                  <a:pt x="f194" y="f452"/>
                </a:lnTo>
                <a:lnTo>
                  <a:pt x="f194" y="f469"/>
                </a:lnTo>
                <a:lnTo>
                  <a:pt x="f195" y="f469"/>
                </a:lnTo>
                <a:lnTo>
                  <a:pt x="f197" y="f469"/>
                </a:lnTo>
                <a:lnTo>
                  <a:pt x="f197" y="f336"/>
                </a:lnTo>
                <a:lnTo>
                  <a:pt x="f197" y="f469"/>
                </a:lnTo>
                <a:lnTo>
                  <a:pt x="f197" y="f336"/>
                </a:lnTo>
                <a:lnTo>
                  <a:pt x="f198" y="f469"/>
                </a:lnTo>
                <a:lnTo>
                  <a:pt x="f199" y="f469"/>
                </a:lnTo>
                <a:lnTo>
                  <a:pt x="f199" y="f243"/>
                </a:lnTo>
                <a:lnTo>
                  <a:pt x="f198" y="f243"/>
                </a:lnTo>
                <a:lnTo>
                  <a:pt x="f198" y="f220"/>
                </a:lnTo>
                <a:lnTo>
                  <a:pt x="f195" y="f220"/>
                </a:lnTo>
                <a:lnTo>
                  <a:pt x="f194" y="f243"/>
                </a:lnTo>
                <a:lnTo>
                  <a:pt x="f195" y="f243"/>
                </a:lnTo>
                <a:lnTo>
                  <a:pt x="f194" y="f243"/>
                </a:lnTo>
                <a:lnTo>
                  <a:pt x="f195" y="f243"/>
                </a:lnTo>
                <a:lnTo>
                  <a:pt x="f194" y="f469"/>
                </a:lnTo>
                <a:lnTo>
                  <a:pt x="f194" y="f217"/>
                </a:lnTo>
                <a:lnTo>
                  <a:pt x="f195" y="f217"/>
                </a:lnTo>
                <a:lnTo>
                  <a:pt x="f194" y="f217"/>
                </a:lnTo>
                <a:lnTo>
                  <a:pt x="f193" y="f798"/>
                </a:lnTo>
                <a:lnTo>
                  <a:pt x="f195" y="f431"/>
                </a:lnTo>
                <a:lnTo>
                  <a:pt x="f195" y="f844"/>
                </a:lnTo>
                <a:lnTo>
                  <a:pt x="f194" y="f431"/>
                </a:lnTo>
                <a:lnTo>
                  <a:pt x="f194" y="f844"/>
                </a:lnTo>
                <a:lnTo>
                  <a:pt x="f193" y="f844"/>
                </a:lnTo>
                <a:lnTo>
                  <a:pt x="f193" y="f715"/>
                </a:lnTo>
                <a:lnTo>
                  <a:pt x="f194" y="f738"/>
                </a:lnTo>
                <a:lnTo>
                  <a:pt x="f193" y="f738"/>
                </a:lnTo>
                <a:lnTo>
                  <a:pt x="f189" y="f695"/>
                </a:lnTo>
                <a:lnTo>
                  <a:pt x="f193" y="f248"/>
                </a:lnTo>
                <a:lnTo>
                  <a:pt x="f193" y="f249"/>
                </a:lnTo>
                <a:lnTo>
                  <a:pt x="f189" y="f249"/>
                </a:lnTo>
                <a:lnTo>
                  <a:pt x="f184" y="f157"/>
                </a:lnTo>
                <a:lnTo>
                  <a:pt x="f184" y="f158"/>
                </a:lnTo>
                <a:lnTo>
                  <a:pt x="f193" y="f158"/>
                </a:lnTo>
                <a:lnTo>
                  <a:pt x="f195" y="f307"/>
                </a:lnTo>
                <a:lnTo>
                  <a:pt x="f194" y="f307"/>
                </a:lnTo>
                <a:lnTo>
                  <a:pt x="f184" y="f158"/>
                </a:lnTo>
                <a:lnTo>
                  <a:pt x="f451" y="f155"/>
                </a:lnTo>
                <a:lnTo>
                  <a:pt x="f455" y="f164"/>
                </a:lnTo>
                <a:lnTo>
                  <a:pt x="f462" y="f52"/>
                </a:lnTo>
                <a:lnTo>
                  <a:pt x="f469" y="f319"/>
                </a:lnTo>
                <a:lnTo>
                  <a:pt x="f219" y="f72"/>
                </a:lnTo>
                <a:lnTo>
                  <a:pt x="f469" y="f313"/>
                </a:lnTo>
                <a:lnTo>
                  <a:pt x="f467" y="f106"/>
                </a:lnTo>
                <a:lnTo>
                  <a:pt x="f220" y="f399"/>
                </a:lnTo>
                <a:lnTo>
                  <a:pt x="f335" y="f41"/>
                </a:lnTo>
                <a:lnTo>
                  <a:pt x="f217" y="f287"/>
                </a:lnTo>
                <a:lnTo>
                  <a:pt x="f462" y="f163"/>
                </a:lnTo>
                <a:lnTo>
                  <a:pt x="f462" y="f181"/>
                </a:lnTo>
                <a:lnTo>
                  <a:pt x="f740" y="f171"/>
                </a:lnTo>
                <a:lnTo>
                  <a:pt x="f337" y="f118"/>
                </a:lnTo>
                <a:lnTo>
                  <a:pt x="f216" y="f399"/>
                </a:lnTo>
                <a:lnTo>
                  <a:pt x="f231" y="f36"/>
                </a:lnTo>
                <a:lnTo>
                  <a:pt x="f300" y="f5"/>
                </a:lnTo>
                <a:lnTo>
                  <a:pt x="f228" y="f36"/>
                </a:lnTo>
                <a:lnTo>
                  <a:pt x="f216" y="f313"/>
                </a:lnTo>
                <a:lnTo>
                  <a:pt x="f220" y="f119"/>
                </a:lnTo>
                <a:lnTo>
                  <a:pt x="f336" y="f291"/>
                </a:lnTo>
                <a:lnTo>
                  <a:pt x="f462" y="f157"/>
                </a:lnTo>
                <a:lnTo>
                  <a:pt x="f740" y="f308"/>
                </a:lnTo>
                <a:lnTo>
                  <a:pt x="f462" y="f301"/>
                </a:lnTo>
                <a:lnTo>
                  <a:pt x="f740" y="f301"/>
                </a:lnTo>
                <a:lnTo>
                  <a:pt x="f740" y="f228"/>
                </a:lnTo>
                <a:lnTo>
                  <a:pt x="f462" y="f715"/>
                </a:lnTo>
                <a:lnTo>
                  <a:pt x="f336" y="f156"/>
                </a:lnTo>
                <a:lnTo>
                  <a:pt x="f336" y="f173"/>
                </a:lnTo>
                <a:lnTo>
                  <a:pt x="f337" y="f843"/>
                </a:lnTo>
                <a:lnTo>
                  <a:pt x="f231" y="f54"/>
                </a:lnTo>
                <a:lnTo>
                  <a:pt x="f228" y="f319"/>
                </a:lnTo>
                <a:lnTo>
                  <a:pt x="f798" y="f74"/>
                </a:lnTo>
                <a:lnTo>
                  <a:pt x="f738" y="f42"/>
                </a:lnTo>
                <a:lnTo>
                  <a:pt x="f695" y="f5"/>
                </a:lnTo>
                <a:lnTo>
                  <a:pt x="f175" y="f5"/>
                </a:lnTo>
                <a:lnTo>
                  <a:pt x="f695" y="f60"/>
                </a:lnTo>
                <a:lnTo>
                  <a:pt x="f300" y="f22"/>
                </a:lnTo>
                <a:lnTo>
                  <a:pt x="f844" y="f373"/>
                </a:lnTo>
                <a:lnTo>
                  <a:pt x="f431" y="f373"/>
                </a:lnTo>
                <a:lnTo>
                  <a:pt x="f102" y="f310"/>
                </a:lnTo>
                <a:lnTo>
                  <a:pt x="f231" y="f108"/>
                </a:lnTo>
                <a:lnTo>
                  <a:pt x="f234" y="f150"/>
                </a:lnTo>
                <a:lnTo>
                  <a:pt x="f229" y="f164"/>
                </a:lnTo>
                <a:lnTo>
                  <a:pt x="f101" y="f54"/>
                </a:lnTo>
                <a:lnTo>
                  <a:pt x="f844" y="f396"/>
                </a:lnTo>
                <a:lnTo>
                  <a:pt x="f101" y="f49"/>
                </a:lnTo>
                <a:lnTo>
                  <a:pt x="f431" y="f426"/>
                </a:lnTo>
                <a:lnTo>
                  <a:pt x="f715" y="f313"/>
                </a:lnTo>
                <a:lnTo>
                  <a:pt x="f738" y="f316"/>
                </a:lnTo>
                <a:lnTo>
                  <a:pt x="f715" y="f330"/>
                </a:lnTo>
                <a:lnTo>
                  <a:pt x="f297" y="f424"/>
                </a:lnTo>
                <a:lnTo>
                  <a:pt x="f844" y="f373"/>
                </a:lnTo>
                <a:lnTo>
                  <a:pt x="f249" y="f38"/>
                </a:lnTo>
                <a:lnTo>
                  <a:pt x="f160" y="f5"/>
                </a:lnTo>
                <a:lnTo>
                  <a:pt x="f5" y="f5"/>
                </a:lnTo>
                <a:lnTo>
                  <a:pt x="f5" y="f48"/>
                </a:lnTo>
                <a:lnTo>
                  <a:pt x="f98" y="f47"/>
                </a:lnTo>
                <a:lnTo>
                  <a:pt x="f68" y="f47"/>
                </a:lnTo>
                <a:lnTo>
                  <a:pt x="f40" y="f47"/>
                </a:lnTo>
                <a:lnTo>
                  <a:pt x="f36" y="f52"/>
                </a:lnTo>
                <a:lnTo>
                  <a:pt x="f29" y="f119"/>
                </a:lnTo>
                <a:lnTo>
                  <a:pt x="f286" y="f111"/>
                </a:lnTo>
                <a:lnTo>
                  <a:pt x="f399" y="f178"/>
                </a:lnTo>
                <a:lnTo>
                  <a:pt x="f313" y="f152"/>
                </a:lnTo>
                <a:lnTo>
                  <a:pt x="f370" y="f156"/>
                </a:lnTo>
                <a:lnTo>
                  <a:pt x="f818" y="f160"/>
                </a:lnTo>
                <a:lnTo>
                  <a:pt x="f316" y="f154"/>
                </a:lnTo>
                <a:lnTo>
                  <a:pt x="f399" y="f171"/>
                </a:lnTo>
                <a:lnTo>
                  <a:pt x="f123" y="f134"/>
                </a:lnTo>
                <a:lnTo>
                  <a:pt x="f288" y="f164"/>
                </a:lnTo>
                <a:lnTo>
                  <a:pt x="f33" y="f118"/>
                </a:lnTo>
                <a:lnTo>
                  <a:pt x="f38" y="f53"/>
                </a:lnTo>
                <a:lnTo>
                  <a:pt x="f148" y="f48"/>
                </a:lnTo>
                <a:lnTo>
                  <a:pt x="f69" y="f48"/>
                </a:lnTo>
                <a:lnTo>
                  <a:pt x="f5" y="f52"/>
                </a:lnTo>
                <a:lnTo>
                  <a:pt x="f57" y="f52"/>
                </a:lnTo>
                <a:lnTo>
                  <a:pt x="f40" y="f54"/>
                </a:lnTo>
                <a:lnTo>
                  <a:pt x="f25" y="f118"/>
                </a:lnTo>
                <a:lnTo>
                  <a:pt x="f74" y="f109"/>
                </a:lnTo>
                <a:lnTo>
                  <a:pt x="f286" y="f132"/>
                </a:lnTo>
                <a:lnTo>
                  <a:pt x="f373" y="f171"/>
                </a:lnTo>
                <a:lnTo>
                  <a:pt x="f330" y="f271"/>
                </a:lnTo>
                <a:lnTo>
                  <a:pt x="f322" y="f161"/>
                </a:lnTo>
                <a:lnTo>
                  <a:pt x="f424" y="f308"/>
                </a:lnTo>
                <a:lnTo>
                  <a:pt x="f289" y="f102"/>
                </a:lnTo>
                <a:lnTo>
                  <a:pt x="f72" y="f228"/>
                </a:lnTo>
                <a:lnTo>
                  <a:pt x="f286" y="f798"/>
                </a:lnTo>
                <a:lnTo>
                  <a:pt x="f373" y="f738"/>
                </a:lnTo>
                <a:lnTo>
                  <a:pt x="f372" y="f297"/>
                </a:lnTo>
                <a:lnTo>
                  <a:pt x="f372" y="f738"/>
                </a:lnTo>
                <a:lnTo>
                  <a:pt x="f287" y="f717"/>
                </a:lnTo>
                <a:lnTo>
                  <a:pt x="f22" y="f220"/>
                </a:lnTo>
                <a:lnTo>
                  <a:pt x="f23" y="f219"/>
                </a:lnTo>
                <a:lnTo>
                  <a:pt x="f22" y="f219"/>
                </a:lnTo>
                <a:lnTo>
                  <a:pt x="f23" y="f219"/>
                </a:lnTo>
                <a:lnTo>
                  <a:pt x="f23" y="f218"/>
                </a:lnTo>
                <a:lnTo>
                  <a:pt x="f25" y="f218"/>
                </a:lnTo>
                <a:lnTo>
                  <a:pt x="f35" y="f218"/>
                </a:lnTo>
                <a:lnTo>
                  <a:pt x="f36" y="f218"/>
                </a:lnTo>
                <a:lnTo>
                  <a:pt x="f45" y="f218"/>
                </a:lnTo>
                <a:lnTo>
                  <a:pt x="f37" y="f218"/>
                </a:lnTo>
                <a:lnTo>
                  <a:pt x="f37" y="f219"/>
                </a:lnTo>
                <a:lnTo>
                  <a:pt x="f37" y="f220"/>
                </a:lnTo>
                <a:lnTo>
                  <a:pt x="f38" y="f220"/>
                </a:lnTo>
                <a:lnTo>
                  <a:pt x="f37" y="f243"/>
                </a:lnTo>
                <a:lnTo>
                  <a:pt x="f38" y="f243"/>
                </a:lnTo>
                <a:lnTo>
                  <a:pt x="f37" y="f243"/>
                </a:lnTo>
                <a:lnTo>
                  <a:pt x="f38" y="f469"/>
                </a:lnTo>
                <a:lnTo>
                  <a:pt x="f37" y="f469"/>
                </a:lnTo>
                <a:lnTo>
                  <a:pt x="f38" y="f336"/>
                </a:lnTo>
                <a:lnTo>
                  <a:pt x="f37" y="f336"/>
                </a:lnTo>
                <a:lnTo>
                  <a:pt x="f45" y="f336"/>
                </a:lnTo>
                <a:lnTo>
                  <a:pt x="f45" y="f467"/>
                </a:lnTo>
                <a:lnTo>
                  <a:pt x="f45" y="f336"/>
                </a:lnTo>
                <a:lnTo>
                  <a:pt x="f45" y="f467"/>
                </a:lnTo>
                <a:lnTo>
                  <a:pt x="f36" y="f336"/>
                </a:lnTo>
                <a:lnTo>
                  <a:pt x="f36" y="f467"/>
                </a:lnTo>
                <a:lnTo>
                  <a:pt x="f36" y="f336"/>
                </a:lnTo>
                <a:lnTo>
                  <a:pt x="f36" y="f467"/>
                </a:lnTo>
                <a:lnTo>
                  <a:pt x="f45" y="f462"/>
                </a:lnTo>
                <a:lnTo>
                  <a:pt x="f36" y="f467"/>
                </a:lnTo>
                <a:lnTo>
                  <a:pt x="f35" y="f467"/>
                </a:lnTo>
                <a:lnTo>
                  <a:pt x="f35" y="f336"/>
                </a:lnTo>
                <a:lnTo>
                  <a:pt x="f25" y="f336"/>
                </a:lnTo>
                <a:lnTo>
                  <a:pt x="f23" y="f336"/>
                </a:lnTo>
                <a:lnTo>
                  <a:pt x="f23" y="f469"/>
                </a:lnTo>
                <a:lnTo>
                  <a:pt x="f22" y="f243"/>
                </a:lnTo>
                <a:lnTo>
                  <a:pt x="f286" y="f234"/>
                </a:lnTo>
                <a:lnTo>
                  <a:pt x="f330" y="f431"/>
                </a:lnTo>
                <a:lnTo>
                  <a:pt x="f319" y="f715"/>
                </a:lnTo>
                <a:lnTo>
                  <a:pt x="f330" y="f738"/>
                </a:lnTo>
                <a:lnTo>
                  <a:pt x="f327" y="f738"/>
                </a:lnTo>
                <a:lnTo>
                  <a:pt x="f330" y="f297"/>
                </a:lnTo>
                <a:lnTo>
                  <a:pt x="f322" y="f308"/>
                </a:lnTo>
                <a:lnTo>
                  <a:pt x="f313" y="f738"/>
                </a:lnTo>
                <a:lnTo>
                  <a:pt x="f313" y="f715"/>
                </a:lnTo>
                <a:lnTo>
                  <a:pt x="f313" y="f101"/>
                </a:lnTo>
                <a:lnTo>
                  <a:pt x="f319" y="f101"/>
                </a:lnTo>
                <a:lnTo>
                  <a:pt x="f330" y="f101"/>
                </a:lnTo>
                <a:lnTo>
                  <a:pt x="f330" y="f228"/>
                </a:lnTo>
                <a:lnTo>
                  <a:pt x="f330" y="f717"/>
                </a:lnTo>
                <a:lnTo>
                  <a:pt x="f5" y="f484"/>
                </a:lnTo>
                <a:lnTo>
                  <a:pt x="f5" y="f339"/>
                </a:lnTo>
                <a:lnTo>
                  <a:pt x="f100" y="f505"/>
                </a:lnTo>
                <a:lnTo>
                  <a:pt x="f69" y="f488"/>
                </a:lnTo>
                <a:lnTo>
                  <a:pt x="f5" y="f501"/>
                </a:lnTo>
                <a:lnTo>
                  <a:pt x="f69" y="f488"/>
                </a:lnTo>
                <a:lnTo>
                  <a:pt x="f60" y="f484"/>
                </a:lnTo>
                <a:lnTo>
                  <a:pt x="f148" y="f488"/>
                </a:lnTo>
                <a:lnTo>
                  <a:pt x="f148" y="f484"/>
                </a:lnTo>
                <a:lnTo>
                  <a:pt x="f147" y="f489"/>
                </a:lnTo>
                <a:lnTo>
                  <a:pt x="f40" y="f503"/>
                </a:lnTo>
                <a:lnTo>
                  <a:pt x="f5" y="f241"/>
                </a:lnTo>
                <a:lnTo>
                  <a:pt x="f5" y="f222"/>
                </a:lnTo>
                <a:lnTo>
                  <a:pt x="f42" y="f208"/>
                </a:lnTo>
                <a:lnTo>
                  <a:pt x="f58" y="f204"/>
                </a:lnTo>
                <a:lnTo>
                  <a:pt x="f57" y="f215"/>
                </a:lnTo>
                <a:lnTo>
                  <a:pt x="f99" y="f191"/>
                </a:lnTo>
                <a:lnTo>
                  <a:pt x="f100" y="f191"/>
                </a:lnTo>
                <a:lnTo>
                  <a:pt x="f100" y="f190"/>
                </a:lnTo>
                <a:lnTo>
                  <a:pt x="f100" y="f191"/>
                </a:lnTo>
                <a:lnTo>
                  <a:pt x="f5" y="f188"/>
                </a:lnTo>
                <a:lnTo>
                  <a:pt x="f57" y="f215"/>
                </a:lnTo>
                <a:lnTo>
                  <a:pt x="f57" y="f213"/>
                </a:lnTo>
                <a:lnTo>
                  <a:pt x="f57" y="f215"/>
                </a:lnTo>
                <a:lnTo>
                  <a:pt x="f58" y="f215"/>
                </a:lnTo>
                <a:lnTo>
                  <a:pt x="f148" y="f204"/>
                </a:lnTo>
                <a:lnTo>
                  <a:pt x="f148" y="f205"/>
                </a:lnTo>
                <a:lnTo>
                  <a:pt x="f60" y="f204"/>
                </a:lnTo>
                <a:lnTo>
                  <a:pt x="f58" y="f204"/>
                </a:lnTo>
                <a:lnTo>
                  <a:pt x="f44" y="f208"/>
                </a:lnTo>
                <a:lnTo>
                  <a:pt x="f35" y="f244"/>
                </a:lnTo>
                <a:lnTo>
                  <a:pt x="f42" y="f215"/>
                </a:lnTo>
                <a:lnTo>
                  <a:pt x="f5" y="f187"/>
                </a:lnTo>
                <a:lnTo>
                  <a:pt x="f5" y="f186"/>
                </a:lnTo>
                <a:lnTo>
                  <a:pt x="f147" y="f221"/>
                </a:lnTo>
                <a:lnTo>
                  <a:pt x="f5" y="f232"/>
                </a:lnTo>
                <a:lnTo>
                  <a:pt x="f5" y="f227"/>
                </a:lnTo>
                <a:lnTo>
                  <a:pt x="f146" y="f192"/>
                </a:lnTo>
                <a:lnTo>
                  <a:pt x="f146" y="f196"/>
                </a:lnTo>
                <a:lnTo>
                  <a:pt x="f146" y="f192"/>
                </a:lnTo>
                <a:lnTo>
                  <a:pt x="f44" y="f196"/>
                </a:lnTo>
                <a:lnTo>
                  <a:pt x="f42" y="f196"/>
                </a:lnTo>
                <a:lnTo>
                  <a:pt x="f33" y="f208"/>
                </a:lnTo>
                <a:lnTo>
                  <a:pt x="f36" y="f213"/>
                </a:lnTo>
                <a:lnTo>
                  <a:pt x="f57" y="f185"/>
                </a:lnTo>
                <a:lnTo>
                  <a:pt x="f5" y="f227"/>
                </a:lnTo>
                <a:lnTo>
                  <a:pt x="f5" y="f180"/>
                </a:lnTo>
                <a:lnTo>
                  <a:pt x="f146" y="f203"/>
                </a:lnTo>
                <a:lnTo>
                  <a:pt x="f25" y="f190"/>
                </a:lnTo>
                <a:lnTo>
                  <a:pt x="f42" y="f230"/>
                </a:lnTo>
                <a:lnTo>
                  <a:pt x="f123" y="f207"/>
                </a:lnTo>
                <a:lnTo>
                  <a:pt x="f73" y="f192"/>
                </a:lnTo>
                <a:lnTo>
                  <a:pt x="f74" y="f192"/>
                </a:lnTo>
                <a:lnTo>
                  <a:pt x="f74" y="f191"/>
                </a:lnTo>
                <a:lnTo>
                  <a:pt x="f74" y="f190"/>
                </a:lnTo>
                <a:lnTo>
                  <a:pt x="f30" y="f190"/>
                </a:lnTo>
                <a:lnTo>
                  <a:pt x="f37" y="f202"/>
                </a:lnTo>
                <a:lnTo>
                  <a:pt x="f38" y="f202"/>
                </a:lnTo>
                <a:lnTo>
                  <a:pt x="f41" y="f203"/>
                </a:lnTo>
                <a:lnTo>
                  <a:pt x="f40" y="f203"/>
                </a:lnTo>
                <a:lnTo>
                  <a:pt x="f40" y="f230"/>
                </a:lnTo>
                <a:lnTo>
                  <a:pt x="f60" y="f236"/>
                </a:lnTo>
                <a:lnTo>
                  <a:pt x="f67" y="f225"/>
                </a:lnTo>
                <a:lnTo>
                  <a:pt x="f68" y="f225"/>
                </a:lnTo>
                <a:lnTo>
                  <a:pt x="f69" y="f225"/>
                </a:lnTo>
                <a:lnTo>
                  <a:pt x="f91" y="f177"/>
                </a:lnTo>
                <a:lnTo>
                  <a:pt x="f70" y="f177"/>
                </a:lnTo>
                <a:lnTo>
                  <a:pt x="f91" y="f179"/>
                </a:lnTo>
                <a:lnTo>
                  <a:pt x="f70" y="f179"/>
                </a:lnTo>
                <a:lnTo>
                  <a:pt x="f91" y="f180"/>
                </a:lnTo>
                <a:lnTo>
                  <a:pt x="f91" y="f179"/>
                </a:lnTo>
                <a:lnTo>
                  <a:pt x="f98" y="f180"/>
                </a:lnTo>
                <a:lnTo>
                  <a:pt x="f99" y="f180"/>
                </a:lnTo>
                <a:lnTo>
                  <a:pt x="f100" y="f845"/>
                </a:lnTo>
                <a:lnTo>
                  <a:pt x="f5" y="f268"/>
                </a:lnTo>
                <a:lnTo>
                  <a:pt x="f5" y="f846"/>
                </a:lnTo>
                <a:lnTo>
                  <a:pt x="f38" y="f236"/>
                </a:lnTo>
                <a:lnTo>
                  <a:pt x="f38" y="f226"/>
                </a:lnTo>
                <a:lnTo>
                  <a:pt x="f37" y="f226"/>
                </a:lnTo>
                <a:lnTo>
                  <a:pt x="f35" y="f232"/>
                </a:lnTo>
                <a:lnTo>
                  <a:pt x="f40" y="f845"/>
                </a:lnTo>
                <a:lnTo>
                  <a:pt x="f44" y="f845"/>
                </a:lnTo>
                <a:lnTo>
                  <a:pt x="f44" y="f268"/>
                </a:lnTo>
                <a:lnTo>
                  <a:pt x="f100" y="f64"/>
                </a:lnTo>
                <a:lnTo>
                  <a:pt x="f148" y="f296"/>
                </a:lnTo>
                <a:lnTo>
                  <a:pt x="f147" y="f296"/>
                </a:lnTo>
                <a:lnTo>
                  <a:pt x="f42" y="f306"/>
                </a:lnTo>
                <a:lnTo>
                  <a:pt x="f42" y="f846"/>
                </a:lnTo>
                <a:lnTo>
                  <a:pt x="f147" y="f306"/>
                </a:lnTo>
                <a:lnTo>
                  <a:pt x="f44" y="f267"/>
                </a:lnTo>
                <a:lnTo>
                  <a:pt x="f40" y="f267"/>
                </a:lnTo>
                <a:lnTo>
                  <a:pt x="f41" y="f267"/>
                </a:lnTo>
                <a:lnTo>
                  <a:pt x="f38" y="f268"/>
                </a:lnTo>
                <a:lnTo>
                  <a:pt x="f38" y="f845"/>
                </a:lnTo>
                <a:lnTo>
                  <a:pt x="f37" y="f845"/>
                </a:lnTo>
                <a:lnTo>
                  <a:pt x="f38" y="f845"/>
                </a:lnTo>
                <a:lnTo>
                  <a:pt x="f37" y="f845"/>
                </a:lnTo>
                <a:lnTo>
                  <a:pt x="f38" y="f845"/>
                </a:lnTo>
                <a:lnTo>
                  <a:pt x="f38" y="f180"/>
                </a:lnTo>
                <a:lnTo>
                  <a:pt x="f41" y="f180"/>
                </a:lnTo>
                <a:lnTo>
                  <a:pt x="f22" y="f230"/>
                </a:lnTo>
                <a:lnTo>
                  <a:pt x="f22" y="f203"/>
                </a:lnTo>
                <a:lnTo>
                  <a:pt x="f33" y="f203"/>
                </a:lnTo>
                <a:lnTo>
                  <a:pt x="f32" y="f202"/>
                </a:lnTo>
                <a:lnTo>
                  <a:pt x="f8" y="f9"/>
                </a:lnTo>
                <a:lnTo>
                  <a:pt x="f158" y="f566"/>
                </a:lnTo>
                <a:lnTo>
                  <a:pt x="f271" y="f263"/>
                </a:lnTo>
                <a:lnTo>
                  <a:pt x="f355" y="f262"/>
                </a:lnTo>
                <a:lnTo>
                  <a:pt x="f158" y="f244"/>
                </a:lnTo>
                <a:lnTo>
                  <a:pt x="f157" y="f566"/>
                </a:lnTo>
                <a:lnTo>
                  <a:pt x="f158" y="f566"/>
                </a:lnTo>
                <a:lnTo>
                  <a:pt x="f8" y="f9"/>
                </a:lnTo>
                <a:lnTo>
                  <a:pt x="f158" y="f244"/>
                </a:lnTo>
                <a:lnTo>
                  <a:pt x="f157" y="f127"/>
                </a:lnTo>
                <a:lnTo>
                  <a:pt x="f157" y="f244"/>
                </a:lnTo>
                <a:lnTo>
                  <a:pt x="f158" y="f244"/>
                </a:lnTo>
                <a:lnTo>
                  <a:pt x="f8" y="f9"/>
                </a:lnTo>
                <a:lnTo>
                  <a:pt x="f189" y="f715"/>
                </a:lnTo>
                <a:lnTo>
                  <a:pt x="f189" y="f431"/>
                </a:lnTo>
                <a:lnTo>
                  <a:pt x="f189" y="f798"/>
                </a:lnTo>
                <a:lnTo>
                  <a:pt x="f193" y="f462"/>
                </a:lnTo>
                <a:lnTo>
                  <a:pt x="f193" y="f452"/>
                </a:lnTo>
                <a:lnTo>
                  <a:pt x="f189" y="f452"/>
                </a:lnTo>
                <a:lnTo>
                  <a:pt x="f193" y="f452"/>
                </a:lnTo>
                <a:lnTo>
                  <a:pt x="f189" y="f199"/>
                </a:lnTo>
                <a:lnTo>
                  <a:pt x="f189" y="f194"/>
                </a:lnTo>
                <a:lnTo>
                  <a:pt x="f183" y="f184"/>
                </a:lnTo>
                <a:lnTo>
                  <a:pt x="f183" y="f214"/>
                </a:lnTo>
                <a:lnTo>
                  <a:pt x="f184" y="f695"/>
                </a:lnTo>
                <a:lnTo>
                  <a:pt x="f183" y="f695"/>
                </a:lnTo>
                <a:lnTo>
                  <a:pt x="f189" y="f715"/>
                </a:lnTo>
                <a:lnTo>
                  <a:pt x="f8" y="f9"/>
                </a:lnTo>
                <a:lnTo>
                  <a:pt x="f183" y="f248"/>
                </a:lnTo>
                <a:lnTo>
                  <a:pt x="f184" y="f248"/>
                </a:lnTo>
                <a:lnTo>
                  <a:pt x="f184" y="f695"/>
                </a:lnTo>
                <a:lnTo>
                  <a:pt x="f266" y="f294"/>
                </a:lnTo>
                <a:lnTo>
                  <a:pt x="f451" y="f159"/>
                </a:lnTo>
                <a:lnTo>
                  <a:pt x="f451" y="f270"/>
                </a:lnTo>
                <a:lnTo>
                  <a:pt x="f183" y="f248"/>
                </a:lnTo>
                <a:lnTo>
                  <a:pt x="f8" y="f9"/>
                </a:lnTo>
                <a:lnTo>
                  <a:pt x="f337" y="f174"/>
                </a:lnTo>
                <a:lnTo>
                  <a:pt x="f336" y="f843"/>
                </a:lnTo>
                <a:lnTo>
                  <a:pt x="f336" y="f173"/>
                </a:lnTo>
                <a:lnTo>
                  <a:pt x="f336" y="f430"/>
                </a:lnTo>
                <a:lnTo>
                  <a:pt x="f337" y="f174"/>
                </a:lnTo>
                <a:lnTo>
                  <a:pt x="f8" y="f9"/>
                </a:lnTo>
                <a:lnTo>
                  <a:pt x="f337" y="f506"/>
                </a:lnTo>
                <a:lnTo>
                  <a:pt x="f337" y="f506"/>
                </a:lnTo>
                <a:lnTo>
                  <a:pt x="f337" y="f239"/>
                </a:lnTo>
                <a:lnTo>
                  <a:pt x="f337" y="f506"/>
                </a:lnTo>
                <a:lnTo>
                  <a:pt x="f8" y="f9"/>
                </a:lnTo>
                <a:lnTo>
                  <a:pt x="f156" y="f550"/>
                </a:lnTo>
                <a:lnTo>
                  <a:pt x="f157" y="f797"/>
                </a:lnTo>
                <a:lnTo>
                  <a:pt x="f157" y="f550"/>
                </a:lnTo>
                <a:lnTo>
                  <a:pt x="f156" y="f550"/>
                </a:lnTo>
                <a:lnTo>
                  <a:pt x="f8" y="f9"/>
                </a:lnTo>
                <a:lnTo>
                  <a:pt x="f156" y="f513"/>
                </a:lnTo>
                <a:lnTo>
                  <a:pt x="f160" y="f532"/>
                </a:lnTo>
                <a:lnTo>
                  <a:pt x="f157" y="f523"/>
                </a:lnTo>
                <a:lnTo>
                  <a:pt x="f156" y="f513"/>
                </a:lnTo>
                <a:lnTo>
                  <a:pt x="f8" y="f9"/>
                </a:lnTo>
                <a:lnTo>
                  <a:pt x="f355" y="f531"/>
                </a:lnTo>
                <a:lnTo>
                  <a:pt x="f160" y="f523"/>
                </a:lnTo>
                <a:lnTo>
                  <a:pt x="f307" y="f530"/>
                </a:lnTo>
                <a:lnTo>
                  <a:pt x="f355" y="f531"/>
                </a:lnTo>
                <a:lnTo>
                  <a:pt x="f8" y="f9"/>
                </a:lnTo>
                <a:lnTo>
                  <a:pt x="f271" y="f514"/>
                </a:lnTo>
                <a:lnTo>
                  <a:pt x="f173" y="f523"/>
                </a:lnTo>
                <a:lnTo>
                  <a:pt x="f157" y="f529"/>
                </a:lnTo>
                <a:lnTo>
                  <a:pt x="f173" y="f530"/>
                </a:lnTo>
                <a:lnTo>
                  <a:pt x="f155" y="f265"/>
                </a:lnTo>
                <a:lnTo>
                  <a:pt x="f271" y="f514"/>
                </a:lnTo>
                <a:lnTo>
                  <a:pt x="f8" y="f9"/>
                </a:lnTo>
                <a:lnTo>
                  <a:pt x="f135" y="f517"/>
                </a:lnTo>
                <a:lnTo>
                  <a:pt x="f132" y="f516"/>
                </a:lnTo>
                <a:lnTo>
                  <a:pt x="f132" y="f517"/>
                </a:lnTo>
                <a:lnTo>
                  <a:pt x="f132" y="f516"/>
                </a:lnTo>
                <a:lnTo>
                  <a:pt x="f132" y="f517"/>
                </a:lnTo>
                <a:lnTo>
                  <a:pt x="f135" y="f517"/>
                </a:lnTo>
                <a:lnTo>
                  <a:pt x="f8" y="f9"/>
                </a:lnTo>
                <a:lnTo>
                  <a:pt x="f291" y="f241"/>
                </a:lnTo>
                <a:lnTo>
                  <a:pt x="f178" y="f533"/>
                </a:lnTo>
                <a:lnTo>
                  <a:pt x="f129" y="f523"/>
                </a:lnTo>
                <a:lnTo>
                  <a:pt x="f291" y="f241"/>
                </a:lnTo>
                <a:lnTo>
                  <a:pt x="f8" y="f9"/>
                </a:lnTo>
                <a:lnTo>
                  <a:pt x="f52" y="f469"/>
                </a:lnTo>
                <a:lnTo>
                  <a:pt x="f53" y="f243"/>
                </a:lnTo>
                <a:lnTo>
                  <a:pt x="f53" y="f469"/>
                </a:lnTo>
                <a:lnTo>
                  <a:pt x="f52" y="f243"/>
                </a:lnTo>
                <a:lnTo>
                  <a:pt x="f52" y="f469"/>
                </a:lnTo>
                <a:lnTo>
                  <a:pt x="f8" y="f9"/>
                </a:lnTo>
                <a:lnTo>
                  <a:pt x="f396" y="f173"/>
                </a:lnTo>
                <a:lnTo>
                  <a:pt x="f396" y="f847"/>
                </a:lnTo>
                <a:lnTo>
                  <a:pt x="f310" y="f173"/>
                </a:lnTo>
                <a:lnTo>
                  <a:pt x="f396" y="f843"/>
                </a:lnTo>
                <a:lnTo>
                  <a:pt x="f396" y="f173"/>
                </a:lnTo>
                <a:lnTo>
                  <a:pt x="f8" y="f9"/>
                </a:lnTo>
                <a:lnTo>
                  <a:pt x="f426" y="f695"/>
                </a:lnTo>
                <a:lnTo>
                  <a:pt x="f396" y="f248"/>
                </a:lnTo>
                <a:lnTo>
                  <a:pt x="f310" y="f300"/>
                </a:lnTo>
                <a:lnTo>
                  <a:pt x="f396" y="f738"/>
                </a:lnTo>
                <a:lnTo>
                  <a:pt x="f370" y="f715"/>
                </a:lnTo>
                <a:lnTo>
                  <a:pt x="f818" y="f738"/>
                </a:lnTo>
                <a:lnTo>
                  <a:pt x="f426" y="f695"/>
                </a:lnTo>
                <a:lnTo>
                  <a:pt x="f8" y="f9"/>
                </a:lnTo>
                <a:lnTo>
                  <a:pt x="f322" y="f431"/>
                </a:lnTo>
                <a:lnTo>
                  <a:pt x="f818" y="f798"/>
                </a:lnTo>
                <a:lnTo>
                  <a:pt x="f322" y="f102"/>
                </a:lnTo>
                <a:lnTo>
                  <a:pt x="f313" y="f101"/>
                </a:lnTo>
                <a:lnTo>
                  <a:pt x="f322" y="f431"/>
                </a:lnTo>
                <a:lnTo>
                  <a:pt x="f8" y="f9"/>
                </a:lnTo>
                <a:lnTo>
                  <a:pt x="f319" y="f214"/>
                </a:lnTo>
                <a:lnTo>
                  <a:pt x="f310" y="f102"/>
                </a:lnTo>
                <a:lnTo>
                  <a:pt x="f396" y="f234"/>
                </a:lnTo>
                <a:lnTo>
                  <a:pt x="f327" y="f243"/>
                </a:lnTo>
                <a:lnTo>
                  <a:pt x="f319" y="f214"/>
                </a:lnTo>
                <a:lnTo>
                  <a:pt x="f8" y="f9"/>
                </a:lnTo>
                <a:lnTo>
                  <a:pt x="f99" y="f488"/>
                </a:lnTo>
                <a:lnTo>
                  <a:pt x="f330" y="f216"/>
                </a:lnTo>
                <a:lnTo>
                  <a:pt x="f399" y="f469"/>
                </a:lnTo>
                <a:lnTo>
                  <a:pt x="f286" y="f266"/>
                </a:lnTo>
                <a:lnTo>
                  <a:pt x="f287" y="f266"/>
                </a:lnTo>
                <a:lnTo>
                  <a:pt x="f72" y="f184"/>
                </a:lnTo>
                <a:lnTo>
                  <a:pt x="f72" y="f183"/>
                </a:lnTo>
                <a:lnTo>
                  <a:pt x="f289" y="f189"/>
                </a:lnTo>
                <a:lnTo>
                  <a:pt x="f74" y="f195"/>
                </a:lnTo>
                <a:lnTo>
                  <a:pt x="f58" y="f509"/>
                </a:lnTo>
                <a:lnTo>
                  <a:pt x="f99" y="f488"/>
                </a:lnTo>
                <a:lnTo>
                  <a:pt x="f8" y="f9"/>
                </a:lnTo>
                <a:lnTo>
                  <a:pt x="f372" y="f467"/>
                </a:lnTo>
                <a:lnTo>
                  <a:pt x="f424" y="f184"/>
                </a:lnTo>
                <a:lnTo>
                  <a:pt x="f285" y="f184"/>
                </a:lnTo>
                <a:lnTo>
                  <a:pt x="f372" y="f467"/>
                </a:lnTo>
                <a:lnTo>
                  <a:pt x="f8" y="f9"/>
                </a:lnTo>
                <a:lnTo>
                  <a:pt x="f22" y="f718"/>
                </a:lnTo>
                <a:lnTo>
                  <a:pt x="f36" y="f274"/>
                </a:lnTo>
                <a:lnTo>
                  <a:pt x="f58" y="f483"/>
                </a:lnTo>
                <a:lnTo>
                  <a:pt x="f288" y="f193"/>
                </a:lnTo>
                <a:lnTo>
                  <a:pt x="f286" y="f194"/>
                </a:lnTo>
                <a:lnTo>
                  <a:pt x="f285" y="f194"/>
                </a:lnTo>
                <a:lnTo>
                  <a:pt x="f121" y="f193"/>
                </a:lnTo>
                <a:lnTo>
                  <a:pt x="f286" y="f200"/>
                </a:lnTo>
                <a:lnTo>
                  <a:pt x="f424" y="f189"/>
                </a:lnTo>
                <a:lnTo>
                  <a:pt x="f373" y="f184"/>
                </a:lnTo>
                <a:lnTo>
                  <a:pt x="f327" y="f336"/>
                </a:lnTo>
                <a:lnTo>
                  <a:pt x="f396" y="f235"/>
                </a:lnTo>
                <a:lnTo>
                  <a:pt x="f322" y="f336"/>
                </a:lnTo>
                <a:lnTo>
                  <a:pt x="f313" y="f336"/>
                </a:lnTo>
                <a:lnTo>
                  <a:pt x="f319" y="f462"/>
                </a:lnTo>
                <a:lnTo>
                  <a:pt x="f316" y="f462"/>
                </a:lnTo>
                <a:lnTo>
                  <a:pt x="f313" y="f467"/>
                </a:lnTo>
                <a:lnTo>
                  <a:pt x="f399" y="f183"/>
                </a:lnTo>
                <a:lnTo>
                  <a:pt x="f285" y="f200"/>
                </a:lnTo>
                <a:lnTo>
                  <a:pt x="f286" y="f209"/>
                </a:lnTo>
                <a:lnTo>
                  <a:pt x="f286" y="f200"/>
                </a:lnTo>
                <a:lnTo>
                  <a:pt x="f287" y="f209"/>
                </a:lnTo>
                <a:lnTo>
                  <a:pt x="f22" y="f718"/>
                </a:lnTo>
                <a:lnTo>
                  <a:pt x="f8" y="f9"/>
                </a:lnTo>
                <a:lnTo>
                  <a:pt x="f424" y="f489"/>
                </a:lnTo>
                <a:lnTo>
                  <a:pt x="f373" y="f503"/>
                </a:lnTo>
                <a:lnTo>
                  <a:pt x="f424" y="f503"/>
                </a:lnTo>
                <a:lnTo>
                  <a:pt x="f373" y="f503"/>
                </a:lnTo>
                <a:lnTo>
                  <a:pt x="f424" y="f489"/>
                </a:lnTo>
                <a:lnTo>
                  <a:pt x="f8" y="f9"/>
                </a:lnTo>
                <a:lnTo>
                  <a:pt x="f121" y="f247"/>
                </a:lnTo>
                <a:lnTo>
                  <a:pt x="f285" y="f257"/>
                </a:lnTo>
                <a:lnTo>
                  <a:pt x="f286" y="f257"/>
                </a:lnTo>
                <a:lnTo>
                  <a:pt x="f286" y="f247"/>
                </a:lnTo>
                <a:lnTo>
                  <a:pt x="f287" y="f247"/>
                </a:lnTo>
                <a:lnTo>
                  <a:pt x="f287" y="f565"/>
                </a:lnTo>
                <a:lnTo>
                  <a:pt x="f286" y="f565"/>
                </a:lnTo>
                <a:lnTo>
                  <a:pt x="f285" y="f565"/>
                </a:lnTo>
                <a:lnTo>
                  <a:pt x="f286" y="f125"/>
                </a:lnTo>
                <a:lnTo>
                  <a:pt x="f72" y="f127"/>
                </a:lnTo>
                <a:lnTo>
                  <a:pt x="f287" y="f125"/>
                </a:lnTo>
                <a:lnTo>
                  <a:pt x="f32" y="f207"/>
                </a:lnTo>
                <a:lnTo>
                  <a:pt x="f72" y="f127"/>
                </a:lnTo>
                <a:lnTo>
                  <a:pt x="f399" y="f265"/>
                </a:lnTo>
                <a:lnTo>
                  <a:pt x="f396" y="f531"/>
                </a:lnTo>
                <a:lnTo>
                  <a:pt x="f55" y="f498"/>
                </a:lnTo>
                <a:lnTo>
                  <a:pt x="f111" y="f339"/>
                </a:lnTo>
                <a:lnTo>
                  <a:pt x="f164" y="f339"/>
                </a:lnTo>
                <a:lnTo>
                  <a:pt x="f674" y="f532"/>
                </a:lnTo>
                <a:lnTo>
                  <a:pt x="f330" y="f255"/>
                </a:lnTo>
                <a:lnTo>
                  <a:pt x="f327" y="f255"/>
                </a:lnTo>
                <a:lnTo>
                  <a:pt x="f424" y="f252"/>
                </a:lnTo>
                <a:lnTo>
                  <a:pt x="f424" y="f251"/>
                </a:lnTo>
                <a:lnTo>
                  <a:pt x="f121" y="f251"/>
                </a:lnTo>
                <a:lnTo>
                  <a:pt x="f123" y="f252"/>
                </a:lnTo>
                <a:lnTo>
                  <a:pt x="f424" y="f252"/>
                </a:lnTo>
                <a:lnTo>
                  <a:pt x="f121" y="f247"/>
                </a:lnTo>
                <a:lnTo>
                  <a:pt x="f8" y="f9"/>
                </a:lnTo>
                <a:lnTo>
                  <a:pt x="f426" y="f252"/>
                </a:lnTo>
                <a:lnTo>
                  <a:pt x="f316" y="f566"/>
                </a:lnTo>
                <a:lnTo>
                  <a:pt x="f319" y="f207"/>
                </a:lnTo>
                <a:lnTo>
                  <a:pt x="f316" y="f208"/>
                </a:lnTo>
                <a:lnTo>
                  <a:pt x="f313" y="f208"/>
                </a:lnTo>
                <a:lnTo>
                  <a:pt x="f313" y="f263"/>
                </a:lnTo>
                <a:lnTo>
                  <a:pt x="f313" y="f262"/>
                </a:lnTo>
                <a:lnTo>
                  <a:pt x="f396" y="f565"/>
                </a:lnTo>
                <a:lnTo>
                  <a:pt x="f118" y="f516"/>
                </a:lnTo>
                <a:lnTo>
                  <a:pt x="f132" y="f530"/>
                </a:lnTo>
                <a:lnTo>
                  <a:pt x="f108" y="f258"/>
                </a:lnTo>
                <a:lnTo>
                  <a:pt x="f818" y="f262"/>
                </a:lnTo>
                <a:lnTo>
                  <a:pt x="f288" y="f196"/>
                </a:lnTo>
                <a:lnTo>
                  <a:pt x="f426" y="f252"/>
                </a:lnTo>
                <a:lnTo>
                  <a:pt x="f8" y="f9"/>
                </a:lnTo>
                <a:lnTo>
                  <a:pt x="f54" y="f254"/>
                </a:lnTo>
                <a:lnTo>
                  <a:pt x="f52" y="f256"/>
                </a:lnTo>
                <a:lnTo>
                  <a:pt x="f53" y="f256"/>
                </a:lnTo>
                <a:lnTo>
                  <a:pt x="f54" y="f785"/>
                </a:lnTo>
                <a:lnTo>
                  <a:pt x="f55" y="f256"/>
                </a:lnTo>
                <a:lnTo>
                  <a:pt x="f55" y="f254"/>
                </a:lnTo>
                <a:lnTo>
                  <a:pt x="f54" y="f254"/>
                </a:lnTo>
                <a:lnTo>
                  <a:pt x="f8" y="f9"/>
                </a:lnTo>
                <a:lnTo>
                  <a:pt x="f276" y="f129"/>
                </a:lnTo>
                <a:lnTo>
                  <a:pt x="f275" y="f135"/>
                </a:lnTo>
                <a:lnTo>
                  <a:pt x="f275" y="f129"/>
                </a:lnTo>
                <a:lnTo>
                  <a:pt x="f275" y="f135"/>
                </a:lnTo>
                <a:lnTo>
                  <a:pt x="f274" y="f135"/>
                </a:lnTo>
                <a:lnTo>
                  <a:pt x="f275" y="f135"/>
                </a:lnTo>
                <a:lnTo>
                  <a:pt x="f276" y="f129"/>
                </a:lnTo>
                <a:lnTo>
                  <a:pt x="f8" y="f9"/>
                </a:lnTo>
                <a:lnTo>
                  <a:pt x="f118" y="f84"/>
                </a:lnTo>
                <a:lnTo>
                  <a:pt x="f119" y="f78"/>
                </a:lnTo>
                <a:lnTo>
                  <a:pt x="f55" y="f78"/>
                </a:lnTo>
                <a:lnTo>
                  <a:pt x="f55" y="f81"/>
                </a:lnTo>
                <a:lnTo>
                  <a:pt x="f54" y="f772"/>
                </a:lnTo>
                <a:lnTo>
                  <a:pt x="f119" y="f78"/>
                </a:lnTo>
                <a:lnTo>
                  <a:pt x="f118" y="f84"/>
                </a:lnTo>
                <a:lnTo>
                  <a:pt x="f8" y="f9"/>
                </a:lnTo>
                <a:lnTo>
                  <a:pt x="f108" y="f215"/>
                </a:lnTo>
                <a:lnTo>
                  <a:pt x="f109" y="f215"/>
                </a:lnTo>
                <a:lnTo>
                  <a:pt x="f109" y="f204"/>
                </a:lnTo>
                <a:lnTo>
                  <a:pt x="f109" y="f205"/>
                </a:lnTo>
                <a:lnTo>
                  <a:pt x="f108" y="f205"/>
                </a:lnTo>
                <a:lnTo>
                  <a:pt x="f108" y="f212"/>
                </a:lnTo>
                <a:lnTo>
                  <a:pt x="f106" y="f205"/>
                </a:lnTo>
                <a:lnTo>
                  <a:pt x="f104" y="f204"/>
                </a:lnTo>
                <a:lnTo>
                  <a:pt x="f104" y="f215"/>
                </a:lnTo>
                <a:lnTo>
                  <a:pt x="f104" y="f204"/>
                </a:lnTo>
                <a:lnTo>
                  <a:pt x="f104" y="f215"/>
                </a:lnTo>
                <a:lnTo>
                  <a:pt x="f106" y="f215"/>
                </a:lnTo>
                <a:lnTo>
                  <a:pt x="f104" y="f215"/>
                </a:lnTo>
                <a:lnTo>
                  <a:pt x="f106" y="f215"/>
                </a:lnTo>
                <a:lnTo>
                  <a:pt x="f107" y="f215"/>
                </a:lnTo>
                <a:lnTo>
                  <a:pt x="f106" y="f215"/>
                </a:lnTo>
                <a:lnTo>
                  <a:pt x="f107" y="f215"/>
                </a:lnTo>
                <a:lnTo>
                  <a:pt x="f106" y="f215"/>
                </a:lnTo>
                <a:lnTo>
                  <a:pt x="f107" y="f215"/>
                </a:lnTo>
                <a:lnTo>
                  <a:pt x="f106" y="f213"/>
                </a:lnTo>
                <a:lnTo>
                  <a:pt x="f107" y="f215"/>
                </a:lnTo>
                <a:lnTo>
                  <a:pt x="f107" y="f213"/>
                </a:lnTo>
                <a:lnTo>
                  <a:pt x="f108" y="f215"/>
                </a:lnTo>
                <a:lnTo>
                  <a:pt x="f8" y="f9"/>
                </a:lnTo>
                <a:lnTo>
                  <a:pt x="f119" y="f179"/>
                </a:lnTo>
                <a:lnTo>
                  <a:pt x="f55" y="f180"/>
                </a:lnTo>
                <a:lnTo>
                  <a:pt x="f119" y="f180"/>
                </a:lnTo>
                <a:lnTo>
                  <a:pt x="f118" y="f179"/>
                </a:lnTo>
                <a:lnTo>
                  <a:pt x="f119" y="f179"/>
                </a:lnTo>
                <a:lnTo>
                  <a:pt x="f8" y="f9"/>
                </a:lnTo>
                <a:lnTo>
                  <a:pt x="f55" y="f613"/>
                </a:lnTo>
                <a:lnTo>
                  <a:pt x="f119" y="f602"/>
                </a:lnTo>
                <a:lnTo>
                  <a:pt x="f55" y="f600"/>
                </a:lnTo>
                <a:lnTo>
                  <a:pt x="f55" y="f605"/>
                </a:lnTo>
                <a:lnTo>
                  <a:pt x="f55" y="f613"/>
                </a:lnTo>
                <a:lnTo>
                  <a:pt x="f8" y="f9"/>
                </a:lnTo>
                <a:lnTo>
                  <a:pt x="f55" y="f203"/>
                </a:lnTo>
                <a:lnTo>
                  <a:pt x="f54" y="f230"/>
                </a:lnTo>
                <a:lnTo>
                  <a:pt x="f55" y="f230"/>
                </a:lnTo>
                <a:lnTo>
                  <a:pt x="f55" y="f203"/>
                </a:lnTo>
                <a:lnTo>
                  <a:pt x="f8" y="f9"/>
                </a:lnTo>
                <a:lnTo>
                  <a:pt x="f118" y="f203"/>
                </a:lnTo>
                <a:lnTo>
                  <a:pt x="f119" y="f203"/>
                </a:lnTo>
                <a:lnTo>
                  <a:pt x="f55" y="f230"/>
                </a:lnTo>
                <a:lnTo>
                  <a:pt x="f119" y="f230"/>
                </a:lnTo>
                <a:lnTo>
                  <a:pt x="f118" y="f203"/>
                </a:lnTo>
                <a:lnTo>
                  <a:pt x="f8" y="f9"/>
                </a:lnTo>
                <a:lnTo>
                  <a:pt x="f54" y="f613"/>
                </a:lnTo>
                <a:lnTo>
                  <a:pt x="f54" y="f612"/>
                </a:lnTo>
                <a:lnTo>
                  <a:pt x="f55" y="f848"/>
                </a:lnTo>
                <a:lnTo>
                  <a:pt x="f54" y="f613"/>
                </a:lnTo>
                <a:lnTo>
                  <a:pt x="f8" y="f9"/>
                </a:lnTo>
                <a:lnTo>
                  <a:pt x="f55" y="f202"/>
                </a:lnTo>
                <a:lnTo>
                  <a:pt x="f54" y="f202"/>
                </a:lnTo>
                <a:lnTo>
                  <a:pt x="f53" y="f203"/>
                </a:lnTo>
                <a:lnTo>
                  <a:pt x="f54" y="f203"/>
                </a:lnTo>
                <a:lnTo>
                  <a:pt x="f55" y="f203"/>
                </a:lnTo>
                <a:lnTo>
                  <a:pt x="f55" y="f202"/>
                </a:lnTo>
                <a:lnTo>
                  <a:pt x="f8" y="f9"/>
                </a:lnTo>
                <a:lnTo>
                  <a:pt x="f152" y="f264"/>
                </a:lnTo>
                <a:lnTo>
                  <a:pt x="f152" y="f258"/>
                </a:lnTo>
                <a:lnTo>
                  <a:pt x="f153" y="f264"/>
                </a:lnTo>
                <a:lnTo>
                  <a:pt x="f154" y="f265"/>
                </a:lnTo>
                <a:lnTo>
                  <a:pt x="f270" y="f517"/>
                </a:lnTo>
                <a:lnTo>
                  <a:pt x="f271" y="f517"/>
                </a:lnTo>
                <a:lnTo>
                  <a:pt x="f271" y="f516"/>
                </a:lnTo>
                <a:lnTo>
                  <a:pt x="f270" y="f517"/>
                </a:lnTo>
                <a:lnTo>
                  <a:pt x="f153" y="f265"/>
                </a:lnTo>
                <a:lnTo>
                  <a:pt x="f152" y="f264"/>
                </a:lnTo>
                <a:lnTo>
                  <a:pt x="f8" y="f9"/>
                </a:lnTo>
                <a:lnTo>
                  <a:pt x="f155" y="f208"/>
                </a:lnTo>
                <a:lnTo>
                  <a:pt x="f150" y="f208"/>
                </a:lnTo>
                <a:lnTo>
                  <a:pt x="f151" y="f208"/>
                </a:lnTo>
                <a:lnTo>
                  <a:pt x="f151" y="f263"/>
                </a:lnTo>
                <a:lnTo>
                  <a:pt x="f152" y="f263"/>
                </a:lnTo>
                <a:lnTo>
                  <a:pt x="f151" y="f262"/>
                </a:lnTo>
                <a:lnTo>
                  <a:pt x="f150" y="f262"/>
                </a:lnTo>
                <a:lnTo>
                  <a:pt x="f155" y="f263"/>
                </a:lnTo>
                <a:lnTo>
                  <a:pt x="f155" y="f208"/>
                </a:lnTo>
                <a:lnTo>
                  <a:pt x="f8" y="f9"/>
                </a:lnTo>
                <a:lnTo>
                  <a:pt x="f164" y="f182"/>
                </a:lnTo>
                <a:lnTo>
                  <a:pt x="f163" y="f185"/>
                </a:lnTo>
                <a:lnTo>
                  <a:pt x="f111" y="f185"/>
                </a:lnTo>
                <a:lnTo>
                  <a:pt x="f111" y="f182"/>
                </a:lnTo>
                <a:lnTo>
                  <a:pt x="f164" y="f182"/>
                </a:lnTo>
                <a:lnTo>
                  <a:pt x="f8" y="f9"/>
                </a:lnTo>
                <a:lnTo>
                  <a:pt x="f164" y="f225"/>
                </a:lnTo>
                <a:lnTo>
                  <a:pt x="f129" y="f788"/>
                </a:lnTo>
                <a:lnTo>
                  <a:pt x="f129" y="f236"/>
                </a:lnTo>
                <a:lnTo>
                  <a:pt x="f164" y="f225"/>
                </a:lnTo>
                <a:lnTo>
                  <a:pt x="f8" y="f9"/>
                </a:lnTo>
                <a:lnTo>
                  <a:pt x="f135" y="f201"/>
                </a:lnTo>
                <a:lnTo>
                  <a:pt x="f129" y="f182"/>
                </a:lnTo>
                <a:lnTo>
                  <a:pt x="f163" y="f182"/>
                </a:lnTo>
                <a:lnTo>
                  <a:pt x="f164" y="f201"/>
                </a:lnTo>
                <a:lnTo>
                  <a:pt x="f111" y="f202"/>
                </a:lnTo>
                <a:lnTo>
                  <a:pt x="f164" y="f202"/>
                </a:lnTo>
                <a:lnTo>
                  <a:pt x="f111" y="f202"/>
                </a:lnTo>
                <a:lnTo>
                  <a:pt x="f111" y="f203"/>
                </a:lnTo>
                <a:lnTo>
                  <a:pt x="f164" y="f202"/>
                </a:lnTo>
                <a:lnTo>
                  <a:pt x="f111" y="f203"/>
                </a:lnTo>
                <a:lnTo>
                  <a:pt x="f164" y="f203"/>
                </a:lnTo>
                <a:lnTo>
                  <a:pt x="f163" y="f203"/>
                </a:lnTo>
                <a:lnTo>
                  <a:pt x="f163" y="f202"/>
                </a:lnTo>
                <a:lnTo>
                  <a:pt x="f129" y="f202"/>
                </a:lnTo>
                <a:lnTo>
                  <a:pt x="f129" y="f201"/>
                </a:lnTo>
                <a:lnTo>
                  <a:pt x="f135" y="f201"/>
                </a:lnTo>
                <a:lnTo>
                  <a:pt x="f8" y="f9"/>
                </a:lnTo>
                <a:lnTo>
                  <a:pt x="f135" y="f192"/>
                </a:lnTo>
                <a:lnTo>
                  <a:pt x="f129" y="f196"/>
                </a:lnTo>
                <a:lnTo>
                  <a:pt x="f163" y="f196"/>
                </a:lnTo>
                <a:lnTo>
                  <a:pt x="f163" y="f192"/>
                </a:lnTo>
                <a:lnTo>
                  <a:pt x="f164" y="f192"/>
                </a:lnTo>
                <a:lnTo>
                  <a:pt x="f111" y="f192"/>
                </a:lnTo>
                <a:lnTo>
                  <a:pt x="f109" y="f191"/>
                </a:lnTo>
                <a:lnTo>
                  <a:pt x="f111" y="f191"/>
                </a:lnTo>
                <a:lnTo>
                  <a:pt x="f109" y="f191"/>
                </a:lnTo>
                <a:lnTo>
                  <a:pt x="f109" y="f190"/>
                </a:lnTo>
                <a:lnTo>
                  <a:pt x="f109" y="f188"/>
                </a:lnTo>
                <a:lnTo>
                  <a:pt x="f109" y="f190"/>
                </a:lnTo>
                <a:lnTo>
                  <a:pt x="f109" y="f188"/>
                </a:lnTo>
                <a:lnTo>
                  <a:pt x="f111" y="f188"/>
                </a:lnTo>
                <a:lnTo>
                  <a:pt x="f109" y="f188"/>
                </a:lnTo>
                <a:lnTo>
                  <a:pt x="f111" y="f188"/>
                </a:lnTo>
                <a:lnTo>
                  <a:pt x="f164" y="f188"/>
                </a:lnTo>
                <a:lnTo>
                  <a:pt x="f163" y="f188"/>
                </a:lnTo>
                <a:lnTo>
                  <a:pt x="f129" y="f190"/>
                </a:lnTo>
                <a:lnTo>
                  <a:pt x="f129" y="f191"/>
                </a:lnTo>
                <a:lnTo>
                  <a:pt x="f135" y="f191"/>
                </a:lnTo>
                <a:lnTo>
                  <a:pt x="f135" y="f192"/>
                </a:lnTo>
                <a:lnTo>
                  <a:pt x="f8" y="f9"/>
                </a:lnTo>
                <a:lnTo>
                  <a:pt x="f426" y="f236"/>
                </a:lnTo>
                <a:lnTo>
                  <a:pt x="f426" y="f226"/>
                </a:lnTo>
                <a:lnTo>
                  <a:pt x="f322" y="f226"/>
                </a:lnTo>
                <a:lnTo>
                  <a:pt x="f313" y="f236"/>
                </a:lnTo>
                <a:lnTo>
                  <a:pt x="f316" y="f788"/>
                </a:lnTo>
                <a:lnTo>
                  <a:pt x="f319" y="f225"/>
                </a:lnTo>
                <a:lnTo>
                  <a:pt x="f330" y="f177"/>
                </a:lnTo>
                <a:lnTo>
                  <a:pt x="f319" y="f177"/>
                </a:lnTo>
                <a:lnTo>
                  <a:pt x="f330" y="f177"/>
                </a:lnTo>
                <a:lnTo>
                  <a:pt x="f319" y="f177"/>
                </a:lnTo>
                <a:lnTo>
                  <a:pt x="f330" y="f179"/>
                </a:lnTo>
                <a:lnTo>
                  <a:pt x="f319" y="f177"/>
                </a:lnTo>
                <a:lnTo>
                  <a:pt x="f316" y="f177"/>
                </a:lnTo>
                <a:lnTo>
                  <a:pt x="f316" y="f179"/>
                </a:lnTo>
                <a:lnTo>
                  <a:pt x="f316" y="f177"/>
                </a:lnTo>
                <a:lnTo>
                  <a:pt x="f313" y="f177"/>
                </a:lnTo>
                <a:lnTo>
                  <a:pt x="f313" y="f179"/>
                </a:lnTo>
                <a:lnTo>
                  <a:pt x="f313" y="f177"/>
                </a:lnTo>
                <a:lnTo>
                  <a:pt x="f818" y="f225"/>
                </a:lnTo>
                <a:lnTo>
                  <a:pt x="f818" y="f788"/>
                </a:lnTo>
                <a:lnTo>
                  <a:pt x="f426" y="f788"/>
                </a:lnTo>
                <a:lnTo>
                  <a:pt x="f426" y="f236"/>
                </a:lnTo>
                <a:lnTo>
                  <a:pt x="f8" y="f9"/>
                </a:lnTo>
                <a:lnTo>
                  <a:pt x="f313" y="f191"/>
                </a:lnTo>
                <a:lnTo>
                  <a:pt x="f319" y="f190"/>
                </a:lnTo>
                <a:lnTo>
                  <a:pt x="f327" y="f188"/>
                </a:lnTo>
                <a:lnTo>
                  <a:pt x="f330" y="f188"/>
                </a:lnTo>
                <a:lnTo>
                  <a:pt x="f313" y="f190"/>
                </a:lnTo>
                <a:lnTo>
                  <a:pt x="f313" y="f191"/>
                </a:lnTo>
                <a:lnTo>
                  <a:pt x="f8" y="f9"/>
                </a:lnTo>
                <a:lnTo>
                  <a:pt x="f310" y="f196"/>
                </a:lnTo>
                <a:lnTo>
                  <a:pt x="f310" y="f223"/>
                </a:lnTo>
                <a:lnTo>
                  <a:pt x="f396" y="f196"/>
                </a:lnTo>
                <a:lnTo>
                  <a:pt x="f310" y="f196"/>
                </a:lnTo>
                <a:lnTo>
                  <a:pt x="f8" y="f9"/>
                </a:lnTo>
                <a:lnTo>
                  <a:pt x="f426" y="f192"/>
                </a:lnTo>
                <a:lnTo>
                  <a:pt x="f370" y="f192"/>
                </a:lnTo>
                <a:lnTo>
                  <a:pt x="f370" y="f196"/>
                </a:lnTo>
                <a:lnTo>
                  <a:pt x="f426" y="f192"/>
                </a:lnTo>
                <a:lnTo>
                  <a:pt x="f426" y="f191"/>
                </a:lnTo>
                <a:lnTo>
                  <a:pt x="f426" y="f192"/>
                </a:lnTo>
                <a:lnTo>
                  <a:pt x="f8" y="f9"/>
                </a:lnTo>
                <a:lnTo>
                  <a:pt x="f310" y="f230"/>
                </a:lnTo>
                <a:lnTo>
                  <a:pt x="f310" y="f203"/>
                </a:lnTo>
                <a:lnTo>
                  <a:pt x="f396" y="f203"/>
                </a:lnTo>
                <a:lnTo>
                  <a:pt x="f370" y="f232"/>
                </a:lnTo>
                <a:lnTo>
                  <a:pt x="f426" y="f232"/>
                </a:lnTo>
                <a:lnTo>
                  <a:pt x="f396" y="f232"/>
                </a:lnTo>
                <a:lnTo>
                  <a:pt x="f310" y="f230"/>
                </a:lnTo>
                <a:lnTo>
                  <a:pt x="f8" y="f9"/>
                </a:lnTo>
                <a:lnTo>
                  <a:pt x="f49" y="f196"/>
                </a:lnTo>
                <a:lnTo>
                  <a:pt x="f47" y="f223"/>
                </a:lnTo>
                <a:lnTo>
                  <a:pt x="f674" y="f223"/>
                </a:lnTo>
                <a:lnTo>
                  <a:pt x="f674" y="f222"/>
                </a:lnTo>
                <a:lnTo>
                  <a:pt x="f52" y="f221"/>
                </a:lnTo>
                <a:lnTo>
                  <a:pt x="f674" y="f221"/>
                </a:lnTo>
                <a:lnTo>
                  <a:pt x="f674" y="f213"/>
                </a:lnTo>
                <a:lnTo>
                  <a:pt x="f49" y="f221"/>
                </a:lnTo>
                <a:lnTo>
                  <a:pt x="f50" y="f222"/>
                </a:lnTo>
                <a:lnTo>
                  <a:pt x="f310" y="f222"/>
                </a:lnTo>
                <a:lnTo>
                  <a:pt x="f50" y="f222"/>
                </a:lnTo>
                <a:lnTo>
                  <a:pt x="f50" y="f223"/>
                </a:lnTo>
                <a:lnTo>
                  <a:pt x="f50" y="f222"/>
                </a:lnTo>
                <a:lnTo>
                  <a:pt x="f50" y="f223"/>
                </a:lnTo>
                <a:lnTo>
                  <a:pt x="f310" y="f196"/>
                </a:lnTo>
                <a:lnTo>
                  <a:pt x="f50" y="f223"/>
                </a:lnTo>
                <a:lnTo>
                  <a:pt x="f50" y="f196"/>
                </a:lnTo>
                <a:lnTo>
                  <a:pt x="f50" y="f223"/>
                </a:lnTo>
                <a:lnTo>
                  <a:pt x="f49" y="f196"/>
                </a:lnTo>
                <a:lnTo>
                  <a:pt x="f8" y="f9"/>
                </a:lnTo>
                <a:lnTo>
                  <a:pt x="f424" y="f179"/>
                </a:lnTo>
                <a:lnTo>
                  <a:pt x="f372" y="f177"/>
                </a:lnTo>
                <a:lnTo>
                  <a:pt x="f372" y="f225"/>
                </a:lnTo>
                <a:lnTo>
                  <a:pt x="f373" y="f225"/>
                </a:lnTo>
                <a:lnTo>
                  <a:pt x="f424" y="f179"/>
                </a:lnTo>
                <a:lnTo>
                  <a:pt x="f424" y="f177"/>
                </a:lnTo>
                <a:lnTo>
                  <a:pt x="f424" y="f179"/>
                </a:lnTo>
                <a:lnTo>
                  <a:pt x="f8" y="f9"/>
                </a:lnTo>
                <a:lnTo>
                  <a:pt x="f52" y="f227"/>
                </a:lnTo>
                <a:lnTo>
                  <a:pt x="f49" y="f236"/>
                </a:lnTo>
                <a:lnTo>
                  <a:pt x="f674" y="f226"/>
                </a:lnTo>
                <a:lnTo>
                  <a:pt x="f52" y="f227"/>
                </a:lnTo>
                <a:lnTo>
                  <a:pt x="f8" y="f9"/>
                </a:lnTo>
                <a:lnTo>
                  <a:pt x="f47" y="f230"/>
                </a:lnTo>
                <a:lnTo>
                  <a:pt x="f674" y="f203"/>
                </a:lnTo>
                <a:lnTo>
                  <a:pt x="f47" y="f203"/>
                </a:lnTo>
                <a:lnTo>
                  <a:pt x="f49" y="f230"/>
                </a:lnTo>
                <a:lnTo>
                  <a:pt x="f47" y="f230"/>
                </a:lnTo>
                <a:lnTo>
                  <a:pt x="f8" y="f9"/>
                </a:lnTo>
                <a:lnTo>
                  <a:pt x="f106" y="f127"/>
                </a:lnTo>
                <a:lnTo>
                  <a:pt x="f107" y="f127"/>
                </a:lnTo>
                <a:lnTo>
                  <a:pt x="f108" y="f250"/>
                </a:lnTo>
                <a:lnTo>
                  <a:pt x="f106" y="f127"/>
                </a:lnTo>
                <a:lnTo>
                  <a:pt x="f8" y="f9"/>
                </a:lnTo>
                <a:lnTo>
                  <a:pt x="f118" y="f620"/>
                </a:lnTo>
                <a:lnTo>
                  <a:pt x="f118" y="f625"/>
                </a:lnTo>
                <a:lnTo>
                  <a:pt x="f118" y="f621"/>
                </a:lnTo>
                <a:lnTo>
                  <a:pt x="f118" y="f620"/>
                </a:lnTo>
                <a:lnTo>
                  <a:pt x="f8" y="f9"/>
                </a:lnTo>
                <a:lnTo>
                  <a:pt x="f53" y="f808"/>
                </a:lnTo>
                <a:lnTo>
                  <a:pt x="f53" y="f848"/>
                </a:lnTo>
                <a:lnTo>
                  <a:pt x="f53" y="f613"/>
                </a:lnTo>
                <a:lnTo>
                  <a:pt x="f53" y="f808"/>
                </a:lnTo>
                <a:lnTo>
                  <a:pt x="f8" y="f9"/>
                </a:lnTo>
                <a:lnTo>
                  <a:pt x="f104" y="f191"/>
                </a:lnTo>
                <a:lnTo>
                  <a:pt x="f104" y="f192"/>
                </a:lnTo>
                <a:lnTo>
                  <a:pt x="f118" y="f191"/>
                </a:lnTo>
                <a:lnTo>
                  <a:pt x="f104" y="f191"/>
                </a:lnTo>
                <a:lnTo>
                  <a:pt x="f8" y="f9"/>
                </a:lnTo>
                <a:lnTo>
                  <a:pt x="f844" y="f264"/>
                </a:lnTo>
                <a:lnTo>
                  <a:pt x="f844" y="f258"/>
                </a:lnTo>
                <a:lnTo>
                  <a:pt x="f798" y="f264"/>
                </a:lnTo>
                <a:lnTo>
                  <a:pt x="f431" y="f264"/>
                </a:lnTo>
                <a:lnTo>
                  <a:pt x="f844" y="f264"/>
                </a:lnTo>
                <a:lnTo>
                  <a:pt x="f8" y="f9"/>
                </a:lnTo>
                <a:lnTo>
                  <a:pt x="f183" y="f529"/>
                </a:lnTo>
                <a:lnTo>
                  <a:pt x="f189" y="f514"/>
                </a:lnTo>
                <a:lnTo>
                  <a:pt x="f193" y="f530"/>
                </a:lnTo>
                <a:lnTo>
                  <a:pt x="f193" y="f531"/>
                </a:lnTo>
                <a:lnTo>
                  <a:pt x="f189" y="f530"/>
                </a:lnTo>
                <a:lnTo>
                  <a:pt x="f183" y="f529"/>
                </a:lnTo>
                <a:lnTo>
                  <a:pt x="f183" y="f514"/>
                </a:lnTo>
                <a:lnTo>
                  <a:pt x="f183" y="f529"/>
                </a:lnTo>
                <a:lnTo>
                  <a:pt x="f8" y="f9"/>
                </a:lnTo>
                <a:lnTo>
                  <a:pt x="f193" y="f516"/>
                </a:lnTo>
                <a:lnTo>
                  <a:pt x="f193" y="f515"/>
                </a:lnTo>
                <a:lnTo>
                  <a:pt x="f193" y="f521"/>
                </a:lnTo>
                <a:lnTo>
                  <a:pt x="f183" y="f515"/>
                </a:lnTo>
                <a:lnTo>
                  <a:pt x="f266" y="f517"/>
                </a:lnTo>
                <a:lnTo>
                  <a:pt x="f266" y="f265"/>
                </a:lnTo>
                <a:lnTo>
                  <a:pt x="f183" y="f517"/>
                </a:lnTo>
                <a:lnTo>
                  <a:pt x="f183" y="f265"/>
                </a:lnTo>
                <a:lnTo>
                  <a:pt x="f193" y="f516"/>
                </a:lnTo>
                <a:lnTo>
                  <a:pt x="f8" y="f9"/>
                </a:lnTo>
                <a:lnTo>
                  <a:pt x="f189" y="f52"/>
                </a:lnTo>
                <a:lnTo>
                  <a:pt x="f193" y="f52"/>
                </a:lnTo>
                <a:lnTo>
                  <a:pt x="f193" y="f48"/>
                </a:lnTo>
                <a:lnTo>
                  <a:pt x="f189" y="f52"/>
                </a:lnTo>
                <a:lnTo>
                  <a:pt x="f8" y="f9"/>
                </a:lnTo>
                <a:lnTo>
                  <a:pt x="f335" y="f205"/>
                </a:lnTo>
                <a:lnTo>
                  <a:pt x="f224" y="f212"/>
                </a:lnTo>
                <a:lnTo>
                  <a:pt x="f214" y="f206"/>
                </a:lnTo>
                <a:lnTo>
                  <a:pt x="f335" y="f205"/>
                </a:lnTo>
                <a:lnTo>
                  <a:pt x="f8" y="f9"/>
                </a:lnTo>
                <a:lnTo>
                  <a:pt x="f220" y="f260"/>
                </a:lnTo>
                <a:lnTo>
                  <a:pt x="f217" y="f255"/>
                </a:lnTo>
                <a:lnTo>
                  <a:pt x="f218" y="f255"/>
                </a:lnTo>
                <a:lnTo>
                  <a:pt x="f217" y="f254"/>
                </a:lnTo>
                <a:lnTo>
                  <a:pt x="f214" y="f254"/>
                </a:lnTo>
                <a:lnTo>
                  <a:pt x="f335" y="f256"/>
                </a:lnTo>
                <a:lnTo>
                  <a:pt x="f235" y="f785"/>
                </a:lnTo>
                <a:lnTo>
                  <a:pt x="f335" y="f785"/>
                </a:lnTo>
                <a:lnTo>
                  <a:pt x="f234" y="f251"/>
                </a:lnTo>
                <a:lnTo>
                  <a:pt x="f235" y="f251"/>
                </a:lnTo>
                <a:lnTo>
                  <a:pt x="f335" y="f251"/>
                </a:lnTo>
                <a:lnTo>
                  <a:pt x="f335" y="f252"/>
                </a:lnTo>
                <a:lnTo>
                  <a:pt x="f335" y="f251"/>
                </a:lnTo>
                <a:lnTo>
                  <a:pt x="f216" y="f256"/>
                </a:lnTo>
                <a:lnTo>
                  <a:pt x="f217" y="f254"/>
                </a:lnTo>
                <a:lnTo>
                  <a:pt x="f218" y="f254"/>
                </a:lnTo>
                <a:lnTo>
                  <a:pt x="f220" y="f260"/>
                </a:lnTo>
                <a:lnTo>
                  <a:pt x="f8" y="f9"/>
                </a:lnTo>
                <a:lnTo>
                  <a:pt x="f337" y="f530"/>
                </a:lnTo>
                <a:lnTo>
                  <a:pt x="f337" y="f531"/>
                </a:lnTo>
                <a:lnTo>
                  <a:pt x="f469" y="f513"/>
                </a:lnTo>
                <a:lnTo>
                  <a:pt x="f337" y="f513"/>
                </a:lnTo>
                <a:lnTo>
                  <a:pt x="f337" y="f523"/>
                </a:lnTo>
                <a:lnTo>
                  <a:pt x="f220" y="f531"/>
                </a:lnTo>
                <a:lnTo>
                  <a:pt x="f218" y="f531"/>
                </a:lnTo>
                <a:lnTo>
                  <a:pt x="f218" y="f530"/>
                </a:lnTo>
                <a:lnTo>
                  <a:pt x="f219" y="f530"/>
                </a:lnTo>
                <a:lnTo>
                  <a:pt x="f220" y="f530"/>
                </a:lnTo>
                <a:lnTo>
                  <a:pt x="f337" y="f530"/>
                </a:lnTo>
                <a:lnTo>
                  <a:pt x="f8" y="f9"/>
                </a:lnTo>
                <a:lnTo>
                  <a:pt x="f193" y="f505"/>
                </a:lnTo>
                <a:lnTo>
                  <a:pt x="f189" y="f486"/>
                </a:lnTo>
                <a:lnTo>
                  <a:pt x="f193" y="f486"/>
                </a:lnTo>
                <a:lnTo>
                  <a:pt x="f193" y="f505"/>
                </a:lnTo>
                <a:lnTo>
                  <a:pt x="f8" y="f9"/>
                </a:lnTo>
                <a:lnTo>
                  <a:pt x="f189" y="f47"/>
                </a:lnTo>
                <a:lnTo>
                  <a:pt x="f193" y="f49"/>
                </a:lnTo>
                <a:lnTo>
                  <a:pt x="f189" y="f49"/>
                </a:lnTo>
                <a:lnTo>
                  <a:pt x="f189" y="f47"/>
                </a:lnTo>
                <a:lnTo>
                  <a:pt x="f8" y="f9"/>
                </a:lnTo>
                <a:lnTo>
                  <a:pt x="f195" y="f217"/>
                </a:lnTo>
                <a:lnTo>
                  <a:pt x="f195" y="f216"/>
                </a:lnTo>
                <a:lnTo>
                  <a:pt x="f197" y="f214"/>
                </a:lnTo>
                <a:lnTo>
                  <a:pt x="f195" y="f216"/>
                </a:lnTo>
                <a:lnTo>
                  <a:pt x="f195" y="f217"/>
                </a:lnTo>
                <a:lnTo>
                  <a:pt x="f8" y="f9"/>
                </a:lnTo>
                <a:lnTo>
                  <a:pt x="f195" y="f355"/>
                </a:lnTo>
                <a:lnTo>
                  <a:pt x="f194" y="f158"/>
                </a:lnTo>
                <a:lnTo>
                  <a:pt x="f194" y="f157"/>
                </a:lnTo>
                <a:lnTo>
                  <a:pt x="f194" y="f158"/>
                </a:lnTo>
                <a:lnTo>
                  <a:pt x="f195" y="f158"/>
                </a:lnTo>
                <a:lnTo>
                  <a:pt x="f197" y="f158"/>
                </a:lnTo>
                <a:lnTo>
                  <a:pt x="f197" y="f355"/>
                </a:lnTo>
                <a:lnTo>
                  <a:pt x="f197" y="f307"/>
                </a:lnTo>
                <a:lnTo>
                  <a:pt x="f195" y="f355"/>
                </a:lnTo>
                <a:lnTo>
                  <a:pt x="f8" y="f9"/>
                </a:lnTo>
                <a:lnTo>
                  <a:pt x="f195" y="f178"/>
                </a:lnTo>
                <a:lnTo>
                  <a:pt x="f194" y="f291"/>
                </a:lnTo>
                <a:lnTo>
                  <a:pt x="f197" y="f178"/>
                </a:lnTo>
                <a:lnTo>
                  <a:pt x="f197" y="f181"/>
                </a:lnTo>
                <a:lnTo>
                  <a:pt x="f195" y="f178"/>
                </a:lnTo>
                <a:lnTo>
                  <a:pt x="f8" y="f9"/>
                </a:lnTo>
                <a:lnTo>
                  <a:pt x="f195" y="f695"/>
                </a:lnTo>
                <a:lnTo>
                  <a:pt x="f195" y="f248"/>
                </a:lnTo>
                <a:lnTo>
                  <a:pt x="f194" y="f695"/>
                </a:lnTo>
                <a:lnTo>
                  <a:pt x="f193" y="f430"/>
                </a:lnTo>
                <a:lnTo>
                  <a:pt x="f194" y="f430"/>
                </a:lnTo>
                <a:lnTo>
                  <a:pt x="f193" y="f430"/>
                </a:lnTo>
                <a:lnTo>
                  <a:pt x="f194" y="f430"/>
                </a:lnTo>
                <a:lnTo>
                  <a:pt x="f193" y="f430"/>
                </a:lnTo>
                <a:lnTo>
                  <a:pt x="f194" y="f430"/>
                </a:lnTo>
                <a:lnTo>
                  <a:pt x="f195" y="f695"/>
                </a:lnTo>
                <a:lnTo>
                  <a:pt x="f8" y="f9"/>
                </a:lnTo>
                <a:lnTo>
                  <a:pt x="f194" y="f430"/>
                </a:lnTo>
                <a:lnTo>
                  <a:pt x="f194" y="f695"/>
                </a:lnTo>
                <a:lnTo>
                  <a:pt x="f195" y="f695"/>
                </a:lnTo>
                <a:lnTo>
                  <a:pt x="f194" y="f430"/>
                </a:lnTo>
                <a:lnTo>
                  <a:pt x="f8" y="f9"/>
                </a:lnTo>
                <a:lnTo>
                  <a:pt x="f271" y="f188"/>
                </a:lnTo>
                <a:lnTo>
                  <a:pt x="f307" y="f190"/>
                </a:lnTo>
                <a:lnTo>
                  <a:pt x="f307" y="f191"/>
                </a:lnTo>
                <a:lnTo>
                  <a:pt x="f271" y="f191"/>
                </a:lnTo>
                <a:lnTo>
                  <a:pt x="f270" y="f190"/>
                </a:lnTo>
                <a:lnTo>
                  <a:pt x="f154" y="f188"/>
                </a:lnTo>
                <a:lnTo>
                  <a:pt x="f270" y="f190"/>
                </a:lnTo>
                <a:lnTo>
                  <a:pt x="f270" y="f188"/>
                </a:lnTo>
                <a:lnTo>
                  <a:pt x="f271" y="f190"/>
                </a:lnTo>
                <a:lnTo>
                  <a:pt x="f271" y="f188"/>
                </a:lnTo>
                <a:lnTo>
                  <a:pt x="f8" y="f9"/>
                </a:lnTo>
                <a:lnTo>
                  <a:pt x="f153" y="f196"/>
                </a:lnTo>
                <a:lnTo>
                  <a:pt x="f153" y="f223"/>
                </a:lnTo>
                <a:lnTo>
                  <a:pt x="f154" y="f223"/>
                </a:lnTo>
                <a:lnTo>
                  <a:pt x="f154" y="f222"/>
                </a:lnTo>
                <a:lnTo>
                  <a:pt x="f153" y="f221"/>
                </a:lnTo>
                <a:lnTo>
                  <a:pt x="f151" y="f222"/>
                </a:lnTo>
                <a:lnTo>
                  <a:pt x="f150" y="f223"/>
                </a:lnTo>
                <a:lnTo>
                  <a:pt x="f150" y="f196"/>
                </a:lnTo>
                <a:lnTo>
                  <a:pt x="f155" y="f192"/>
                </a:lnTo>
                <a:lnTo>
                  <a:pt x="f150" y="f192"/>
                </a:lnTo>
                <a:lnTo>
                  <a:pt x="f151" y="f192"/>
                </a:lnTo>
                <a:lnTo>
                  <a:pt x="f151" y="f191"/>
                </a:lnTo>
                <a:lnTo>
                  <a:pt x="f152" y="f191"/>
                </a:lnTo>
                <a:lnTo>
                  <a:pt x="f153" y="f192"/>
                </a:lnTo>
                <a:lnTo>
                  <a:pt x="f153" y="f196"/>
                </a:lnTo>
                <a:lnTo>
                  <a:pt x="f8" y="f9"/>
                </a:lnTo>
                <a:lnTo>
                  <a:pt x="f159" y="f205"/>
                </a:lnTo>
                <a:lnTo>
                  <a:pt x="f161" y="f212"/>
                </a:lnTo>
                <a:lnTo>
                  <a:pt x="f162" y="f206"/>
                </a:lnTo>
                <a:lnTo>
                  <a:pt x="f162" y="f207"/>
                </a:lnTo>
                <a:lnTo>
                  <a:pt x="f159" y="f206"/>
                </a:lnTo>
                <a:lnTo>
                  <a:pt x="f157" y="f205"/>
                </a:lnTo>
                <a:lnTo>
                  <a:pt x="f156" y="f205"/>
                </a:lnTo>
                <a:lnTo>
                  <a:pt x="f157" y="f204"/>
                </a:lnTo>
                <a:lnTo>
                  <a:pt x="f159" y="f205"/>
                </a:lnTo>
                <a:lnTo>
                  <a:pt x="f8" y="f9"/>
                </a:lnTo>
                <a:lnTo>
                  <a:pt x="f151" y="f225"/>
                </a:lnTo>
                <a:lnTo>
                  <a:pt x="f152" y="f225"/>
                </a:lnTo>
                <a:lnTo>
                  <a:pt x="f152" y="f788"/>
                </a:lnTo>
                <a:lnTo>
                  <a:pt x="f151" y="f225"/>
                </a:lnTo>
                <a:lnTo>
                  <a:pt x="f8" y="f9"/>
                </a:lnTo>
                <a:lnTo>
                  <a:pt x="f355" y="f202"/>
                </a:lnTo>
                <a:lnTo>
                  <a:pt x="f158" y="f201"/>
                </a:lnTo>
                <a:lnTo>
                  <a:pt x="f271" y="f203"/>
                </a:lnTo>
                <a:lnTo>
                  <a:pt x="f271" y="f202"/>
                </a:lnTo>
                <a:lnTo>
                  <a:pt x="f307" y="f202"/>
                </a:lnTo>
                <a:lnTo>
                  <a:pt x="f271" y="f203"/>
                </a:lnTo>
                <a:lnTo>
                  <a:pt x="f355" y="f202"/>
                </a:lnTo>
                <a:lnTo>
                  <a:pt x="f8" y="f9"/>
                </a:lnTo>
                <a:lnTo>
                  <a:pt x="f171" y="f260"/>
                </a:lnTo>
                <a:lnTo>
                  <a:pt x="f172" y="f260"/>
                </a:lnTo>
                <a:lnTo>
                  <a:pt x="f172" y="f255"/>
                </a:lnTo>
                <a:lnTo>
                  <a:pt x="f172" y="f260"/>
                </a:lnTo>
                <a:lnTo>
                  <a:pt x="f172" y="f255"/>
                </a:lnTo>
                <a:lnTo>
                  <a:pt x="f172" y="f260"/>
                </a:lnTo>
                <a:lnTo>
                  <a:pt x="f171" y="f260"/>
                </a:lnTo>
                <a:lnTo>
                  <a:pt x="f8" y="f9"/>
                </a:lnTo>
                <a:lnTo>
                  <a:pt x="f151" y="f213"/>
                </a:lnTo>
                <a:lnTo>
                  <a:pt x="f152" y="f213"/>
                </a:lnTo>
                <a:lnTo>
                  <a:pt x="f152" y="f215"/>
                </a:lnTo>
                <a:lnTo>
                  <a:pt x="f151" y="f215"/>
                </a:lnTo>
                <a:lnTo>
                  <a:pt x="f151" y="f213"/>
                </a:lnTo>
                <a:lnTo>
                  <a:pt x="f151" y="f215"/>
                </a:lnTo>
                <a:lnTo>
                  <a:pt x="f151" y="f213"/>
                </a:lnTo>
                <a:lnTo>
                  <a:pt x="f8" y="f9"/>
                </a:lnTo>
                <a:lnTo>
                  <a:pt x="f154" y="f192"/>
                </a:lnTo>
                <a:lnTo>
                  <a:pt x="f270" y="f192"/>
                </a:lnTo>
                <a:lnTo>
                  <a:pt x="f271" y="f196"/>
                </a:lnTo>
                <a:lnTo>
                  <a:pt x="f271" y="f223"/>
                </a:lnTo>
                <a:lnTo>
                  <a:pt x="f270" y="f223"/>
                </a:lnTo>
                <a:lnTo>
                  <a:pt x="f153" y="f192"/>
                </a:lnTo>
                <a:lnTo>
                  <a:pt x="f154" y="f192"/>
                </a:lnTo>
                <a:lnTo>
                  <a:pt x="f8" y="f9"/>
                </a:lnTo>
                <a:lnTo>
                  <a:pt x="f178" y="f185"/>
                </a:lnTo>
                <a:lnTo>
                  <a:pt x="f181" y="f185"/>
                </a:lnTo>
                <a:lnTo>
                  <a:pt x="f181" y="f182"/>
                </a:lnTo>
                <a:lnTo>
                  <a:pt x="f178" y="f185"/>
                </a:lnTo>
                <a:lnTo>
                  <a:pt x="f8" y="f9"/>
                </a:lnTo>
                <a:lnTo>
                  <a:pt x="f158" y="f232"/>
                </a:lnTo>
                <a:lnTo>
                  <a:pt x="f157" y="f232"/>
                </a:lnTo>
                <a:lnTo>
                  <a:pt x="f158" y="f230"/>
                </a:lnTo>
                <a:lnTo>
                  <a:pt x="f355" y="f232"/>
                </a:lnTo>
                <a:lnTo>
                  <a:pt x="f158" y="f232"/>
                </a:lnTo>
                <a:lnTo>
                  <a:pt x="f8" y="f9"/>
                </a:lnTo>
                <a:lnTo>
                  <a:pt x="f430" y="f208"/>
                </a:lnTo>
                <a:lnTo>
                  <a:pt x="f301" y="f208"/>
                </a:lnTo>
                <a:lnTo>
                  <a:pt x="f300" y="f262"/>
                </a:lnTo>
                <a:lnTo>
                  <a:pt x="f301" y="f262"/>
                </a:lnTo>
                <a:lnTo>
                  <a:pt x="f308" y="f208"/>
                </a:lnTo>
                <a:lnTo>
                  <a:pt x="f430" y="f208"/>
                </a:lnTo>
                <a:lnTo>
                  <a:pt x="f8" y="f9"/>
                </a:lnTo>
                <a:lnTo>
                  <a:pt x="f287" y="f203"/>
                </a:lnTo>
                <a:lnTo>
                  <a:pt x="f286" y="f203"/>
                </a:lnTo>
                <a:lnTo>
                  <a:pt x="f286" y="f230"/>
                </a:lnTo>
                <a:lnTo>
                  <a:pt x="f286" y="f203"/>
                </a:lnTo>
                <a:lnTo>
                  <a:pt x="f286" y="f230"/>
                </a:lnTo>
                <a:lnTo>
                  <a:pt x="f286" y="f203"/>
                </a:lnTo>
                <a:lnTo>
                  <a:pt x="f286" y="f230"/>
                </a:lnTo>
                <a:lnTo>
                  <a:pt x="f285" y="f203"/>
                </a:lnTo>
                <a:lnTo>
                  <a:pt x="f285" y="f230"/>
                </a:lnTo>
                <a:lnTo>
                  <a:pt x="f285" y="f203"/>
                </a:lnTo>
                <a:lnTo>
                  <a:pt x="f121" y="f203"/>
                </a:lnTo>
                <a:lnTo>
                  <a:pt x="f123" y="f203"/>
                </a:lnTo>
                <a:lnTo>
                  <a:pt x="f123" y="f201"/>
                </a:lnTo>
                <a:lnTo>
                  <a:pt x="f424" y="f202"/>
                </a:lnTo>
                <a:lnTo>
                  <a:pt x="f123" y="f201"/>
                </a:lnTo>
                <a:lnTo>
                  <a:pt x="f424" y="f201"/>
                </a:lnTo>
                <a:lnTo>
                  <a:pt x="f424" y="f182"/>
                </a:lnTo>
                <a:lnTo>
                  <a:pt x="f123" y="f182"/>
                </a:lnTo>
                <a:lnTo>
                  <a:pt x="f424" y="f182"/>
                </a:lnTo>
                <a:lnTo>
                  <a:pt x="f123" y="f182"/>
                </a:lnTo>
                <a:lnTo>
                  <a:pt x="f123" y="f185"/>
                </a:lnTo>
                <a:lnTo>
                  <a:pt x="f121" y="f185"/>
                </a:lnTo>
                <a:lnTo>
                  <a:pt x="f285" y="f185"/>
                </a:lnTo>
                <a:lnTo>
                  <a:pt x="f285" y="f182"/>
                </a:lnTo>
                <a:lnTo>
                  <a:pt x="f285" y="f185"/>
                </a:lnTo>
                <a:lnTo>
                  <a:pt x="f286" y="f182"/>
                </a:lnTo>
                <a:lnTo>
                  <a:pt x="f287" y="f182"/>
                </a:lnTo>
                <a:lnTo>
                  <a:pt x="f287" y="f201"/>
                </a:lnTo>
                <a:lnTo>
                  <a:pt x="f288" y="f202"/>
                </a:lnTo>
                <a:lnTo>
                  <a:pt x="f287" y="f202"/>
                </a:lnTo>
                <a:lnTo>
                  <a:pt x="f288" y="f202"/>
                </a:lnTo>
                <a:lnTo>
                  <a:pt x="f287" y="f202"/>
                </a:lnTo>
                <a:lnTo>
                  <a:pt x="f288" y="f203"/>
                </a:lnTo>
                <a:lnTo>
                  <a:pt x="f287" y="f202"/>
                </a:lnTo>
                <a:lnTo>
                  <a:pt x="f288" y="f203"/>
                </a:lnTo>
                <a:lnTo>
                  <a:pt x="f287" y="f203"/>
                </a:lnTo>
                <a:lnTo>
                  <a:pt x="f288" y="f203"/>
                </a:lnTo>
                <a:lnTo>
                  <a:pt x="f287" y="f203"/>
                </a:lnTo>
                <a:lnTo>
                  <a:pt x="f8" y="f9"/>
                </a:lnTo>
                <a:lnTo>
                  <a:pt x="f738" y="f256"/>
                </a:lnTo>
                <a:lnTo>
                  <a:pt x="f297" y="f256"/>
                </a:lnTo>
                <a:lnTo>
                  <a:pt x="f297" y="f785"/>
                </a:lnTo>
                <a:lnTo>
                  <a:pt x="f738" y="f256"/>
                </a:lnTo>
                <a:lnTo>
                  <a:pt x="f8" y="f9"/>
                </a:lnTo>
                <a:lnTo>
                  <a:pt x="f162" y="f215"/>
                </a:lnTo>
                <a:lnTo>
                  <a:pt x="f294" y="f215"/>
                </a:lnTo>
                <a:lnTo>
                  <a:pt x="f842" y="f204"/>
                </a:lnTo>
                <a:lnTo>
                  <a:pt x="f842" y="f205"/>
                </a:lnTo>
                <a:lnTo>
                  <a:pt x="f162" y="f215"/>
                </a:lnTo>
                <a:lnTo>
                  <a:pt x="f8" y="f9"/>
                </a:lnTo>
                <a:lnTo>
                  <a:pt x="f197" y="f229"/>
                </a:lnTo>
                <a:lnTo>
                  <a:pt x="f195" y="f231"/>
                </a:lnTo>
                <a:lnTo>
                  <a:pt x="f195" y="f229"/>
                </a:lnTo>
                <a:lnTo>
                  <a:pt x="f197" y="f229"/>
                </a:lnTo>
                <a:lnTo>
                  <a:pt x="f8" y="f9"/>
                </a:lnTo>
                <a:lnTo>
                  <a:pt x="f431" y="f258"/>
                </a:lnTo>
                <a:lnTo>
                  <a:pt x="f844" y="f258"/>
                </a:lnTo>
                <a:lnTo>
                  <a:pt x="f844" y="f260"/>
                </a:lnTo>
                <a:lnTo>
                  <a:pt x="f431" y="f258"/>
                </a:lnTo>
                <a:lnTo>
                  <a:pt x="f8" y="f9"/>
                </a:lnTo>
                <a:lnTo>
                  <a:pt x="f469" y="f260"/>
                </a:lnTo>
                <a:lnTo>
                  <a:pt x="f336" y="f258"/>
                </a:lnTo>
                <a:lnTo>
                  <a:pt x="f469" y="f258"/>
                </a:lnTo>
                <a:lnTo>
                  <a:pt x="f337" y="f260"/>
                </a:lnTo>
                <a:lnTo>
                  <a:pt x="f469" y="f260"/>
                </a:lnTo>
                <a:lnTo>
                  <a:pt x="f8" y="f9"/>
                </a:lnTo>
                <a:lnTo>
                  <a:pt x="f297" y="f127"/>
                </a:lnTo>
                <a:lnTo>
                  <a:pt x="f300" y="f244"/>
                </a:lnTo>
                <a:lnTo>
                  <a:pt x="f297" y="f244"/>
                </a:lnTo>
                <a:lnTo>
                  <a:pt x="f300" y="f244"/>
                </a:lnTo>
                <a:lnTo>
                  <a:pt x="f297" y="f127"/>
                </a:lnTo>
                <a:lnTo>
                  <a:pt x="f8" y="f9"/>
                </a:lnTo>
                <a:lnTo>
                  <a:pt x="f695" y="f208"/>
                </a:lnTo>
                <a:lnTo>
                  <a:pt x="f248" y="f208"/>
                </a:lnTo>
                <a:lnTo>
                  <a:pt x="f176" y="f206"/>
                </a:lnTo>
                <a:lnTo>
                  <a:pt x="f249" y="f206"/>
                </a:lnTo>
                <a:lnTo>
                  <a:pt x="f695" y="f207"/>
                </a:lnTo>
                <a:lnTo>
                  <a:pt x="f695" y="f208"/>
                </a:lnTo>
                <a:lnTo>
                  <a:pt x="f8" y="f9"/>
                </a:lnTo>
                <a:lnTo>
                  <a:pt x="f431" y="f565"/>
                </a:lnTo>
                <a:lnTo>
                  <a:pt x="f431" y="f247"/>
                </a:lnTo>
                <a:lnTo>
                  <a:pt x="f715" y="f565"/>
                </a:lnTo>
                <a:lnTo>
                  <a:pt x="f715" y="f125"/>
                </a:lnTo>
                <a:lnTo>
                  <a:pt x="f844" y="f565"/>
                </a:lnTo>
                <a:lnTo>
                  <a:pt x="f844" y="f125"/>
                </a:lnTo>
                <a:lnTo>
                  <a:pt x="f844" y="f565"/>
                </a:lnTo>
                <a:lnTo>
                  <a:pt x="f431" y="f565"/>
                </a:lnTo>
                <a:lnTo>
                  <a:pt x="f8" y="f9"/>
                </a:lnTo>
                <a:lnTo>
                  <a:pt x="f400" y="f286"/>
                </a:lnTo>
                <a:lnTo>
                  <a:pt x="f400" y="f287"/>
                </a:lnTo>
                <a:lnTo>
                  <a:pt x="f309" y="f288"/>
                </a:lnTo>
                <a:lnTo>
                  <a:pt x="f311" y="f288"/>
                </a:lnTo>
                <a:lnTo>
                  <a:pt x="f311" y="f287"/>
                </a:lnTo>
                <a:lnTo>
                  <a:pt x="f309" y="f286"/>
                </a:lnTo>
                <a:lnTo>
                  <a:pt x="f400" y="f286"/>
                </a:lnTo>
                <a:lnTo>
                  <a:pt x="f8" y="f9"/>
                </a:lnTo>
                <a:lnTo>
                  <a:pt x="f812" y="f23"/>
                </a:lnTo>
                <a:lnTo>
                  <a:pt x="f812" y="f25"/>
                </a:lnTo>
                <a:lnTo>
                  <a:pt x="f402" y="f23"/>
                </a:lnTo>
                <a:lnTo>
                  <a:pt x="f812" y="f23"/>
                </a:lnTo>
                <a:lnTo>
                  <a:pt x="f8" y="f9"/>
                </a:lnTo>
                <a:lnTo>
                  <a:pt x="f317" y="f45"/>
                </a:lnTo>
                <a:lnTo>
                  <a:pt x="f317" y="f37"/>
                </a:lnTo>
                <a:lnTo>
                  <a:pt x="f315" y="f37"/>
                </a:lnTo>
                <a:lnTo>
                  <a:pt x="f315" y="f45"/>
                </a:lnTo>
                <a:lnTo>
                  <a:pt x="f315" y="f36"/>
                </a:lnTo>
                <a:lnTo>
                  <a:pt x="f314" y="f45"/>
                </a:lnTo>
                <a:lnTo>
                  <a:pt x="f314" y="f36"/>
                </a:lnTo>
                <a:lnTo>
                  <a:pt x="f314" y="f45"/>
                </a:lnTo>
                <a:lnTo>
                  <a:pt x="f312" y="f45"/>
                </a:lnTo>
                <a:lnTo>
                  <a:pt x="f314" y="f45"/>
                </a:lnTo>
                <a:lnTo>
                  <a:pt x="f312" y="f37"/>
                </a:lnTo>
                <a:lnTo>
                  <a:pt x="f314" y="f37"/>
                </a:lnTo>
                <a:lnTo>
                  <a:pt x="f315" y="f38"/>
                </a:lnTo>
                <a:lnTo>
                  <a:pt x="f317" y="f37"/>
                </a:lnTo>
                <a:lnTo>
                  <a:pt x="f321" y="f37"/>
                </a:lnTo>
                <a:lnTo>
                  <a:pt x="f317" y="f45"/>
                </a:lnTo>
                <a:lnTo>
                  <a:pt x="f8" y="f9"/>
                </a:lnTo>
                <a:lnTo>
                  <a:pt x="f822" y="f40"/>
                </a:lnTo>
                <a:lnTo>
                  <a:pt x="f318" y="f40"/>
                </a:lnTo>
                <a:lnTo>
                  <a:pt x="f318" y="f44"/>
                </a:lnTo>
                <a:lnTo>
                  <a:pt x="f318" y="f42"/>
                </a:lnTo>
                <a:lnTo>
                  <a:pt x="f822" y="f42"/>
                </a:lnTo>
                <a:lnTo>
                  <a:pt x="f835" y="f40"/>
                </a:lnTo>
                <a:lnTo>
                  <a:pt x="f822" y="f40"/>
                </a:lnTo>
                <a:lnTo>
                  <a:pt x="f8" y="f9"/>
                </a:lnTo>
                <a:lnTo>
                  <a:pt x="f823" y="f60"/>
                </a:lnTo>
                <a:lnTo>
                  <a:pt x="f813" y="f58"/>
                </a:lnTo>
                <a:lnTo>
                  <a:pt x="f813" y="f60"/>
                </a:lnTo>
                <a:lnTo>
                  <a:pt x="f328" y="f58"/>
                </a:lnTo>
                <a:lnTo>
                  <a:pt x="f326" y="f58"/>
                </a:lnTo>
                <a:lnTo>
                  <a:pt x="f326" y="f57"/>
                </a:lnTo>
                <a:lnTo>
                  <a:pt x="f329" y="f67"/>
                </a:lnTo>
                <a:lnTo>
                  <a:pt x="f326" y="f67"/>
                </a:lnTo>
                <a:lnTo>
                  <a:pt x="f329" y="f68"/>
                </a:lnTo>
                <a:lnTo>
                  <a:pt x="f326" y="f68"/>
                </a:lnTo>
                <a:lnTo>
                  <a:pt x="f329" y="f69"/>
                </a:lnTo>
                <a:lnTo>
                  <a:pt x="f326" y="f68"/>
                </a:lnTo>
                <a:lnTo>
                  <a:pt x="f326" y="f69"/>
                </a:lnTo>
                <a:lnTo>
                  <a:pt x="f328" y="f68"/>
                </a:lnTo>
                <a:lnTo>
                  <a:pt x="f813" y="f68"/>
                </a:lnTo>
                <a:lnTo>
                  <a:pt x="f813" y="f67"/>
                </a:lnTo>
                <a:lnTo>
                  <a:pt x="f823" y="f67"/>
                </a:lnTo>
                <a:lnTo>
                  <a:pt x="f823" y="f57"/>
                </a:lnTo>
                <a:lnTo>
                  <a:pt x="f823" y="f58"/>
                </a:lnTo>
                <a:lnTo>
                  <a:pt x="f823" y="f60"/>
                </a:lnTo>
                <a:lnTo>
                  <a:pt x="f8" y="f9"/>
                </a:lnTo>
                <a:lnTo>
                  <a:pt x="f332" y="f30"/>
                </a:lnTo>
                <a:lnTo>
                  <a:pt x="f332" y="f29"/>
                </a:lnTo>
                <a:lnTo>
                  <a:pt x="f835" y="f29"/>
                </a:lnTo>
                <a:lnTo>
                  <a:pt x="f332" y="f32"/>
                </a:lnTo>
                <a:lnTo>
                  <a:pt x="f835" y="f32"/>
                </a:lnTo>
                <a:lnTo>
                  <a:pt x="f332" y="f32"/>
                </a:lnTo>
                <a:lnTo>
                  <a:pt x="f332" y="f33"/>
                </a:lnTo>
                <a:lnTo>
                  <a:pt x="f331" y="f32"/>
                </a:lnTo>
                <a:lnTo>
                  <a:pt x="f331" y="f29"/>
                </a:lnTo>
                <a:lnTo>
                  <a:pt x="f332" y="f29"/>
                </a:lnTo>
                <a:lnTo>
                  <a:pt x="f332" y="f30"/>
                </a:lnTo>
                <a:lnTo>
                  <a:pt x="f8" y="f9"/>
                </a:lnTo>
                <a:lnTo>
                  <a:pt x="f392" y="f41"/>
                </a:lnTo>
                <a:lnTo>
                  <a:pt x="f392" y="f40"/>
                </a:lnTo>
                <a:lnTo>
                  <a:pt x="f387" y="f40"/>
                </a:lnTo>
                <a:lnTo>
                  <a:pt x="f392" y="f40"/>
                </a:lnTo>
                <a:lnTo>
                  <a:pt x="f392" y="f41"/>
                </a:lnTo>
                <a:lnTo>
                  <a:pt x="f8" y="f9"/>
                </a:lnTo>
                <a:lnTo>
                  <a:pt x="f763" y="f632"/>
                </a:lnTo>
                <a:lnTo>
                  <a:pt x="f757" y="f632"/>
                </a:lnTo>
                <a:lnTo>
                  <a:pt x="f356" y="f632"/>
                </a:lnTo>
                <a:lnTo>
                  <a:pt x="f356" y="f633"/>
                </a:lnTo>
                <a:lnTo>
                  <a:pt x="f762" y="f776"/>
                </a:lnTo>
                <a:lnTo>
                  <a:pt x="f758" y="f776"/>
                </a:lnTo>
                <a:lnTo>
                  <a:pt x="f351" y="f776"/>
                </a:lnTo>
                <a:lnTo>
                  <a:pt x="f758" y="f633"/>
                </a:lnTo>
                <a:lnTo>
                  <a:pt x="f351" y="f632"/>
                </a:lnTo>
                <a:lnTo>
                  <a:pt x="f348" y="f632"/>
                </a:lnTo>
                <a:lnTo>
                  <a:pt x="f758" y="f631"/>
                </a:lnTo>
                <a:lnTo>
                  <a:pt x="f351" y="f631"/>
                </a:lnTo>
                <a:lnTo>
                  <a:pt x="f348" y="f630"/>
                </a:lnTo>
                <a:lnTo>
                  <a:pt x="f348" y="f629"/>
                </a:lnTo>
                <a:lnTo>
                  <a:pt x="f758" y="f631"/>
                </a:lnTo>
                <a:lnTo>
                  <a:pt x="f762" y="f630"/>
                </a:lnTo>
                <a:lnTo>
                  <a:pt x="f762" y="f629"/>
                </a:lnTo>
                <a:lnTo>
                  <a:pt x="f762" y="f630"/>
                </a:lnTo>
                <a:lnTo>
                  <a:pt x="f356" y="f630"/>
                </a:lnTo>
                <a:lnTo>
                  <a:pt x="f356" y="f631"/>
                </a:lnTo>
                <a:lnTo>
                  <a:pt x="f763" y="f632"/>
                </a:lnTo>
                <a:lnTo>
                  <a:pt x="f8" y="f9"/>
                </a:lnTo>
                <a:lnTo>
                  <a:pt x="f353" y="f635"/>
                </a:lnTo>
                <a:lnTo>
                  <a:pt x="f348" y="f636"/>
                </a:lnTo>
                <a:lnTo>
                  <a:pt x="f758" y="f637"/>
                </a:lnTo>
                <a:lnTo>
                  <a:pt x="f758" y="f638"/>
                </a:lnTo>
                <a:lnTo>
                  <a:pt x="f758" y="f673"/>
                </a:lnTo>
                <a:lnTo>
                  <a:pt x="f757" y="f639"/>
                </a:lnTo>
                <a:lnTo>
                  <a:pt x="f762" y="f639"/>
                </a:lnTo>
                <a:lnTo>
                  <a:pt x="f758" y="f639"/>
                </a:lnTo>
                <a:lnTo>
                  <a:pt x="f758" y="f640"/>
                </a:lnTo>
                <a:lnTo>
                  <a:pt x="f351" y="f642"/>
                </a:lnTo>
                <a:lnTo>
                  <a:pt x="f348" y="f642"/>
                </a:lnTo>
                <a:lnTo>
                  <a:pt x="f348" y="f641"/>
                </a:lnTo>
                <a:lnTo>
                  <a:pt x="f353" y="f643"/>
                </a:lnTo>
                <a:lnTo>
                  <a:pt x="f759" y="f644"/>
                </a:lnTo>
                <a:lnTo>
                  <a:pt x="f760" y="f644"/>
                </a:lnTo>
                <a:lnTo>
                  <a:pt x="f6" y="f643"/>
                </a:lnTo>
                <a:lnTo>
                  <a:pt x="f761" y="f642"/>
                </a:lnTo>
                <a:lnTo>
                  <a:pt x="f760" y="f640"/>
                </a:lnTo>
                <a:lnTo>
                  <a:pt x="f760" y="f672"/>
                </a:lnTo>
                <a:lnTo>
                  <a:pt x="f761" y="f672"/>
                </a:lnTo>
                <a:lnTo>
                  <a:pt x="f6" y="f672"/>
                </a:lnTo>
                <a:lnTo>
                  <a:pt x="f6" y="f673"/>
                </a:lnTo>
                <a:lnTo>
                  <a:pt x="f760" y="f673"/>
                </a:lnTo>
                <a:lnTo>
                  <a:pt x="f761" y="f637"/>
                </a:lnTo>
                <a:lnTo>
                  <a:pt x="f6" y="f637"/>
                </a:lnTo>
                <a:lnTo>
                  <a:pt x="f6" y="f636"/>
                </a:lnTo>
                <a:lnTo>
                  <a:pt x="f354" y="f637"/>
                </a:lnTo>
                <a:lnTo>
                  <a:pt x="f354" y="f636"/>
                </a:lnTo>
                <a:lnTo>
                  <a:pt x="f354" y="f635"/>
                </a:lnTo>
                <a:lnTo>
                  <a:pt x="f353" y="f635"/>
                </a:lnTo>
                <a:lnTo>
                  <a:pt x="f8" y="f9"/>
                </a:lnTo>
                <a:lnTo>
                  <a:pt x="f572" y="f274"/>
                </a:lnTo>
                <a:lnTo>
                  <a:pt x="f572" y="f799"/>
                </a:lnTo>
                <a:lnTo>
                  <a:pt x="f473" y="f550"/>
                </a:lnTo>
                <a:lnTo>
                  <a:pt x="f282" y="f541"/>
                </a:lnTo>
                <a:lnTo>
                  <a:pt x="f472" y="f261"/>
                </a:lnTo>
                <a:lnTo>
                  <a:pt x="f579" y="f550"/>
                </a:lnTo>
                <a:lnTo>
                  <a:pt x="f571" y="f273"/>
                </a:lnTo>
                <a:lnTo>
                  <a:pt x="f282" y="f274"/>
                </a:lnTo>
                <a:lnTo>
                  <a:pt x="f284" y="f275"/>
                </a:lnTo>
                <a:lnTo>
                  <a:pt x="f572" y="f275"/>
                </a:lnTo>
                <a:lnTo>
                  <a:pt x="f572" y="f274"/>
                </a:lnTo>
                <a:lnTo>
                  <a:pt x="f8" y="f9"/>
                </a:lnTo>
                <a:lnTo>
                  <a:pt x="f802" y="f339"/>
                </a:lnTo>
                <a:lnTo>
                  <a:pt x="f495" y="f490"/>
                </a:lnTo>
                <a:lnTo>
                  <a:pt x="f466" y="f492"/>
                </a:lnTo>
                <a:lnTo>
                  <a:pt x="f623" y="f501"/>
                </a:lnTo>
                <a:lnTo>
                  <a:pt x="f624" y="f486"/>
                </a:lnTo>
                <a:lnTo>
                  <a:pt x="f624" y="f488"/>
                </a:lnTo>
                <a:lnTo>
                  <a:pt x="f495" y="f503"/>
                </a:lnTo>
                <a:lnTo>
                  <a:pt x="f519" y="f503"/>
                </a:lnTo>
                <a:lnTo>
                  <a:pt x="f518" y="f503"/>
                </a:lnTo>
                <a:lnTo>
                  <a:pt x="f518" y="f488"/>
                </a:lnTo>
                <a:lnTo>
                  <a:pt x="f802" y="f339"/>
                </a:lnTo>
                <a:lnTo>
                  <a:pt x="f8" y="f9"/>
                </a:lnTo>
                <a:lnTo>
                  <a:pt x="f518" y="f259"/>
                </a:lnTo>
                <a:lnTo>
                  <a:pt x="f519" y="f550"/>
                </a:lnTo>
                <a:lnTo>
                  <a:pt x="f802" y="f550"/>
                </a:lnTo>
                <a:lnTo>
                  <a:pt x="f802" y="f541"/>
                </a:lnTo>
                <a:lnTo>
                  <a:pt x="f802" y="f211"/>
                </a:lnTo>
                <a:lnTo>
                  <a:pt x="f519" y="f210"/>
                </a:lnTo>
                <a:lnTo>
                  <a:pt x="f518" y="f211"/>
                </a:lnTo>
                <a:lnTo>
                  <a:pt x="f465" y="f261"/>
                </a:lnTo>
                <a:lnTo>
                  <a:pt x="f518" y="f259"/>
                </a:lnTo>
                <a:lnTo>
                  <a:pt x="f8" y="f9"/>
                </a:lnTo>
                <a:lnTo>
                  <a:pt x="f353" y="f772"/>
                </a:lnTo>
                <a:lnTo>
                  <a:pt x="f348" y="f89"/>
                </a:lnTo>
                <a:lnTo>
                  <a:pt x="f351" y="f772"/>
                </a:lnTo>
                <a:lnTo>
                  <a:pt x="f758" y="f8"/>
                </a:lnTo>
                <a:lnTo>
                  <a:pt x="f762" y="f14"/>
                </a:lnTo>
                <a:lnTo>
                  <a:pt x="f762" y="f39"/>
                </a:lnTo>
                <a:lnTo>
                  <a:pt x="f758" y="f39"/>
                </a:lnTo>
                <a:lnTo>
                  <a:pt x="f353" y="f46"/>
                </a:lnTo>
                <a:lnTo>
                  <a:pt x="f354" y="f17"/>
                </a:lnTo>
                <a:lnTo>
                  <a:pt x="f354" y="f27"/>
                </a:lnTo>
                <a:lnTo>
                  <a:pt x="f353" y="f12"/>
                </a:lnTo>
                <a:lnTo>
                  <a:pt x="f353" y="f51"/>
                </a:lnTo>
                <a:lnTo>
                  <a:pt x="f353" y="f8"/>
                </a:lnTo>
                <a:lnTo>
                  <a:pt x="f353" y="f772"/>
                </a:lnTo>
                <a:lnTo>
                  <a:pt x="f8" y="f9"/>
                </a:lnTo>
                <a:lnTo>
                  <a:pt x="f760" y="f586"/>
                </a:lnTo>
                <a:lnTo>
                  <a:pt x="f759" y="f583"/>
                </a:lnTo>
                <a:lnTo>
                  <a:pt x="f759" y="f781"/>
                </a:lnTo>
                <a:lnTo>
                  <a:pt x="f353" y="f586"/>
                </a:lnTo>
                <a:lnTo>
                  <a:pt x="f353" y="f587"/>
                </a:lnTo>
                <a:lnTo>
                  <a:pt x="f354" y="f780"/>
                </a:lnTo>
                <a:lnTo>
                  <a:pt x="f761" y="f589"/>
                </a:lnTo>
                <a:lnTo>
                  <a:pt x="f6" y="f589"/>
                </a:lnTo>
                <a:lnTo>
                  <a:pt x="f6" y="f849"/>
                </a:lnTo>
                <a:lnTo>
                  <a:pt x="f759" y="f587"/>
                </a:lnTo>
                <a:lnTo>
                  <a:pt x="f354" y="f581"/>
                </a:lnTo>
                <a:lnTo>
                  <a:pt x="f759" y="f581"/>
                </a:lnTo>
                <a:lnTo>
                  <a:pt x="f760" y="f586"/>
                </a:lnTo>
                <a:lnTo>
                  <a:pt x="f8" y="f9"/>
                </a:lnTo>
                <a:lnTo>
                  <a:pt x="f759" y="f163"/>
                </a:lnTo>
                <a:lnTo>
                  <a:pt x="f354" y="f135"/>
                </a:lnTo>
                <a:lnTo>
                  <a:pt x="f759" y="f134"/>
                </a:lnTo>
                <a:lnTo>
                  <a:pt x="f6" y="f181"/>
                </a:lnTo>
                <a:lnTo>
                  <a:pt x="f6" y="f106"/>
                </a:lnTo>
                <a:lnTo>
                  <a:pt x="f760" y="f109"/>
                </a:lnTo>
                <a:lnTo>
                  <a:pt x="f759" y="f163"/>
                </a:lnTo>
                <a:lnTo>
                  <a:pt x="f8" y="f9"/>
                </a:lnTo>
                <a:lnTo>
                  <a:pt x="f6" y="f295"/>
                </a:lnTo>
                <a:lnTo>
                  <a:pt x="f6" y="f306"/>
                </a:lnTo>
                <a:lnTo>
                  <a:pt x="f761" y="f306"/>
                </a:lnTo>
                <a:lnTo>
                  <a:pt x="f6" y="f295"/>
                </a:lnTo>
                <a:lnTo>
                  <a:pt x="f8" y="f9"/>
                </a:lnTo>
                <a:lnTo>
                  <a:pt x="f495" y="f479"/>
                </a:lnTo>
                <a:lnTo>
                  <a:pt x="f623" y="f479"/>
                </a:lnTo>
                <a:lnTo>
                  <a:pt x="f590" y="f479"/>
                </a:lnTo>
                <a:lnTo>
                  <a:pt x="f623" y="f797"/>
                </a:lnTo>
                <a:lnTo>
                  <a:pt x="f466" y="f797"/>
                </a:lnTo>
                <a:lnTo>
                  <a:pt x="f590" y="f550"/>
                </a:lnTo>
                <a:lnTo>
                  <a:pt x="f624" y="f550"/>
                </a:lnTo>
                <a:lnTo>
                  <a:pt x="f590" y="f541"/>
                </a:lnTo>
                <a:lnTo>
                  <a:pt x="f623" y="f541"/>
                </a:lnTo>
                <a:lnTo>
                  <a:pt x="f623" y="f259"/>
                </a:lnTo>
                <a:lnTo>
                  <a:pt x="f466" y="f259"/>
                </a:lnTo>
                <a:lnTo>
                  <a:pt x="f466" y="f541"/>
                </a:lnTo>
                <a:lnTo>
                  <a:pt x="f466" y="f550"/>
                </a:lnTo>
                <a:lnTo>
                  <a:pt x="f495" y="f797"/>
                </a:lnTo>
                <a:lnTo>
                  <a:pt x="f495" y="f479"/>
                </a:lnTo>
                <a:lnTo>
                  <a:pt x="f8" y="f9"/>
                </a:lnTo>
                <a:lnTo>
                  <a:pt x="f354" y="f516"/>
                </a:lnTo>
                <a:lnTo>
                  <a:pt x="f759" y="f265"/>
                </a:lnTo>
                <a:lnTo>
                  <a:pt x="f761" y="f260"/>
                </a:lnTo>
                <a:lnTo>
                  <a:pt x="f761" y="f785"/>
                </a:lnTo>
                <a:lnTo>
                  <a:pt x="f354" y="f785"/>
                </a:lnTo>
                <a:lnTo>
                  <a:pt x="f353" y="f251"/>
                </a:lnTo>
                <a:lnTo>
                  <a:pt x="f354" y="f565"/>
                </a:lnTo>
                <a:lnTo>
                  <a:pt x="f759" y="f250"/>
                </a:lnTo>
                <a:lnTo>
                  <a:pt x="f6" y="f250"/>
                </a:lnTo>
                <a:lnTo>
                  <a:pt x="f6" y="f530"/>
                </a:lnTo>
                <a:lnTo>
                  <a:pt x="f354" y="f529"/>
                </a:lnTo>
                <a:lnTo>
                  <a:pt x="f353" y="f521"/>
                </a:lnTo>
                <a:lnTo>
                  <a:pt x="f354" y="f516"/>
                </a:lnTo>
                <a:lnTo>
                  <a:pt x="f8" y="f9"/>
                </a:lnTo>
                <a:lnTo>
                  <a:pt x="f761" y="f8"/>
                </a:lnTo>
                <a:lnTo>
                  <a:pt x="f6" y="f8"/>
                </a:lnTo>
                <a:lnTo>
                  <a:pt x="f6" y="f76"/>
                </a:lnTo>
                <a:lnTo>
                  <a:pt x="f760" y="f771"/>
                </a:lnTo>
                <a:lnTo>
                  <a:pt x="f759" y="f650"/>
                </a:lnTo>
                <a:lnTo>
                  <a:pt x="f760" y="f8"/>
                </a:lnTo>
                <a:lnTo>
                  <a:pt x="f760" y="f19"/>
                </a:lnTo>
                <a:lnTo>
                  <a:pt x="f761" y="f8"/>
                </a:lnTo>
                <a:lnTo>
                  <a:pt x="f8" y="f9"/>
                </a:lnTo>
                <a:lnTo>
                  <a:pt x="f374" y="f514"/>
                </a:lnTo>
                <a:lnTo>
                  <a:pt x="f374" y="f516"/>
                </a:lnTo>
                <a:lnTo>
                  <a:pt x="f773" y="f529"/>
                </a:lnTo>
                <a:lnTo>
                  <a:pt x="f374" y="f514"/>
                </a:lnTo>
                <a:lnTo>
                  <a:pt x="f8" y="f9"/>
                </a:lnTo>
                <a:lnTo>
                  <a:pt x="f366" y="f486"/>
                </a:lnTo>
                <a:lnTo>
                  <a:pt x="f365" y="f505"/>
                </a:lnTo>
                <a:lnTo>
                  <a:pt x="f365" y="f486"/>
                </a:lnTo>
                <a:lnTo>
                  <a:pt x="f364" y="f338"/>
                </a:lnTo>
                <a:lnTo>
                  <a:pt x="f364" y="f340"/>
                </a:lnTo>
                <a:lnTo>
                  <a:pt x="f366" y="f501"/>
                </a:lnTo>
                <a:lnTo>
                  <a:pt x="f366" y="f493"/>
                </a:lnTo>
                <a:lnTo>
                  <a:pt x="f366" y="f506"/>
                </a:lnTo>
                <a:lnTo>
                  <a:pt x="f366" y="f239"/>
                </a:lnTo>
                <a:lnTo>
                  <a:pt x="f366" y="f506"/>
                </a:lnTo>
                <a:lnTo>
                  <a:pt x="f366" y="f486"/>
                </a:lnTo>
                <a:lnTo>
                  <a:pt x="f8" y="f9"/>
                </a:lnTo>
                <a:lnTo>
                  <a:pt x="f752" y="f501"/>
                </a:lnTo>
                <a:lnTo>
                  <a:pt x="f371" y="f506"/>
                </a:lnTo>
                <a:lnTo>
                  <a:pt x="f769" y="f523"/>
                </a:lnTo>
                <a:lnTo>
                  <a:pt x="f769" y="f514"/>
                </a:lnTo>
                <a:lnTo>
                  <a:pt x="f371" y="f514"/>
                </a:lnTo>
                <a:lnTo>
                  <a:pt x="f752" y="f501"/>
                </a:lnTo>
                <a:lnTo>
                  <a:pt x="f8" y="f9"/>
                </a:lnTo>
                <a:lnTo>
                  <a:pt x="f364" y="f513"/>
                </a:lnTo>
                <a:lnTo>
                  <a:pt x="f366" y="f533"/>
                </a:lnTo>
                <a:lnTo>
                  <a:pt x="f364" y="f242"/>
                </a:lnTo>
                <a:lnTo>
                  <a:pt x="f364" y="f239"/>
                </a:lnTo>
                <a:lnTo>
                  <a:pt x="f365" y="f496"/>
                </a:lnTo>
                <a:lnTo>
                  <a:pt x="f371" y="f523"/>
                </a:lnTo>
                <a:lnTo>
                  <a:pt x="f371" y="f514"/>
                </a:lnTo>
                <a:lnTo>
                  <a:pt x="f365" y="f530"/>
                </a:lnTo>
                <a:lnTo>
                  <a:pt x="f365" y="f529"/>
                </a:lnTo>
                <a:lnTo>
                  <a:pt x="f365" y="f515"/>
                </a:lnTo>
                <a:lnTo>
                  <a:pt x="f365" y="f521"/>
                </a:lnTo>
                <a:lnTo>
                  <a:pt x="f364" y="f513"/>
                </a:lnTo>
                <a:lnTo>
                  <a:pt x="f8" y="f9"/>
                </a:lnTo>
                <a:lnTo>
                  <a:pt x="f377" y="f492"/>
                </a:lnTo>
                <a:lnTo>
                  <a:pt x="f376" y="f506"/>
                </a:lnTo>
                <a:lnTo>
                  <a:pt x="f376" y="f492"/>
                </a:lnTo>
                <a:lnTo>
                  <a:pt x="f376" y="f501"/>
                </a:lnTo>
                <a:lnTo>
                  <a:pt x="f377" y="f492"/>
                </a:lnTo>
                <a:lnTo>
                  <a:pt x="f8" y="f9"/>
                </a:lnTo>
                <a:lnTo>
                  <a:pt x="f770" y="f255"/>
                </a:lnTo>
                <a:lnTo>
                  <a:pt x="f769" y="f250"/>
                </a:lnTo>
                <a:lnTo>
                  <a:pt x="f769" y="f125"/>
                </a:lnTo>
                <a:lnTo>
                  <a:pt x="f770" y="f264"/>
                </a:lnTo>
                <a:lnTo>
                  <a:pt x="f770" y="f255"/>
                </a:lnTo>
                <a:lnTo>
                  <a:pt x="f8" y="f9"/>
                </a:lnTo>
                <a:lnTo>
                  <a:pt x="f375" y="f251"/>
                </a:lnTo>
                <a:lnTo>
                  <a:pt x="f377" y="f511"/>
                </a:lnTo>
                <a:lnTo>
                  <a:pt x="f376" y="f254"/>
                </a:lnTo>
                <a:lnTo>
                  <a:pt x="f375" y="f251"/>
                </a:lnTo>
                <a:lnTo>
                  <a:pt x="f8" y="f9"/>
                </a:lnTo>
                <a:lnTo>
                  <a:pt x="f793" y="f276"/>
                </a:lnTo>
                <a:lnTo>
                  <a:pt x="f793" y="f272"/>
                </a:lnTo>
                <a:lnTo>
                  <a:pt x="f794" y="f275"/>
                </a:lnTo>
                <a:lnTo>
                  <a:pt x="f793" y="f276"/>
                </a:lnTo>
                <a:lnTo>
                  <a:pt x="f8" y="f9"/>
                </a:lnTo>
                <a:lnTo>
                  <a:pt x="f800" y="f488"/>
                </a:lnTo>
                <a:lnTo>
                  <a:pt x="f800" y="f486"/>
                </a:lnTo>
                <a:lnTo>
                  <a:pt x="f787" y="f489"/>
                </a:lnTo>
                <a:lnTo>
                  <a:pt x="f800" y="f509"/>
                </a:lnTo>
                <a:lnTo>
                  <a:pt x="f378" y="f483"/>
                </a:lnTo>
                <a:lnTo>
                  <a:pt x="f378" y="f484"/>
                </a:lnTo>
                <a:lnTo>
                  <a:pt x="f800" y="f338"/>
                </a:lnTo>
                <a:lnTo>
                  <a:pt x="f800" y="f339"/>
                </a:lnTo>
                <a:lnTo>
                  <a:pt x="f800" y="f486"/>
                </a:lnTo>
                <a:lnTo>
                  <a:pt x="f800" y="f488"/>
                </a:lnTo>
                <a:lnTo>
                  <a:pt x="f8" y="f9"/>
                </a:lnTo>
                <a:lnTo>
                  <a:pt x="f814" y="f148"/>
                </a:lnTo>
                <a:lnTo>
                  <a:pt x="f834" y="f147"/>
                </a:lnTo>
                <a:lnTo>
                  <a:pt x="f814" y="f147"/>
                </a:lnTo>
                <a:lnTo>
                  <a:pt x="f814" y="f148"/>
                </a:lnTo>
                <a:lnTo>
                  <a:pt x="f8" y="f9"/>
                </a:lnTo>
                <a:lnTo>
                  <a:pt x="f828" y="f69"/>
                </a:lnTo>
                <a:lnTo>
                  <a:pt x="f828" y="f68"/>
                </a:lnTo>
                <a:lnTo>
                  <a:pt x="f834" y="f67"/>
                </a:lnTo>
                <a:lnTo>
                  <a:pt x="f834" y="f68"/>
                </a:lnTo>
                <a:lnTo>
                  <a:pt x="f814" y="f68"/>
                </a:lnTo>
                <a:lnTo>
                  <a:pt x="f815" y="f69"/>
                </a:lnTo>
                <a:lnTo>
                  <a:pt x="f815" y="f70"/>
                </a:lnTo>
                <a:lnTo>
                  <a:pt x="f815" y="f91"/>
                </a:lnTo>
                <a:lnTo>
                  <a:pt x="f815" y="f98"/>
                </a:lnTo>
                <a:lnTo>
                  <a:pt x="f814" y="f98"/>
                </a:lnTo>
                <a:lnTo>
                  <a:pt x="f834" y="f98"/>
                </a:lnTo>
                <a:lnTo>
                  <a:pt x="f834" y="f91"/>
                </a:lnTo>
                <a:lnTo>
                  <a:pt x="f828" y="f91"/>
                </a:lnTo>
                <a:lnTo>
                  <a:pt x="f828" y="f70"/>
                </a:lnTo>
                <a:lnTo>
                  <a:pt x="f828" y="f69"/>
                </a:lnTo>
                <a:lnTo>
                  <a:pt x="f8" y="f9"/>
                </a:lnTo>
                <a:lnTo>
                  <a:pt x="f403" y="f68"/>
                </a:lnTo>
                <a:lnTo>
                  <a:pt x="f403" y="f67"/>
                </a:lnTo>
                <a:lnTo>
                  <a:pt x="f325" y="f67"/>
                </a:lnTo>
                <a:lnTo>
                  <a:pt x="f325" y="f68"/>
                </a:lnTo>
                <a:lnTo>
                  <a:pt x="f403" y="f68"/>
                </a:lnTo>
                <a:lnTo>
                  <a:pt x="f8" y="f9"/>
                </a:lnTo>
                <a:lnTo>
                  <a:pt x="f395" y="f818"/>
                </a:lnTo>
                <a:lnTo>
                  <a:pt x="f395" y="f426"/>
                </a:lnTo>
                <a:lnTo>
                  <a:pt x="f384" y="f426"/>
                </a:lnTo>
                <a:lnTo>
                  <a:pt x="f384" y="f818"/>
                </a:lnTo>
                <a:lnTo>
                  <a:pt x="f395" y="f818"/>
                </a:lnTo>
                <a:lnTo>
                  <a:pt x="f8" y="f9"/>
                </a:lnTo>
                <a:lnTo>
                  <a:pt x="f765" y="f488"/>
                </a:lnTo>
                <a:lnTo>
                  <a:pt x="f343" y="f515"/>
                </a:lnTo>
                <a:lnTo>
                  <a:pt x="f358" y="f530"/>
                </a:lnTo>
                <a:lnTo>
                  <a:pt x="f358" y="f529"/>
                </a:lnTo>
                <a:lnTo>
                  <a:pt x="f358" y="f521"/>
                </a:lnTo>
                <a:lnTo>
                  <a:pt x="f358" y="f529"/>
                </a:lnTo>
                <a:lnTo>
                  <a:pt x="f361" y="f514"/>
                </a:lnTo>
                <a:lnTo>
                  <a:pt x="f358" y="f260"/>
                </a:lnTo>
                <a:lnTo>
                  <a:pt x="f358" y="f256"/>
                </a:lnTo>
                <a:lnTo>
                  <a:pt x="f362" y="f254"/>
                </a:lnTo>
                <a:lnTo>
                  <a:pt x="f362" y="f260"/>
                </a:lnTo>
                <a:lnTo>
                  <a:pt x="f343" y="f252"/>
                </a:lnTo>
                <a:lnTo>
                  <a:pt x="f341" y="f250"/>
                </a:lnTo>
                <a:lnTo>
                  <a:pt x="f341" y="f204"/>
                </a:lnTo>
                <a:lnTo>
                  <a:pt x="f341" y="f221"/>
                </a:lnTo>
                <a:lnTo>
                  <a:pt x="f345" y="f213"/>
                </a:lnTo>
                <a:lnTo>
                  <a:pt x="f345" y="f222"/>
                </a:lnTo>
                <a:lnTo>
                  <a:pt x="f345" y="f213"/>
                </a:lnTo>
                <a:lnTo>
                  <a:pt x="f345" y="f212"/>
                </a:lnTo>
                <a:lnTo>
                  <a:pt x="f764" y="f223"/>
                </a:lnTo>
                <a:lnTo>
                  <a:pt x="f765" y="f221"/>
                </a:lnTo>
                <a:lnTo>
                  <a:pt x="f753" y="f205"/>
                </a:lnTo>
                <a:lnTo>
                  <a:pt x="f753" y="f244"/>
                </a:lnTo>
                <a:lnTo>
                  <a:pt x="f764" y="f256"/>
                </a:lnTo>
                <a:lnTo>
                  <a:pt x="f784" y="f264"/>
                </a:lnTo>
                <a:lnTo>
                  <a:pt x="f343" y="f515"/>
                </a:lnTo>
                <a:lnTo>
                  <a:pt x="f753" y="f484"/>
                </a:lnTo>
                <a:lnTo>
                  <a:pt x="f765" y="f488"/>
                </a:lnTo>
                <a:lnTo>
                  <a:pt x="f8" y="f9"/>
                </a:lnTo>
                <a:lnTo>
                  <a:pt x="f362" y="f494"/>
                </a:lnTo>
                <a:lnTo>
                  <a:pt x="f362" y="f506"/>
                </a:lnTo>
                <a:lnTo>
                  <a:pt x="f358" y="f501"/>
                </a:lnTo>
                <a:lnTo>
                  <a:pt x="f359" y="f338"/>
                </a:lnTo>
                <a:lnTo>
                  <a:pt x="f366" y="f486"/>
                </a:lnTo>
                <a:lnTo>
                  <a:pt x="f751" y="f340"/>
                </a:lnTo>
                <a:lnTo>
                  <a:pt x="f751" y="f492"/>
                </a:lnTo>
                <a:lnTo>
                  <a:pt x="f751" y="f501"/>
                </a:lnTo>
                <a:lnTo>
                  <a:pt x="f363" y="f338"/>
                </a:lnTo>
                <a:lnTo>
                  <a:pt x="f363" y="f501"/>
                </a:lnTo>
                <a:lnTo>
                  <a:pt x="f363" y="f242"/>
                </a:lnTo>
                <a:lnTo>
                  <a:pt x="f751" y="f511"/>
                </a:lnTo>
                <a:lnTo>
                  <a:pt x="f363" y="f532"/>
                </a:lnTo>
                <a:lnTo>
                  <a:pt x="f359" y="f533"/>
                </a:lnTo>
                <a:lnTo>
                  <a:pt x="f359" y="f514"/>
                </a:lnTo>
                <a:lnTo>
                  <a:pt x="f360" y="f264"/>
                </a:lnTo>
                <a:lnTo>
                  <a:pt x="f360" y="f258"/>
                </a:lnTo>
                <a:lnTo>
                  <a:pt x="f360" y="f264"/>
                </a:lnTo>
                <a:lnTo>
                  <a:pt x="f360" y="f516"/>
                </a:lnTo>
                <a:lnTo>
                  <a:pt x="f360" y="f532"/>
                </a:lnTo>
                <a:lnTo>
                  <a:pt x="f360" y="f511"/>
                </a:lnTo>
                <a:lnTo>
                  <a:pt x="f361" y="f523"/>
                </a:lnTo>
                <a:lnTo>
                  <a:pt x="f362" y="f494"/>
                </a:lnTo>
                <a:lnTo>
                  <a:pt x="f8" y="f9"/>
                </a:lnTo>
                <a:lnTo>
                  <a:pt x="f765" y="f236"/>
                </a:lnTo>
                <a:lnTo>
                  <a:pt x="f765" y="f179"/>
                </a:lnTo>
                <a:lnTo>
                  <a:pt x="f765" y="f225"/>
                </a:lnTo>
                <a:lnTo>
                  <a:pt x="f765" y="f236"/>
                </a:lnTo>
                <a:lnTo>
                  <a:pt x="f8" y="f9"/>
                </a:lnTo>
                <a:lnTo>
                  <a:pt x="f341" y="f221"/>
                </a:lnTo>
                <a:lnTo>
                  <a:pt x="f343" y="f250"/>
                </a:lnTo>
                <a:lnTo>
                  <a:pt x="f341" y="f215"/>
                </a:lnTo>
                <a:lnTo>
                  <a:pt x="f341" y="f221"/>
                </a:lnTo>
                <a:lnTo>
                  <a:pt x="f8" y="f9"/>
                </a:lnTo>
                <a:lnTo>
                  <a:pt x="f69" y="f295"/>
                </a:lnTo>
                <a:lnTo>
                  <a:pt x="f68" y="f295"/>
                </a:lnTo>
                <a:lnTo>
                  <a:pt x="f68" y="f296"/>
                </a:lnTo>
                <a:lnTo>
                  <a:pt x="f69" y="f295"/>
                </a:lnTo>
                <a:lnTo>
                  <a:pt x="f8" y="f9"/>
                </a:lnTo>
                <a:lnTo>
                  <a:pt x="f98" y="f846"/>
                </a:lnTo>
                <a:lnTo>
                  <a:pt x="f98" y="f298"/>
                </a:lnTo>
                <a:lnTo>
                  <a:pt x="f5" y="f846"/>
                </a:lnTo>
                <a:lnTo>
                  <a:pt x="f5" y="f296"/>
                </a:lnTo>
                <a:lnTo>
                  <a:pt x="f99" y="f306"/>
                </a:lnTo>
                <a:lnTo>
                  <a:pt x="f98" y="f846"/>
                </a:lnTo>
                <a:lnTo>
                  <a:pt x="f8" y="f9"/>
                </a:lnTo>
                <a:lnTo>
                  <a:pt x="f99" y="f306"/>
                </a:lnTo>
                <a:lnTo>
                  <a:pt x="f98" y="f306"/>
                </a:lnTo>
                <a:lnTo>
                  <a:pt x="f91" y="f846"/>
                </a:lnTo>
                <a:lnTo>
                  <a:pt x="f99" y="f306"/>
                </a:lnTo>
                <a:lnTo>
                  <a:pt x="f8" y="f9"/>
                </a:lnTo>
                <a:lnTo>
                  <a:pt x="f99" y="f306"/>
                </a:lnTo>
                <a:lnTo>
                  <a:pt x="f98" y="f846"/>
                </a:lnTo>
                <a:lnTo>
                  <a:pt x="f98" y="f306"/>
                </a:lnTo>
                <a:lnTo>
                  <a:pt x="f99" y="f306"/>
                </a:lnTo>
                <a:lnTo>
                  <a:pt x="f8" y="f9"/>
                </a:lnTo>
                <a:lnTo>
                  <a:pt x="f148" y="f303"/>
                </a:lnTo>
                <a:lnTo>
                  <a:pt x="f58" y="f283"/>
                </a:lnTo>
                <a:lnTo>
                  <a:pt x="f60" y="f283"/>
                </a:lnTo>
                <a:lnTo>
                  <a:pt x="f148" y="f303"/>
                </a:lnTo>
                <a:lnTo>
                  <a:pt x="f8" y="f9"/>
                </a:lnTo>
                <a:lnTo>
                  <a:pt x="f67" y="f295"/>
                </a:lnTo>
                <a:lnTo>
                  <a:pt x="f58" y="f296"/>
                </a:lnTo>
                <a:lnTo>
                  <a:pt x="f60" y="f296"/>
                </a:lnTo>
                <a:lnTo>
                  <a:pt x="f58" y="f296"/>
                </a:lnTo>
                <a:lnTo>
                  <a:pt x="f67" y="f295"/>
                </a:lnTo>
                <a:lnTo>
                  <a:pt x="f8" y="f9"/>
                </a:lnTo>
                <a:lnTo>
                  <a:pt x="f22" y="f71"/>
                </a:lnTo>
                <a:lnTo>
                  <a:pt x="f25" y="f56"/>
                </a:lnTo>
                <a:lnTo>
                  <a:pt x="f23" y="f56"/>
                </a:lnTo>
                <a:lnTo>
                  <a:pt x="f22" y="f71"/>
                </a:lnTo>
                <a:lnTo>
                  <a:pt x="f8" y="f9"/>
                </a:lnTo>
                <a:lnTo>
                  <a:pt x="f5" y="f303"/>
                </a:lnTo>
                <a:lnTo>
                  <a:pt x="f100" y="f302"/>
                </a:lnTo>
                <a:lnTo>
                  <a:pt x="f98" y="f302"/>
                </a:lnTo>
                <a:lnTo>
                  <a:pt x="f98" y="f293"/>
                </a:lnTo>
                <a:lnTo>
                  <a:pt x="f5" y="f303"/>
                </a:lnTo>
                <a:lnTo>
                  <a:pt x="f8" y="f9"/>
                </a:lnTo>
                <a:lnTo>
                  <a:pt x="f67" y="f290"/>
                </a:lnTo>
                <a:lnTo>
                  <a:pt x="f57" y="f267"/>
                </a:lnTo>
                <a:lnTo>
                  <a:pt x="f67" y="f267"/>
                </a:lnTo>
                <a:lnTo>
                  <a:pt x="f67" y="f290"/>
                </a:lnTo>
                <a:lnTo>
                  <a:pt x="f8" y="f9"/>
                </a:lnTo>
                <a:lnTo>
                  <a:pt x="f399" y="f202"/>
                </a:lnTo>
                <a:lnTo>
                  <a:pt x="f399" y="f201"/>
                </a:lnTo>
                <a:lnTo>
                  <a:pt x="f372" y="f201"/>
                </a:lnTo>
                <a:lnTo>
                  <a:pt x="f373" y="f202"/>
                </a:lnTo>
                <a:lnTo>
                  <a:pt x="f424" y="f203"/>
                </a:lnTo>
                <a:lnTo>
                  <a:pt x="f373" y="f203"/>
                </a:lnTo>
                <a:lnTo>
                  <a:pt x="f424" y="f203"/>
                </a:lnTo>
                <a:lnTo>
                  <a:pt x="f373" y="f203"/>
                </a:lnTo>
                <a:lnTo>
                  <a:pt x="f372" y="f203"/>
                </a:lnTo>
                <a:lnTo>
                  <a:pt x="f399" y="f202"/>
                </a:lnTo>
                <a:lnTo>
                  <a:pt x="f8" y="f9"/>
                </a:lnTo>
                <a:lnTo>
                  <a:pt x="f30" y="f180"/>
                </a:lnTo>
                <a:lnTo>
                  <a:pt x="f74" y="f180"/>
                </a:lnTo>
                <a:lnTo>
                  <a:pt x="f74" y="f179"/>
                </a:lnTo>
                <a:lnTo>
                  <a:pt x="f73" y="f177"/>
                </a:lnTo>
                <a:lnTo>
                  <a:pt x="f74" y="f177"/>
                </a:lnTo>
                <a:lnTo>
                  <a:pt x="f30" y="f177"/>
                </a:lnTo>
                <a:lnTo>
                  <a:pt x="f29" y="f177"/>
                </a:lnTo>
                <a:lnTo>
                  <a:pt x="f29" y="f179"/>
                </a:lnTo>
                <a:lnTo>
                  <a:pt x="f32" y="f179"/>
                </a:lnTo>
                <a:lnTo>
                  <a:pt x="f32" y="f180"/>
                </a:lnTo>
                <a:lnTo>
                  <a:pt x="f32" y="f845"/>
                </a:lnTo>
                <a:lnTo>
                  <a:pt x="f32" y="f180"/>
                </a:lnTo>
                <a:lnTo>
                  <a:pt x="f32" y="f845"/>
                </a:lnTo>
                <a:lnTo>
                  <a:pt x="f29" y="f845"/>
                </a:lnTo>
                <a:lnTo>
                  <a:pt x="f29" y="f180"/>
                </a:lnTo>
                <a:lnTo>
                  <a:pt x="f29" y="f845"/>
                </a:lnTo>
                <a:lnTo>
                  <a:pt x="f29" y="f180"/>
                </a:lnTo>
                <a:lnTo>
                  <a:pt x="f30" y="f180"/>
                </a:lnTo>
                <a:lnTo>
                  <a:pt x="f8" y="f9"/>
                </a:lnTo>
                <a:lnTo>
                  <a:pt x="f72" y="f268"/>
                </a:lnTo>
                <a:lnTo>
                  <a:pt x="f73" y="f267"/>
                </a:lnTo>
                <a:lnTo>
                  <a:pt x="f30" y="f290"/>
                </a:lnTo>
                <a:lnTo>
                  <a:pt x="f74" y="f290"/>
                </a:lnTo>
                <a:lnTo>
                  <a:pt x="f74" y="f298"/>
                </a:lnTo>
                <a:lnTo>
                  <a:pt x="f73" y="f290"/>
                </a:lnTo>
                <a:lnTo>
                  <a:pt x="f74" y="f290"/>
                </a:lnTo>
                <a:lnTo>
                  <a:pt x="f72" y="f267"/>
                </a:lnTo>
                <a:lnTo>
                  <a:pt x="f72" y="f268"/>
                </a:lnTo>
                <a:lnTo>
                  <a:pt x="f8" y="f9"/>
                </a:lnTo>
                <a:lnTo>
                  <a:pt x="f32" y="f230"/>
                </a:lnTo>
                <a:lnTo>
                  <a:pt x="f29" y="f230"/>
                </a:lnTo>
                <a:lnTo>
                  <a:pt x="f29" y="f203"/>
                </a:lnTo>
                <a:lnTo>
                  <a:pt x="f30" y="f203"/>
                </a:lnTo>
                <a:lnTo>
                  <a:pt x="f29" y="f203"/>
                </a:lnTo>
                <a:lnTo>
                  <a:pt x="f32" y="f203"/>
                </a:lnTo>
                <a:lnTo>
                  <a:pt x="f32" y="f230"/>
                </a:lnTo>
                <a:lnTo>
                  <a:pt x="f8" y="f9"/>
                </a:lnTo>
                <a:lnTo>
                  <a:pt x="f41" y="f296"/>
                </a:lnTo>
                <a:lnTo>
                  <a:pt x="f38" y="f296"/>
                </a:lnTo>
                <a:lnTo>
                  <a:pt x="f38" y="f306"/>
                </a:lnTo>
                <a:lnTo>
                  <a:pt x="f38" y="f846"/>
                </a:lnTo>
                <a:lnTo>
                  <a:pt x="f40" y="f306"/>
                </a:lnTo>
                <a:lnTo>
                  <a:pt x="f40" y="f296"/>
                </a:lnTo>
                <a:lnTo>
                  <a:pt x="f44" y="f296"/>
                </a:lnTo>
                <a:lnTo>
                  <a:pt x="f40" y="f296"/>
                </a:lnTo>
                <a:lnTo>
                  <a:pt x="f41" y="f296"/>
                </a:lnTo>
                <a:lnTo>
                  <a:pt x="f8" y="f9"/>
                </a:lnTo>
                <a:lnTo>
                  <a:pt x="f25" y="f846"/>
                </a:lnTo>
                <a:lnTo>
                  <a:pt x="f36" y="f296"/>
                </a:lnTo>
                <a:lnTo>
                  <a:pt x="f36" y="f306"/>
                </a:lnTo>
                <a:lnTo>
                  <a:pt x="f36" y="f296"/>
                </a:lnTo>
                <a:lnTo>
                  <a:pt x="f38" y="f296"/>
                </a:lnTo>
                <a:lnTo>
                  <a:pt x="f38" y="f295"/>
                </a:lnTo>
                <a:lnTo>
                  <a:pt x="f41" y="f295"/>
                </a:lnTo>
                <a:lnTo>
                  <a:pt x="f38" y="f295"/>
                </a:lnTo>
                <a:lnTo>
                  <a:pt x="f41" y="f293"/>
                </a:lnTo>
                <a:lnTo>
                  <a:pt x="f38" y="f293"/>
                </a:lnTo>
                <a:lnTo>
                  <a:pt x="f45" y="f295"/>
                </a:lnTo>
                <a:lnTo>
                  <a:pt x="f36" y="f296"/>
                </a:lnTo>
                <a:lnTo>
                  <a:pt x="f25" y="f306"/>
                </a:lnTo>
                <a:lnTo>
                  <a:pt x="f25" y="f846"/>
                </a:lnTo>
                <a:lnTo>
                  <a:pt x="f8" y="f9"/>
                </a:lnTo>
                <a:lnTo>
                  <a:pt x="f73" y="f230"/>
                </a:lnTo>
                <a:lnTo>
                  <a:pt x="f73" y="f203"/>
                </a:lnTo>
                <a:lnTo>
                  <a:pt x="f74" y="f203"/>
                </a:lnTo>
                <a:lnTo>
                  <a:pt x="f30" y="f203"/>
                </a:lnTo>
                <a:lnTo>
                  <a:pt x="f30" y="f230"/>
                </a:lnTo>
                <a:lnTo>
                  <a:pt x="f29" y="f230"/>
                </a:lnTo>
                <a:lnTo>
                  <a:pt x="f30" y="f232"/>
                </a:lnTo>
                <a:lnTo>
                  <a:pt x="f74" y="f232"/>
                </a:lnTo>
                <a:lnTo>
                  <a:pt x="f73" y="f230"/>
                </a:lnTo>
                <a:lnTo>
                  <a:pt x="f8" y="f9"/>
                </a:lnTo>
                <a:lnTo>
                  <a:pt x="f36" y="f180"/>
                </a:lnTo>
                <a:lnTo>
                  <a:pt x="f35" y="f180"/>
                </a:lnTo>
                <a:lnTo>
                  <a:pt x="f25" y="f180"/>
                </a:lnTo>
                <a:lnTo>
                  <a:pt x="f23" y="f179"/>
                </a:lnTo>
                <a:lnTo>
                  <a:pt x="f22" y="f177"/>
                </a:lnTo>
                <a:lnTo>
                  <a:pt x="f25" y="f177"/>
                </a:lnTo>
                <a:lnTo>
                  <a:pt x="f35" y="f179"/>
                </a:lnTo>
                <a:lnTo>
                  <a:pt x="f36" y="f179"/>
                </a:lnTo>
                <a:lnTo>
                  <a:pt x="f36" y="f180"/>
                </a:lnTo>
                <a:lnTo>
                  <a:pt x="f8" y="f9"/>
                </a:lnTo>
                <a:lnTo>
                  <a:pt x="f450" y="f39"/>
                </a:lnTo>
                <a:lnTo>
                  <a:pt x="f447" y="f46"/>
                </a:lnTo>
                <a:lnTo>
                  <a:pt x="f447" y="f27"/>
                </a:lnTo>
                <a:lnTo>
                  <a:pt x="f446" y="f26"/>
                </a:lnTo>
                <a:lnTo>
                  <a:pt x="f510" y="f26"/>
                </a:lnTo>
                <a:lnTo>
                  <a:pt x="f510" y="f28"/>
                </a:lnTo>
                <a:lnTo>
                  <a:pt x="f446" y="f39"/>
                </a:lnTo>
                <a:lnTo>
                  <a:pt x="f450" y="f39"/>
                </a:lnTo>
                <a:lnTo>
                  <a:pt x="f8" y="f9"/>
                </a:lnTo>
                <a:lnTo>
                  <a:pt x="f802" y="f612"/>
                </a:lnTo>
                <a:lnTo>
                  <a:pt x="f519" y="f778"/>
                </a:lnTo>
                <a:lnTo>
                  <a:pt x="f519" y="f610"/>
                </a:lnTo>
                <a:lnTo>
                  <a:pt x="f466" y="f614"/>
                </a:lnTo>
                <a:lnTo>
                  <a:pt x="f802" y="f612"/>
                </a:lnTo>
                <a:lnTo>
                  <a:pt x="f8" y="f9"/>
                </a:lnTo>
                <a:lnTo>
                  <a:pt x="f590" y="f616"/>
                </a:lnTo>
                <a:lnTo>
                  <a:pt x="f802" y="f615"/>
                </a:lnTo>
                <a:lnTo>
                  <a:pt x="f495" y="f618"/>
                </a:lnTo>
                <a:lnTo>
                  <a:pt x="f590" y="f616"/>
                </a:lnTo>
                <a:lnTo>
                  <a:pt x="f8" y="f9"/>
                </a:lnTo>
                <a:lnTo>
                  <a:pt x="f495" y="f602"/>
                </a:lnTo>
                <a:lnTo>
                  <a:pt x="f465" y="f602"/>
                </a:lnTo>
                <a:lnTo>
                  <a:pt x="f500" y="f599"/>
                </a:lnTo>
                <a:lnTo>
                  <a:pt x="f464" y="f779"/>
                </a:lnTo>
                <a:lnTo>
                  <a:pt x="f464" y="f850"/>
                </a:lnTo>
                <a:lnTo>
                  <a:pt x="f500" y="f851"/>
                </a:lnTo>
                <a:lnTo>
                  <a:pt x="f626" y="f601"/>
                </a:lnTo>
                <a:lnTo>
                  <a:pt x="f465" y="f606"/>
                </a:lnTo>
                <a:lnTo>
                  <a:pt x="f626" y="f807"/>
                </a:lnTo>
                <a:lnTo>
                  <a:pt x="f626" y="f848"/>
                </a:lnTo>
                <a:lnTo>
                  <a:pt x="f518" y="f807"/>
                </a:lnTo>
                <a:lnTo>
                  <a:pt x="f519" y="f808"/>
                </a:lnTo>
                <a:lnTo>
                  <a:pt x="f495" y="f808"/>
                </a:lnTo>
                <a:lnTo>
                  <a:pt x="f466" y="f807"/>
                </a:lnTo>
                <a:lnTo>
                  <a:pt x="f623" y="f808"/>
                </a:lnTo>
                <a:lnTo>
                  <a:pt x="f624" y="f607"/>
                </a:lnTo>
                <a:lnTo>
                  <a:pt x="f468" y="f605"/>
                </a:lnTo>
                <a:lnTo>
                  <a:pt x="f585" y="f601"/>
                </a:lnTo>
                <a:lnTo>
                  <a:pt x="f624" y="f605"/>
                </a:lnTo>
                <a:lnTo>
                  <a:pt x="f466" y="f606"/>
                </a:lnTo>
                <a:lnTo>
                  <a:pt x="f466" y="f604"/>
                </a:lnTo>
                <a:lnTo>
                  <a:pt x="f466" y="f605"/>
                </a:lnTo>
                <a:lnTo>
                  <a:pt x="f590" y="f850"/>
                </a:lnTo>
                <a:lnTo>
                  <a:pt x="f495" y="f602"/>
                </a:lnTo>
                <a:lnTo>
                  <a:pt x="f8" y="f9"/>
                </a:lnTo>
                <a:lnTo>
                  <a:pt x="f53" y="f12"/>
                </a:lnTo>
                <a:lnTo>
                  <a:pt x="f54" y="f26"/>
                </a:lnTo>
                <a:lnTo>
                  <a:pt x="f54" y="f18"/>
                </a:lnTo>
                <a:lnTo>
                  <a:pt x="f54" y="f10"/>
                </a:lnTo>
                <a:lnTo>
                  <a:pt x="f53" y="f51"/>
                </a:lnTo>
                <a:lnTo>
                  <a:pt x="f53" y="f12"/>
                </a:lnTo>
                <a:lnTo>
                  <a:pt x="f8" y="f9"/>
                </a:lnTo>
                <a:lnTo>
                  <a:pt x="f439" y="f848"/>
                </a:lnTo>
                <a:lnTo>
                  <a:pt x="f439" y="f807"/>
                </a:lnTo>
                <a:lnTo>
                  <a:pt x="f441" y="f852"/>
                </a:lnTo>
                <a:lnTo>
                  <a:pt x="f441" y="f607"/>
                </a:lnTo>
                <a:lnTo>
                  <a:pt x="f441" y="f606"/>
                </a:lnTo>
                <a:lnTo>
                  <a:pt x="f669" y="f607"/>
                </a:lnTo>
                <a:lnTo>
                  <a:pt x="f440" y="f852"/>
                </a:lnTo>
                <a:lnTo>
                  <a:pt x="f440" y="f808"/>
                </a:lnTo>
                <a:lnTo>
                  <a:pt x="f669" y="f808"/>
                </a:lnTo>
                <a:lnTo>
                  <a:pt x="f669" y="f807"/>
                </a:lnTo>
                <a:lnTo>
                  <a:pt x="f669" y="f848"/>
                </a:lnTo>
                <a:lnTo>
                  <a:pt x="f440" y="f614"/>
                </a:lnTo>
                <a:lnTo>
                  <a:pt x="f439" y="f848"/>
                </a:lnTo>
                <a:lnTo>
                  <a:pt x="f8" y="f9"/>
                </a:lnTo>
                <a:lnTo>
                  <a:pt x="f148" y="f268"/>
                </a:lnTo>
                <a:lnTo>
                  <a:pt x="f148" y="f845"/>
                </a:lnTo>
                <a:lnTo>
                  <a:pt x="f60" y="f845"/>
                </a:lnTo>
                <a:lnTo>
                  <a:pt x="f148" y="f268"/>
                </a:lnTo>
                <a:lnTo>
                  <a:pt x="f60" y="f268"/>
                </a:lnTo>
                <a:lnTo>
                  <a:pt x="f148" y="f268"/>
                </a:lnTo>
                <a:lnTo>
                  <a:pt x="f8" y="f9"/>
                </a:lnTo>
                <a:lnTo>
                  <a:pt x="f525" y="f127"/>
                </a:lnTo>
                <a:lnTo>
                  <a:pt x="f485" y="f785"/>
                </a:lnTo>
                <a:lnTo>
                  <a:pt x="f487" y="f250"/>
                </a:lnTo>
                <a:lnTo>
                  <a:pt x="f481" y="f262"/>
                </a:lnTo>
                <a:lnTo>
                  <a:pt x="f481" y="f208"/>
                </a:lnTo>
                <a:lnTo>
                  <a:pt x="f487" y="f263"/>
                </a:lnTo>
                <a:lnTo>
                  <a:pt x="f525" y="f127"/>
                </a:lnTo>
                <a:lnTo>
                  <a:pt x="f8" y="f9"/>
                </a:lnTo>
                <a:lnTo>
                  <a:pt x="f540" y="f258"/>
                </a:lnTo>
                <a:lnTo>
                  <a:pt x="f537" y="f516"/>
                </a:lnTo>
                <a:lnTo>
                  <a:pt x="f538" y="f515"/>
                </a:lnTo>
                <a:lnTo>
                  <a:pt x="f539" y="f515"/>
                </a:lnTo>
                <a:lnTo>
                  <a:pt x="f539" y="f514"/>
                </a:lnTo>
                <a:lnTo>
                  <a:pt x="f539" y="f531"/>
                </a:lnTo>
                <a:lnTo>
                  <a:pt x="f538" y="f531"/>
                </a:lnTo>
                <a:lnTo>
                  <a:pt x="f538" y="f514"/>
                </a:lnTo>
                <a:lnTo>
                  <a:pt x="f537" y="f531"/>
                </a:lnTo>
                <a:lnTo>
                  <a:pt x="f537" y="f532"/>
                </a:lnTo>
                <a:lnTo>
                  <a:pt x="f540" y="f529"/>
                </a:lnTo>
                <a:lnTo>
                  <a:pt x="f238" y="f264"/>
                </a:lnTo>
                <a:lnTo>
                  <a:pt x="f540" y="f258"/>
                </a:lnTo>
                <a:lnTo>
                  <a:pt x="f8" y="f9"/>
                </a:lnTo>
                <a:lnTo>
                  <a:pt x="f471" y="f94"/>
                </a:lnTo>
                <a:lnTo>
                  <a:pt x="f471" y="f93"/>
                </a:lnTo>
                <a:lnTo>
                  <a:pt x="f582" y="f93"/>
                </a:lnTo>
                <a:lnTo>
                  <a:pt x="f468" y="f95"/>
                </a:lnTo>
                <a:lnTo>
                  <a:pt x="f585" y="f568"/>
                </a:lnTo>
                <a:lnTo>
                  <a:pt x="f584" y="f97"/>
                </a:lnTo>
                <a:lnTo>
                  <a:pt x="f471" y="f94"/>
                </a:lnTo>
                <a:lnTo>
                  <a:pt x="f8" y="f9"/>
                </a:lnTo>
                <a:lnTo>
                  <a:pt x="f468" y="f628"/>
                </a:lnTo>
                <a:lnTo>
                  <a:pt x="f470" y="f628"/>
                </a:lnTo>
                <a:lnTo>
                  <a:pt x="f468" y="f619"/>
                </a:lnTo>
                <a:lnTo>
                  <a:pt x="f624" y="f618"/>
                </a:lnTo>
                <a:lnTo>
                  <a:pt x="f624" y="f617"/>
                </a:lnTo>
                <a:lnTo>
                  <a:pt x="f590" y="f618"/>
                </a:lnTo>
                <a:lnTo>
                  <a:pt x="f623" y="f627"/>
                </a:lnTo>
                <a:lnTo>
                  <a:pt x="f624" y="f625"/>
                </a:lnTo>
                <a:lnTo>
                  <a:pt x="f468" y="f628"/>
                </a:lnTo>
                <a:lnTo>
                  <a:pt x="f8" y="f9"/>
                </a:lnTo>
                <a:lnTo>
                  <a:pt x="f499" y="f576"/>
                </a:lnTo>
                <a:lnTo>
                  <a:pt x="f499" y="f853"/>
                </a:lnTo>
                <a:lnTo>
                  <a:pt x="f497" y="f580"/>
                </a:lnTo>
                <a:lnTo>
                  <a:pt x="f464" y="f580"/>
                </a:lnTo>
                <a:lnTo>
                  <a:pt x="f500" y="f783"/>
                </a:lnTo>
                <a:lnTo>
                  <a:pt x="f518" y="f782"/>
                </a:lnTo>
                <a:lnTo>
                  <a:pt x="f802" y="f576"/>
                </a:lnTo>
                <a:lnTo>
                  <a:pt x="f466" y="f805"/>
                </a:lnTo>
                <a:lnTo>
                  <a:pt x="f802" y="f805"/>
                </a:lnTo>
                <a:lnTo>
                  <a:pt x="f518" y="f805"/>
                </a:lnTo>
                <a:lnTo>
                  <a:pt x="f500" y="f575"/>
                </a:lnTo>
                <a:lnTo>
                  <a:pt x="f499" y="f576"/>
                </a:lnTo>
                <a:lnTo>
                  <a:pt x="f8" y="f9"/>
                </a:lnTo>
                <a:lnTo>
                  <a:pt x="f548" y="f244"/>
                </a:lnTo>
                <a:lnTo>
                  <a:pt x="f128" y="f262"/>
                </a:lnTo>
                <a:lnTo>
                  <a:pt x="f128" y="f208"/>
                </a:lnTo>
                <a:lnTo>
                  <a:pt x="f126" y="f208"/>
                </a:lnTo>
                <a:lnTo>
                  <a:pt x="f124" y="f262"/>
                </a:lnTo>
                <a:lnTo>
                  <a:pt x="f124" y="f244"/>
                </a:lnTo>
                <a:lnTo>
                  <a:pt x="f548" y="f244"/>
                </a:lnTo>
                <a:lnTo>
                  <a:pt x="f8" y="f9"/>
                </a:lnTo>
                <a:lnTo>
                  <a:pt x="f100" y="f304"/>
                </a:lnTo>
                <a:lnTo>
                  <a:pt x="f100" y="f283"/>
                </a:lnTo>
                <a:lnTo>
                  <a:pt x="f100" y="f303"/>
                </a:lnTo>
                <a:lnTo>
                  <a:pt x="f99" y="f303"/>
                </a:lnTo>
                <a:lnTo>
                  <a:pt x="f100" y="f303"/>
                </a:lnTo>
                <a:lnTo>
                  <a:pt x="f5" y="f303"/>
                </a:lnTo>
                <a:lnTo>
                  <a:pt x="f5" y="f304"/>
                </a:lnTo>
                <a:lnTo>
                  <a:pt x="f100" y="f304"/>
                </a:lnTo>
                <a:lnTo>
                  <a:pt x="f8" y="f9"/>
                </a:lnTo>
                <a:lnTo>
                  <a:pt x="f55" y="f689"/>
                </a:lnTo>
                <a:lnTo>
                  <a:pt x="f54" y="f694"/>
                </a:lnTo>
                <a:lnTo>
                  <a:pt x="f54" y="f692"/>
                </a:lnTo>
                <a:lnTo>
                  <a:pt x="f55" y="f689"/>
                </a:lnTo>
                <a:lnTo>
                  <a:pt x="f8" y="f9"/>
                </a:lnTo>
                <a:lnTo>
                  <a:pt x="f147" y="f845"/>
                </a:lnTo>
                <a:lnTo>
                  <a:pt x="f148" y="f267"/>
                </a:lnTo>
                <a:lnTo>
                  <a:pt x="f147" y="f267"/>
                </a:lnTo>
                <a:lnTo>
                  <a:pt x="f42" y="f268"/>
                </a:lnTo>
                <a:lnTo>
                  <a:pt x="f146" y="f268"/>
                </a:lnTo>
                <a:lnTo>
                  <a:pt x="f146" y="f845"/>
                </a:lnTo>
                <a:lnTo>
                  <a:pt x="f147" y="f845"/>
                </a:lnTo>
                <a:lnTo>
                  <a:pt x="f8" y="f9"/>
                </a:lnTo>
                <a:lnTo>
                  <a:pt x="f53" y="f730"/>
                </a:lnTo>
                <a:lnTo>
                  <a:pt x="f54" y="f730"/>
                </a:lnTo>
                <a:lnTo>
                  <a:pt x="f54" y="f729"/>
                </a:lnTo>
                <a:lnTo>
                  <a:pt x="f54" y="f743"/>
                </a:lnTo>
                <a:lnTo>
                  <a:pt x="f53" y="f730"/>
                </a:lnTo>
                <a:lnTo>
                  <a:pt x="f8" y="f9"/>
                </a:lnTo>
                <a:lnTo>
                  <a:pt x="f55" y="f701"/>
                </a:lnTo>
                <a:lnTo>
                  <a:pt x="f119" y="f420"/>
                </a:lnTo>
                <a:lnTo>
                  <a:pt x="f55" y="f421"/>
                </a:lnTo>
                <a:lnTo>
                  <a:pt x="f55" y="f701"/>
                </a:lnTo>
                <a:lnTo>
                  <a:pt x="f8" y="f9"/>
                </a:lnTo>
                <a:lnTo>
                  <a:pt x="f119" y="f703"/>
                </a:lnTo>
                <a:lnTo>
                  <a:pt x="f118" y="f684"/>
                </a:lnTo>
                <a:lnTo>
                  <a:pt x="f119" y="f87"/>
                </a:lnTo>
                <a:lnTo>
                  <a:pt x="f119" y="f736"/>
                </a:lnTo>
                <a:lnTo>
                  <a:pt x="f119" y="f703"/>
                </a:lnTo>
                <a:lnTo>
                  <a:pt x="f8" y="f9"/>
                </a:lnTo>
                <a:lnTo>
                  <a:pt x="f409" y="f710"/>
                </a:lnTo>
                <a:lnTo>
                  <a:pt x="f409" y="f708"/>
                </a:lnTo>
                <a:lnTo>
                  <a:pt x="f422" y="f724"/>
                </a:lnTo>
                <a:lnTo>
                  <a:pt x="f423" y="f709"/>
                </a:lnTo>
                <a:lnTo>
                  <a:pt x="f423" y="f722"/>
                </a:lnTo>
                <a:lnTo>
                  <a:pt x="f422" y="f707"/>
                </a:lnTo>
                <a:lnTo>
                  <a:pt x="f422" y="f710"/>
                </a:lnTo>
                <a:lnTo>
                  <a:pt x="f409" y="f710"/>
                </a:lnTo>
                <a:lnTo>
                  <a:pt x="f8" y="f9"/>
                </a:lnTo>
                <a:lnTo>
                  <a:pt x="f541" y="f183"/>
                </a:lnTo>
                <a:lnTo>
                  <a:pt x="f259" y="f189"/>
                </a:lnTo>
                <a:lnTo>
                  <a:pt x="f541" y="f189"/>
                </a:lnTo>
                <a:lnTo>
                  <a:pt x="f550" y="f183"/>
                </a:lnTo>
                <a:lnTo>
                  <a:pt x="f541" y="f183"/>
                </a:lnTo>
                <a:lnTo>
                  <a:pt x="f8" y="f9"/>
                </a:lnTo>
                <a:lnTo>
                  <a:pt x="f797" y="f228"/>
                </a:lnTo>
                <a:lnTo>
                  <a:pt x="f541" y="f228"/>
                </a:lnTo>
                <a:lnTo>
                  <a:pt x="f541" y="f231"/>
                </a:lnTo>
                <a:lnTo>
                  <a:pt x="f541" y="f229"/>
                </a:lnTo>
                <a:lnTo>
                  <a:pt x="f541" y="f231"/>
                </a:lnTo>
                <a:lnTo>
                  <a:pt x="f550" y="f229"/>
                </a:lnTo>
                <a:lnTo>
                  <a:pt x="f797" y="f228"/>
                </a:lnTo>
                <a:lnTo>
                  <a:pt x="f8" y="f9"/>
                </a:lnTo>
                <a:lnTo>
                  <a:pt x="f259" y="f160"/>
                </a:lnTo>
                <a:lnTo>
                  <a:pt x="f541" y="f160"/>
                </a:lnTo>
                <a:lnTo>
                  <a:pt x="f550" y="f159"/>
                </a:lnTo>
                <a:lnTo>
                  <a:pt x="f259" y="f160"/>
                </a:lnTo>
                <a:lnTo>
                  <a:pt x="f259" y="f161"/>
                </a:lnTo>
                <a:lnTo>
                  <a:pt x="f259" y="f160"/>
                </a:lnTo>
                <a:lnTo>
                  <a:pt x="f8" y="f9"/>
                </a:lnTo>
                <a:lnTo>
                  <a:pt x="f259" y="f184"/>
                </a:lnTo>
                <a:lnTo>
                  <a:pt x="f259" y="f184"/>
                </a:lnTo>
                <a:lnTo>
                  <a:pt x="f261" y="f184"/>
                </a:lnTo>
                <a:lnTo>
                  <a:pt x="f261" y="f184"/>
                </a:lnTo>
                <a:lnTo>
                  <a:pt x="f259" y="f184"/>
                </a:lnTo>
                <a:lnTo>
                  <a:pt x="f8" y="f9"/>
                </a:lnTo>
                <a:lnTo>
                  <a:pt x="f272" y="f843"/>
                </a:lnTo>
                <a:lnTo>
                  <a:pt x="f274" y="f843"/>
                </a:lnTo>
                <a:lnTo>
                  <a:pt x="f274" y="f173"/>
                </a:lnTo>
                <a:lnTo>
                  <a:pt x="f272" y="f843"/>
                </a:lnTo>
                <a:lnTo>
                  <a:pt x="f8" y="f9"/>
                </a:lnTo>
                <a:lnTo>
                  <a:pt x="f275" y="f431"/>
                </a:lnTo>
                <a:lnTo>
                  <a:pt x="f274" y="f798"/>
                </a:lnTo>
                <a:lnTo>
                  <a:pt x="f274" y="f101"/>
                </a:lnTo>
                <a:lnTo>
                  <a:pt x="f275" y="f798"/>
                </a:lnTo>
                <a:lnTo>
                  <a:pt x="f275" y="f431"/>
                </a:lnTo>
                <a:lnTo>
                  <a:pt x="f8" y="f9"/>
                </a:lnTo>
                <a:lnTo>
                  <a:pt x="f479" y="f273"/>
                </a:lnTo>
                <a:lnTo>
                  <a:pt x="f508" y="f718"/>
                </a:lnTo>
                <a:lnTo>
                  <a:pt x="f799" y="f799"/>
                </a:lnTo>
                <a:lnTo>
                  <a:pt x="f479" y="f799"/>
                </a:lnTo>
                <a:lnTo>
                  <a:pt x="f479" y="f718"/>
                </a:lnTo>
                <a:lnTo>
                  <a:pt x="f797" y="f718"/>
                </a:lnTo>
                <a:lnTo>
                  <a:pt x="f550" y="f273"/>
                </a:lnTo>
                <a:lnTo>
                  <a:pt x="f797" y="f273"/>
                </a:lnTo>
                <a:lnTo>
                  <a:pt x="f479" y="f273"/>
                </a:lnTo>
                <a:lnTo>
                  <a:pt x="f8" y="f9"/>
                </a:lnTo>
                <a:lnTo>
                  <a:pt x="f272" y="f173"/>
                </a:lnTo>
                <a:lnTo>
                  <a:pt x="f274" y="f847"/>
                </a:lnTo>
                <a:lnTo>
                  <a:pt x="f272" y="f847"/>
                </a:lnTo>
                <a:lnTo>
                  <a:pt x="f272" y="f173"/>
                </a:lnTo>
                <a:lnTo>
                  <a:pt x="f8" y="f9"/>
                </a:lnTo>
                <a:lnTo>
                  <a:pt x="f273" y="f234"/>
                </a:lnTo>
                <a:lnTo>
                  <a:pt x="f275" y="f717"/>
                </a:lnTo>
                <a:lnTo>
                  <a:pt x="f718" y="f234"/>
                </a:lnTo>
                <a:lnTo>
                  <a:pt x="f273" y="f234"/>
                </a:lnTo>
                <a:lnTo>
                  <a:pt x="f8" y="f9"/>
                </a:lnTo>
                <a:lnTo>
                  <a:pt x="f718" y="f336"/>
                </a:lnTo>
                <a:lnTo>
                  <a:pt x="f273" y="f336"/>
                </a:lnTo>
                <a:lnTo>
                  <a:pt x="f273" y="f469"/>
                </a:lnTo>
                <a:lnTo>
                  <a:pt x="f718" y="f469"/>
                </a:lnTo>
                <a:lnTo>
                  <a:pt x="f718" y="f336"/>
                </a:lnTo>
                <a:lnTo>
                  <a:pt x="f8" y="f9"/>
                </a:lnTo>
                <a:lnTo>
                  <a:pt x="f273" y="f248"/>
                </a:lnTo>
                <a:lnTo>
                  <a:pt x="f718" y="f248"/>
                </a:lnTo>
                <a:lnTo>
                  <a:pt x="f799" y="f695"/>
                </a:lnTo>
                <a:lnTo>
                  <a:pt x="f273" y="f248"/>
                </a:lnTo>
                <a:lnTo>
                  <a:pt x="f8" y="f9"/>
                </a:lnTo>
                <a:lnTo>
                  <a:pt x="f272" y="f243"/>
                </a:lnTo>
                <a:lnTo>
                  <a:pt x="f274" y="f220"/>
                </a:lnTo>
                <a:lnTo>
                  <a:pt x="f273" y="f243"/>
                </a:lnTo>
                <a:lnTo>
                  <a:pt x="f272" y="f243"/>
                </a:lnTo>
                <a:lnTo>
                  <a:pt x="f8" y="f9"/>
                </a:lnTo>
                <a:lnTo>
                  <a:pt x="f718" y="f217"/>
                </a:lnTo>
                <a:lnTo>
                  <a:pt x="f718" y="f218"/>
                </a:lnTo>
                <a:lnTo>
                  <a:pt x="f273" y="f218"/>
                </a:lnTo>
                <a:lnTo>
                  <a:pt x="f272" y="f218"/>
                </a:lnTo>
                <a:lnTo>
                  <a:pt x="f274" y="f217"/>
                </a:lnTo>
                <a:lnTo>
                  <a:pt x="f274" y="f216"/>
                </a:lnTo>
                <a:lnTo>
                  <a:pt x="f272" y="f216"/>
                </a:lnTo>
                <a:lnTo>
                  <a:pt x="f273" y="f216"/>
                </a:lnTo>
                <a:lnTo>
                  <a:pt x="f273" y="f217"/>
                </a:lnTo>
                <a:lnTo>
                  <a:pt x="f718" y="f217"/>
                </a:lnTo>
                <a:lnTo>
                  <a:pt x="f8" y="f9"/>
                </a:lnTo>
                <a:lnTo>
                  <a:pt x="f252" y="f396"/>
                </a:lnTo>
                <a:lnTo>
                  <a:pt x="f252" y="f310"/>
                </a:lnTo>
                <a:lnTo>
                  <a:pt x="f257" y="f310"/>
                </a:lnTo>
                <a:lnTo>
                  <a:pt x="f247" y="f310"/>
                </a:lnTo>
                <a:lnTo>
                  <a:pt x="f246" y="f396"/>
                </a:lnTo>
                <a:lnTo>
                  <a:pt x="f125" y="f396"/>
                </a:lnTo>
                <a:lnTo>
                  <a:pt x="f125" y="f370"/>
                </a:lnTo>
                <a:lnTo>
                  <a:pt x="f250" y="f426"/>
                </a:lnTo>
                <a:lnTo>
                  <a:pt x="f125" y="f818"/>
                </a:lnTo>
                <a:lnTo>
                  <a:pt x="f247" y="f426"/>
                </a:lnTo>
                <a:lnTo>
                  <a:pt x="f257" y="f370"/>
                </a:lnTo>
                <a:lnTo>
                  <a:pt x="f252" y="f370"/>
                </a:lnTo>
                <a:lnTo>
                  <a:pt x="f257" y="f370"/>
                </a:lnTo>
                <a:lnTo>
                  <a:pt x="f252" y="f396"/>
                </a:lnTo>
                <a:lnTo>
                  <a:pt x="f8" y="f9"/>
                </a:lnTo>
                <a:lnTo>
                  <a:pt x="f253" y="f292"/>
                </a:lnTo>
                <a:lnTo>
                  <a:pt x="f251" y="f292"/>
                </a:lnTo>
                <a:lnTo>
                  <a:pt x="f251" y="f291"/>
                </a:lnTo>
                <a:lnTo>
                  <a:pt x="f252" y="f291"/>
                </a:lnTo>
                <a:lnTo>
                  <a:pt x="f252" y="f178"/>
                </a:lnTo>
                <a:lnTo>
                  <a:pt x="f251" y="f178"/>
                </a:lnTo>
                <a:lnTo>
                  <a:pt x="f253" y="f292"/>
                </a:lnTo>
                <a:lnTo>
                  <a:pt x="f8" y="f9"/>
                </a:lnTo>
                <a:lnTo>
                  <a:pt x="f258" y="f108"/>
                </a:lnTo>
                <a:lnTo>
                  <a:pt x="f255" y="f107"/>
                </a:lnTo>
                <a:lnTo>
                  <a:pt x="f256" y="f104"/>
                </a:lnTo>
                <a:lnTo>
                  <a:pt x="f254" y="f106"/>
                </a:lnTo>
                <a:lnTo>
                  <a:pt x="f254" y="f104"/>
                </a:lnTo>
                <a:lnTo>
                  <a:pt x="f260" y="f104"/>
                </a:lnTo>
                <a:lnTo>
                  <a:pt x="f258" y="f108"/>
                </a:lnTo>
                <a:lnTo>
                  <a:pt x="f8" y="f9"/>
                </a:lnTo>
                <a:lnTo>
                  <a:pt x="f265" y="f235"/>
                </a:lnTo>
                <a:lnTo>
                  <a:pt x="f265" y="f335"/>
                </a:lnTo>
                <a:lnTo>
                  <a:pt x="f264" y="f335"/>
                </a:lnTo>
                <a:lnTo>
                  <a:pt x="f258" y="f335"/>
                </a:lnTo>
                <a:lnTo>
                  <a:pt x="f255" y="f234"/>
                </a:lnTo>
                <a:lnTo>
                  <a:pt x="f255" y="f233"/>
                </a:lnTo>
                <a:lnTo>
                  <a:pt x="f260" y="f233"/>
                </a:lnTo>
                <a:lnTo>
                  <a:pt x="f265" y="f234"/>
                </a:lnTo>
                <a:lnTo>
                  <a:pt x="f265" y="f235"/>
                </a:lnTo>
                <a:lnTo>
                  <a:pt x="f8" y="f9"/>
                </a:lnTo>
                <a:lnTo>
                  <a:pt x="f521" y="f467"/>
                </a:lnTo>
                <a:lnTo>
                  <a:pt x="f529" y="f452"/>
                </a:lnTo>
                <a:lnTo>
                  <a:pt x="f529" y="f462"/>
                </a:lnTo>
                <a:lnTo>
                  <a:pt x="f529" y="f452"/>
                </a:lnTo>
                <a:lnTo>
                  <a:pt x="f529" y="f455"/>
                </a:lnTo>
                <a:lnTo>
                  <a:pt x="f521" y="f455"/>
                </a:lnTo>
                <a:lnTo>
                  <a:pt x="f529" y="f455"/>
                </a:lnTo>
                <a:lnTo>
                  <a:pt x="f521" y="f455"/>
                </a:lnTo>
                <a:lnTo>
                  <a:pt x="f521" y="f452"/>
                </a:lnTo>
                <a:lnTo>
                  <a:pt x="f515" y="f455"/>
                </a:lnTo>
                <a:lnTo>
                  <a:pt x="f516" y="f455"/>
                </a:lnTo>
                <a:lnTo>
                  <a:pt x="f517" y="f452"/>
                </a:lnTo>
                <a:lnTo>
                  <a:pt x="f265" y="f452"/>
                </a:lnTo>
                <a:lnTo>
                  <a:pt x="f517" y="f462"/>
                </a:lnTo>
                <a:lnTo>
                  <a:pt x="f516" y="f462"/>
                </a:lnTo>
                <a:lnTo>
                  <a:pt x="f517" y="f467"/>
                </a:lnTo>
                <a:lnTo>
                  <a:pt x="f516" y="f467"/>
                </a:lnTo>
                <a:lnTo>
                  <a:pt x="f521" y="f467"/>
                </a:lnTo>
                <a:lnTo>
                  <a:pt x="f8" y="f9"/>
                </a:lnTo>
                <a:lnTo>
                  <a:pt x="f260" y="f184"/>
                </a:lnTo>
                <a:lnTo>
                  <a:pt x="f258" y="f184"/>
                </a:lnTo>
                <a:lnTo>
                  <a:pt x="f260" y="f184"/>
                </a:lnTo>
                <a:lnTo>
                  <a:pt x="f260" y="f184"/>
                </a:lnTo>
                <a:lnTo>
                  <a:pt x="f8" y="f9"/>
                </a:lnTo>
                <a:lnTo>
                  <a:pt x="f253" y="f162"/>
                </a:lnTo>
                <a:lnTo>
                  <a:pt x="f256" y="f162"/>
                </a:lnTo>
                <a:lnTo>
                  <a:pt x="f256" y="f294"/>
                </a:lnTo>
                <a:lnTo>
                  <a:pt x="f253" y="f294"/>
                </a:lnTo>
                <a:lnTo>
                  <a:pt x="f251" y="f162"/>
                </a:lnTo>
                <a:lnTo>
                  <a:pt x="f252" y="f162"/>
                </a:lnTo>
                <a:lnTo>
                  <a:pt x="f252" y="f161"/>
                </a:lnTo>
                <a:lnTo>
                  <a:pt x="f252" y="f160"/>
                </a:lnTo>
                <a:lnTo>
                  <a:pt x="f251" y="f161"/>
                </a:lnTo>
                <a:lnTo>
                  <a:pt x="f256" y="f162"/>
                </a:lnTo>
                <a:lnTo>
                  <a:pt x="f253" y="f162"/>
                </a:lnTo>
                <a:lnTo>
                  <a:pt x="f8" y="f9"/>
                </a:lnTo>
                <a:lnTo>
                  <a:pt x="f254" y="f155"/>
                </a:lnTo>
                <a:lnTo>
                  <a:pt x="f256" y="f149"/>
                </a:lnTo>
                <a:lnTo>
                  <a:pt x="f256" y="f155"/>
                </a:lnTo>
                <a:lnTo>
                  <a:pt x="f253" y="f149"/>
                </a:lnTo>
                <a:lnTo>
                  <a:pt x="f256" y="f149"/>
                </a:lnTo>
                <a:lnTo>
                  <a:pt x="f254" y="f155"/>
                </a:lnTo>
                <a:lnTo>
                  <a:pt x="f8" y="f9"/>
                </a:lnTo>
                <a:lnTo>
                  <a:pt x="f338" y="f301"/>
                </a:lnTo>
                <a:lnTo>
                  <a:pt x="f339" y="f300"/>
                </a:lnTo>
                <a:lnTo>
                  <a:pt x="f338" y="f300"/>
                </a:lnTo>
                <a:lnTo>
                  <a:pt x="f339" y="f300"/>
                </a:lnTo>
                <a:lnTo>
                  <a:pt x="f338" y="f300"/>
                </a:lnTo>
                <a:lnTo>
                  <a:pt x="f338" y="f301"/>
                </a:lnTo>
                <a:lnTo>
                  <a:pt x="f8" y="f9"/>
                </a:lnTo>
                <a:lnTo>
                  <a:pt x="f338" y="f155"/>
                </a:lnTo>
                <a:lnTo>
                  <a:pt x="f340" y="f155"/>
                </a:lnTo>
                <a:lnTo>
                  <a:pt x="f340" y="f150"/>
                </a:lnTo>
                <a:lnTo>
                  <a:pt x="f490" y="f155"/>
                </a:lnTo>
                <a:lnTo>
                  <a:pt x="f493" y="f171"/>
                </a:lnTo>
                <a:lnTo>
                  <a:pt x="f493" y="f172"/>
                </a:lnTo>
                <a:lnTo>
                  <a:pt x="f506" y="f292"/>
                </a:lnTo>
                <a:lnTo>
                  <a:pt x="f498" y="f291"/>
                </a:lnTo>
                <a:lnTo>
                  <a:pt x="f242" y="f178"/>
                </a:lnTo>
                <a:lnTo>
                  <a:pt x="f506" y="f292"/>
                </a:lnTo>
                <a:lnTo>
                  <a:pt x="f492" y="f172"/>
                </a:lnTo>
                <a:lnTo>
                  <a:pt x="f490" y="f171"/>
                </a:lnTo>
                <a:lnTo>
                  <a:pt x="f340" y="f171"/>
                </a:lnTo>
                <a:lnTo>
                  <a:pt x="f340" y="f149"/>
                </a:lnTo>
                <a:lnTo>
                  <a:pt x="f338" y="f155"/>
                </a:lnTo>
                <a:lnTo>
                  <a:pt x="f8" y="f9"/>
                </a:lnTo>
                <a:lnTo>
                  <a:pt x="f515" y="f111"/>
                </a:lnTo>
                <a:lnTo>
                  <a:pt x="f516" y="f111"/>
                </a:lnTo>
                <a:lnTo>
                  <a:pt x="f515" y="f109"/>
                </a:lnTo>
                <a:lnTo>
                  <a:pt x="f521" y="f111"/>
                </a:lnTo>
                <a:lnTo>
                  <a:pt x="f515" y="f111"/>
                </a:lnTo>
                <a:lnTo>
                  <a:pt x="f521" y="f111"/>
                </a:lnTo>
                <a:lnTo>
                  <a:pt x="f521" y="f164"/>
                </a:lnTo>
                <a:lnTo>
                  <a:pt x="f515" y="f111"/>
                </a:lnTo>
                <a:lnTo>
                  <a:pt x="f8" y="f9"/>
                </a:lnTo>
                <a:lnTo>
                  <a:pt x="f496" y="f396"/>
                </a:lnTo>
                <a:lnTo>
                  <a:pt x="f496" y="f310"/>
                </a:lnTo>
                <a:lnTo>
                  <a:pt x="f241" y="f310"/>
                </a:lnTo>
                <a:lnTo>
                  <a:pt x="f533" y="f396"/>
                </a:lnTo>
                <a:lnTo>
                  <a:pt x="f532" y="f370"/>
                </a:lnTo>
                <a:lnTo>
                  <a:pt x="f532" y="f426"/>
                </a:lnTo>
                <a:lnTo>
                  <a:pt x="f533" y="f818"/>
                </a:lnTo>
                <a:lnTo>
                  <a:pt x="f241" y="f426"/>
                </a:lnTo>
                <a:lnTo>
                  <a:pt x="f496" y="f370"/>
                </a:lnTo>
                <a:lnTo>
                  <a:pt x="f496" y="f396"/>
                </a:lnTo>
                <a:lnTo>
                  <a:pt x="f8" y="f9"/>
                </a:lnTo>
                <a:lnTo>
                  <a:pt x="f506" y="f109"/>
                </a:lnTo>
                <a:lnTo>
                  <a:pt x="f242" y="f109"/>
                </a:lnTo>
                <a:lnTo>
                  <a:pt x="f498" y="f109"/>
                </a:lnTo>
                <a:lnTo>
                  <a:pt x="f498" y="f108"/>
                </a:lnTo>
                <a:lnTo>
                  <a:pt x="f494" y="f108"/>
                </a:lnTo>
                <a:lnTo>
                  <a:pt x="f496" y="f106"/>
                </a:lnTo>
                <a:lnTo>
                  <a:pt x="f494" y="f106"/>
                </a:lnTo>
                <a:lnTo>
                  <a:pt x="f498" y="f106"/>
                </a:lnTo>
                <a:lnTo>
                  <a:pt x="f242" y="f107"/>
                </a:lnTo>
                <a:lnTo>
                  <a:pt x="f506" y="f108"/>
                </a:lnTo>
                <a:lnTo>
                  <a:pt x="f506" y="f109"/>
                </a:lnTo>
                <a:lnTo>
                  <a:pt x="f8" y="f9"/>
                </a:lnTo>
                <a:lnTo>
                  <a:pt x="f501" y="f292"/>
                </a:lnTo>
                <a:lnTo>
                  <a:pt x="f490" y="f292"/>
                </a:lnTo>
                <a:lnTo>
                  <a:pt x="f492" y="f291"/>
                </a:lnTo>
                <a:lnTo>
                  <a:pt x="f501" y="f291"/>
                </a:lnTo>
                <a:lnTo>
                  <a:pt x="f501" y="f292"/>
                </a:lnTo>
                <a:lnTo>
                  <a:pt x="f8" y="f9"/>
                </a:lnTo>
                <a:lnTo>
                  <a:pt x="f260" y="f462"/>
                </a:lnTo>
                <a:lnTo>
                  <a:pt x="f260" y="f452"/>
                </a:lnTo>
                <a:lnTo>
                  <a:pt x="f255" y="f452"/>
                </a:lnTo>
                <a:lnTo>
                  <a:pt x="f254" y="f462"/>
                </a:lnTo>
                <a:lnTo>
                  <a:pt x="f256" y="f462"/>
                </a:lnTo>
                <a:lnTo>
                  <a:pt x="f256" y="f467"/>
                </a:lnTo>
                <a:lnTo>
                  <a:pt x="f253" y="f467"/>
                </a:lnTo>
                <a:lnTo>
                  <a:pt x="f251" y="f336"/>
                </a:lnTo>
                <a:lnTo>
                  <a:pt x="f251" y="f469"/>
                </a:lnTo>
                <a:lnTo>
                  <a:pt x="f254" y="f336"/>
                </a:lnTo>
                <a:lnTo>
                  <a:pt x="f255" y="f467"/>
                </a:lnTo>
                <a:lnTo>
                  <a:pt x="f260" y="f462"/>
                </a:lnTo>
                <a:lnTo>
                  <a:pt x="f8" y="f9"/>
                </a:lnTo>
                <a:lnTo>
                  <a:pt x="f854" y="f339"/>
                </a:lnTo>
                <a:lnTo>
                  <a:pt x="f484" y="f338"/>
                </a:lnTo>
                <a:lnTo>
                  <a:pt x="f489" y="f340"/>
                </a:lnTo>
                <a:lnTo>
                  <a:pt x="f484" y="f340"/>
                </a:lnTo>
                <a:lnTo>
                  <a:pt x="f488" y="f340"/>
                </a:lnTo>
                <a:lnTo>
                  <a:pt x="f854" y="f338"/>
                </a:lnTo>
                <a:lnTo>
                  <a:pt x="f854" y="f339"/>
                </a:lnTo>
                <a:lnTo>
                  <a:pt x="f8" y="f9"/>
                </a:lnTo>
                <a:lnTo>
                  <a:pt x="f855" y="f507"/>
                </a:lnTo>
                <a:lnTo>
                  <a:pt x="f483" y="f507"/>
                </a:lnTo>
                <a:lnTo>
                  <a:pt x="f483" y="f278"/>
                </a:lnTo>
                <a:lnTo>
                  <a:pt x="f483" y="f507"/>
                </a:lnTo>
                <a:lnTo>
                  <a:pt x="f503" y="f507"/>
                </a:lnTo>
                <a:lnTo>
                  <a:pt x="f489" y="f278"/>
                </a:lnTo>
                <a:lnTo>
                  <a:pt x="f489" y="f277"/>
                </a:lnTo>
                <a:lnTo>
                  <a:pt x="f488" y="f275"/>
                </a:lnTo>
                <a:lnTo>
                  <a:pt x="f484" y="f275"/>
                </a:lnTo>
                <a:lnTo>
                  <a:pt x="f503" y="f277"/>
                </a:lnTo>
                <a:lnTo>
                  <a:pt x="f855" y="f507"/>
                </a:lnTo>
                <a:lnTo>
                  <a:pt x="f8" y="f9"/>
                </a:lnTo>
                <a:lnTo>
                  <a:pt x="f854" y="f210"/>
                </a:lnTo>
                <a:lnTo>
                  <a:pt x="f854" y="f211"/>
                </a:lnTo>
                <a:lnTo>
                  <a:pt x="f486" y="f211"/>
                </a:lnTo>
                <a:lnTo>
                  <a:pt x="f339" y="f210"/>
                </a:lnTo>
                <a:lnTo>
                  <a:pt x="f338" y="f209"/>
                </a:lnTo>
                <a:lnTo>
                  <a:pt x="f339" y="f200"/>
                </a:lnTo>
                <a:lnTo>
                  <a:pt x="f486" y="f209"/>
                </a:lnTo>
                <a:lnTo>
                  <a:pt x="f854" y="f210"/>
                </a:lnTo>
                <a:lnTo>
                  <a:pt x="f8" y="f9"/>
                </a:lnTo>
                <a:lnTo>
                  <a:pt x="f503" y="f494"/>
                </a:lnTo>
                <a:lnTo>
                  <a:pt x="f483" y="f494"/>
                </a:lnTo>
                <a:lnTo>
                  <a:pt x="f507" y="f494"/>
                </a:lnTo>
                <a:lnTo>
                  <a:pt x="f278" y="f496"/>
                </a:lnTo>
                <a:lnTo>
                  <a:pt x="f277" y="f496"/>
                </a:lnTo>
                <a:lnTo>
                  <a:pt x="f277" y="f241"/>
                </a:lnTo>
                <a:lnTo>
                  <a:pt x="f275" y="f511"/>
                </a:lnTo>
                <a:lnTo>
                  <a:pt x="f276" y="f511"/>
                </a:lnTo>
                <a:lnTo>
                  <a:pt x="f274" y="f533"/>
                </a:lnTo>
                <a:lnTo>
                  <a:pt x="f272" y="f513"/>
                </a:lnTo>
                <a:lnTo>
                  <a:pt x="f274" y="f513"/>
                </a:lnTo>
                <a:lnTo>
                  <a:pt x="f272" y="f513"/>
                </a:lnTo>
                <a:lnTo>
                  <a:pt x="f274" y="f513"/>
                </a:lnTo>
                <a:lnTo>
                  <a:pt x="f272" y="f523"/>
                </a:lnTo>
                <a:lnTo>
                  <a:pt x="f274" y="f523"/>
                </a:lnTo>
                <a:lnTo>
                  <a:pt x="f275" y="f523"/>
                </a:lnTo>
                <a:lnTo>
                  <a:pt x="f276" y="f523"/>
                </a:lnTo>
                <a:lnTo>
                  <a:pt x="f275" y="f531"/>
                </a:lnTo>
                <a:lnTo>
                  <a:pt x="f277" y="f513"/>
                </a:lnTo>
                <a:lnTo>
                  <a:pt x="f277" y="f523"/>
                </a:lnTo>
                <a:lnTo>
                  <a:pt x="f278" y="f513"/>
                </a:lnTo>
                <a:lnTo>
                  <a:pt x="f855" y="f533"/>
                </a:lnTo>
                <a:lnTo>
                  <a:pt x="f483" y="f511"/>
                </a:lnTo>
                <a:lnTo>
                  <a:pt x="f503" y="f241"/>
                </a:lnTo>
                <a:lnTo>
                  <a:pt x="f503" y="f496"/>
                </a:lnTo>
                <a:lnTo>
                  <a:pt x="f503" y="f494"/>
                </a:lnTo>
                <a:lnTo>
                  <a:pt x="f8" y="f9"/>
                </a:lnTo>
                <a:lnTo>
                  <a:pt x="f274" y="f462"/>
                </a:lnTo>
                <a:lnTo>
                  <a:pt x="f272" y="f452"/>
                </a:lnTo>
                <a:lnTo>
                  <a:pt x="f272" y="f462"/>
                </a:lnTo>
                <a:lnTo>
                  <a:pt x="f274" y="f467"/>
                </a:lnTo>
                <a:lnTo>
                  <a:pt x="f272" y="f467"/>
                </a:lnTo>
                <a:lnTo>
                  <a:pt x="f273" y="f467"/>
                </a:lnTo>
                <a:lnTo>
                  <a:pt x="f718" y="f462"/>
                </a:lnTo>
                <a:lnTo>
                  <a:pt x="f799" y="f452"/>
                </a:lnTo>
                <a:lnTo>
                  <a:pt x="f799" y="f455"/>
                </a:lnTo>
                <a:lnTo>
                  <a:pt x="f718" y="f455"/>
                </a:lnTo>
                <a:lnTo>
                  <a:pt x="f273" y="f455"/>
                </a:lnTo>
                <a:lnTo>
                  <a:pt x="f273" y="f452"/>
                </a:lnTo>
                <a:lnTo>
                  <a:pt x="f273" y="f455"/>
                </a:lnTo>
                <a:lnTo>
                  <a:pt x="f273" y="f452"/>
                </a:lnTo>
                <a:lnTo>
                  <a:pt x="f272" y="f452"/>
                </a:lnTo>
                <a:lnTo>
                  <a:pt x="f274" y="f462"/>
                </a:lnTo>
                <a:lnTo>
                  <a:pt x="f8" y="f9"/>
                </a:lnTo>
                <a:lnTo>
                  <a:pt x="f479" y="f492"/>
                </a:lnTo>
                <a:lnTo>
                  <a:pt x="f508" y="f501"/>
                </a:lnTo>
                <a:lnTo>
                  <a:pt x="f799" y="f501"/>
                </a:lnTo>
                <a:lnTo>
                  <a:pt x="f799" y="f490"/>
                </a:lnTo>
                <a:lnTo>
                  <a:pt x="f799" y="f340"/>
                </a:lnTo>
                <a:lnTo>
                  <a:pt x="f508" y="f340"/>
                </a:lnTo>
                <a:lnTo>
                  <a:pt x="f479" y="f340"/>
                </a:lnTo>
                <a:lnTo>
                  <a:pt x="f797" y="f490"/>
                </a:lnTo>
                <a:lnTo>
                  <a:pt x="f550" y="f501"/>
                </a:lnTo>
                <a:lnTo>
                  <a:pt x="f550" y="f492"/>
                </a:lnTo>
                <a:lnTo>
                  <a:pt x="f797" y="f492"/>
                </a:lnTo>
                <a:lnTo>
                  <a:pt x="f479" y="f492"/>
                </a:lnTo>
                <a:lnTo>
                  <a:pt x="f8" y="f9"/>
                </a:lnTo>
                <a:lnTo>
                  <a:pt x="f799" y="f496"/>
                </a:lnTo>
                <a:lnTo>
                  <a:pt x="f799" y="f494"/>
                </a:lnTo>
                <a:lnTo>
                  <a:pt x="f508" y="f494"/>
                </a:lnTo>
                <a:lnTo>
                  <a:pt x="f508" y="f496"/>
                </a:lnTo>
                <a:lnTo>
                  <a:pt x="f799" y="f496"/>
                </a:lnTo>
                <a:lnTo>
                  <a:pt x="f8" y="f9"/>
                </a:lnTo>
                <a:lnTo>
                  <a:pt x="f273" y="f200"/>
                </a:lnTo>
                <a:lnTo>
                  <a:pt x="f799" y="f209"/>
                </a:lnTo>
                <a:lnTo>
                  <a:pt x="f799" y="f210"/>
                </a:lnTo>
                <a:lnTo>
                  <a:pt x="f799" y="f211"/>
                </a:lnTo>
                <a:lnTo>
                  <a:pt x="f718" y="f211"/>
                </a:lnTo>
                <a:lnTo>
                  <a:pt x="f273" y="f210"/>
                </a:lnTo>
                <a:lnTo>
                  <a:pt x="f273" y="f209"/>
                </a:lnTo>
                <a:lnTo>
                  <a:pt x="f273" y="f200"/>
                </a:lnTo>
                <a:lnTo>
                  <a:pt x="f8" y="f9"/>
                </a:lnTo>
                <a:lnTo>
                  <a:pt x="f211" y="f503"/>
                </a:lnTo>
                <a:lnTo>
                  <a:pt x="f261" y="f503"/>
                </a:lnTo>
                <a:lnTo>
                  <a:pt x="f259" y="f503"/>
                </a:lnTo>
                <a:lnTo>
                  <a:pt x="f550" y="f509"/>
                </a:lnTo>
                <a:lnTo>
                  <a:pt x="f797" y="f507"/>
                </a:lnTo>
                <a:lnTo>
                  <a:pt x="f479" y="f278"/>
                </a:lnTo>
                <a:lnTo>
                  <a:pt x="f550" y="f507"/>
                </a:lnTo>
                <a:lnTo>
                  <a:pt x="f797" y="f507"/>
                </a:lnTo>
                <a:lnTo>
                  <a:pt x="f550" y="f507"/>
                </a:lnTo>
                <a:lnTo>
                  <a:pt x="f259" y="f483"/>
                </a:lnTo>
                <a:lnTo>
                  <a:pt x="f261" y="f509"/>
                </a:lnTo>
                <a:lnTo>
                  <a:pt x="f211" y="f503"/>
                </a:lnTo>
                <a:lnTo>
                  <a:pt x="f8" y="f9"/>
                </a:lnTo>
                <a:lnTo>
                  <a:pt x="f531" y="f508"/>
                </a:lnTo>
                <a:lnTo>
                  <a:pt x="f530" y="f479"/>
                </a:lnTo>
                <a:lnTo>
                  <a:pt x="f514" y="f479"/>
                </a:lnTo>
                <a:lnTo>
                  <a:pt x="f514" y="f797"/>
                </a:lnTo>
                <a:lnTo>
                  <a:pt x="f531" y="f797"/>
                </a:lnTo>
                <a:lnTo>
                  <a:pt x="f530" y="f550"/>
                </a:lnTo>
                <a:lnTo>
                  <a:pt x="f531" y="f541"/>
                </a:lnTo>
                <a:lnTo>
                  <a:pt x="f531" y="f259"/>
                </a:lnTo>
                <a:lnTo>
                  <a:pt x="f513" y="f541"/>
                </a:lnTo>
                <a:lnTo>
                  <a:pt x="f532" y="f550"/>
                </a:lnTo>
                <a:lnTo>
                  <a:pt x="f511" y="f797"/>
                </a:lnTo>
                <a:lnTo>
                  <a:pt x="f533" y="f797"/>
                </a:lnTo>
                <a:lnTo>
                  <a:pt x="f511" y="f479"/>
                </a:lnTo>
                <a:lnTo>
                  <a:pt x="f533" y="f479"/>
                </a:lnTo>
                <a:lnTo>
                  <a:pt x="f511" y="f479"/>
                </a:lnTo>
                <a:lnTo>
                  <a:pt x="f533" y="f508"/>
                </a:lnTo>
                <a:lnTo>
                  <a:pt x="f511" y="f508"/>
                </a:lnTo>
                <a:lnTo>
                  <a:pt x="f533" y="f508"/>
                </a:lnTo>
                <a:lnTo>
                  <a:pt x="f532" y="f508"/>
                </a:lnTo>
                <a:lnTo>
                  <a:pt x="f533" y="f508"/>
                </a:lnTo>
                <a:lnTo>
                  <a:pt x="f532" y="f508"/>
                </a:lnTo>
                <a:lnTo>
                  <a:pt x="f513" y="f508"/>
                </a:lnTo>
                <a:lnTo>
                  <a:pt x="f513" y="f799"/>
                </a:lnTo>
                <a:lnTo>
                  <a:pt x="f523" y="f508"/>
                </a:lnTo>
                <a:lnTo>
                  <a:pt x="f531" y="f799"/>
                </a:lnTo>
                <a:lnTo>
                  <a:pt x="f531" y="f508"/>
                </a:lnTo>
                <a:lnTo>
                  <a:pt x="f8" y="f9"/>
                </a:lnTo>
                <a:lnTo>
                  <a:pt x="f242" y="f493"/>
                </a:lnTo>
                <a:lnTo>
                  <a:pt x="f498" y="f493"/>
                </a:lnTo>
                <a:lnTo>
                  <a:pt x="f498" y="f492"/>
                </a:lnTo>
                <a:lnTo>
                  <a:pt x="f242" y="f493"/>
                </a:lnTo>
                <a:lnTo>
                  <a:pt x="f8" y="f9"/>
                </a:lnTo>
                <a:lnTo>
                  <a:pt x="f264" y="f340"/>
                </a:lnTo>
                <a:lnTo>
                  <a:pt x="f265" y="f338"/>
                </a:lnTo>
                <a:lnTo>
                  <a:pt x="f516" y="f338"/>
                </a:lnTo>
                <a:lnTo>
                  <a:pt x="f521" y="f340"/>
                </a:lnTo>
                <a:lnTo>
                  <a:pt x="f515" y="f340"/>
                </a:lnTo>
                <a:lnTo>
                  <a:pt x="f521" y="f490"/>
                </a:lnTo>
                <a:lnTo>
                  <a:pt x="f529" y="f501"/>
                </a:lnTo>
                <a:lnTo>
                  <a:pt x="f521" y="f501"/>
                </a:lnTo>
                <a:lnTo>
                  <a:pt x="f529" y="f492"/>
                </a:lnTo>
                <a:lnTo>
                  <a:pt x="f521" y="f501"/>
                </a:lnTo>
                <a:lnTo>
                  <a:pt x="f521" y="f492"/>
                </a:lnTo>
                <a:lnTo>
                  <a:pt x="f521" y="f501"/>
                </a:lnTo>
                <a:lnTo>
                  <a:pt x="f515" y="f492"/>
                </a:lnTo>
                <a:lnTo>
                  <a:pt x="f516" y="f501"/>
                </a:lnTo>
                <a:lnTo>
                  <a:pt x="f516" y="f492"/>
                </a:lnTo>
                <a:lnTo>
                  <a:pt x="f516" y="f501"/>
                </a:lnTo>
                <a:lnTo>
                  <a:pt x="f517" y="f501"/>
                </a:lnTo>
                <a:lnTo>
                  <a:pt x="f265" y="f340"/>
                </a:lnTo>
                <a:lnTo>
                  <a:pt x="f264" y="f340"/>
                </a:lnTo>
                <a:lnTo>
                  <a:pt x="f8" y="f9"/>
                </a:lnTo>
                <a:lnTo>
                  <a:pt x="f490" y="f493"/>
                </a:lnTo>
                <a:lnTo>
                  <a:pt x="f501" y="f493"/>
                </a:lnTo>
                <a:lnTo>
                  <a:pt x="f501" y="f492"/>
                </a:lnTo>
                <a:lnTo>
                  <a:pt x="f340" y="f493"/>
                </a:lnTo>
                <a:lnTo>
                  <a:pt x="f340" y="f506"/>
                </a:lnTo>
                <a:lnTo>
                  <a:pt x="f490" y="f493"/>
                </a:lnTo>
                <a:lnTo>
                  <a:pt x="f340" y="f506"/>
                </a:lnTo>
                <a:lnTo>
                  <a:pt x="f490" y="f493"/>
                </a:lnTo>
                <a:lnTo>
                  <a:pt x="f8" y="f9"/>
                </a:lnTo>
                <a:lnTo>
                  <a:pt x="f340" y="f340"/>
                </a:lnTo>
                <a:lnTo>
                  <a:pt x="f490" y="f338"/>
                </a:lnTo>
                <a:lnTo>
                  <a:pt x="f490" y="f339"/>
                </a:lnTo>
                <a:lnTo>
                  <a:pt x="f340" y="f339"/>
                </a:lnTo>
                <a:lnTo>
                  <a:pt x="f338" y="f338"/>
                </a:lnTo>
                <a:lnTo>
                  <a:pt x="f338" y="f340"/>
                </a:lnTo>
                <a:lnTo>
                  <a:pt x="f340" y="f340"/>
                </a:lnTo>
                <a:lnTo>
                  <a:pt x="f8" y="f9"/>
                </a:lnTo>
                <a:lnTo>
                  <a:pt x="f501" y="f718"/>
                </a:lnTo>
                <a:lnTo>
                  <a:pt x="f340" y="f718"/>
                </a:lnTo>
                <a:lnTo>
                  <a:pt x="f486" y="f272"/>
                </a:lnTo>
                <a:lnTo>
                  <a:pt x="f486" y="f274"/>
                </a:lnTo>
                <a:lnTo>
                  <a:pt x="f339" y="f275"/>
                </a:lnTo>
                <a:lnTo>
                  <a:pt x="f486" y="f277"/>
                </a:lnTo>
                <a:lnTo>
                  <a:pt x="f339" y="f275"/>
                </a:lnTo>
                <a:lnTo>
                  <a:pt x="f339" y="f276"/>
                </a:lnTo>
                <a:lnTo>
                  <a:pt x="f338" y="f276"/>
                </a:lnTo>
                <a:lnTo>
                  <a:pt x="f338" y="f277"/>
                </a:lnTo>
                <a:lnTo>
                  <a:pt x="f338" y="f276"/>
                </a:lnTo>
                <a:lnTo>
                  <a:pt x="f340" y="f276"/>
                </a:lnTo>
                <a:lnTo>
                  <a:pt x="f490" y="f274"/>
                </a:lnTo>
                <a:lnTo>
                  <a:pt x="f501" y="f274"/>
                </a:lnTo>
                <a:lnTo>
                  <a:pt x="f492" y="f272"/>
                </a:lnTo>
                <a:lnTo>
                  <a:pt x="f492" y="f273"/>
                </a:lnTo>
                <a:lnTo>
                  <a:pt x="f501" y="f718"/>
                </a:lnTo>
                <a:lnTo>
                  <a:pt x="f8" y="f9"/>
                </a:lnTo>
                <a:lnTo>
                  <a:pt x="f239" y="f797"/>
                </a:lnTo>
                <a:lnTo>
                  <a:pt x="f239" y="f550"/>
                </a:lnTo>
                <a:lnTo>
                  <a:pt x="f506" y="f550"/>
                </a:lnTo>
                <a:lnTo>
                  <a:pt x="f493" y="f550"/>
                </a:lnTo>
                <a:lnTo>
                  <a:pt x="f492" y="f797"/>
                </a:lnTo>
                <a:lnTo>
                  <a:pt x="f501" y="f797"/>
                </a:lnTo>
                <a:lnTo>
                  <a:pt x="f490" y="f479"/>
                </a:lnTo>
                <a:lnTo>
                  <a:pt x="f501" y="f508"/>
                </a:lnTo>
                <a:lnTo>
                  <a:pt x="f340" y="f799"/>
                </a:lnTo>
                <a:lnTo>
                  <a:pt x="f490" y="f799"/>
                </a:lnTo>
                <a:lnTo>
                  <a:pt x="f490" y="f508"/>
                </a:lnTo>
                <a:lnTo>
                  <a:pt x="f490" y="f799"/>
                </a:lnTo>
                <a:lnTo>
                  <a:pt x="f501" y="f799"/>
                </a:lnTo>
                <a:lnTo>
                  <a:pt x="f492" y="f799"/>
                </a:lnTo>
                <a:lnTo>
                  <a:pt x="f493" y="f799"/>
                </a:lnTo>
                <a:lnTo>
                  <a:pt x="f506" y="f479"/>
                </a:lnTo>
                <a:lnTo>
                  <a:pt x="f239" y="f479"/>
                </a:lnTo>
                <a:lnTo>
                  <a:pt x="f239" y="f797"/>
                </a:lnTo>
                <a:lnTo>
                  <a:pt x="f8" y="f9"/>
                </a:lnTo>
                <a:lnTo>
                  <a:pt x="f239" y="f493"/>
                </a:lnTo>
                <a:lnTo>
                  <a:pt x="f239" y="f492"/>
                </a:lnTo>
                <a:lnTo>
                  <a:pt x="f493" y="f506"/>
                </a:lnTo>
                <a:lnTo>
                  <a:pt x="f506" y="f506"/>
                </a:lnTo>
                <a:lnTo>
                  <a:pt x="f493" y="f506"/>
                </a:lnTo>
                <a:lnTo>
                  <a:pt x="f239" y="f493"/>
                </a:lnTo>
                <a:lnTo>
                  <a:pt x="f8" y="f9"/>
                </a:lnTo>
                <a:lnTo>
                  <a:pt x="f507" y="f259"/>
                </a:lnTo>
                <a:lnTo>
                  <a:pt x="f278" y="f259"/>
                </a:lnTo>
                <a:lnTo>
                  <a:pt x="f278" y="f541"/>
                </a:lnTo>
                <a:lnTo>
                  <a:pt x="f277" y="f541"/>
                </a:lnTo>
                <a:lnTo>
                  <a:pt x="f507" y="f259"/>
                </a:lnTo>
                <a:lnTo>
                  <a:pt x="f8" y="f9"/>
                </a:lnTo>
                <a:lnTo>
                  <a:pt x="f503" y="f844"/>
                </a:lnTo>
                <a:lnTo>
                  <a:pt x="f489" y="f715"/>
                </a:lnTo>
                <a:lnTo>
                  <a:pt x="f503" y="f715"/>
                </a:lnTo>
                <a:lnTo>
                  <a:pt x="f503" y="f844"/>
                </a:lnTo>
                <a:lnTo>
                  <a:pt x="f8" y="f9"/>
                </a:lnTo>
                <a:lnTo>
                  <a:pt x="f276" y="f271"/>
                </a:lnTo>
                <a:lnTo>
                  <a:pt x="f275" y="f271"/>
                </a:lnTo>
                <a:lnTo>
                  <a:pt x="f274" y="f307"/>
                </a:lnTo>
                <a:lnTo>
                  <a:pt x="f275" y="f271"/>
                </a:lnTo>
                <a:lnTo>
                  <a:pt x="f274" y="f307"/>
                </a:lnTo>
                <a:lnTo>
                  <a:pt x="f276" y="f271"/>
                </a:lnTo>
                <a:lnTo>
                  <a:pt x="f8" y="f9"/>
                </a:lnTo>
                <a:lnTo>
                  <a:pt x="f275" y="f276"/>
                </a:lnTo>
                <a:lnTo>
                  <a:pt x="f276" y="f276"/>
                </a:lnTo>
                <a:lnTo>
                  <a:pt x="f277" y="f275"/>
                </a:lnTo>
                <a:lnTo>
                  <a:pt x="f277" y="f274"/>
                </a:lnTo>
                <a:lnTo>
                  <a:pt x="f276" y="f274"/>
                </a:lnTo>
                <a:lnTo>
                  <a:pt x="f275" y="f276"/>
                </a:lnTo>
                <a:lnTo>
                  <a:pt x="f8" y="f9"/>
                </a:lnTo>
                <a:lnTo>
                  <a:pt x="f507" y="f107"/>
                </a:lnTo>
                <a:lnTo>
                  <a:pt x="f855" y="f106"/>
                </a:lnTo>
                <a:lnTo>
                  <a:pt x="f507" y="f106"/>
                </a:lnTo>
                <a:lnTo>
                  <a:pt x="f278" y="f107"/>
                </a:lnTo>
                <a:lnTo>
                  <a:pt x="f507" y="f107"/>
                </a:lnTo>
                <a:lnTo>
                  <a:pt x="f8" y="f9"/>
                </a:lnTo>
                <a:lnTo>
                  <a:pt x="f277" y="f104"/>
                </a:lnTo>
                <a:lnTo>
                  <a:pt x="f278" y="f104"/>
                </a:lnTo>
                <a:lnTo>
                  <a:pt x="f277" y="f118"/>
                </a:lnTo>
                <a:lnTo>
                  <a:pt x="f277" y="f104"/>
                </a:lnTo>
                <a:lnTo>
                  <a:pt x="f8" y="f9"/>
                </a:lnTo>
                <a:lnTo>
                  <a:pt x="f507" y="f151"/>
                </a:lnTo>
                <a:lnTo>
                  <a:pt x="f277" y="f153"/>
                </a:lnTo>
                <a:lnTo>
                  <a:pt x="f278" y="f153"/>
                </a:lnTo>
                <a:lnTo>
                  <a:pt x="f277" y="f153"/>
                </a:lnTo>
                <a:lnTo>
                  <a:pt x="f278" y="f153"/>
                </a:lnTo>
                <a:lnTo>
                  <a:pt x="f507" y="f153"/>
                </a:lnTo>
                <a:lnTo>
                  <a:pt x="f855" y="f152"/>
                </a:lnTo>
                <a:lnTo>
                  <a:pt x="f507" y="f151"/>
                </a:lnTo>
                <a:lnTo>
                  <a:pt x="f8" y="f9"/>
                </a:lnTo>
                <a:lnTo>
                  <a:pt x="f261" y="f219"/>
                </a:lnTo>
                <a:lnTo>
                  <a:pt x="f211" y="f219"/>
                </a:lnTo>
                <a:lnTo>
                  <a:pt x="f211" y="f220"/>
                </a:lnTo>
                <a:lnTo>
                  <a:pt x="f261" y="f219"/>
                </a:lnTo>
                <a:lnTo>
                  <a:pt x="f8" y="f9"/>
                </a:lnTo>
                <a:lnTo>
                  <a:pt x="f799" y="f220"/>
                </a:lnTo>
                <a:lnTo>
                  <a:pt x="f718" y="f219"/>
                </a:lnTo>
                <a:lnTo>
                  <a:pt x="f799" y="f219"/>
                </a:lnTo>
                <a:lnTo>
                  <a:pt x="f508" y="f220"/>
                </a:lnTo>
                <a:lnTo>
                  <a:pt x="f799" y="f220"/>
                </a:lnTo>
                <a:lnTo>
                  <a:pt x="f8" y="f9"/>
                </a:lnTo>
                <a:lnTo>
                  <a:pt x="f278" y="f242"/>
                </a:lnTo>
                <a:lnTo>
                  <a:pt x="f278" y="f239"/>
                </a:lnTo>
                <a:lnTo>
                  <a:pt x="f277" y="f242"/>
                </a:lnTo>
                <a:lnTo>
                  <a:pt x="f278" y="f242"/>
                </a:lnTo>
                <a:lnTo>
                  <a:pt x="f8" y="f9"/>
                </a:lnTo>
                <a:lnTo>
                  <a:pt x="f541" y="f292"/>
                </a:lnTo>
                <a:lnTo>
                  <a:pt x="f797" y="f291"/>
                </a:lnTo>
                <a:lnTo>
                  <a:pt x="f797" y="f178"/>
                </a:lnTo>
                <a:lnTo>
                  <a:pt x="f550" y="f178"/>
                </a:lnTo>
                <a:lnTo>
                  <a:pt x="f541" y="f291"/>
                </a:lnTo>
                <a:lnTo>
                  <a:pt x="f541" y="f292"/>
                </a:lnTo>
                <a:lnTo>
                  <a:pt x="f8" y="f9"/>
                </a:lnTo>
                <a:lnTo>
                  <a:pt x="f483" y="f235"/>
                </a:lnTo>
                <a:lnTo>
                  <a:pt x="f855" y="f335"/>
                </a:lnTo>
                <a:lnTo>
                  <a:pt x="f507" y="f335"/>
                </a:lnTo>
                <a:lnTo>
                  <a:pt x="f278" y="f335"/>
                </a:lnTo>
                <a:lnTo>
                  <a:pt x="f278" y="f224"/>
                </a:lnTo>
                <a:lnTo>
                  <a:pt x="f278" y="f214"/>
                </a:lnTo>
                <a:lnTo>
                  <a:pt x="f277" y="f214"/>
                </a:lnTo>
                <a:lnTo>
                  <a:pt x="f278" y="f214"/>
                </a:lnTo>
                <a:lnTo>
                  <a:pt x="f277" y="f214"/>
                </a:lnTo>
                <a:lnTo>
                  <a:pt x="f278" y="f214"/>
                </a:lnTo>
                <a:lnTo>
                  <a:pt x="f277" y="f216"/>
                </a:lnTo>
                <a:lnTo>
                  <a:pt x="f278" y="f216"/>
                </a:lnTo>
                <a:lnTo>
                  <a:pt x="f277" y="f216"/>
                </a:lnTo>
                <a:lnTo>
                  <a:pt x="f278" y="f216"/>
                </a:lnTo>
                <a:lnTo>
                  <a:pt x="f277" y="f216"/>
                </a:lnTo>
                <a:lnTo>
                  <a:pt x="f278" y="f216"/>
                </a:lnTo>
                <a:lnTo>
                  <a:pt x="f278" y="f217"/>
                </a:lnTo>
                <a:lnTo>
                  <a:pt x="f278" y="f216"/>
                </a:lnTo>
                <a:lnTo>
                  <a:pt x="f278" y="f217"/>
                </a:lnTo>
                <a:lnTo>
                  <a:pt x="f507" y="f217"/>
                </a:lnTo>
                <a:lnTo>
                  <a:pt x="f855" y="f217"/>
                </a:lnTo>
                <a:lnTo>
                  <a:pt x="f483" y="f216"/>
                </a:lnTo>
                <a:lnTo>
                  <a:pt x="f503" y="f216"/>
                </a:lnTo>
                <a:lnTo>
                  <a:pt x="f503" y="f214"/>
                </a:lnTo>
                <a:lnTo>
                  <a:pt x="f489" y="f214"/>
                </a:lnTo>
                <a:lnTo>
                  <a:pt x="f503" y="f224"/>
                </a:lnTo>
                <a:lnTo>
                  <a:pt x="f489" y="f224"/>
                </a:lnTo>
                <a:lnTo>
                  <a:pt x="f489" y="f335"/>
                </a:lnTo>
                <a:lnTo>
                  <a:pt x="f503" y="f335"/>
                </a:lnTo>
                <a:lnTo>
                  <a:pt x="f489" y="f335"/>
                </a:lnTo>
                <a:lnTo>
                  <a:pt x="f503" y="f335"/>
                </a:lnTo>
                <a:lnTo>
                  <a:pt x="f503" y="f235"/>
                </a:lnTo>
                <a:lnTo>
                  <a:pt x="f503" y="f335"/>
                </a:lnTo>
                <a:lnTo>
                  <a:pt x="f483" y="f235"/>
                </a:lnTo>
                <a:lnTo>
                  <a:pt x="f8" y="f9"/>
                </a:lnTo>
                <a:lnTo>
                  <a:pt x="f489" y="f297"/>
                </a:lnTo>
                <a:lnTo>
                  <a:pt x="f484" y="f297"/>
                </a:lnTo>
                <a:lnTo>
                  <a:pt x="f484" y="f300"/>
                </a:lnTo>
                <a:lnTo>
                  <a:pt x="f489" y="f297"/>
                </a:lnTo>
                <a:lnTo>
                  <a:pt x="f8" y="f9"/>
                </a:lnTo>
                <a:lnTo>
                  <a:pt x="f855" y="f129"/>
                </a:lnTo>
                <a:lnTo>
                  <a:pt x="f503" y="f129"/>
                </a:lnTo>
                <a:lnTo>
                  <a:pt x="f484" y="f163"/>
                </a:lnTo>
                <a:lnTo>
                  <a:pt x="f484" y="f164"/>
                </a:lnTo>
                <a:lnTo>
                  <a:pt x="f489" y="f164"/>
                </a:lnTo>
                <a:lnTo>
                  <a:pt x="f503" y="f164"/>
                </a:lnTo>
                <a:lnTo>
                  <a:pt x="f855" y="f129"/>
                </a:lnTo>
                <a:lnTo>
                  <a:pt x="f8" y="f9"/>
                </a:lnTo>
                <a:lnTo>
                  <a:pt x="f799" y="f217"/>
                </a:lnTo>
                <a:lnTo>
                  <a:pt x="f718" y="f217"/>
                </a:lnTo>
                <a:lnTo>
                  <a:pt x="f273" y="f216"/>
                </a:lnTo>
                <a:lnTo>
                  <a:pt x="f718" y="f216"/>
                </a:lnTo>
                <a:lnTo>
                  <a:pt x="f799" y="f217"/>
                </a:lnTo>
                <a:lnTo>
                  <a:pt x="f8" y="f9"/>
                </a:lnTo>
                <a:lnTo>
                  <a:pt x="f490" y="f102"/>
                </a:lnTo>
                <a:lnTo>
                  <a:pt x="f340" y="f228"/>
                </a:lnTo>
                <a:lnTo>
                  <a:pt x="f340" y="f229"/>
                </a:lnTo>
                <a:lnTo>
                  <a:pt x="f490" y="f228"/>
                </a:lnTo>
                <a:lnTo>
                  <a:pt x="f340" y="f229"/>
                </a:lnTo>
                <a:lnTo>
                  <a:pt x="f490" y="f228"/>
                </a:lnTo>
                <a:lnTo>
                  <a:pt x="f501" y="f228"/>
                </a:lnTo>
                <a:lnTo>
                  <a:pt x="f490" y="f102"/>
                </a:lnTo>
                <a:lnTo>
                  <a:pt x="f8" y="f9"/>
                </a:lnTo>
                <a:lnTo>
                  <a:pt x="f222" y="f430"/>
                </a:lnTo>
                <a:lnTo>
                  <a:pt x="f222" y="f695"/>
                </a:lnTo>
                <a:lnTo>
                  <a:pt x="f221" y="f695"/>
                </a:lnTo>
                <a:lnTo>
                  <a:pt x="f222" y="f430"/>
                </a:lnTo>
                <a:lnTo>
                  <a:pt x="f8" y="f9"/>
                </a:lnTo>
                <a:lnTo>
                  <a:pt x="f203" y="f123"/>
                </a:lnTo>
                <a:lnTo>
                  <a:pt x="f230" y="f123"/>
                </a:lnTo>
                <a:lnTo>
                  <a:pt x="f232" y="f123"/>
                </a:lnTo>
                <a:lnTo>
                  <a:pt x="f227" y="f121"/>
                </a:lnTo>
                <a:lnTo>
                  <a:pt x="f227" y="f285"/>
                </a:lnTo>
                <a:lnTo>
                  <a:pt x="f226" y="f285"/>
                </a:lnTo>
                <a:lnTo>
                  <a:pt x="f226" y="f286"/>
                </a:lnTo>
                <a:lnTo>
                  <a:pt x="f232" y="f287"/>
                </a:lnTo>
                <a:lnTo>
                  <a:pt x="f230" y="f286"/>
                </a:lnTo>
                <a:lnTo>
                  <a:pt x="f203" y="f285"/>
                </a:lnTo>
                <a:lnTo>
                  <a:pt x="f203" y="f121"/>
                </a:lnTo>
                <a:lnTo>
                  <a:pt x="f202" y="f123"/>
                </a:lnTo>
                <a:lnTo>
                  <a:pt x="f203" y="f123"/>
                </a:lnTo>
                <a:lnTo>
                  <a:pt x="f8" y="f9"/>
                </a:lnTo>
                <a:lnTo>
                  <a:pt x="f213" y="f847"/>
                </a:lnTo>
                <a:lnTo>
                  <a:pt x="f221" y="f294"/>
                </a:lnTo>
                <a:lnTo>
                  <a:pt x="f213" y="f294"/>
                </a:lnTo>
                <a:lnTo>
                  <a:pt x="f213" y="f847"/>
                </a:lnTo>
                <a:lnTo>
                  <a:pt x="f8" y="f9"/>
                </a:lnTo>
                <a:lnTo>
                  <a:pt x="f221" y="f101"/>
                </a:lnTo>
                <a:lnTo>
                  <a:pt x="f221" y="f102"/>
                </a:lnTo>
                <a:lnTo>
                  <a:pt x="f222" y="f102"/>
                </a:lnTo>
                <a:lnTo>
                  <a:pt x="f223" y="f102"/>
                </a:lnTo>
                <a:lnTo>
                  <a:pt x="f196" y="f101"/>
                </a:lnTo>
                <a:lnTo>
                  <a:pt x="f192" y="f798"/>
                </a:lnTo>
                <a:lnTo>
                  <a:pt x="f192" y="f431"/>
                </a:lnTo>
                <a:lnTo>
                  <a:pt x="f223" y="f844"/>
                </a:lnTo>
                <a:lnTo>
                  <a:pt x="f222" y="f431"/>
                </a:lnTo>
                <a:lnTo>
                  <a:pt x="f221" y="f798"/>
                </a:lnTo>
                <a:lnTo>
                  <a:pt x="f221" y="f101"/>
                </a:lnTo>
                <a:lnTo>
                  <a:pt x="f8" y="f9"/>
                </a:lnTo>
                <a:lnTo>
                  <a:pt x="f223" y="f307"/>
                </a:lnTo>
                <a:lnTo>
                  <a:pt x="f196" y="f271"/>
                </a:lnTo>
                <a:lnTo>
                  <a:pt x="f223" y="f271"/>
                </a:lnTo>
                <a:lnTo>
                  <a:pt x="f222" y="f271"/>
                </a:lnTo>
                <a:lnTo>
                  <a:pt x="f222" y="f307"/>
                </a:lnTo>
                <a:lnTo>
                  <a:pt x="f223" y="f307"/>
                </a:lnTo>
                <a:lnTo>
                  <a:pt x="f8" y="f9"/>
                </a:lnTo>
                <a:lnTo>
                  <a:pt x="f226" y="f30"/>
                </a:lnTo>
                <a:lnTo>
                  <a:pt x="f226" y="f74"/>
                </a:lnTo>
                <a:lnTo>
                  <a:pt x="f236" y="f74"/>
                </a:lnTo>
                <a:lnTo>
                  <a:pt x="f237" y="f30"/>
                </a:lnTo>
                <a:lnTo>
                  <a:pt x="f237" y="f74"/>
                </a:lnTo>
                <a:lnTo>
                  <a:pt x="f237" y="f73"/>
                </a:lnTo>
                <a:lnTo>
                  <a:pt x="f225" y="f74"/>
                </a:lnTo>
                <a:lnTo>
                  <a:pt x="f237" y="f73"/>
                </a:lnTo>
                <a:lnTo>
                  <a:pt x="f225" y="f73"/>
                </a:lnTo>
                <a:lnTo>
                  <a:pt x="f177" y="f74"/>
                </a:lnTo>
                <a:lnTo>
                  <a:pt x="f180" y="f30"/>
                </a:lnTo>
                <a:lnTo>
                  <a:pt x="f180" y="f29"/>
                </a:lnTo>
                <a:lnTo>
                  <a:pt x="f180" y="f32"/>
                </a:lnTo>
                <a:lnTo>
                  <a:pt x="f179" y="f32"/>
                </a:lnTo>
                <a:lnTo>
                  <a:pt x="f179" y="f33"/>
                </a:lnTo>
                <a:lnTo>
                  <a:pt x="f179" y="f22"/>
                </a:lnTo>
                <a:lnTo>
                  <a:pt x="f177" y="f22"/>
                </a:lnTo>
                <a:lnTo>
                  <a:pt x="f225" y="f33"/>
                </a:lnTo>
                <a:lnTo>
                  <a:pt x="f237" y="f33"/>
                </a:lnTo>
                <a:lnTo>
                  <a:pt x="f226" y="f29"/>
                </a:lnTo>
                <a:lnTo>
                  <a:pt x="f226" y="f30"/>
                </a:lnTo>
                <a:lnTo>
                  <a:pt x="f226" y="f74"/>
                </a:lnTo>
                <a:lnTo>
                  <a:pt x="f226" y="f30"/>
                </a:lnTo>
                <a:lnTo>
                  <a:pt x="f8" y="f9"/>
                </a:lnTo>
                <a:lnTo>
                  <a:pt x="f290" y="f38"/>
                </a:lnTo>
                <a:lnTo>
                  <a:pt x="f298" y="f37"/>
                </a:lnTo>
                <a:lnTo>
                  <a:pt x="f298" y="f45"/>
                </a:lnTo>
                <a:lnTo>
                  <a:pt x="f298" y="f37"/>
                </a:lnTo>
                <a:lnTo>
                  <a:pt x="f299" y="f37"/>
                </a:lnTo>
                <a:lnTo>
                  <a:pt x="f306" y="f37"/>
                </a:lnTo>
                <a:lnTo>
                  <a:pt x="f306" y="f45"/>
                </a:lnTo>
                <a:lnTo>
                  <a:pt x="f306" y="f37"/>
                </a:lnTo>
                <a:lnTo>
                  <a:pt x="f296" y="f38"/>
                </a:lnTo>
                <a:lnTo>
                  <a:pt x="f295" y="f41"/>
                </a:lnTo>
                <a:lnTo>
                  <a:pt x="f293" y="f41"/>
                </a:lnTo>
                <a:lnTo>
                  <a:pt x="f295" y="f40"/>
                </a:lnTo>
                <a:lnTo>
                  <a:pt x="f293" y="f40"/>
                </a:lnTo>
                <a:lnTo>
                  <a:pt x="f293" y="f44"/>
                </a:lnTo>
                <a:lnTo>
                  <a:pt x="f293" y="f42"/>
                </a:lnTo>
                <a:lnTo>
                  <a:pt x="f296" y="f44"/>
                </a:lnTo>
                <a:lnTo>
                  <a:pt x="f296" y="f42"/>
                </a:lnTo>
                <a:lnTo>
                  <a:pt x="f299" y="f44"/>
                </a:lnTo>
                <a:lnTo>
                  <a:pt x="f290" y="f41"/>
                </a:lnTo>
                <a:lnTo>
                  <a:pt x="f290" y="f38"/>
                </a:lnTo>
                <a:lnTo>
                  <a:pt x="f8" y="f9"/>
                </a:lnTo>
                <a:lnTo>
                  <a:pt x="f180" y="f23"/>
                </a:lnTo>
                <a:lnTo>
                  <a:pt x="f269" y="f25"/>
                </a:lnTo>
                <a:lnTo>
                  <a:pt x="f268" y="f35"/>
                </a:lnTo>
                <a:lnTo>
                  <a:pt x="f269" y="f35"/>
                </a:lnTo>
                <a:lnTo>
                  <a:pt x="f180" y="f25"/>
                </a:lnTo>
                <a:lnTo>
                  <a:pt x="f180" y="f23"/>
                </a:lnTo>
                <a:lnTo>
                  <a:pt x="f8" y="f9"/>
                </a:lnTo>
                <a:lnTo>
                  <a:pt x="f187" y="f162"/>
                </a:lnTo>
                <a:lnTo>
                  <a:pt x="f186" y="f162"/>
                </a:lnTo>
                <a:lnTo>
                  <a:pt x="f185" y="f162"/>
                </a:lnTo>
                <a:lnTo>
                  <a:pt x="f182" y="f162"/>
                </a:lnTo>
                <a:lnTo>
                  <a:pt x="f182" y="f161"/>
                </a:lnTo>
                <a:lnTo>
                  <a:pt x="f182" y="f160"/>
                </a:lnTo>
                <a:lnTo>
                  <a:pt x="f185" y="f160"/>
                </a:lnTo>
                <a:lnTo>
                  <a:pt x="f187" y="f161"/>
                </a:lnTo>
                <a:lnTo>
                  <a:pt x="f186" y="f161"/>
                </a:lnTo>
                <a:lnTo>
                  <a:pt x="f187" y="f161"/>
                </a:lnTo>
                <a:lnTo>
                  <a:pt x="f187" y="f162"/>
                </a:lnTo>
                <a:lnTo>
                  <a:pt x="f8" y="f9"/>
                </a:lnTo>
                <a:lnTo>
                  <a:pt x="f223" y="f287"/>
                </a:lnTo>
                <a:lnTo>
                  <a:pt x="f196" y="f287"/>
                </a:lnTo>
                <a:lnTo>
                  <a:pt x="f196" y="f286"/>
                </a:lnTo>
                <a:lnTo>
                  <a:pt x="f223" y="f285"/>
                </a:lnTo>
                <a:lnTo>
                  <a:pt x="f196" y="f286"/>
                </a:lnTo>
                <a:lnTo>
                  <a:pt x="f196" y="f285"/>
                </a:lnTo>
                <a:lnTo>
                  <a:pt x="f192" y="f286"/>
                </a:lnTo>
                <a:lnTo>
                  <a:pt x="f192" y="f285"/>
                </a:lnTo>
                <a:lnTo>
                  <a:pt x="f191" y="f285"/>
                </a:lnTo>
                <a:lnTo>
                  <a:pt x="f191" y="f286"/>
                </a:lnTo>
                <a:lnTo>
                  <a:pt x="f188" y="f287"/>
                </a:lnTo>
                <a:lnTo>
                  <a:pt x="f188" y="f288"/>
                </a:lnTo>
                <a:lnTo>
                  <a:pt x="f187" y="f288"/>
                </a:lnTo>
                <a:lnTo>
                  <a:pt x="f187" y="f289"/>
                </a:lnTo>
                <a:lnTo>
                  <a:pt x="f188" y="f72"/>
                </a:lnTo>
                <a:lnTo>
                  <a:pt x="f191" y="f72"/>
                </a:lnTo>
                <a:lnTo>
                  <a:pt x="f196" y="f288"/>
                </a:lnTo>
                <a:lnTo>
                  <a:pt x="f223" y="f287"/>
                </a:lnTo>
                <a:lnTo>
                  <a:pt x="f196" y="f287"/>
                </a:lnTo>
                <a:lnTo>
                  <a:pt x="f223" y="f287"/>
                </a:lnTo>
                <a:lnTo>
                  <a:pt x="f8" y="f9"/>
                </a:lnTo>
                <a:lnTo>
                  <a:pt x="f185" y="f270"/>
                </a:lnTo>
                <a:lnTo>
                  <a:pt x="f186" y="f270"/>
                </a:lnTo>
                <a:lnTo>
                  <a:pt x="f187" y="f271"/>
                </a:lnTo>
                <a:lnTo>
                  <a:pt x="f188" y="f271"/>
                </a:lnTo>
                <a:lnTo>
                  <a:pt x="f188" y="f307"/>
                </a:lnTo>
                <a:lnTo>
                  <a:pt x="f190" y="f355"/>
                </a:lnTo>
                <a:lnTo>
                  <a:pt x="f188" y="f355"/>
                </a:lnTo>
                <a:lnTo>
                  <a:pt x="f188" y="f158"/>
                </a:lnTo>
                <a:lnTo>
                  <a:pt x="f187" y="f355"/>
                </a:lnTo>
                <a:lnTo>
                  <a:pt x="f187" y="f158"/>
                </a:lnTo>
                <a:lnTo>
                  <a:pt x="f187" y="f355"/>
                </a:lnTo>
                <a:lnTo>
                  <a:pt x="f187" y="f158"/>
                </a:lnTo>
                <a:lnTo>
                  <a:pt x="f186" y="f158"/>
                </a:lnTo>
                <a:lnTo>
                  <a:pt x="f186" y="f355"/>
                </a:lnTo>
                <a:lnTo>
                  <a:pt x="f185" y="f355"/>
                </a:lnTo>
                <a:lnTo>
                  <a:pt x="f182" y="f307"/>
                </a:lnTo>
                <a:lnTo>
                  <a:pt x="f201" y="f271"/>
                </a:lnTo>
                <a:lnTo>
                  <a:pt x="f182" y="f271"/>
                </a:lnTo>
                <a:lnTo>
                  <a:pt x="f201" y="f271"/>
                </a:lnTo>
                <a:lnTo>
                  <a:pt x="f182" y="f271"/>
                </a:lnTo>
                <a:lnTo>
                  <a:pt x="f182" y="f270"/>
                </a:lnTo>
                <a:lnTo>
                  <a:pt x="f185" y="f270"/>
                </a:lnTo>
                <a:lnTo>
                  <a:pt x="f8" y="f9"/>
                </a:lnTo>
                <a:lnTo>
                  <a:pt x="f190" y="f53"/>
                </a:lnTo>
                <a:lnTo>
                  <a:pt x="f188" y="f54"/>
                </a:lnTo>
                <a:lnTo>
                  <a:pt x="f187" y="f53"/>
                </a:lnTo>
                <a:lnTo>
                  <a:pt x="f185" y="f48"/>
                </a:lnTo>
                <a:lnTo>
                  <a:pt x="f185" y="f47"/>
                </a:lnTo>
                <a:lnTo>
                  <a:pt x="f186" y="f47"/>
                </a:lnTo>
                <a:lnTo>
                  <a:pt x="f188" y="f48"/>
                </a:lnTo>
                <a:lnTo>
                  <a:pt x="f190" y="f52"/>
                </a:lnTo>
                <a:lnTo>
                  <a:pt x="f190" y="f53"/>
                </a:lnTo>
                <a:lnTo>
                  <a:pt x="f8" y="f9"/>
                </a:lnTo>
                <a:lnTo>
                  <a:pt x="f245" y="f52"/>
                </a:lnTo>
                <a:lnTo>
                  <a:pt x="f245" y="f53"/>
                </a:lnTo>
                <a:lnTo>
                  <a:pt x="f263" y="f52"/>
                </a:lnTo>
                <a:lnTo>
                  <a:pt x="f208" y="f52"/>
                </a:lnTo>
                <a:lnTo>
                  <a:pt x="f207" y="f48"/>
                </a:lnTo>
                <a:lnTo>
                  <a:pt x="f206" y="f47"/>
                </a:lnTo>
                <a:lnTo>
                  <a:pt x="f206" y="f49"/>
                </a:lnTo>
                <a:lnTo>
                  <a:pt x="f263" y="f47"/>
                </a:lnTo>
                <a:lnTo>
                  <a:pt x="f262" y="f48"/>
                </a:lnTo>
                <a:lnTo>
                  <a:pt x="f245" y="f52"/>
                </a:lnTo>
                <a:lnTo>
                  <a:pt x="f8" y="f9"/>
                </a:lnTo>
                <a:lnTo>
                  <a:pt x="f208" y="f799"/>
                </a:lnTo>
                <a:lnTo>
                  <a:pt x="f207" y="f508"/>
                </a:lnTo>
                <a:lnTo>
                  <a:pt x="f208" y="f508"/>
                </a:lnTo>
                <a:lnTo>
                  <a:pt x="f208" y="f799"/>
                </a:lnTo>
                <a:lnTo>
                  <a:pt x="f8" y="f9"/>
                </a:lnTo>
                <a:lnTo>
                  <a:pt x="f182" y="f174"/>
                </a:lnTo>
                <a:lnTo>
                  <a:pt x="f185" y="f175"/>
                </a:lnTo>
                <a:lnTo>
                  <a:pt x="f185" y="f176"/>
                </a:lnTo>
                <a:lnTo>
                  <a:pt x="f182" y="f175"/>
                </a:lnTo>
                <a:lnTo>
                  <a:pt x="f201" y="f174"/>
                </a:lnTo>
                <a:lnTo>
                  <a:pt x="f182" y="f174"/>
                </a:lnTo>
                <a:lnTo>
                  <a:pt x="f8" y="f9"/>
                </a:lnTo>
                <a:lnTo>
                  <a:pt x="f191" y="f50"/>
                </a:lnTo>
                <a:lnTo>
                  <a:pt x="f190" y="f50"/>
                </a:lnTo>
                <a:lnTo>
                  <a:pt x="f188" y="f310"/>
                </a:lnTo>
                <a:lnTo>
                  <a:pt x="f191" y="f310"/>
                </a:lnTo>
                <a:lnTo>
                  <a:pt x="f191" y="f50"/>
                </a:lnTo>
                <a:lnTo>
                  <a:pt x="f8" y="f9"/>
                </a:lnTo>
                <a:lnTo>
                  <a:pt x="f192" y="f155"/>
                </a:lnTo>
                <a:lnTo>
                  <a:pt x="f192" y="f150"/>
                </a:lnTo>
                <a:lnTo>
                  <a:pt x="f191" y="f150"/>
                </a:lnTo>
                <a:lnTo>
                  <a:pt x="f192" y="f150"/>
                </a:lnTo>
                <a:lnTo>
                  <a:pt x="f191" y="f150"/>
                </a:lnTo>
                <a:lnTo>
                  <a:pt x="f190" y="f150"/>
                </a:lnTo>
                <a:lnTo>
                  <a:pt x="f188" y="f155"/>
                </a:lnTo>
                <a:lnTo>
                  <a:pt x="f188" y="f149"/>
                </a:lnTo>
                <a:lnTo>
                  <a:pt x="f190" y="f149"/>
                </a:lnTo>
                <a:lnTo>
                  <a:pt x="f190" y="f171"/>
                </a:lnTo>
                <a:lnTo>
                  <a:pt x="f191" y="f171"/>
                </a:lnTo>
                <a:lnTo>
                  <a:pt x="f192" y="f171"/>
                </a:lnTo>
                <a:lnTo>
                  <a:pt x="f196" y="f149"/>
                </a:lnTo>
                <a:lnTo>
                  <a:pt x="f196" y="f155"/>
                </a:lnTo>
                <a:lnTo>
                  <a:pt x="f223" y="f155"/>
                </a:lnTo>
                <a:lnTo>
                  <a:pt x="f196" y="f155"/>
                </a:lnTo>
                <a:lnTo>
                  <a:pt x="f223" y="f150"/>
                </a:lnTo>
                <a:lnTo>
                  <a:pt x="f196" y="f155"/>
                </a:lnTo>
                <a:lnTo>
                  <a:pt x="f196" y="f150"/>
                </a:lnTo>
                <a:lnTo>
                  <a:pt x="f196" y="f155"/>
                </a:lnTo>
                <a:lnTo>
                  <a:pt x="f196" y="f150"/>
                </a:lnTo>
                <a:lnTo>
                  <a:pt x="f192" y="f155"/>
                </a:lnTo>
                <a:lnTo>
                  <a:pt x="f8" y="f9"/>
                </a:lnTo>
                <a:lnTo>
                  <a:pt x="f268" y="f396"/>
                </a:lnTo>
                <a:lnTo>
                  <a:pt x="f267" y="f310"/>
                </a:lnTo>
                <a:lnTo>
                  <a:pt x="f290" y="f396"/>
                </a:lnTo>
                <a:lnTo>
                  <a:pt x="f298" y="f396"/>
                </a:lnTo>
                <a:lnTo>
                  <a:pt x="f299" y="f370"/>
                </a:lnTo>
                <a:lnTo>
                  <a:pt x="f306" y="f426"/>
                </a:lnTo>
                <a:lnTo>
                  <a:pt x="f306" y="f818"/>
                </a:lnTo>
                <a:lnTo>
                  <a:pt x="f298" y="f818"/>
                </a:lnTo>
                <a:lnTo>
                  <a:pt x="f267" y="f426"/>
                </a:lnTo>
                <a:lnTo>
                  <a:pt x="f268" y="f370"/>
                </a:lnTo>
                <a:lnTo>
                  <a:pt x="f268" y="f396"/>
                </a:lnTo>
                <a:lnTo>
                  <a:pt x="f268" y="f370"/>
                </a:lnTo>
                <a:lnTo>
                  <a:pt x="f268" y="f396"/>
                </a:lnTo>
                <a:lnTo>
                  <a:pt x="f8" y="f9"/>
                </a:lnTo>
                <a:lnTo>
                  <a:pt x="f517" y="f194"/>
                </a:lnTo>
                <a:lnTo>
                  <a:pt x="f265" y="f194"/>
                </a:lnTo>
                <a:lnTo>
                  <a:pt x="f517" y="f195"/>
                </a:lnTo>
                <a:lnTo>
                  <a:pt x="f265" y="f194"/>
                </a:lnTo>
                <a:lnTo>
                  <a:pt x="f265" y="f195"/>
                </a:lnTo>
                <a:lnTo>
                  <a:pt x="f264" y="f195"/>
                </a:lnTo>
                <a:lnTo>
                  <a:pt x="f258" y="f194"/>
                </a:lnTo>
                <a:lnTo>
                  <a:pt x="f260" y="f194"/>
                </a:lnTo>
                <a:lnTo>
                  <a:pt x="f255" y="f193"/>
                </a:lnTo>
                <a:lnTo>
                  <a:pt x="f255" y="f189"/>
                </a:lnTo>
                <a:lnTo>
                  <a:pt x="f255" y="f183"/>
                </a:lnTo>
                <a:lnTo>
                  <a:pt x="f260" y="f183"/>
                </a:lnTo>
                <a:lnTo>
                  <a:pt x="f258" y="f183"/>
                </a:lnTo>
                <a:lnTo>
                  <a:pt x="f265" y="f189"/>
                </a:lnTo>
                <a:lnTo>
                  <a:pt x="f265" y="f193"/>
                </a:lnTo>
                <a:lnTo>
                  <a:pt x="f517" y="f193"/>
                </a:lnTo>
                <a:lnTo>
                  <a:pt x="f517" y="f194"/>
                </a:lnTo>
                <a:lnTo>
                  <a:pt x="f8" y="f9"/>
                </a:lnTo>
                <a:lnTo>
                  <a:pt x="f197" y="f484"/>
                </a:lnTo>
                <a:lnTo>
                  <a:pt x="f197" y="f489"/>
                </a:lnTo>
                <a:lnTo>
                  <a:pt x="f194" y="f488"/>
                </a:lnTo>
                <a:lnTo>
                  <a:pt x="f195" y="f488"/>
                </a:lnTo>
                <a:lnTo>
                  <a:pt x="f195" y="f484"/>
                </a:lnTo>
                <a:lnTo>
                  <a:pt x="f197" y="f484"/>
                </a:lnTo>
                <a:lnTo>
                  <a:pt x="f8" y="f9"/>
                </a:lnTo>
                <a:lnTo>
                  <a:pt x="f202" y="f173"/>
                </a:lnTo>
                <a:lnTo>
                  <a:pt x="f203" y="f173"/>
                </a:lnTo>
                <a:lnTo>
                  <a:pt x="f203" y="f847"/>
                </a:lnTo>
                <a:lnTo>
                  <a:pt x="f202" y="f173"/>
                </a:lnTo>
                <a:lnTo>
                  <a:pt x="f8" y="f9"/>
                </a:lnTo>
                <a:lnTo>
                  <a:pt x="f203" y="f294"/>
                </a:lnTo>
                <a:lnTo>
                  <a:pt x="f230" y="f847"/>
                </a:lnTo>
                <a:lnTo>
                  <a:pt x="f230" y="f173"/>
                </a:lnTo>
                <a:lnTo>
                  <a:pt x="f232" y="f847"/>
                </a:lnTo>
                <a:lnTo>
                  <a:pt x="f227" y="f847"/>
                </a:lnTo>
                <a:lnTo>
                  <a:pt x="f227" y="f173"/>
                </a:lnTo>
                <a:lnTo>
                  <a:pt x="f226" y="f847"/>
                </a:lnTo>
                <a:lnTo>
                  <a:pt x="f226" y="f294"/>
                </a:lnTo>
                <a:lnTo>
                  <a:pt x="f236" y="f162"/>
                </a:lnTo>
                <a:lnTo>
                  <a:pt x="f237" y="f162"/>
                </a:lnTo>
                <a:lnTo>
                  <a:pt x="f237" y="f161"/>
                </a:lnTo>
                <a:lnTo>
                  <a:pt x="f237" y="f160"/>
                </a:lnTo>
                <a:lnTo>
                  <a:pt x="f237" y="f159"/>
                </a:lnTo>
                <a:lnTo>
                  <a:pt x="f226" y="f159"/>
                </a:lnTo>
                <a:lnTo>
                  <a:pt x="f232" y="f160"/>
                </a:lnTo>
                <a:lnTo>
                  <a:pt x="f203" y="f162"/>
                </a:lnTo>
                <a:lnTo>
                  <a:pt x="f203" y="f294"/>
                </a:lnTo>
                <a:lnTo>
                  <a:pt x="f8" y="f9"/>
                </a:lnTo>
                <a:lnTo>
                  <a:pt x="f200" y="f272"/>
                </a:lnTo>
                <a:lnTo>
                  <a:pt x="f199" y="f272"/>
                </a:lnTo>
                <a:lnTo>
                  <a:pt x="f197" y="f275"/>
                </a:lnTo>
                <a:lnTo>
                  <a:pt x="f198" y="f274"/>
                </a:lnTo>
                <a:lnTo>
                  <a:pt x="f197" y="f275"/>
                </a:lnTo>
                <a:lnTo>
                  <a:pt x="f199" y="f274"/>
                </a:lnTo>
                <a:lnTo>
                  <a:pt x="f200" y="f274"/>
                </a:lnTo>
                <a:lnTo>
                  <a:pt x="f200" y="f272"/>
                </a:lnTo>
                <a:lnTo>
                  <a:pt x="f8" y="f9"/>
                </a:lnTo>
                <a:lnTo>
                  <a:pt x="f199" y="f451"/>
                </a:lnTo>
                <a:lnTo>
                  <a:pt x="f198" y="f266"/>
                </a:lnTo>
                <a:lnTo>
                  <a:pt x="f199" y="f266"/>
                </a:lnTo>
                <a:lnTo>
                  <a:pt x="f200" y="f266"/>
                </a:lnTo>
                <a:lnTo>
                  <a:pt x="f209" y="f266"/>
                </a:lnTo>
                <a:lnTo>
                  <a:pt x="f210" y="f451"/>
                </a:lnTo>
                <a:lnTo>
                  <a:pt x="f210" y="f455"/>
                </a:lnTo>
                <a:lnTo>
                  <a:pt x="f211" y="f455"/>
                </a:lnTo>
                <a:lnTo>
                  <a:pt x="f210" y="f455"/>
                </a:lnTo>
                <a:lnTo>
                  <a:pt x="f210" y="f452"/>
                </a:lnTo>
                <a:lnTo>
                  <a:pt x="f209" y="f452"/>
                </a:lnTo>
                <a:lnTo>
                  <a:pt x="f209" y="f455"/>
                </a:lnTo>
                <a:lnTo>
                  <a:pt x="f200" y="f455"/>
                </a:lnTo>
                <a:lnTo>
                  <a:pt x="f199" y="f455"/>
                </a:lnTo>
                <a:lnTo>
                  <a:pt x="f199" y="f451"/>
                </a:lnTo>
                <a:lnTo>
                  <a:pt x="f8" y="f9"/>
                </a:lnTo>
                <a:lnTo>
                  <a:pt x="f209" y="f513"/>
                </a:lnTo>
                <a:lnTo>
                  <a:pt x="f210" y="f513"/>
                </a:lnTo>
                <a:lnTo>
                  <a:pt x="f211" y="f532"/>
                </a:lnTo>
                <a:lnTo>
                  <a:pt x="f210" y="f532"/>
                </a:lnTo>
                <a:lnTo>
                  <a:pt x="f209" y="f513"/>
                </a:lnTo>
                <a:lnTo>
                  <a:pt x="f8" y="f9"/>
                </a:lnTo>
                <a:lnTo>
                  <a:pt x="f227" y="f373"/>
                </a:lnTo>
                <a:lnTo>
                  <a:pt x="f226" y="f424"/>
                </a:lnTo>
                <a:lnTo>
                  <a:pt x="f227" y="f123"/>
                </a:lnTo>
                <a:lnTo>
                  <a:pt x="f232" y="f424"/>
                </a:lnTo>
                <a:lnTo>
                  <a:pt x="f232" y="f373"/>
                </a:lnTo>
                <a:lnTo>
                  <a:pt x="f227" y="f373"/>
                </a:lnTo>
                <a:lnTo>
                  <a:pt x="f8" y="f9"/>
                </a:lnTo>
                <a:lnTo>
                  <a:pt x="f180" y="f424"/>
                </a:lnTo>
                <a:lnTo>
                  <a:pt x="f269" y="f424"/>
                </a:lnTo>
                <a:lnTo>
                  <a:pt x="f180" y="f373"/>
                </a:lnTo>
                <a:lnTo>
                  <a:pt x="f180" y="f372"/>
                </a:lnTo>
                <a:lnTo>
                  <a:pt x="f180" y="f399"/>
                </a:lnTo>
                <a:lnTo>
                  <a:pt x="f269" y="f372"/>
                </a:lnTo>
                <a:lnTo>
                  <a:pt x="f180" y="f399"/>
                </a:lnTo>
                <a:lnTo>
                  <a:pt x="f269" y="f399"/>
                </a:lnTo>
                <a:lnTo>
                  <a:pt x="f269" y="f327"/>
                </a:lnTo>
                <a:lnTo>
                  <a:pt x="f269" y="f399"/>
                </a:lnTo>
                <a:lnTo>
                  <a:pt x="f268" y="f399"/>
                </a:lnTo>
                <a:lnTo>
                  <a:pt x="f268" y="f327"/>
                </a:lnTo>
                <a:lnTo>
                  <a:pt x="f268" y="f399"/>
                </a:lnTo>
                <a:lnTo>
                  <a:pt x="f267" y="f399"/>
                </a:lnTo>
                <a:lnTo>
                  <a:pt x="f268" y="f327"/>
                </a:lnTo>
                <a:lnTo>
                  <a:pt x="f267" y="f399"/>
                </a:lnTo>
                <a:lnTo>
                  <a:pt x="f290" y="f399"/>
                </a:lnTo>
                <a:lnTo>
                  <a:pt x="f298" y="f372"/>
                </a:lnTo>
                <a:lnTo>
                  <a:pt x="f298" y="f327"/>
                </a:lnTo>
                <a:lnTo>
                  <a:pt x="f298" y="f330"/>
                </a:lnTo>
                <a:lnTo>
                  <a:pt x="f290" y="f319"/>
                </a:lnTo>
                <a:lnTo>
                  <a:pt x="f298" y="f330"/>
                </a:lnTo>
                <a:lnTo>
                  <a:pt x="f290" y="f319"/>
                </a:lnTo>
                <a:lnTo>
                  <a:pt x="f299" y="f330"/>
                </a:lnTo>
                <a:lnTo>
                  <a:pt x="f298" y="f319"/>
                </a:lnTo>
                <a:lnTo>
                  <a:pt x="f299" y="f330"/>
                </a:lnTo>
                <a:lnTo>
                  <a:pt x="f306" y="f330"/>
                </a:lnTo>
                <a:lnTo>
                  <a:pt x="f306" y="f319"/>
                </a:lnTo>
                <a:lnTo>
                  <a:pt x="f296" y="f330"/>
                </a:lnTo>
                <a:lnTo>
                  <a:pt x="f295" y="f327"/>
                </a:lnTo>
                <a:lnTo>
                  <a:pt x="f295" y="f330"/>
                </a:lnTo>
                <a:lnTo>
                  <a:pt x="f295" y="f327"/>
                </a:lnTo>
                <a:lnTo>
                  <a:pt x="f293" y="f327"/>
                </a:lnTo>
                <a:lnTo>
                  <a:pt x="f302" y="f372"/>
                </a:lnTo>
                <a:lnTo>
                  <a:pt x="f303" y="f373"/>
                </a:lnTo>
                <a:lnTo>
                  <a:pt x="f302" y="f373"/>
                </a:lnTo>
                <a:lnTo>
                  <a:pt x="f303" y="f424"/>
                </a:lnTo>
                <a:lnTo>
                  <a:pt x="f302" y="f123"/>
                </a:lnTo>
                <a:lnTo>
                  <a:pt x="f303" y="f123"/>
                </a:lnTo>
                <a:lnTo>
                  <a:pt x="f302" y="f123"/>
                </a:lnTo>
                <a:lnTo>
                  <a:pt x="f296" y="f123"/>
                </a:lnTo>
                <a:lnTo>
                  <a:pt x="f306" y="f424"/>
                </a:lnTo>
                <a:lnTo>
                  <a:pt x="f306" y="f123"/>
                </a:lnTo>
                <a:lnTo>
                  <a:pt x="f296" y="f123"/>
                </a:lnTo>
                <a:lnTo>
                  <a:pt x="f306" y="f123"/>
                </a:lnTo>
                <a:lnTo>
                  <a:pt x="f306" y="f121"/>
                </a:lnTo>
                <a:lnTo>
                  <a:pt x="f299" y="f121"/>
                </a:lnTo>
                <a:lnTo>
                  <a:pt x="f298" y="f121"/>
                </a:lnTo>
                <a:lnTo>
                  <a:pt x="f290" y="f121"/>
                </a:lnTo>
                <a:lnTo>
                  <a:pt x="f267" y="f123"/>
                </a:lnTo>
                <a:lnTo>
                  <a:pt x="f268" y="f123"/>
                </a:lnTo>
                <a:lnTo>
                  <a:pt x="f180" y="f424"/>
                </a:lnTo>
                <a:lnTo>
                  <a:pt x="f8" y="f9"/>
                </a:lnTo>
                <a:lnTo>
                  <a:pt x="f262" y="f129"/>
                </a:lnTo>
                <a:lnTo>
                  <a:pt x="f263" y="f129"/>
                </a:lnTo>
                <a:lnTo>
                  <a:pt x="f208" y="f163"/>
                </a:lnTo>
                <a:lnTo>
                  <a:pt x="f206" y="f111"/>
                </a:lnTo>
                <a:lnTo>
                  <a:pt x="f206" y="f109"/>
                </a:lnTo>
                <a:lnTo>
                  <a:pt x="f212" y="f108"/>
                </a:lnTo>
                <a:lnTo>
                  <a:pt x="f204" y="f106"/>
                </a:lnTo>
                <a:lnTo>
                  <a:pt x="f205" y="f106"/>
                </a:lnTo>
                <a:lnTo>
                  <a:pt x="f206" y="f108"/>
                </a:lnTo>
                <a:lnTo>
                  <a:pt x="f212" y="f108"/>
                </a:lnTo>
                <a:lnTo>
                  <a:pt x="f207" y="f109"/>
                </a:lnTo>
                <a:lnTo>
                  <a:pt x="f263" y="f164"/>
                </a:lnTo>
                <a:lnTo>
                  <a:pt x="f262" y="f163"/>
                </a:lnTo>
                <a:lnTo>
                  <a:pt x="f263" y="f163"/>
                </a:lnTo>
                <a:lnTo>
                  <a:pt x="f262" y="f129"/>
                </a:lnTo>
                <a:lnTo>
                  <a:pt x="f8" y="f9"/>
                </a:lnTo>
                <a:lnTo>
                  <a:pt x="f202" y="f50"/>
                </a:lnTo>
                <a:lnTo>
                  <a:pt x="f203" y="f310"/>
                </a:lnTo>
                <a:lnTo>
                  <a:pt x="f202" y="f310"/>
                </a:lnTo>
                <a:lnTo>
                  <a:pt x="f202" y="f50"/>
                </a:lnTo>
                <a:lnTo>
                  <a:pt x="f8" y="f9"/>
                </a:lnTo>
                <a:lnTo>
                  <a:pt x="f230" y="f109"/>
                </a:lnTo>
                <a:lnTo>
                  <a:pt x="f232" y="f108"/>
                </a:lnTo>
                <a:lnTo>
                  <a:pt x="f230" y="f108"/>
                </a:lnTo>
                <a:lnTo>
                  <a:pt x="f203" y="f109"/>
                </a:lnTo>
                <a:lnTo>
                  <a:pt x="f230" y="f109"/>
                </a:lnTo>
                <a:lnTo>
                  <a:pt x="f8" y="f9"/>
                </a:lnTo>
                <a:lnTo>
                  <a:pt x="f209" y="f193"/>
                </a:lnTo>
                <a:lnTo>
                  <a:pt x="f210" y="f193"/>
                </a:lnTo>
                <a:lnTo>
                  <a:pt x="f210" y="f189"/>
                </a:lnTo>
                <a:lnTo>
                  <a:pt x="f200" y="f189"/>
                </a:lnTo>
                <a:lnTo>
                  <a:pt x="f200" y="f193"/>
                </a:lnTo>
                <a:lnTo>
                  <a:pt x="f199" y="f193"/>
                </a:lnTo>
                <a:lnTo>
                  <a:pt x="f200" y="f193"/>
                </a:lnTo>
                <a:lnTo>
                  <a:pt x="f200" y="f194"/>
                </a:lnTo>
                <a:lnTo>
                  <a:pt x="f200" y="f193"/>
                </a:lnTo>
                <a:lnTo>
                  <a:pt x="f200" y="f194"/>
                </a:lnTo>
                <a:lnTo>
                  <a:pt x="f209" y="f193"/>
                </a:lnTo>
                <a:lnTo>
                  <a:pt x="f209" y="f194"/>
                </a:lnTo>
                <a:lnTo>
                  <a:pt x="f209" y="f193"/>
                </a:lnTo>
                <a:lnTo>
                  <a:pt x="f8" y="f9"/>
                </a:lnTo>
                <a:lnTo>
                  <a:pt x="f264" y="f278"/>
                </a:lnTo>
                <a:lnTo>
                  <a:pt x="f264" y="f277"/>
                </a:lnTo>
                <a:lnTo>
                  <a:pt x="f265" y="f277"/>
                </a:lnTo>
                <a:lnTo>
                  <a:pt x="f516" y="f277"/>
                </a:lnTo>
                <a:lnTo>
                  <a:pt x="f515" y="f277"/>
                </a:lnTo>
                <a:lnTo>
                  <a:pt x="f521" y="f278"/>
                </a:lnTo>
                <a:lnTo>
                  <a:pt x="f529" y="f507"/>
                </a:lnTo>
                <a:lnTo>
                  <a:pt x="f514" y="f507"/>
                </a:lnTo>
                <a:lnTo>
                  <a:pt x="f529" y="f507"/>
                </a:lnTo>
                <a:lnTo>
                  <a:pt x="f514" y="f483"/>
                </a:lnTo>
                <a:lnTo>
                  <a:pt x="f514" y="f509"/>
                </a:lnTo>
                <a:lnTo>
                  <a:pt x="f530" y="f503"/>
                </a:lnTo>
                <a:lnTo>
                  <a:pt x="f514" y="f503"/>
                </a:lnTo>
                <a:lnTo>
                  <a:pt x="f529" y="f503"/>
                </a:lnTo>
                <a:lnTo>
                  <a:pt x="f514" y="f489"/>
                </a:lnTo>
                <a:lnTo>
                  <a:pt x="f529" y="f503"/>
                </a:lnTo>
                <a:lnTo>
                  <a:pt x="f521" y="f503"/>
                </a:lnTo>
                <a:lnTo>
                  <a:pt x="f529" y="f489"/>
                </a:lnTo>
                <a:lnTo>
                  <a:pt x="f521" y="f503"/>
                </a:lnTo>
                <a:lnTo>
                  <a:pt x="f521" y="f489"/>
                </a:lnTo>
                <a:lnTo>
                  <a:pt x="f515" y="f503"/>
                </a:lnTo>
                <a:lnTo>
                  <a:pt x="f516" y="f503"/>
                </a:lnTo>
                <a:lnTo>
                  <a:pt x="f517" y="f509"/>
                </a:lnTo>
                <a:lnTo>
                  <a:pt x="f265" y="f483"/>
                </a:lnTo>
                <a:lnTo>
                  <a:pt x="f264" y="f483"/>
                </a:lnTo>
                <a:lnTo>
                  <a:pt x="f264" y="f507"/>
                </a:lnTo>
                <a:lnTo>
                  <a:pt x="f264" y="f278"/>
                </a:lnTo>
                <a:lnTo>
                  <a:pt x="f8" y="f9"/>
                </a:lnTo>
                <a:lnTo>
                  <a:pt x="f498" y="f843"/>
                </a:lnTo>
                <a:lnTo>
                  <a:pt x="f242" y="f174"/>
                </a:lnTo>
                <a:lnTo>
                  <a:pt x="f498" y="f174"/>
                </a:lnTo>
                <a:lnTo>
                  <a:pt x="f494" y="f174"/>
                </a:lnTo>
                <a:lnTo>
                  <a:pt x="f494" y="f843"/>
                </a:lnTo>
                <a:lnTo>
                  <a:pt x="f496" y="f173"/>
                </a:lnTo>
                <a:lnTo>
                  <a:pt x="f498" y="f843"/>
                </a:lnTo>
                <a:lnTo>
                  <a:pt x="f8" y="f9"/>
                </a:lnTo>
                <a:lnTo>
                  <a:pt x="f533" y="f261"/>
                </a:lnTo>
                <a:lnTo>
                  <a:pt x="f533" y="f211"/>
                </a:lnTo>
                <a:lnTo>
                  <a:pt x="f511" y="f211"/>
                </a:lnTo>
                <a:lnTo>
                  <a:pt x="f511" y="f261"/>
                </a:lnTo>
                <a:lnTo>
                  <a:pt x="f533" y="f261"/>
                </a:lnTo>
                <a:lnTo>
                  <a:pt x="f8" y="f9"/>
                </a:lnTo>
                <a:lnTo>
                  <a:pt x="f492" y="f308"/>
                </a:lnTo>
                <a:lnTo>
                  <a:pt x="f501" y="f301"/>
                </a:lnTo>
                <a:lnTo>
                  <a:pt x="f501" y="f300"/>
                </a:lnTo>
                <a:lnTo>
                  <a:pt x="f492" y="f301"/>
                </a:lnTo>
                <a:lnTo>
                  <a:pt x="f506" y="f308"/>
                </a:lnTo>
                <a:lnTo>
                  <a:pt x="f493" y="f308"/>
                </a:lnTo>
                <a:lnTo>
                  <a:pt x="f492" y="f308"/>
                </a:lnTo>
                <a:lnTo>
                  <a:pt x="f8" y="f9"/>
                </a:lnTo>
                <a:lnTo>
                  <a:pt x="f494" y="f431"/>
                </a:lnTo>
                <a:lnTo>
                  <a:pt x="f494" y="f798"/>
                </a:lnTo>
                <a:lnTo>
                  <a:pt x="f498" y="f798"/>
                </a:lnTo>
                <a:lnTo>
                  <a:pt x="f494" y="f798"/>
                </a:lnTo>
                <a:lnTo>
                  <a:pt x="f498" y="f101"/>
                </a:lnTo>
                <a:lnTo>
                  <a:pt x="f498" y="f798"/>
                </a:lnTo>
                <a:lnTo>
                  <a:pt x="f498" y="f101"/>
                </a:lnTo>
                <a:lnTo>
                  <a:pt x="f494" y="f101"/>
                </a:lnTo>
                <a:lnTo>
                  <a:pt x="f241" y="f431"/>
                </a:lnTo>
                <a:lnTo>
                  <a:pt x="f511" y="f844"/>
                </a:lnTo>
                <a:lnTo>
                  <a:pt x="f532" y="f715"/>
                </a:lnTo>
                <a:lnTo>
                  <a:pt x="f533" y="f715"/>
                </a:lnTo>
                <a:lnTo>
                  <a:pt x="f511" y="f844"/>
                </a:lnTo>
                <a:lnTo>
                  <a:pt x="f494" y="f431"/>
                </a:lnTo>
                <a:lnTo>
                  <a:pt x="f8" y="f9"/>
                </a:lnTo>
                <a:lnTo>
                  <a:pt x="f493" y="f158"/>
                </a:lnTo>
                <a:lnTo>
                  <a:pt x="f506" y="f158"/>
                </a:lnTo>
                <a:lnTo>
                  <a:pt x="f242" y="f307"/>
                </a:lnTo>
                <a:lnTo>
                  <a:pt x="f494" y="f270"/>
                </a:lnTo>
                <a:lnTo>
                  <a:pt x="f498" y="f270"/>
                </a:lnTo>
                <a:lnTo>
                  <a:pt x="f239" y="f307"/>
                </a:lnTo>
                <a:lnTo>
                  <a:pt x="f493" y="f158"/>
                </a:lnTo>
                <a:lnTo>
                  <a:pt x="f8" y="f9"/>
                </a:lnTo>
                <a:lnTo>
                  <a:pt x="f338" y="f102"/>
                </a:lnTo>
                <a:lnTo>
                  <a:pt x="f490" y="f101"/>
                </a:lnTo>
                <a:lnTo>
                  <a:pt x="f490" y="f798"/>
                </a:lnTo>
                <a:lnTo>
                  <a:pt x="f340" y="f798"/>
                </a:lnTo>
                <a:lnTo>
                  <a:pt x="f338" y="f102"/>
                </a:lnTo>
                <a:lnTo>
                  <a:pt x="f8" y="f9"/>
                </a:lnTo>
                <a:lnTo>
                  <a:pt x="f501" y="f430"/>
                </a:lnTo>
                <a:lnTo>
                  <a:pt x="f340" y="f308"/>
                </a:lnTo>
                <a:lnTo>
                  <a:pt x="f490" y="f308"/>
                </a:lnTo>
                <a:lnTo>
                  <a:pt x="f501" y="f308"/>
                </a:lnTo>
                <a:lnTo>
                  <a:pt x="f501" y="f430"/>
                </a:lnTo>
                <a:lnTo>
                  <a:pt x="f8" y="f9"/>
                </a:lnTo>
                <a:lnTo>
                  <a:pt x="f490" y="f199"/>
                </a:lnTo>
                <a:lnTo>
                  <a:pt x="f490" y="f200"/>
                </a:lnTo>
                <a:lnTo>
                  <a:pt x="f340" y="f200"/>
                </a:lnTo>
                <a:lnTo>
                  <a:pt x="f490" y="f200"/>
                </a:lnTo>
                <a:lnTo>
                  <a:pt x="f490" y="f199"/>
                </a:lnTo>
                <a:lnTo>
                  <a:pt x="f8" y="f9"/>
                </a:lnTo>
                <a:lnTo>
                  <a:pt x="f490" y="f211"/>
                </a:lnTo>
                <a:lnTo>
                  <a:pt x="f490" y="f210"/>
                </a:lnTo>
                <a:lnTo>
                  <a:pt x="f340" y="f211"/>
                </a:lnTo>
                <a:lnTo>
                  <a:pt x="f340" y="f261"/>
                </a:lnTo>
                <a:lnTo>
                  <a:pt x="f490" y="f261"/>
                </a:lnTo>
                <a:lnTo>
                  <a:pt x="f340" y="f261"/>
                </a:lnTo>
                <a:lnTo>
                  <a:pt x="f490" y="f211"/>
                </a:lnTo>
                <a:lnTo>
                  <a:pt x="f8" y="f9"/>
                </a:lnTo>
                <a:lnTo>
                  <a:pt x="f340" y="f211"/>
                </a:lnTo>
                <a:lnTo>
                  <a:pt x="f340" y="f210"/>
                </a:lnTo>
                <a:lnTo>
                  <a:pt x="f490" y="f211"/>
                </a:lnTo>
                <a:lnTo>
                  <a:pt x="f340" y="f211"/>
                </a:lnTo>
                <a:lnTo>
                  <a:pt x="f8" y="f9"/>
                </a:lnTo>
                <a:lnTo>
                  <a:pt x="f521" y="f189"/>
                </a:lnTo>
                <a:lnTo>
                  <a:pt x="f521" y="f183"/>
                </a:lnTo>
                <a:lnTo>
                  <a:pt x="f529" y="f183"/>
                </a:lnTo>
                <a:lnTo>
                  <a:pt x="f521" y="f189"/>
                </a:lnTo>
                <a:lnTo>
                  <a:pt x="f8" y="f9"/>
                </a:lnTo>
                <a:lnTo>
                  <a:pt x="f514" y="f193"/>
                </a:lnTo>
                <a:lnTo>
                  <a:pt x="f529" y="f193"/>
                </a:lnTo>
                <a:lnTo>
                  <a:pt x="f529" y="f189"/>
                </a:lnTo>
                <a:lnTo>
                  <a:pt x="f514" y="f193"/>
                </a:lnTo>
                <a:lnTo>
                  <a:pt x="f8" y="f9"/>
                </a:lnTo>
                <a:lnTo>
                  <a:pt x="f529" y="f249"/>
                </a:lnTo>
                <a:lnTo>
                  <a:pt x="f530" y="f695"/>
                </a:lnTo>
                <a:lnTo>
                  <a:pt x="f529" y="f248"/>
                </a:lnTo>
                <a:lnTo>
                  <a:pt x="f529" y="f249"/>
                </a:lnTo>
                <a:lnTo>
                  <a:pt x="f8" y="f9"/>
                </a:lnTo>
                <a:lnTo>
                  <a:pt x="f514" y="f261"/>
                </a:lnTo>
                <a:lnTo>
                  <a:pt x="f530" y="f541"/>
                </a:lnTo>
                <a:lnTo>
                  <a:pt x="f514" y="f259"/>
                </a:lnTo>
                <a:lnTo>
                  <a:pt x="f514" y="f541"/>
                </a:lnTo>
                <a:lnTo>
                  <a:pt x="f514" y="f259"/>
                </a:lnTo>
                <a:lnTo>
                  <a:pt x="f529" y="f259"/>
                </a:lnTo>
                <a:lnTo>
                  <a:pt x="f529" y="f261"/>
                </a:lnTo>
                <a:lnTo>
                  <a:pt x="f514" y="f261"/>
                </a:lnTo>
                <a:lnTo>
                  <a:pt x="f8" y="f9"/>
                </a:lnTo>
                <a:lnTo>
                  <a:pt x="f529" y="f297"/>
                </a:lnTo>
                <a:lnTo>
                  <a:pt x="f521" y="f297"/>
                </a:lnTo>
                <a:lnTo>
                  <a:pt x="f516" y="f300"/>
                </a:lnTo>
                <a:lnTo>
                  <a:pt x="f516" y="f301"/>
                </a:lnTo>
                <a:lnTo>
                  <a:pt x="f521" y="f301"/>
                </a:lnTo>
                <a:lnTo>
                  <a:pt x="f529" y="f297"/>
                </a:lnTo>
                <a:lnTo>
                  <a:pt x="f8" y="f9"/>
                </a:lnTo>
                <a:lnTo>
                  <a:pt x="f513" y="f162"/>
                </a:lnTo>
                <a:lnTo>
                  <a:pt x="f513" y="f294"/>
                </a:lnTo>
                <a:lnTo>
                  <a:pt x="f523" y="f294"/>
                </a:lnTo>
                <a:lnTo>
                  <a:pt x="f531" y="f162"/>
                </a:lnTo>
                <a:lnTo>
                  <a:pt x="f530" y="f161"/>
                </a:lnTo>
                <a:lnTo>
                  <a:pt x="f531" y="f160"/>
                </a:lnTo>
                <a:lnTo>
                  <a:pt x="f523" y="f161"/>
                </a:lnTo>
                <a:lnTo>
                  <a:pt x="f513" y="f162"/>
                </a:lnTo>
                <a:lnTo>
                  <a:pt x="f8" y="f9"/>
                </a:lnTo>
                <a:lnTo>
                  <a:pt x="f523" y="f184"/>
                </a:lnTo>
                <a:lnTo>
                  <a:pt x="f532" y="f184"/>
                </a:lnTo>
                <a:lnTo>
                  <a:pt x="f533" y="f193"/>
                </a:lnTo>
                <a:lnTo>
                  <a:pt x="f513" y="f189"/>
                </a:lnTo>
                <a:lnTo>
                  <a:pt x="f531" y="f184"/>
                </a:lnTo>
                <a:lnTo>
                  <a:pt x="f523" y="f184"/>
                </a:lnTo>
                <a:lnTo>
                  <a:pt x="f8" y="f9"/>
                </a:lnTo>
                <a:lnTo>
                  <a:pt x="f530" y="f134"/>
                </a:lnTo>
                <a:lnTo>
                  <a:pt x="f514" y="f132"/>
                </a:lnTo>
                <a:lnTo>
                  <a:pt x="f521" y="f135"/>
                </a:lnTo>
                <a:lnTo>
                  <a:pt x="f515" y="f129"/>
                </a:lnTo>
                <a:lnTo>
                  <a:pt x="f521" y="f163"/>
                </a:lnTo>
                <a:lnTo>
                  <a:pt x="f514" y="f129"/>
                </a:lnTo>
                <a:lnTo>
                  <a:pt x="f531" y="f132"/>
                </a:lnTo>
                <a:lnTo>
                  <a:pt x="f530" y="f132"/>
                </a:lnTo>
                <a:lnTo>
                  <a:pt x="f530" y="f134"/>
                </a:lnTo>
                <a:lnTo>
                  <a:pt x="f8" y="f9"/>
                </a:lnTo>
                <a:lnTo>
                  <a:pt x="f511" y="f430"/>
                </a:lnTo>
                <a:lnTo>
                  <a:pt x="f533" y="f430"/>
                </a:lnTo>
                <a:lnTo>
                  <a:pt x="f532" y="f430"/>
                </a:lnTo>
                <a:lnTo>
                  <a:pt x="f532" y="f695"/>
                </a:lnTo>
                <a:lnTo>
                  <a:pt x="f513" y="f695"/>
                </a:lnTo>
                <a:lnTo>
                  <a:pt x="f513" y="f248"/>
                </a:lnTo>
                <a:lnTo>
                  <a:pt x="f532" y="f248"/>
                </a:lnTo>
                <a:lnTo>
                  <a:pt x="f533" y="f695"/>
                </a:lnTo>
                <a:lnTo>
                  <a:pt x="f511" y="f695"/>
                </a:lnTo>
                <a:lnTo>
                  <a:pt x="f511" y="f430"/>
                </a:lnTo>
                <a:lnTo>
                  <a:pt x="f8" y="f9"/>
                </a:lnTo>
                <a:lnTo>
                  <a:pt x="f206" y="f452"/>
                </a:lnTo>
                <a:lnTo>
                  <a:pt x="f205" y="f467"/>
                </a:lnTo>
                <a:lnTo>
                  <a:pt x="f205" y="f336"/>
                </a:lnTo>
                <a:lnTo>
                  <a:pt x="f212" y="f336"/>
                </a:lnTo>
                <a:lnTo>
                  <a:pt x="f207" y="f467"/>
                </a:lnTo>
                <a:lnTo>
                  <a:pt x="f208" y="f462"/>
                </a:lnTo>
                <a:lnTo>
                  <a:pt x="f208" y="f452"/>
                </a:lnTo>
                <a:lnTo>
                  <a:pt x="f207" y="f455"/>
                </a:lnTo>
                <a:lnTo>
                  <a:pt x="f206" y="f452"/>
                </a:lnTo>
                <a:lnTo>
                  <a:pt x="f8" y="f9"/>
                </a:lnTo>
                <a:lnTo>
                  <a:pt x="f207" y="f53"/>
                </a:lnTo>
                <a:lnTo>
                  <a:pt x="f207" y="f54"/>
                </a:lnTo>
                <a:lnTo>
                  <a:pt x="f263" y="f55"/>
                </a:lnTo>
                <a:lnTo>
                  <a:pt x="f245" y="f118"/>
                </a:lnTo>
                <a:lnTo>
                  <a:pt x="f262" y="f118"/>
                </a:lnTo>
                <a:lnTo>
                  <a:pt x="f244" y="f106"/>
                </a:lnTo>
                <a:lnTo>
                  <a:pt x="f245" y="f104"/>
                </a:lnTo>
                <a:lnTo>
                  <a:pt x="f245" y="f106"/>
                </a:lnTo>
                <a:lnTo>
                  <a:pt x="f245" y="f107"/>
                </a:lnTo>
                <a:lnTo>
                  <a:pt x="f262" y="f106"/>
                </a:lnTo>
                <a:lnTo>
                  <a:pt x="f262" y="f107"/>
                </a:lnTo>
                <a:lnTo>
                  <a:pt x="f208" y="f106"/>
                </a:lnTo>
                <a:lnTo>
                  <a:pt x="f263" y="f106"/>
                </a:lnTo>
                <a:lnTo>
                  <a:pt x="f208" y="f106"/>
                </a:lnTo>
                <a:lnTo>
                  <a:pt x="f208" y="f107"/>
                </a:lnTo>
                <a:lnTo>
                  <a:pt x="f207" y="f106"/>
                </a:lnTo>
                <a:lnTo>
                  <a:pt x="f212" y="f118"/>
                </a:lnTo>
                <a:lnTo>
                  <a:pt x="f205" y="f118"/>
                </a:lnTo>
                <a:lnTo>
                  <a:pt x="f205" y="f119"/>
                </a:lnTo>
                <a:lnTo>
                  <a:pt x="f205" y="f55"/>
                </a:lnTo>
                <a:lnTo>
                  <a:pt x="f204" y="f55"/>
                </a:lnTo>
                <a:lnTo>
                  <a:pt x="f204" y="f54"/>
                </a:lnTo>
                <a:lnTo>
                  <a:pt x="f204" y="f53"/>
                </a:lnTo>
                <a:lnTo>
                  <a:pt x="f205" y="f53"/>
                </a:lnTo>
                <a:lnTo>
                  <a:pt x="f212" y="f53"/>
                </a:lnTo>
                <a:lnTo>
                  <a:pt x="f207" y="f53"/>
                </a:lnTo>
                <a:lnTo>
                  <a:pt x="f8" y="f9"/>
                </a:lnTo>
                <a:lnTo>
                  <a:pt x="f205" y="f151"/>
                </a:lnTo>
                <a:lnTo>
                  <a:pt x="f212" y="f151"/>
                </a:lnTo>
                <a:lnTo>
                  <a:pt x="f206" y="f151"/>
                </a:lnTo>
                <a:lnTo>
                  <a:pt x="f207" y="f152"/>
                </a:lnTo>
                <a:lnTo>
                  <a:pt x="f208" y="f153"/>
                </a:lnTo>
                <a:lnTo>
                  <a:pt x="f207" y="f153"/>
                </a:lnTo>
                <a:lnTo>
                  <a:pt x="f208" y="f153"/>
                </a:lnTo>
                <a:lnTo>
                  <a:pt x="f207" y="f154"/>
                </a:lnTo>
                <a:lnTo>
                  <a:pt x="f208" y="f270"/>
                </a:lnTo>
                <a:lnTo>
                  <a:pt x="f207" y="f154"/>
                </a:lnTo>
                <a:lnTo>
                  <a:pt x="f207" y="f270"/>
                </a:lnTo>
                <a:lnTo>
                  <a:pt x="f206" y="f154"/>
                </a:lnTo>
                <a:lnTo>
                  <a:pt x="f212" y="f153"/>
                </a:lnTo>
                <a:lnTo>
                  <a:pt x="f205" y="f153"/>
                </a:lnTo>
                <a:lnTo>
                  <a:pt x="f205" y="f152"/>
                </a:lnTo>
                <a:lnTo>
                  <a:pt x="f205" y="f151"/>
                </a:lnTo>
                <a:lnTo>
                  <a:pt x="f8" y="f9"/>
                </a:lnTo>
                <a:lnTo>
                  <a:pt x="f530" y="f273"/>
                </a:lnTo>
                <a:lnTo>
                  <a:pt x="f514" y="f718"/>
                </a:lnTo>
                <a:lnTo>
                  <a:pt x="f530" y="f718"/>
                </a:lnTo>
                <a:lnTo>
                  <a:pt x="f530" y="f273"/>
                </a:lnTo>
                <a:lnTo>
                  <a:pt x="f8" y="f9"/>
                </a:lnTo>
                <a:lnTo>
                  <a:pt x="f250" y="f319"/>
                </a:lnTo>
                <a:lnTo>
                  <a:pt x="f250" y="f316"/>
                </a:lnTo>
                <a:lnTo>
                  <a:pt x="f127" y="f316"/>
                </a:lnTo>
                <a:lnTo>
                  <a:pt x="f244" y="f316"/>
                </a:lnTo>
                <a:lnTo>
                  <a:pt x="f262" y="f330"/>
                </a:lnTo>
                <a:lnTo>
                  <a:pt x="f262" y="f327"/>
                </a:lnTo>
                <a:lnTo>
                  <a:pt x="f244" y="f327"/>
                </a:lnTo>
                <a:lnTo>
                  <a:pt x="f250" y="f330"/>
                </a:lnTo>
                <a:lnTo>
                  <a:pt x="f250" y="f319"/>
                </a:lnTo>
                <a:lnTo>
                  <a:pt x="f8" y="f9"/>
                </a:lnTo>
                <a:lnTo>
                  <a:pt x="f204" y="f424"/>
                </a:lnTo>
                <a:lnTo>
                  <a:pt x="f215" y="f424"/>
                </a:lnTo>
                <a:lnTo>
                  <a:pt x="f215" y="f123"/>
                </a:lnTo>
                <a:lnTo>
                  <a:pt x="f213" y="f123"/>
                </a:lnTo>
                <a:lnTo>
                  <a:pt x="f215" y="f121"/>
                </a:lnTo>
                <a:lnTo>
                  <a:pt x="f204" y="f121"/>
                </a:lnTo>
                <a:lnTo>
                  <a:pt x="f204" y="f123"/>
                </a:lnTo>
                <a:lnTo>
                  <a:pt x="f204" y="f424"/>
                </a:lnTo>
                <a:lnTo>
                  <a:pt x="f8" y="f9"/>
                </a:lnTo>
                <a:lnTo>
                  <a:pt x="f208" y="f220"/>
                </a:lnTo>
                <a:lnTo>
                  <a:pt x="f208" y="f219"/>
                </a:lnTo>
                <a:lnTo>
                  <a:pt x="f263" y="f219"/>
                </a:lnTo>
                <a:lnTo>
                  <a:pt x="f262" y="f219"/>
                </a:lnTo>
                <a:lnTo>
                  <a:pt x="f262" y="f220"/>
                </a:lnTo>
                <a:lnTo>
                  <a:pt x="f245" y="f220"/>
                </a:lnTo>
                <a:lnTo>
                  <a:pt x="f245" y="f243"/>
                </a:lnTo>
                <a:lnTo>
                  <a:pt x="f245" y="f469"/>
                </a:lnTo>
                <a:lnTo>
                  <a:pt x="f262" y="f469"/>
                </a:lnTo>
                <a:lnTo>
                  <a:pt x="f262" y="f243"/>
                </a:lnTo>
                <a:lnTo>
                  <a:pt x="f262" y="f469"/>
                </a:lnTo>
                <a:lnTo>
                  <a:pt x="f262" y="f243"/>
                </a:lnTo>
                <a:lnTo>
                  <a:pt x="f263" y="f243"/>
                </a:lnTo>
                <a:lnTo>
                  <a:pt x="f208" y="f243"/>
                </a:lnTo>
                <a:lnTo>
                  <a:pt x="f208" y="f220"/>
                </a:lnTo>
                <a:lnTo>
                  <a:pt x="f8" y="f9"/>
                </a:lnTo>
                <a:lnTo>
                  <a:pt x="f206" y="f847"/>
                </a:lnTo>
                <a:lnTo>
                  <a:pt x="f212" y="f847"/>
                </a:lnTo>
                <a:lnTo>
                  <a:pt x="f212" y="f294"/>
                </a:lnTo>
                <a:lnTo>
                  <a:pt x="f205" y="f294"/>
                </a:lnTo>
                <a:lnTo>
                  <a:pt x="f205" y="f162"/>
                </a:lnTo>
                <a:lnTo>
                  <a:pt x="f206" y="f294"/>
                </a:lnTo>
                <a:lnTo>
                  <a:pt x="f206" y="f847"/>
                </a:lnTo>
                <a:lnTo>
                  <a:pt x="f8" y="f9"/>
                </a:lnTo>
                <a:lnTo>
                  <a:pt x="f212" y="f294"/>
                </a:lnTo>
                <a:lnTo>
                  <a:pt x="f206" y="f847"/>
                </a:lnTo>
                <a:lnTo>
                  <a:pt x="f206" y="f294"/>
                </a:lnTo>
                <a:lnTo>
                  <a:pt x="f212" y="f294"/>
                </a:lnTo>
                <a:lnTo>
                  <a:pt x="f8" y="f9"/>
                </a:lnTo>
                <a:lnTo>
                  <a:pt x="f245" y="f271"/>
                </a:lnTo>
                <a:lnTo>
                  <a:pt x="f262" y="f271"/>
                </a:lnTo>
                <a:lnTo>
                  <a:pt x="f262" y="f270"/>
                </a:lnTo>
                <a:lnTo>
                  <a:pt x="f245" y="f270"/>
                </a:lnTo>
                <a:lnTo>
                  <a:pt x="f244" y="f271"/>
                </a:lnTo>
                <a:lnTo>
                  <a:pt x="f245" y="f271"/>
                </a:lnTo>
                <a:lnTo>
                  <a:pt x="f8" y="f9"/>
                </a:lnTo>
                <a:lnTo>
                  <a:pt x="f533" y="f181"/>
                </a:lnTo>
                <a:lnTo>
                  <a:pt x="f533" y="f178"/>
                </a:lnTo>
                <a:lnTo>
                  <a:pt x="f532" y="f178"/>
                </a:lnTo>
                <a:lnTo>
                  <a:pt x="f513" y="f181"/>
                </a:lnTo>
                <a:lnTo>
                  <a:pt x="f513" y="f134"/>
                </a:lnTo>
                <a:lnTo>
                  <a:pt x="f533" y="f181"/>
                </a:lnTo>
                <a:lnTo>
                  <a:pt x="f8" y="f9"/>
                </a:lnTo>
                <a:lnTo>
                  <a:pt x="f513" y="f181"/>
                </a:lnTo>
                <a:lnTo>
                  <a:pt x="f532" y="f178"/>
                </a:lnTo>
                <a:lnTo>
                  <a:pt x="f532" y="f181"/>
                </a:lnTo>
                <a:lnTo>
                  <a:pt x="f513" y="f181"/>
                </a:lnTo>
                <a:lnTo>
                  <a:pt x="f8" y="f9"/>
                </a:lnTo>
                <a:lnTo>
                  <a:pt x="f533" y="f174"/>
                </a:lnTo>
                <a:lnTo>
                  <a:pt x="f532" y="f174"/>
                </a:lnTo>
                <a:lnTo>
                  <a:pt x="f513" y="f843"/>
                </a:lnTo>
                <a:lnTo>
                  <a:pt x="f513" y="f173"/>
                </a:lnTo>
                <a:lnTo>
                  <a:pt x="f532" y="f843"/>
                </a:lnTo>
                <a:lnTo>
                  <a:pt x="f511" y="f843"/>
                </a:lnTo>
                <a:lnTo>
                  <a:pt x="f533" y="f174"/>
                </a:lnTo>
                <a:lnTo>
                  <a:pt x="f8" y="f9"/>
                </a:lnTo>
                <a:lnTo>
                  <a:pt x="f532" y="f129"/>
                </a:lnTo>
                <a:lnTo>
                  <a:pt x="f513" y="f135"/>
                </a:lnTo>
                <a:lnTo>
                  <a:pt x="f532" y="f135"/>
                </a:lnTo>
                <a:lnTo>
                  <a:pt x="f513" y="f135"/>
                </a:lnTo>
                <a:lnTo>
                  <a:pt x="f532" y="f135"/>
                </a:lnTo>
                <a:lnTo>
                  <a:pt x="f513" y="f135"/>
                </a:lnTo>
                <a:lnTo>
                  <a:pt x="f513" y="f129"/>
                </a:lnTo>
                <a:lnTo>
                  <a:pt x="f532" y="f135"/>
                </a:lnTo>
                <a:lnTo>
                  <a:pt x="f532" y="f129"/>
                </a:lnTo>
                <a:lnTo>
                  <a:pt x="f8" y="f9"/>
                </a:lnTo>
                <a:lnTo>
                  <a:pt x="f242" y="f189"/>
                </a:lnTo>
                <a:lnTo>
                  <a:pt x="f242" y="f183"/>
                </a:lnTo>
                <a:lnTo>
                  <a:pt x="f239" y="f189"/>
                </a:lnTo>
                <a:lnTo>
                  <a:pt x="f242" y="f189"/>
                </a:lnTo>
                <a:lnTo>
                  <a:pt x="f8" y="f9"/>
                </a:lnTo>
                <a:lnTo>
                  <a:pt x="f494" y="f530"/>
                </a:lnTo>
                <a:lnTo>
                  <a:pt x="f496" y="f531"/>
                </a:lnTo>
                <a:lnTo>
                  <a:pt x="f494" y="f531"/>
                </a:lnTo>
                <a:lnTo>
                  <a:pt x="f494" y="f530"/>
                </a:lnTo>
                <a:lnTo>
                  <a:pt x="f8" y="f9"/>
                </a:lnTo>
                <a:lnTo>
                  <a:pt x="f241" y="f184"/>
                </a:lnTo>
                <a:lnTo>
                  <a:pt x="f241" y="f183"/>
                </a:lnTo>
                <a:lnTo>
                  <a:pt x="f511" y="f184"/>
                </a:lnTo>
                <a:lnTo>
                  <a:pt x="f533" y="f184"/>
                </a:lnTo>
                <a:lnTo>
                  <a:pt x="f532" y="f266"/>
                </a:lnTo>
                <a:lnTo>
                  <a:pt x="f533" y="f451"/>
                </a:lnTo>
                <a:lnTo>
                  <a:pt x="f511" y="f451"/>
                </a:lnTo>
                <a:lnTo>
                  <a:pt x="f496" y="f266"/>
                </a:lnTo>
                <a:lnTo>
                  <a:pt x="f496" y="f184"/>
                </a:lnTo>
                <a:lnTo>
                  <a:pt x="f496" y="f184"/>
                </a:lnTo>
                <a:lnTo>
                  <a:pt x="f496" y="f183"/>
                </a:lnTo>
                <a:lnTo>
                  <a:pt x="f496" y="f184"/>
                </a:lnTo>
                <a:lnTo>
                  <a:pt x="f241" y="f184"/>
                </a:lnTo>
                <a:lnTo>
                  <a:pt x="f8" y="f9"/>
                </a:lnTo>
                <a:lnTo>
                  <a:pt x="f494" y="f194"/>
                </a:lnTo>
                <a:lnTo>
                  <a:pt x="f498" y="f195"/>
                </a:lnTo>
                <a:lnTo>
                  <a:pt x="f242" y="f195"/>
                </a:lnTo>
                <a:lnTo>
                  <a:pt x="f242" y="f197"/>
                </a:lnTo>
                <a:lnTo>
                  <a:pt x="f498" y="f195"/>
                </a:lnTo>
                <a:lnTo>
                  <a:pt x="f494" y="f194"/>
                </a:lnTo>
                <a:lnTo>
                  <a:pt x="f8" y="f9"/>
                </a:lnTo>
                <a:lnTo>
                  <a:pt x="f511" y="f483"/>
                </a:lnTo>
                <a:lnTo>
                  <a:pt x="f511" y="f507"/>
                </a:lnTo>
                <a:lnTo>
                  <a:pt x="f241" y="f507"/>
                </a:lnTo>
                <a:lnTo>
                  <a:pt x="f241" y="f483"/>
                </a:lnTo>
                <a:lnTo>
                  <a:pt x="f511" y="f483"/>
                </a:lnTo>
                <a:lnTo>
                  <a:pt x="f8" y="f9"/>
                </a:lnTo>
                <a:close/>
              </a:path>
            </a:pathLst>
          </a:custGeom>
          <a:solidFill>
            <a:srgbClr val="E6EAFF"/>
          </a:solidFill>
          <a:ln>
            <a:noFill/>
            <a:prstDash val="solid"/>
          </a:ln>
          <a:effectLst>
            <a:outerShdw dir="16200000" algn="tl">
              <a:srgbClr val="7574AC">
                <a:alpha val="30000"/>
              </a:srgbClr>
            </a:outerShdw>
          </a:effectLst>
        </p:spPr>
        <p:txBody>
          <a:bodyPr/>
          <a:lstStyle/>
          <a:p>
            <a:pPr fontAlgn="auto">
              <a:spcBef>
                <a:spcPts val="0"/>
              </a:spcBef>
              <a:spcAft>
                <a:spcPts val="0"/>
              </a:spcAft>
              <a:defRPr sz="1800" b="0" i="0" u="none" strike="noStrike" kern="0" cap="none" spc="0" baseline="0">
                <a:solidFill>
                  <a:srgbClr val="000000"/>
                </a:solidFill>
                <a:uFillTx/>
              </a:defRPr>
            </a:pPr>
            <a:endParaRPr lang="en-US" sz="1800" kern="0">
              <a:solidFill>
                <a:srgbClr val="000000"/>
              </a:solidFill>
              <a:latin typeface="Century Schoolbook"/>
              <a:ea typeface="ＭＳ Ｐ明朝"/>
            </a:endParaRPr>
          </a:p>
        </p:txBody>
      </p:sp>
      <p:sp>
        <p:nvSpPr>
          <p:cNvPr id="5" name="正方形/長方形 7">
            <a:extLst>
              <a:ext uri="{FF2B5EF4-FFF2-40B4-BE49-F238E27FC236}">
                <a16:creationId xmlns:a16="http://schemas.microsoft.com/office/drawing/2014/main" id="{D5F1604E-94AD-43D9-8ECC-AC51A3F7C17B}"/>
              </a:ext>
            </a:extLst>
          </p:cNvPr>
          <p:cNvSpPr/>
          <p:nvPr/>
        </p:nvSpPr>
        <p:spPr>
          <a:xfrm>
            <a:off x="0" y="0"/>
            <a:ext cx="12192000" cy="6858000"/>
          </a:xfrm>
          <a:prstGeom prst="rect">
            <a:avLst/>
          </a:prstGeom>
          <a:gradFill>
            <a:gsLst>
              <a:gs pos="0">
                <a:srgbClr val="FFFFFF"/>
              </a:gs>
              <a:gs pos="100000">
                <a:srgbClr val="FFFFFF">
                  <a:alpha val="0"/>
                </a:srgbClr>
              </a:gs>
            </a:gsLst>
            <a:lin ang="16200000"/>
          </a:gradFill>
          <a:ln>
            <a:noFill/>
            <a:prstDash val="solid"/>
          </a:ln>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sz="1800" kern="0">
              <a:solidFill>
                <a:srgbClr val="FFFFFF"/>
              </a:solidFill>
              <a:latin typeface="Century Schoolbook"/>
              <a:ea typeface="ＭＳ Ｐ明朝"/>
            </a:endParaRPr>
          </a:p>
        </p:txBody>
      </p:sp>
      <p:grpSp>
        <p:nvGrpSpPr>
          <p:cNvPr id="6" name="グループ化 10">
            <a:extLst>
              <a:ext uri="{FF2B5EF4-FFF2-40B4-BE49-F238E27FC236}">
                <a16:creationId xmlns:a16="http://schemas.microsoft.com/office/drawing/2014/main" id="{947666E4-CDB7-461F-8462-A1A5E924CB79}"/>
              </a:ext>
            </a:extLst>
          </p:cNvPr>
          <p:cNvGrpSpPr>
            <a:grpSpLocks/>
          </p:cNvGrpSpPr>
          <p:nvPr/>
        </p:nvGrpSpPr>
        <p:grpSpPr bwMode="auto">
          <a:xfrm>
            <a:off x="476252" y="4143375"/>
            <a:ext cx="8477249" cy="71438"/>
            <a:chOff x="357155" y="4143384"/>
            <a:chExt cx="6358015" cy="71442"/>
          </a:xfrm>
        </p:grpSpPr>
        <p:sp>
          <p:nvSpPr>
            <p:cNvPr id="9" name="フリーフォーム 10">
              <a:extLst>
                <a:ext uri="{FF2B5EF4-FFF2-40B4-BE49-F238E27FC236}">
                  <a16:creationId xmlns:a16="http://schemas.microsoft.com/office/drawing/2014/main" id="{EECE385A-1663-406F-94B7-853722AAE9B4}"/>
                </a:ext>
              </a:extLst>
            </p:cNvPr>
            <p:cNvSpPr/>
            <p:nvPr/>
          </p:nvSpPr>
          <p:spPr>
            <a:xfrm>
              <a:off x="6701820" y="4161489"/>
              <a:ext cx="13350" cy="12070"/>
            </a:xfrm>
            <a:custGeom>
              <a:avLst/>
              <a:gdLst>
                <a:gd name="f0" fmla="val 10800000"/>
                <a:gd name="f1" fmla="val 5400000"/>
                <a:gd name="f2" fmla="val 180"/>
                <a:gd name="f3" fmla="val w"/>
                <a:gd name="f4" fmla="val h"/>
                <a:gd name="f5" fmla="val 0"/>
                <a:gd name="f6" fmla="val 11"/>
                <a:gd name="f7" fmla="val 12"/>
                <a:gd name="f8" fmla="+- 0 0 -90"/>
                <a:gd name="f9" fmla="*/ f3 1 11"/>
                <a:gd name="f10" fmla="*/ f4 1 12"/>
                <a:gd name="f11" fmla="+- f7 0 f5"/>
                <a:gd name="f12" fmla="+- f6 0 f5"/>
                <a:gd name="f13" fmla="*/ f8 f0 1"/>
                <a:gd name="f14" fmla="*/ f12 1 11"/>
                <a:gd name="f15" fmla="*/ f11 1 12"/>
                <a:gd name="f16" fmla="*/ f13 1 f2"/>
                <a:gd name="f17" fmla="*/ 11 1 f14"/>
                <a:gd name="f18" fmla="*/ 12 1 f15"/>
                <a:gd name="f19" fmla="*/ 0 1 f15"/>
                <a:gd name="f20" fmla="*/ 0 1 f14"/>
                <a:gd name="f21" fmla="+- f16 0 f1"/>
                <a:gd name="f22" fmla="*/ f20 f9 1"/>
                <a:gd name="f23" fmla="*/ f17 f9 1"/>
                <a:gd name="f24" fmla="*/ f18 f10 1"/>
                <a:gd name="f25" fmla="*/ f19 f10 1"/>
              </a:gdLst>
              <a:ahLst/>
              <a:cxnLst>
                <a:cxn ang="3cd4">
                  <a:pos x="hc" y="t"/>
                </a:cxn>
                <a:cxn ang="0">
                  <a:pos x="r" y="vc"/>
                </a:cxn>
                <a:cxn ang="cd4">
                  <a:pos x="hc" y="b"/>
                </a:cxn>
                <a:cxn ang="cd2">
                  <a:pos x="l" y="vc"/>
                </a:cxn>
                <a:cxn ang="f21">
                  <a:pos x="f23" y="f24"/>
                </a:cxn>
                <a:cxn ang="f21">
                  <a:pos x="f23" y="f25"/>
                </a:cxn>
                <a:cxn ang="f21">
                  <a:pos x="f22" y="f25"/>
                </a:cxn>
                <a:cxn ang="f21">
                  <a:pos x="f22" y="f24"/>
                </a:cxn>
                <a:cxn ang="f21">
                  <a:pos x="f22" y="f24"/>
                </a:cxn>
                <a:cxn ang="f21">
                  <a:pos x="f23" y="f24"/>
                </a:cxn>
              </a:cxnLst>
              <a:rect l="f22" t="f25" r="f23" b="f24"/>
              <a:pathLst>
                <a:path w="11" h="12">
                  <a:moveTo>
                    <a:pt x="f6" y="f7"/>
                  </a:moveTo>
                  <a:lnTo>
                    <a:pt x="f6" y="f5"/>
                  </a:lnTo>
                  <a:lnTo>
                    <a:pt x="f5" y="f5"/>
                  </a:lnTo>
                  <a:lnTo>
                    <a:pt x="f5" y="f7"/>
                  </a:lnTo>
                  <a:lnTo>
                    <a:pt x="f5" y="f7"/>
                  </a:lnTo>
                  <a:lnTo>
                    <a:pt x="f6" y="f7"/>
                  </a:lnTo>
                  <a:close/>
                </a:path>
              </a:pathLst>
            </a:custGeom>
            <a:gradFill>
              <a:gsLst>
                <a:gs pos="0">
                  <a:srgbClr val="947098">
                    <a:alpha val="40000"/>
                  </a:srgbClr>
                </a:gs>
                <a:gs pos="50000">
                  <a:srgbClr val="947098">
                    <a:alpha val="70000"/>
                  </a:srgbClr>
                </a:gs>
                <a:gs pos="100000">
                  <a:srgbClr val="947098">
                    <a:alpha val="40000"/>
                  </a:srgbClr>
                </a:gs>
              </a:gsLst>
              <a:lin ang="0"/>
            </a:gradFill>
            <a:ln>
              <a:noFill/>
              <a:prstDash val="solid"/>
            </a:ln>
          </p:spPr>
          <p:txBody>
            <a:bodyPr/>
            <a:lstStyle/>
            <a:p>
              <a:pPr fontAlgn="auto">
                <a:spcBef>
                  <a:spcPts val="0"/>
                </a:spcBef>
                <a:spcAft>
                  <a:spcPts val="0"/>
                </a:spcAft>
                <a:defRPr sz="1800" b="0" i="0" u="none" strike="noStrike" kern="0" cap="none" spc="0" baseline="0">
                  <a:solidFill>
                    <a:srgbClr val="000000"/>
                  </a:solidFill>
                  <a:uFillTx/>
                </a:defRPr>
              </a:pPr>
              <a:endParaRPr lang="en-US" sz="1800" kern="0">
                <a:solidFill>
                  <a:srgbClr val="000000"/>
                </a:solidFill>
                <a:latin typeface="Century Schoolbook"/>
                <a:ea typeface="ＭＳ Ｐ明朝"/>
              </a:endParaRPr>
            </a:p>
          </p:txBody>
        </p:sp>
        <p:sp>
          <p:nvSpPr>
            <p:cNvPr id="10" name="フリーフォーム 11">
              <a:extLst>
                <a:ext uri="{FF2B5EF4-FFF2-40B4-BE49-F238E27FC236}">
                  <a16:creationId xmlns:a16="http://schemas.microsoft.com/office/drawing/2014/main" id="{F9EC0783-9A99-44D8-B71C-193B1154B99C}"/>
                </a:ext>
              </a:extLst>
            </p:cNvPr>
            <p:cNvSpPr/>
            <p:nvPr/>
          </p:nvSpPr>
          <p:spPr>
            <a:xfrm>
              <a:off x="357155" y="4143384"/>
              <a:ext cx="6294903" cy="71442"/>
            </a:xfrm>
            <a:custGeom>
              <a:avLst/>
              <a:gdLst>
                <a:gd name="f0" fmla="val 10800000"/>
                <a:gd name="f1" fmla="val 5400000"/>
                <a:gd name="f2" fmla="val 180"/>
                <a:gd name="f3" fmla="val w"/>
                <a:gd name="f4" fmla="val h"/>
                <a:gd name="f5" fmla="val 0"/>
                <a:gd name="f6" fmla="val 5187"/>
                <a:gd name="f7" fmla="val 71"/>
                <a:gd name="f8" fmla="val 5169"/>
                <a:gd name="f9" fmla="val 18"/>
                <a:gd name="f10" fmla="val 5181"/>
                <a:gd name="f11" fmla="val 4946"/>
                <a:gd name="f12" fmla="val 12"/>
                <a:gd name="f13" fmla="val 4729"/>
                <a:gd name="f14" fmla="val 4500"/>
                <a:gd name="f15" fmla="val 3931"/>
                <a:gd name="f16" fmla="val 3544"/>
                <a:gd name="f17" fmla="val 3438"/>
                <a:gd name="f18" fmla="val 3339"/>
                <a:gd name="f19" fmla="val 3198"/>
                <a:gd name="f20" fmla="val 2916"/>
                <a:gd name="f21" fmla="val 2699"/>
                <a:gd name="f22" fmla="val 2488"/>
                <a:gd name="f23" fmla="val 2330"/>
                <a:gd name="f24" fmla="val 2236"/>
                <a:gd name="f25" fmla="val 2019"/>
                <a:gd name="f26" fmla="val 1954"/>
                <a:gd name="f27" fmla="val 1596"/>
                <a:gd name="f28" fmla="val 1256"/>
                <a:gd name="f29" fmla="val 910"/>
                <a:gd name="f30" fmla="val 628"/>
                <a:gd name="f31" fmla="val 394"/>
                <a:gd name="f32" fmla="val 259"/>
                <a:gd name="f33" fmla="val 188"/>
                <a:gd name="f34" fmla="val 42"/>
                <a:gd name="f35" fmla="val 6"/>
                <a:gd name="f36" fmla="val 30"/>
                <a:gd name="f37" fmla="val 41"/>
                <a:gd name="f38" fmla="val 47"/>
                <a:gd name="f39" fmla="val 53"/>
                <a:gd name="f40" fmla="val 59"/>
                <a:gd name="f41" fmla="val 94"/>
                <a:gd name="f42" fmla="val 65"/>
                <a:gd name="f43" fmla="val 218"/>
                <a:gd name="f44" fmla="val 282"/>
                <a:gd name="f45" fmla="val 564"/>
                <a:gd name="f46" fmla="val 816"/>
                <a:gd name="f47" fmla="val 1244"/>
                <a:gd name="f48" fmla="val 1526"/>
                <a:gd name="f49" fmla="val 1884"/>
                <a:gd name="f50" fmla="val 2230"/>
                <a:gd name="f51" fmla="val 2552"/>
                <a:gd name="f52" fmla="val 3022"/>
                <a:gd name="f53" fmla="val 3632"/>
                <a:gd name="f54" fmla="val 3849"/>
                <a:gd name="f55" fmla="val 4037"/>
                <a:gd name="f56" fmla="val 4307"/>
                <a:gd name="f57" fmla="val 4395"/>
                <a:gd name="f58" fmla="val 4447"/>
                <a:gd name="f59" fmla="val 4559"/>
                <a:gd name="f60" fmla="val 4770"/>
                <a:gd name="f61" fmla="val 4864"/>
                <a:gd name="f62" fmla="val 4928"/>
                <a:gd name="f63" fmla="val 4999"/>
                <a:gd name="f64" fmla="val 5052"/>
                <a:gd name="f65" fmla="val 5093"/>
                <a:gd name="f66" fmla="val 5116"/>
                <a:gd name="f67" fmla="val 5134"/>
                <a:gd name="f68" fmla="val 5146"/>
                <a:gd name="f69" fmla="val 5157"/>
                <a:gd name="f70" fmla="val 5128"/>
                <a:gd name="f71" fmla="val 5081"/>
                <a:gd name="f72" fmla="val 5040"/>
                <a:gd name="f73" fmla="val 3796"/>
                <a:gd name="f74" fmla="val 2271"/>
                <a:gd name="f75" fmla="val 1367"/>
                <a:gd name="f76" fmla="val 922"/>
                <a:gd name="f77" fmla="val 446"/>
                <a:gd name="f78" fmla="val 470"/>
                <a:gd name="f79" fmla="val 593"/>
                <a:gd name="f80" fmla="val 781"/>
                <a:gd name="f81" fmla="val 1209"/>
                <a:gd name="f82" fmla="val 1432"/>
                <a:gd name="f83" fmla="val 1579"/>
                <a:gd name="f84" fmla="val 1796"/>
                <a:gd name="f85" fmla="val 1978"/>
                <a:gd name="f86" fmla="val 2089"/>
                <a:gd name="f87" fmla="val 2165"/>
                <a:gd name="f88" fmla="val 2312"/>
                <a:gd name="f89" fmla="val 2605"/>
                <a:gd name="f90" fmla="val 2687"/>
                <a:gd name="f91" fmla="val 2863"/>
                <a:gd name="f92" fmla="val 3210"/>
                <a:gd name="f93" fmla="val 3597"/>
                <a:gd name="f94" fmla="val 3784"/>
                <a:gd name="f95" fmla="val 4048"/>
                <a:gd name="f96" fmla="val 4160"/>
                <a:gd name="f97" fmla="val 4236"/>
                <a:gd name="f98" fmla="+- 0 0 -90"/>
                <a:gd name="f99" fmla="*/ f3 1 5187"/>
                <a:gd name="f100" fmla="*/ f4 1 71"/>
                <a:gd name="f101" fmla="+- f7 0 f5"/>
                <a:gd name="f102" fmla="+- f6 0 f5"/>
                <a:gd name="f103" fmla="*/ f98 f0 1"/>
                <a:gd name="f104" fmla="*/ f102 1 5187"/>
                <a:gd name="f105" fmla="*/ f101 1 71"/>
                <a:gd name="f106" fmla="*/ f103 1 f2"/>
                <a:gd name="f107" fmla="*/ 5187 1 f104"/>
                <a:gd name="f108" fmla="*/ 18 1 f105"/>
                <a:gd name="f109" fmla="*/ 5181 1 f104"/>
                <a:gd name="f110" fmla="*/ 4946 1 f104"/>
                <a:gd name="f111" fmla="*/ 12 1 f105"/>
                <a:gd name="f112" fmla="*/ 4500 1 f104"/>
                <a:gd name="f113" fmla="*/ 0 1 f105"/>
                <a:gd name="f114" fmla="*/ 3544 1 f104"/>
                <a:gd name="f115" fmla="*/ 3339 1 f104"/>
                <a:gd name="f116" fmla="*/ 2916 1 f104"/>
                <a:gd name="f117" fmla="*/ 2488 1 f104"/>
                <a:gd name="f118" fmla="*/ 2236 1 f104"/>
                <a:gd name="f119" fmla="*/ 1954 1 f104"/>
                <a:gd name="f120" fmla="*/ 1256 1 f104"/>
                <a:gd name="f121" fmla="*/ 628 1 f104"/>
                <a:gd name="f122" fmla="*/ 259 1 f104"/>
                <a:gd name="f123" fmla="*/ 42 1 f104"/>
                <a:gd name="f124" fmla="*/ 0 1 f104"/>
                <a:gd name="f125" fmla="*/ 30 1 f104"/>
                <a:gd name="f126" fmla="*/ 41 1 f105"/>
                <a:gd name="f127" fmla="*/ 59 1 f104"/>
                <a:gd name="f128" fmla="*/ 53 1 f105"/>
                <a:gd name="f129" fmla="*/ 218 1 f104"/>
                <a:gd name="f130" fmla="*/ 65 1 f105"/>
                <a:gd name="f131" fmla="*/ 564 1 f104"/>
                <a:gd name="f132" fmla="*/ 1244 1 f104"/>
                <a:gd name="f133" fmla="*/ 71 1 f105"/>
                <a:gd name="f134" fmla="*/ 1884 1 f104"/>
                <a:gd name="f135" fmla="*/ 2552 1 f104"/>
                <a:gd name="f136" fmla="*/ 3632 1 f104"/>
                <a:gd name="f137" fmla="*/ 4037 1 f104"/>
                <a:gd name="f138" fmla="*/ 4395 1 f104"/>
                <a:gd name="f139" fmla="*/ 4559 1 f104"/>
                <a:gd name="f140" fmla="*/ 4864 1 f104"/>
                <a:gd name="f141" fmla="*/ 4999 1 f104"/>
                <a:gd name="f142" fmla="*/ 5093 1 f104"/>
                <a:gd name="f143" fmla="*/ 5134 1 f104"/>
                <a:gd name="f144" fmla="*/ 5157 1 f104"/>
                <a:gd name="f145" fmla="*/ 30 1 f105"/>
                <a:gd name="f146" fmla="*/ 5128 1 f104"/>
                <a:gd name="f147" fmla="*/ 5040 1 f104"/>
                <a:gd name="f148" fmla="*/ 5169 1 f104"/>
                <a:gd name="f149" fmla="*/ 2271 1 f104"/>
                <a:gd name="f150" fmla="*/ 922 1 f104"/>
                <a:gd name="f151" fmla="*/ 470 1 f104"/>
                <a:gd name="f152" fmla="*/ 781 1 f104"/>
                <a:gd name="f153" fmla="*/ 1432 1 f104"/>
                <a:gd name="f154" fmla="*/ 1796 1 f104"/>
                <a:gd name="f155" fmla="*/ 2089 1 f104"/>
                <a:gd name="f156" fmla="*/ 2312 1 f104"/>
                <a:gd name="f157" fmla="*/ 2687 1 f104"/>
                <a:gd name="f158" fmla="*/ 3210 1 f104"/>
                <a:gd name="f159" fmla="*/ 3784 1 f104"/>
                <a:gd name="f160" fmla="*/ 4160 1 f104"/>
                <a:gd name="f161" fmla="*/ 3796 1 f104"/>
                <a:gd name="f162" fmla="+- f106 0 f1"/>
                <a:gd name="f163" fmla="*/ f124 f99 1"/>
                <a:gd name="f164" fmla="*/ f107 f99 1"/>
                <a:gd name="f165" fmla="*/ f133 f100 1"/>
                <a:gd name="f166" fmla="*/ f113 f100 1"/>
                <a:gd name="f167" fmla="*/ f108 f100 1"/>
                <a:gd name="f168" fmla="*/ f109 f99 1"/>
                <a:gd name="f169" fmla="*/ f110 f99 1"/>
                <a:gd name="f170" fmla="*/ f111 f100 1"/>
                <a:gd name="f171" fmla="*/ f112 f99 1"/>
                <a:gd name="f172" fmla="*/ f114 f99 1"/>
                <a:gd name="f173" fmla="*/ f115 f99 1"/>
                <a:gd name="f174" fmla="*/ f116 f99 1"/>
                <a:gd name="f175" fmla="*/ f117 f99 1"/>
                <a:gd name="f176" fmla="*/ f118 f99 1"/>
                <a:gd name="f177" fmla="*/ f119 f99 1"/>
                <a:gd name="f178" fmla="*/ f120 f99 1"/>
                <a:gd name="f179" fmla="*/ f121 f99 1"/>
                <a:gd name="f180" fmla="*/ f122 f99 1"/>
                <a:gd name="f181" fmla="*/ f123 f99 1"/>
                <a:gd name="f182" fmla="*/ f125 f99 1"/>
                <a:gd name="f183" fmla="*/ f126 f100 1"/>
                <a:gd name="f184" fmla="*/ f127 f99 1"/>
                <a:gd name="f185" fmla="*/ f128 f100 1"/>
                <a:gd name="f186" fmla="*/ f129 f99 1"/>
                <a:gd name="f187" fmla="*/ f130 f100 1"/>
                <a:gd name="f188" fmla="*/ f131 f99 1"/>
                <a:gd name="f189" fmla="*/ f132 f99 1"/>
                <a:gd name="f190" fmla="*/ f134 f99 1"/>
                <a:gd name="f191" fmla="*/ f135 f99 1"/>
                <a:gd name="f192" fmla="*/ f136 f99 1"/>
                <a:gd name="f193" fmla="*/ f137 f99 1"/>
                <a:gd name="f194" fmla="*/ f138 f99 1"/>
                <a:gd name="f195" fmla="*/ f139 f99 1"/>
                <a:gd name="f196" fmla="*/ f140 f99 1"/>
                <a:gd name="f197" fmla="*/ f141 f99 1"/>
                <a:gd name="f198" fmla="*/ f142 f99 1"/>
                <a:gd name="f199" fmla="*/ f143 f99 1"/>
                <a:gd name="f200" fmla="*/ f144 f99 1"/>
                <a:gd name="f201" fmla="*/ f145 f100 1"/>
                <a:gd name="f202" fmla="*/ f146 f99 1"/>
                <a:gd name="f203" fmla="*/ f147 f99 1"/>
                <a:gd name="f204" fmla="*/ f148 f99 1"/>
                <a:gd name="f205" fmla="*/ f149 f99 1"/>
                <a:gd name="f206" fmla="*/ f150 f99 1"/>
                <a:gd name="f207" fmla="*/ f151 f99 1"/>
                <a:gd name="f208" fmla="*/ f152 f99 1"/>
                <a:gd name="f209" fmla="*/ f153 f99 1"/>
                <a:gd name="f210" fmla="*/ f154 f99 1"/>
                <a:gd name="f211" fmla="*/ f155 f99 1"/>
                <a:gd name="f212" fmla="*/ f156 f99 1"/>
                <a:gd name="f213" fmla="*/ f157 f99 1"/>
                <a:gd name="f214" fmla="*/ f158 f99 1"/>
                <a:gd name="f215" fmla="*/ f159 f99 1"/>
                <a:gd name="f216" fmla="*/ f160 f99 1"/>
                <a:gd name="f217" fmla="*/ f161 f99 1"/>
              </a:gdLst>
              <a:ahLst/>
              <a:cxnLst>
                <a:cxn ang="3cd4">
                  <a:pos x="hc" y="t"/>
                </a:cxn>
                <a:cxn ang="0">
                  <a:pos x="r" y="vc"/>
                </a:cxn>
                <a:cxn ang="cd4">
                  <a:pos x="hc" y="b"/>
                </a:cxn>
                <a:cxn ang="cd2">
                  <a:pos x="l" y="vc"/>
                </a:cxn>
                <a:cxn ang="f162">
                  <a:pos x="f164" y="f167"/>
                </a:cxn>
                <a:cxn ang="f162">
                  <a:pos x="f168" y="f167"/>
                </a:cxn>
                <a:cxn ang="f162">
                  <a:pos x="f169" y="f170"/>
                </a:cxn>
                <a:cxn ang="f162">
                  <a:pos x="f171" y="f166"/>
                </a:cxn>
                <a:cxn ang="f162">
                  <a:pos x="f172" y="f170"/>
                </a:cxn>
                <a:cxn ang="f162">
                  <a:pos x="f173" y="f167"/>
                </a:cxn>
                <a:cxn ang="f162">
                  <a:pos x="f174" y="f167"/>
                </a:cxn>
                <a:cxn ang="f162">
                  <a:pos x="f175" y="f167"/>
                </a:cxn>
                <a:cxn ang="f162">
                  <a:pos x="f176" y="f170"/>
                </a:cxn>
                <a:cxn ang="f162">
                  <a:pos x="f177" y="f167"/>
                </a:cxn>
                <a:cxn ang="f162">
                  <a:pos x="f178" y="f167"/>
                </a:cxn>
                <a:cxn ang="f162">
                  <a:pos x="f179" y="f167"/>
                </a:cxn>
                <a:cxn ang="f162">
                  <a:pos x="f180" y="f167"/>
                </a:cxn>
                <a:cxn ang="f162">
                  <a:pos x="f181" y="f167"/>
                </a:cxn>
                <a:cxn ang="f162">
                  <a:pos x="f163" y="f167"/>
                </a:cxn>
                <a:cxn ang="f162">
                  <a:pos x="f182" y="f183"/>
                </a:cxn>
                <a:cxn ang="f162">
                  <a:pos x="f184" y="f185"/>
                </a:cxn>
                <a:cxn ang="f162">
                  <a:pos x="f186" y="f187"/>
                </a:cxn>
                <a:cxn ang="f162">
                  <a:pos x="f188" y="f187"/>
                </a:cxn>
                <a:cxn ang="f162">
                  <a:pos x="f189" y="f165"/>
                </a:cxn>
                <a:cxn ang="f162">
                  <a:pos x="f190" y="f187"/>
                </a:cxn>
                <a:cxn ang="f162">
                  <a:pos x="f191" y="f165"/>
                </a:cxn>
                <a:cxn ang="f162">
                  <a:pos x="f192" y="f165"/>
                </a:cxn>
                <a:cxn ang="f162">
                  <a:pos x="f193" y="f165"/>
                </a:cxn>
                <a:cxn ang="f162">
                  <a:pos x="f194" y="f187"/>
                </a:cxn>
                <a:cxn ang="f162">
                  <a:pos x="f195" y="f185"/>
                </a:cxn>
                <a:cxn ang="f162">
                  <a:pos x="f196" y="f185"/>
                </a:cxn>
                <a:cxn ang="f162">
                  <a:pos x="f197" y="f183"/>
                </a:cxn>
                <a:cxn ang="f162">
                  <a:pos x="f198" y="f187"/>
                </a:cxn>
                <a:cxn ang="f162">
                  <a:pos x="f199" y="f165"/>
                </a:cxn>
                <a:cxn ang="f162">
                  <a:pos x="f200" y="f201"/>
                </a:cxn>
                <a:cxn ang="f162">
                  <a:pos x="f202" y="f170"/>
                </a:cxn>
                <a:cxn ang="f162">
                  <a:pos x="f203" y="f166"/>
                </a:cxn>
                <a:cxn ang="f162">
                  <a:pos x="f204" y="f167"/>
                </a:cxn>
                <a:cxn ang="f162">
                  <a:pos x="f205" y="f187"/>
                </a:cxn>
                <a:cxn ang="f162">
                  <a:pos x="f206" y="f187"/>
                </a:cxn>
                <a:cxn ang="f162">
                  <a:pos x="f207" y="f185"/>
                </a:cxn>
                <a:cxn ang="f162">
                  <a:pos x="f208" y="f185"/>
                </a:cxn>
                <a:cxn ang="f162">
                  <a:pos x="f209" y="f185"/>
                </a:cxn>
                <a:cxn ang="f162">
                  <a:pos x="f210" y="f185"/>
                </a:cxn>
                <a:cxn ang="f162">
                  <a:pos x="f211" y="f185"/>
                </a:cxn>
                <a:cxn ang="f162">
                  <a:pos x="f212" y="f185"/>
                </a:cxn>
                <a:cxn ang="f162">
                  <a:pos x="f213" y="f187"/>
                </a:cxn>
                <a:cxn ang="f162">
                  <a:pos x="f214" y="f187"/>
                </a:cxn>
                <a:cxn ang="f162">
                  <a:pos x="f215" y="f185"/>
                </a:cxn>
                <a:cxn ang="f162">
                  <a:pos x="f216" y="f185"/>
                </a:cxn>
                <a:cxn ang="f162">
                  <a:pos x="f217" y="f165"/>
                </a:cxn>
              </a:cxnLst>
              <a:rect l="f163" t="f166" r="f164" b="f165"/>
              <a:pathLst>
                <a:path w="5187" h="71">
                  <a:moveTo>
                    <a:pt x="f8" y="f9"/>
                  </a:moveTo>
                  <a:lnTo>
                    <a:pt x="f6" y="f9"/>
                  </a:lnTo>
                  <a:lnTo>
                    <a:pt x="f10" y="f9"/>
                  </a:lnTo>
                  <a:lnTo>
                    <a:pt x="f10" y="f9"/>
                  </a:lnTo>
                  <a:lnTo>
                    <a:pt x="f8" y="f9"/>
                  </a:lnTo>
                  <a:lnTo>
                    <a:pt x="f11" y="f12"/>
                  </a:lnTo>
                  <a:lnTo>
                    <a:pt x="f13" y="f12"/>
                  </a:lnTo>
                  <a:lnTo>
                    <a:pt x="f14" y="f5"/>
                  </a:lnTo>
                  <a:lnTo>
                    <a:pt x="f15" y="f9"/>
                  </a:lnTo>
                  <a:lnTo>
                    <a:pt x="f16" y="f12"/>
                  </a:lnTo>
                  <a:lnTo>
                    <a:pt x="f17" y="f9"/>
                  </a:lnTo>
                  <a:lnTo>
                    <a:pt x="f18" y="f9"/>
                  </a:lnTo>
                  <a:lnTo>
                    <a:pt x="f19" y="f9"/>
                  </a:lnTo>
                  <a:lnTo>
                    <a:pt x="f20" y="f9"/>
                  </a:lnTo>
                  <a:lnTo>
                    <a:pt x="f21" y="f9"/>
                  </a:lnTo>
                  <a:lnTo>
                    <a:pt x="f22" y="f9"/>
                  </a:lnTo>
                  <a:lnTo>
                    <a:pt x="f23" y="f9"/>
                  </a:lnTo>
                  <a:lnTo>
                    <a:pt x="f24" y="f12"/>
                  </a:lnTo>
                  <a:lnTo>
                    <a:pt x="f25" y="f12"/>
                  </a:lnTo>
                  <a:lnTo>
                    <a:pt x="f26" y="f9"/>
                  </a:lnTo>
                  <a:lnTo>
                    <a:pt x="f27" y="f9"/>
                  </a:lnTo>
                  <a:lnTo>
                    <a:pt x="f28" y="f9"/>
                  </a:lnTo>
                  <a:lnTo>
                    <a:pt x="f29" y="f9"/>
                  </a:lnTo>
                  <a:lnTo>
                    <a:pt x="f30" y="f9"/>
                  </a:lnTo>
                  <a:lnTo>
                    <a:pt x="f31" y="f9"/>
                  </a:lnTo>
                  <a:lnTo>
                    <a:pt x="f32" y="f9"/>
                  </a:lnTo>
                  <a:lnTo>
                    <a:pt x="f33" y="f9"/>
                  </a:lnTo>
                  <a:lnTo>
                    <a:pt x="f34" y="f9"/>
                  </a:lnTo>
                  <a:lnTo>
                    <a:pt x="f35" y="f9"/>
                  </a:lnTo>
                  <a:lnTo>
                    <a:pt x="f5" y="f9"/>
                  </a:lnTo>
                  <a:lnTo>
                    <a:pt x="f5" y="f36"/>
                  </a:lnTo>
                  <a:lnTo>
                    <a:pt x="f36" y="f37"/>
                  </a:lnTo>
                  <a:lnTo>
                    <a:pt x="f38" y="f39"/>
                  </a:lnTo>
                  <a:lnTo>
                    <a:pt x="f40" y="f39"/>
                  </a:lnTo>
                  <a:lnTo>
                    <a:pt x="f41" y="f42"/>
                  </a:lnTo>
                  <a:lnTo>
                    <a:pt x="f43" y="f42"/>
                  </a:lnTo>
                  <a:lnTo>
                    <a:pt x="f44" y="f42"/>
                  </a:lnTo>
                  <a:lnTo>
                    <a:pt x="f45" y="f42"/>
                  </a:lnTo>
                  <a:lnTo>
                    <a:pt x="f46" y="f7"/>
                  </a:lnTo>
                  <a:lnTo>
                    <a:pt x="f47" y="f7"/>
                  </a:lnTo>
                  <a:lnTo>
                    <a:pt x="f48" y="f7"/>
                  </a:lnTo>
                  <a:lnTo>
                    <a:pt x="f49" y="f42"/>
                  </a:lnTo>
                  <a:lnTo>
                    <a:pt x="f50" y="f7"/>
                  </a:lnTo>
                  <a:lnTo>
                    <a:pt x="f51" y="f7"/>
                  </a:lnTo>
                  <a:lnTo>
                    <a:pt x="f52" y="f7"/>
                  </a:lnTo>
                  <a:lnTo>
                    <a:pt x="f53" y="f7"/>
                  </a:lnTo>
                  <a:lnTo>
                    <a:pt x="f54" y="f7"/>
                  </a:lnTo>
                  <a:lnTo>
                    <a:pt x="f55" y="f7"/>
                  </a:lnTo>
                  <a:lnTo>
                    <a:pt x="f56" y="f42"/>
                  </a:lnTo>
                  <a:lnTo>
                    <a:pt x="f57" y="f42"/>
                  </a:lnTo>
                  <a:lnTo>
                    <a:pt x="f58" y="f39"/>
                  </a:lnTo>
                  <a:lnTo>
                    <a:pt x="f59" y="f39"/>
                  </a:lnTo>
                  <a:lnTo>
                    <a:pt x="f60" y="f39"/>
                  </a:lnTo>
                  <a:lnTo>
                    <a:pt x="f61" y="f39"/>
                  </a:lnTo>
                  <a:lnTo>
                    <a:pt x="f62" y="f37"/>
                  </a:lnTo>
                  <a:lnTo>
                    <a:pt x="f63" y="f37"/>
                  </a:lnTo>
                  <a:lnTo>
                    <a:pt x="f64" y="f39"/>
                  </a:lnTo>
                  <a:lnTo>
                    <a:pt x="f65" y="f42"/>
                  </a:lnTo>
                  <a:lnTo>
                    <a:pt x="f66" y="f7"/>
                  </a:lnTo>
                  <a:lnTo>
                    <a:pt x="f67" y="f7"/>
                  </a:lnTo>
                  <a:lnTo>
                    <a:pt x="f68" y="f42"/>
                  </a:lnTo>
                  <a:lnTo>
                    <a:pt x="f69" y="f36"/>
                  </a:lnTo>
                  <a:lnTo>
                    <a:pt x="f69" y="f9"/>
                  </a:lnTo>
                  <a:lnTo>
                    <a:pt x="f70" y="f12"/>
                  </a:lnTo>
                  <a:lnTo>
                    <a:pt x="f71" y="f5"/>
                  </a:lnTo>
                  <a:lnTo>
                    <a:pt x="f72" y="f5"/>
                  </a:lnTo>
                  <a:lnTo>
                    <a:pt x="f11" y="f12"/>
                  </a:lnTo>
                  <a:lnTo>
                    <a:pt x="f8" y="f9"/>
                  </a:lnTo>
                  <a:lnTo>
                    <a:pt x="f73" y="f7"/>
                  </a:lnTo>
                  <a:lnTo>
                    <a:pt x="f74" y="f42"/>
                  </a:lnTo>
                  <a:lnTo>
                    <a:pt x="f75" y="f42"/>
                  </a:lnTo>
                  <a:lnTo>
                    <a:pt x="f76" y="f42"/>
                  </a:lnTo>
                  <a:lnTo>
                    <a:pt x="f77" y="f39"/>
                  </a:lnTo>
                  <a:lnTo>
                    <a:pt x="f78" y="f39"/>
                  </a:lnTo>
                  <a:lnTo>
                    <a:pt x="f79" y="f39"/>
                  </a:lnTo>
                  <a:lnTo>
                    <a:pt x="f80" y="f39"/>
                  </a:lnTo>
                  <a:lnTo>
                    <a:pt x="f81" y="f39"/>
                  </a:lnTo>
                  <a:lnTo>
                    <a:pt x="f82" y="f39"/>
                  </a:lnTo>
                  <a:lnTo>
                    <a:pt x="f83" y="f39"/>
                  </a:lnTo>
                  <a:lnTo>
                    <a:pt x="f84" y="f39"/>
                  </a:lnTo>
                  <a:lnTo>
                    <a:pt x="f85" y="f39"/>
                  </a:lnTo>
                  <a:lnTo>
                    <a:pt x="f86" y="f39"/>
                  </a:lnTo>
                  <a:lnTo>
                    <a:pt x="f87" y="f39"/>
                  </a:lnTo>
                  <a:lnTo>
                    <a:pt x="f88" y="f39"/>
                  </a:lnTo>
                  <a:lnTo>
                    <a:pt x="f89" y="f42"/>
                  </a:lnTo>
                  <a:lnTo>
                    <a:pt x="f90" y="f42"/>
                  </a:lnTo>
                  <a:lnTo>
                    <a:pt x="f91" y="f39"/>
                  </a:lnTo>
                  <a:lnTo>
                    <a:pt x="f92" y="f42"/>
                  </a:lnTo>
                  <a:lnTo>
                    <a:pt x="f93" y="f39"/>
                  </a:lnTo>
                  <a:lnTo>
                    <a:pt x="f94" y="f39"/>
                  </a:lnTo>
                  <a:lnTo>
                    <a:pt x="f95" y="f39"/>
                  </a:lnTo>
                  <a:lnTo>
                    <a:pt x="f96" y="f39"/>
                  </a:lnTo>
                  <a:lnTo>
                    <a:pt x="f97" y="f39"/>
                  </a:lnTo>
                  <a:lnTo>
                    <a:pt x="f73" y="f7"/>
                  </a:lnTo>
                  <a:lnTo>
                    <a:pt x="f8" y="f9"/>
                  </a:lnTo>
                  <a:close/>
                </a:path>
              </a:pathLst>
            </a:custGeom>
            <a:gradFill>
              <a:gsLst>
                <a:gs pos="0">
                  <a:srgbClr val="947098">
                    <a:alpha val="40000"/>
                  </a:srgbClr>
                </a:gs>
                <a:gs pos="50000">
                  <a:srgbClr val="947098">
                    <a:alpha val="70000"/>
                  </a:srgbClr>
                </a:gs>
                <a:gs pos="100000">
                  <a:srgbClr val="947098">
                    <a:alpha val="40000"/>
                  </a:srgbClr>
                </a:gs>
              </a:gsLst>
              <a:lin ang="0"/>
            </a:gradFill>
            <a:ln>
              <a:noFill/>
              <a:prstDash val="solid"/>
            </a:ln>
          </p:spPr>
          <p:txBody>
            <a:bodyPr/>
            <a:lstStyle/>
            <a:p>
              <a:pPr fontAlgn="auto">
                <a:spcBef>
                  <a:spcPts val="0"/>
                </a:spcBef>
                <a:spcAft>
                  <a:spcPts val="0"/>
                </a:spcAft>
                <a:defRPr sz="1800" b="0" i="0" u="none" strike="noStrike" kern="0" cap="none" spc="0" baseline="0">
                  <a:solidFill>
                    <a:srgbClr val="000000"/>
                  </a:solidFill>
                  <a:uFillTx/>
                </a:defRPr>
              </a:pPr>
              <a:endParaRPr lang="en-US" sz="1800" kern="0">
                <a:solidFill>
                  <a:srgbClr val="000000"/>
                </a:solidFill>
                <a:latin typeface="Century Schoolbook"/>
                <a:ea typeface="ＭＳ Ｐ明朝"/>
              </a:endParaRPr>
            </a:p>
          </p:txBody>
        </p:sp>
      </p:grpSp>
      <p:sp>
        <p:nvSpPr>
          <p:cNvPr id="7" name="タイトル 22"/>
          <p:cNvSpPr txBox="1">
            <a:spLocks noGrp="1"/>
          </p:cNvSpPr>
          <p:nvPr>
            <p:ph type="ctrTitle"/>
          </p:nvPr>
        </p:nvSpPr>
        <p:spPr>
          <a:xfrm>
            <a:off x="380963" y="2500308"/>
            <a:ext cx="8572560" cy="1512883"/>
          </a:xfrm>
        </p:spPr>
        <p:txBody>
          <a:bodyPr anchor="b"/>
          <a:lstStyle>
            <a:lvl1pPr>
              <a:defRPr/>
            </a:lvl1pPr>
          </a:lstStyle>
          <a:p>
            <a:pPr lvl="0"/>
            <a:r>
              <a:rPr lang="ja-JP"/>
              <a:t>マスタ タイトルの書式設定</a:t>
            </a:r>
            <a:endParaRPr lang="en-US"/>
          </a:p>
        </p:txBody>
      </p:sp>
      <p:sp>
        <p:nvSpPr>
          <p:cNvPr id="8" name="サブタイトル 20"/>
          <p:cNvSpPr txBox="1">
            <a:spLocks noGrp="1"/>
          </p:cNvSpPr>
          <p:nvPr>
            <p:ph type="subTitle" idx="1"/>
          </p:nvPr>
        </p:nvSpPr>
        <p:spPr>
          <a:xfrm>
            <a:off x="400043" y="4314825"/>
            <a:ext cx="8534400" cy="1185876"/>
          </a:xfrm>
        </p:spPr>
        <p:txBody>
          <a:bodyPr anchorCtr="1"/>
          <a:lstStyle>
            <a:lvl1pPr marL="0" indent="0" algn="ctr">
              <a:buNone/>
              <a:defRPr>
                <a:solidFill>
                  <a:srgbClr val="898995"/>
                </a:solidFill>
              </a:defRPr>
            </a:lvl1pPr>
          </a:lstStyle>
          <a:p>
            <a:pPr lvl="0"/>
            <a:r>
              <a:rPr lang="ja-JP"/>
              <a:t>マスタ サブタイトルの書式設定</a:t>
            </a:r>
            <a:endParaRPr lang="en-US"/>
          </a:p>
        </p:txBody>
      </p:sp>
      <p:sp>
        <p:nvSpPr>
          <p:cNvPr id="11" name="日付プレースホルダ 28">
            <a:extLst>
              <a:ext uri="{FF2B5EF4-FFF2-40B4-BE49-F238E27FC236}">
                <a16:creationId xmlns:a16="http://schemas.microsoft.com/office/drawing/2014/main" id="{B9FBAEC5-38AE-4926-B05E-85E551201557}"/>
              </a:ext>
            </a:extLst>
          </p:cNvPr>
          <p:cNvSpPr txBox="1">
            <a:spLocks noGrp="1"/>
          </p:cNvSpPr>
          <p:nvPr>
            <p:ph type="dt" sz="half" idx="10"/>
          </p:nvPr>
        </p:nvSpPr>
        <p:spPr/>
        <p:txBody>
          <a:bodyPr/>
          <a:lstStyle>
            <a:lvl1pPr>
              <a:defRPr/>
            </a:lvl1pPr>
          </a:lstStyle>
          <a:p>
            <a:pPr>
              <a:defRPr/>
            </a:pPr>
            <a:fld id="{B3A09CD2-E913-4185-B37F-FE9FCEA9E647}" type="datetime1">
              <a:rPr lang="en-US"/>
              <a:pPr>
                <a:defRPr/>
              </a:pPr>
              <a:t>8/29/2018</a:t>
            </a:fld>
            <a:endParaRPr/>
          </a:p>
        </p:txBody>
      </p:sp>
      <p:sp>
        <p:nvSpPr>
          <p:cNvPr id="12" name="フッター プレースホルダ 4">
            <a:extLst>
              <a:ext uri="{FF2B5EF4-FFF2-40B4-BE49-F238E27FC236}">
                <a16:creationId xmlns:a16="http://schemas.microsoft.com/office/drawing/2014/main" id="{BBE1EC24-FF9E-49D0-AF34-25C265B7BFE5}"/>
              </a:ext>
            </a:extLst>
          </p:cNvPr>
          <p:cNvSpPr txBox="1">
            <a:spLocks noGrp="1"/>
          </p:cNvSpPr>
          <p:nvPr>
            <p:ph type="ftr" sz="quarter" idx="11"/>
          </p:nvPr>
        </p:nvSpPr>
        <p:spPr/>
        <p:txBody>
          <a:bodyPr/>
          <a:lstStyle>
            <a:lvl1pPr>
              <a:defRPr/>
            </a:lvl1pPr>
          </a:lstStyle>
          <a:p>
            <a:pPr>
              <a:defRPr/>
            </a:pPr>
            <a:endParaRPr/>
          </a:p>
        </p:txBody>
      </p:sp>
      <p:sp>
        <p:nvSpPr>
          <p:cNvPr id="13" name="スライド番号プレースホルダ 13">
            <a:extLst>
              <a:ext uri="{FF2B5EF4-FFF2-40B4-BE49-F238E27FC236}">
                <a16:creationId xmlns:a16="http://schemas.microsoft.com/office/drawing/2014/main" id="{BCCDB82F-CC3C-487E-A0A5-C222F0280A47}"/>
              </a:ext>
            </a:extLst>
          </p:cNvPr>
          <p:cNvSpPr txBox="1">
            <a:spLocks noGrp="1"/>
          </p:cNvSpPr>
          <p:nvPr>
            <p:ph type="sldNum" sz="quarter" idx="12"/>
          </p:nvPr>
        </p:nvSpPr>
        <p:spPr/>
        <p:txBody>
          <a:bodyPr/>
          <a:lstStyle>
            <a:lvl1pPr>
              <a:defRPr/>
            </a:lvl1pPr>
          </a:lstStyle>
          <a:p>
            <a:fld id="{9412586D-C1A8-4F8F-B5FB-061F96F5CE44}" type="slidenum">
              <a:rPr lang="en-US" altLang="ja-JP"/>
              <a:pPr/>
              <a:t>‹#›</a:t>
            </a:fld>
            <a:endParaRPr lang="en-US" altLang="ja-JP"/>
          </a:p>
        </p:txBody>
      </p:sp>
    </p:spTree>
    <p:extLst>
      <p:ext uri="{BB962C8B-B14F-4D97-AF65-F5344CB8AC3E}">
        <p14:creationId xmlns:p14="http://schemas.microsoft.com/office/powerpoint/2010/main" val="1405266482"/>
      </p:ext>
    </p:extLst>
  </p:cSld>
  <p:clrMapOvr>
    <a:masterClrMapping/>
  </p:clrMapOvr>
  <p:transition/>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txBox="1">
            <a:spLocks noGrp="1"/>
          </p:cNvSpPr>
          <p:nvPr>
            <p:ph type="title"/>
          </p:nvPr>
        </p:nvSpPr>
        <p:spPr/>
        <p:txBody>
          <a:bodyPr/>
          <a:lstStyle>
            <a:lvl1pPr>
              <a:defRPr/>
            </a:lvl1pPr>
          </a:lstStyle>
          <a:p>
            <a:pPr lvl="0"/>
            <a:r>
              <a:rPr lang="ja-JP"/>
              <a:t>マスタ タイトルの書式設定</a:t>
            </a:r>
            <a:endParaRPr lang="en-US"/>
          </a:p>
        </p:txBody>
      </p:sp>
      <p:sp>
        <p:nvSpPr>
          <p:cNvPr id="3" name="コンテンツ プレースホルダ 2"/>
          <p:cNvSpPr txBox="1">
            <a:spLocks noGrp="1"/>
          </p:cNvSpPr>
          <p:nvPr>
            <p:ph idx="1"/>
          </p:nvPr>
        </p:nvSpPr>
        <p:spPr/>
        <p:txBody>
          <a:bodyPr/>
          <a:lstStyle>
            <a:lvl1pPr>
              <a:defRPr/>
            </a:lvl1pPr>
            <a:lvl2pPr>
              <a:defRPr/>
            </a:lvl2pPr>
            <a:lvl3pPr>
              <a:defRPr/>
            </a:lvl3pPr>
            <a:lvl4pPr>
              <a:defRPr/>
            </a:lvl4pPr>
            <a:lvl5pPr>
              <a:defRPr/>
            </a:lvl5pPr>
          </a:lstStyle>
          <a:p>
            <a:pPr lvl="0"/>
            <a:r>
              <a:rPr lang="ja-JP"/>
              <a:t>マスタ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4" name="日付プレースホルダ 16">
            <a:extLst>
              <a:ext uri="{FF2B5EF4-FFF2-40B4-BE49-F238E27FC236}">
                <a16:creationId xmlns:a16="http://schemas.microsoft.com/office/drawing/2014/main" id="{3F95C604-7502-44C3-8E28-F7BA6CE0D124}"/>
              </a:ext>
            </a:extLst>
          </p:cNvPr>
          <p:cNvSpPr txBox="1">
            <a:spLocks noGrp="1"/>
          </p:cNvSpPr>
          <p:nvPr>
            <p:ph type="dt" sz="half" idx="10"/>
          </p:nvPr>
        </p:nvSpPr>
        <p:spPr>
          <a:ln/>
        </p:spPr>
        <p:txBody>
          <a:bodyPr/>
          <a:lstStyle>
            <a:lvl1pPr>
              <a:defRPr/>
            </a:lvl1pPr>
          </a:lstStyle>
          <a:p>
            <a:pPr>
              <a:defRPr/>
            </a:pPr>
            <a:fld id="{952EFCA8-1EF2-46A8-A8DD-C89EBBFE787A}" type="datetime1">
              <a:rPr lang="en-US"/>
              <a:pPr>
                <a:defRPr/>
              </a:pPr>
              <a:t>8/29/2018</a:t>
            </a:fld>
            <a:endParaRPr/>
          </a:p>
        </p:txBody>
      </p:sp>
      <p:sp>
        <p:nvSpPr>
          <p:cNvPr id="5" name="フッター プレースホルダ 4">
            <a:extLst>
              <a:ext uri="{FF2B5EF4-FFF2-40B4-BE49-F238E27FC236}">
                <a16:creationId xmlns:a16="http://schemas.microsoft.com/office/drawing/2014/main" id="{8DFEA153-A3BA-4F73-BBF3-220F14DC7C35}"/>
              </a:ext>
            </a:extLst>
          </p:cNvPr>
          <p:cNvSpPr txBox="1">
            <a:spLocks noGrp="1"/>
          </p:cNvSpPr>
          <p:nvPr>
            <p:ph type="ftr" sz="quarter" idx="11"/>
          </p:nvPr>
        </p:nvSpPr>
        <p:spPr>
          <a:ln/>
        </p:spPr>
        <p:txBody>
          <a:bodyPr/>
          <a:lstStyle>
            <a:lvl1pPr>
              <a:defRPr/>
            </a:lvl1pPr>
          </a:lstStyle>
          <a:p>
            <a:pPr>
              <a:defRPr/>
            </a:pPr>
            <a:endParaRPr/>
          </a:p>
        </p:txBody>
      </p:sp>
      <p:sp>
        <p:nvSpPr>
          <p:cNvPr id="6" name="スライド番号プレースホルダ 11">
            <a:extLst>
              <a:ext uri="{FF2B5EF4-FFF2-40B4-BE49-F238E27FC236}">
                <a16:creationId xmlns:a16="http://schemas.microsoft.com/office/drawing/2014/main" id="{A27573CD-705E-472C-B160-2BD332D739A6}"/>
              </a:ext>
            </a:extLst>
          </p:cNvPr>
          <p:cNvSpPr txBox="1">
            <a:spLocks noGrp="1"/>
          </p:cNvSpPr>
          <p:nvPr>
            <p:ph type="sldNum" sz="quarter" idx="12"/>
          </p:nvPr>
        </p:nvSpPr>
        <p:spPr>
          <a:ln/>
        </p:spPr>
        <p:txBody>
          <a:bodyPr/>
          <a:lstStyle>
            <a:lvl1pPr>
              <a:defRPr/>
            </a:lvl1pPr>
          </a:lstStyle>
          <a:p>
            <a:fld id="{2D262813-B1A8-48F6-AC13-C1A696E1DCD7}" type="slidenum">
              <a:rPr lang="en-US" altLang="ja-JP"/>
              <a:pPr/>
              <a:t>‹#›</a:t>
            </a:fld>
            <a:endParaRPr lang="en-US" altLang="ja-JP"/>
          </a:p>
        </p:txBody>
      </p:sp>
    </p:spTree>
    <p:extLst>
      <p:ext uri="{BB962C8B-B14F-4D97-AF65-F5344CB8AC3E}">
        <p14:creationId xmlns:p14="http://schemas.microsoft.com/office/powerpoint/2010/main" val="1922996006"/>
      </p:ext>
    </p:extLst>
  </p:cSld>
  <p:clrMapOvr>
    <a:masterClrMapping/>
  </p:clrMapOvr>
  <p:transition/>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6" name="フリーフォーム 12">
            <a:extLst>
              <a:ext uri="{FF2B5EF4-FFF2-40B4-BE49-F238E27FC236}">
                <a16:creationId xmlns:a16="http://schemas.microsoft.com/office/drawing/2014/main" id="{852C1D2E-1DD1-47DB-AAE2-577A957FB64C}"/>
              </a:ext>
            </a:extLst>
          </p:cNvPr>
          <p:cNvSpPr/>
          <p:nvPr/>
        </p:nvSpPr>
        <p:spPr>
          <a:xfrm>
            <a:off x="0" y="0"/>
            <a:ext cx="12192000" cy="6858000"/>
          </a:xfrm>
          <a:custGeom>
            <a:avLst/>
            <a:gdLst>
              <a:gd name="f0" fmla="val 10800000"/>
              <a:gd name="f1" fmla="val 5400000"/>
              <a:gd name="f2" fmla="val 180"/>
              <a:gd name="f3" fmla="val w"/>
              <a:gd name="f4" fmla="val h"/>
              <a:gd name="f5" fmla="val 0"/>
              <a:gd name="f6" fmla="val 4395"/>
              <a:gd name="f7" fmla="val 3107"/>
              <a:gd name="f8" fmla="val 2276"/>
              <a:gd name="f9" fmla="val 2364"/>
              <a:gd name="f10" fmla="val 2291"/>
              <a:gd name="f11" fmla="val 2380"/>
              <a:gd name="f12" fmla="val 2322"/>
              <a:gd name="f13" fmla="val 2385"/>
              <a:gd name="f14" fmla="val 2354"/>
              <a:gd name="f15" fmla="val 2390"/>
              <a:gd name="f16" fmla="val 2369"/>
              <a:gd name="f17" fmla="val 2333"/>
              <a:gd name="f18" fmla="val 2302"/>
              <a:gd name="f19" fmla="val 2281"/>
              <a:gd name="f20" fmla="val 2271"/>
              <a:gd name="f21" fmla="val 2286"/>
              <a:gd name="f22" fmla="val 135"/>
              <a:gd name="f23" fmla="val 130"/>
              <a:gd name="f24" fmla="val 2312"/>
              <a:gd name="f25" fmla="val 125"/>
              <a:gd name="f26" fmla="val 2317"/>
              <a:gd name="f27" fmla="val 2328"/>
              <a:gd name="f28" fmla="val 2343"/>
              <a:gd name="f29" fmla="val 151"/>
              <a:gd name="f30" fmla="val 156"/>
              <a:gd name="f31" fmla="val 2348"/>
              <a:gd name="f32" fmla="val 146"/>
              <a:gd name="f33" fmla="val 140"/>
              <a:gd name="f34" fmla="val 2374"/>
              <a:gd name="f35" fmla="val 120"/>
              <a:gd name="f36" fmla="val 114"/>
              <a:gd name="f37" fmla="val 104"/>
              <a:gd name="f38" fmla="val 99"/>
              <a:gd name="f39" fmla="val 2359"/>
              <a:gd name="f40" fmla="val 89"/>
              <a:gd name="f41" fmla="val 94"/>
              <a:gd name="f42" fmla="val 78"/>
              <a:gd name="f43" fmla="val 2297"/>
              <a:gd name="f44" fmla="val 83"/>
              <a:gd name="f45" fmla="val 109"/>
              <a:gd name="f46" fmla="val 2338"/>
              <a:gd name="f47" fmla="val 302"/>
              <a:gd name="f48" fmla="val 312"/>
              <a:gd name="f49" fmla="val 296"/>
              <a:gd name="f50" fmla="val 291"/>
              <a:gd name="f51" fmla="val 2307"/>
              <a:gd name="f52" fmla="val 317"/>
              <a:gd name="f53" fmla="val 322"/>
              <a:gd name="f54" fmla="val 327"/>
              <a:gd name="f55" fmla="val 333"/>
              <a:gd name="f56" fmla="val 1481"/>
              <a:gd name="f57" fmla="val 47"/>
              <a:gd name="f58" fmla="val 52"/>
              <a:gd name="f59" fmla="val 1486"/>
              <a:gd name="f60" fmla="val 57"/>
              <a:gd name="f61" fmla="val 1491"/>
              <a:gd name="f62" fmla="val 1496"/>
              <a:gd name="f63" fmla="val 1502"/>
              <a:gd name="f64" fmla="val 1507"/>
              <a:gd name="f65" fmla="val 1512"/>
              <a:gd name="f66" fmla="val 1517"/>
              <a:gd name="f67" fmla="val 42"/>
              <a:gd name="f68" fmla="val 37"/>
              <a:gd name="f69" fmla="val 31"/>
              <a:gd name="f70" fmla="val 26"/>
              <a:gd name="f71" fmla="val 1476"/>
              <a:gd name="f72" fmla="val 172"/>
              <a:gd name="f73" fmla="val 166"/>
              <a:gd name="f74" fmla="val 161"/>
              <a:gd name="f75" fmla="val 2686"/>
              <a:gd name="f76" fmla="val 2250"/>
              <a:gd name="f77" fmla="val 2702"/>
              <a:gd name="f78" fmla="val 2234"/>
              <a:gd name="f79" fmla="val 2229"/>
              <a:gd name="f80" fmla="val 2691"/>
              <a:gd name="f81" fmla="val 2224"/>
              <a:gd name="f82" fmla="val 2681"/>
              <a:gd name="f83" fmla="val 2218"/>
              <a:gd name="f84" fmla="val 2213"/>
              <a:gd name="f85" fmla="val 2208"/>
              <a:gd name="f86" fmla="val 2671"/>
              <a:gd name="f87" fmla="val 2660"/>
              <a:gd name="f88" fmla="val 2655"/>
              <a:gd name="f89" fmla="val 2239"/>
              <a:gd name="f90" fmla="val 1683"/>
              <a:gd name="f91" fmla="val 21"/>
              <a:gd name="f92" fmla="val 1689"/>
              <a:gd name="f93" fmla="val 1694"/>
              <a:gd name="f94" fmla="val 1699"/>
              <a:gd name="f95" fmla="val 1704"/>
              <a:gd name="f96" fmla="val 1709"/>
              <a:gd name="f97" fmla="val 1715"/>
              <a:gd name="f98" fmla="val 16"/>
              <a:gd name="f99" fmla="val 11"/>
              <a:gd name="f100" fmla="val 5"/>
              <a:gd name="f101" fmla="val 639"/>
              <a:gd name="f102" fmla="val 644"/>
              <a:gd name="f103" fmla="val 1637"/>
              <a:gd name="f104" fmla="val 348"/>
              <a:gd name="f105" fmla="val 1642"/>
              <a:gd name="f106" fmla="val 353"/>
              <a:gd name="f107" fmla="val 359"/>
              <a:gd name="f108" fmla="val 364"/>
              <a:gd name="f109" fmla="val 369"/>
              <a:gd name="f110" fmla="val 1647"/>
              <a:gd name="f111" fmla="val 374"/>
              <a:gd name="f112" fmla="val 1652"/>
              <a:gd name="f113" fmla="val 1657"/>
              <a:gd name="f114" fmla="val 1663"/>
              <a:gd name="f115" fmla="val 1668"/>
              <a:gd name="f116" fmla="val 1673"/>
              <a:gd name="f117" fmla="val 1678"/>
              <a:gd name="f118" fmla="val 343"/>
              <a:gd name="f119" fmla="val 338"/>
              <a:gd name="f120" fmla="val 1580"/>
              <a:gd name="f121" fmla="val 203"/>
              <a:gd name="f122" fmla="val 1574"/>
              <a:gd name="f123" fmla="val 208"/>
              <a:gd name="f124" fmla="val 3523"/>
              <a:gd name="f125" fmla="val 1185"/>
              <a:gd name="f126" fmla="val 3512"/>
              <a:gd name="f127" fmla="val 1195"/>
              <a:gd name="f128" fmla="val 3507"/>
              <a:gd name="f129" fmla="val 390"/>
              <a:gd name="f130" fmla="val 1564"/>
              <a:gd name="f131" fmla="val 1554"/>
              <a:gd name="f132" fmla="val 400"/>
              <a:gd name="f133" fmla="val 1559"/>
              <a:gd name="f134" fmla="val 405"/>
              <a:gd name="f135" fmla="val 395"/>
              <a:gd name="f136" fmla="val 1585"/>
              <a:gd name="f137" fmla="val 1590"/>
              <a:gd name="f138" fmla="val 1595"/>
              <a:gd name="f139" fmla="val 1600"/>
              <a:gd name="f140" fmla="val 1606"/>
              <a:gd name="f141" fmla="val 1611"/>
              <a:gd name="f142" fmla="val 1616"/>
              <a:gd name="f143" fmla="val 1621"/>
              <a:gd name="f144" fmla="val 1626"/>
              <a:gd name="f145" fmla="val 1632"/>
              <a:gd name="f146" fmla="val 73"/>
              <a:gd name="f147" fmla="val 68"/>
              <a:gd name="f148" fmla="val 63"/>
              <a:gd name="f149" fmla="val 442"/>
              <a:gd name="f150" fmla="val 452"/>
              <a:gd name="f151" fmla="val 457"/>
              <a:gd name="f152" fmla="val 463"/>
              <a:gd name="f153" fmla="val 468"/>
              <a:gd name="f154" fmla="val 473"/>
              <a:gd name="f155" fmla="val 447"/>
              <a:gd name="f156" fmla="val 509"/>
              <a:gd name="f157" fmla="val 504"/>
              <a:gd name="f158" fmla="val 499"/>
              <a:gd name="f159" fmla="val 515"/>
              <a:gd name="f160" fmla="val 520"/>
              <a:gd name="f161" fmla="val 525"/>
              <a:gd name="f162" fmla="val 530"/>
              <a:gd name="f163" fmla="val 385"/>
              <a:gd name="f164" fmla="val 379"/>
              <a:gd name="f165" fmla="val 1522"/>
              <a:gd name="f166" fmla="val 1528"/>
              <a:gd name="f167" fmla="val 1533"/>
              <a:gd name="f168" fmla="val 1538"/>
              <a:gd name="f169" fmla="val 1548"/>
              <a:gd name="f170" fmla="val 1543"/>
              <a:gd name="f171" fmla="val 437"/>
              <a:gd name="f172" fmla="val 431"/>
              <a:gd name="f173" fmla="val 546"/>
              <a:gd name="f174" fmla="val 556"/>
              <a:gd name="f175" fmla="val 561"/>
              <a:gd name="f176" fmla="val 566"/>
              <a:gd name="f177" fmla="val 1377"/>
              <a:gd name="f178" fmla="val 416"/>
              <a:gd name="f179" fmla="val 1382"/>
              <a:gd name="f180" fmla="val 1387"/>
              <a:gd name="f181" fmla="val 411"/>
              <a:gd name="f182" fmla="val 1320"/>
              <a:gd name="f183" fmla="val 779"/>
              <a:gd name="f184" fmla="val 774"/>
              <a:gd name="f185" fmla="val 1315"/>
              <a:gd name="f186" fmla="val 1309"/>
              <a:gd name="f187" fmla="val 1304"/>
              <a:gd name="f188" fmla="val 1299"/>
              <a:gd name="f189" fmla="val 785"/>
              <a:gd name="f190" fmla="val 1294"/>
              <a:gd name="f191" fmla="val 1289"/>
              <a:gd name="f192" fmla="val 1283"/>
              <a:gd name="f193" fmla="val 790"/>
              <a:gd name="f194" fmla="val 795"/>
              <a:gd name="f195" fmla="val 800"/>
              <a:gd name="f196" fmla="val 1278"/>
              <a:gd name="f197" fmla="val 805"/>
              <a:gd name="f198" fmla="val 811"/>
              <a:gd name="f199" fmla="val 816"/>
              <a:gd name="f200" fmla="val 821"/>
              <a:gd name="f201" fmla="val 1325"/>
              <a:gd name="f202" fmla="val 1330"/>
              <a:gd name="f203" fmla="val 1335"/>
              <a:gd name="f204" fmla="val 1247"/>
              <a:gd name="f205" fmla="val 1242"/>
              <a:gd name="f206" fmla="val 1231"/>
              <a:gd name="f207" fmla="val 1226"/>
              <a:gd name="f208" fmla="val 1221"/>
              <a:gd name="f209" fmla="val 826"/>
              <a:gd name="f210" fmla="val 831"/>
              <a:gd name="f211" fmla="val 837"/>
              <a:gd name="f212" fmla="val 1237"/>
              <a:gd name="f213" fmla="val 1257"/>
              <a:gd name="f214" fmla="val 696"/>
              <a:gd name="f215" fmla="val 1252"/>
              <a:gd name="f216" fmla="val 702"/>
              <a:gd name="f217" fmla="val 707"/>
              <a:gd name="f218" fmla="val 712"/>
              <a:gd name="f219" fmla="val 717"/>
              <a:gd name="f220" fmla="val 722"/>
              <a:gd name="f221" fmla="val 1263"/>
              <a:gd name="f222" fmla="val 1268"/>
              <a:gd name="f223" fmla="val 1273"/>
              <a:gd name="f224" fmla="val 691"/>
              <a:gd name="f225" fmla="val 1372"/>
              <a:gd name="f226" fmla="val 1356"/>
              <a:gd name="f227" fmla="val 1351"/>
              <a:gd name="f228" fmla="val 650"/>
              <a:gd name="f229" fmla="val 655"/>
              <a:gd name="f230" fmla="val 1341"/>
              <a:gd name="f231" fmla="val 660"/>
              <a:gd name="f232" fmla="val 1346"/>
              <a:gd name="f233" fmla="val 670"/>
              <a:gd name="f234" fmla="val 676"/>
              <a:gd name="f235" fmla="val 681"/>
              <a:gd name="f236" fmla="val 1361"/>
              <a:gd name="f237" fmla="val 1367"/>
              <a:gd name="f238" fmla="val 3460"/>
              <a:gd name="f239" fmla="val 1018"/>
              <a:gd name="f240" fmla="val 3403"/>
              <a:gd name="f241" fmla="val 1044"/>
              <a:gd name="f242" fmla="val 1024"/>
              <a:gd name="f243" fmla="val 727"/>
              <a:gd name="f244" fmla="val 1200"/>
              <a:gd name="f245" fmla="val 1206"/>
              <a:gd name="f246" fmla="val 1180"/>
              <a:gd name="f247" fmla="val 1174"/>
              <a:gd name="f248" fmla="val 577"/>
              <a:gd name="f249" fmla="val 572"/>
              <a:gd name="f250" fmla="val 1190"/>
              <a:gd name="f251" fmla="val 1159"/>
              <a:gd name="f252" fmla="val 1164"/>
              <a:gd name="f253" fmla="val 1154"/>
              <a:gd name="f254" fmla="val 1143"/>
              <a:gd name="f255" fmla="val 1138"/>
              <a:gd name="f256" fmla="val 1148"/>
              <a:gd name="f257" fmla="val 1169"/>
              <a:gd name="f258" fmla="val 1128"/>
              <a:gd name="f259" fmla="val 847"/>
              <a:gd name="f260" fmla="val 1133"/>
              <a:gd name="f261" fmla="val 842"/>
              <a:gd name="f262" fmla="val 1211"/>
              <a:gd name="f263" fmla="val 1216"/>
              <a:gd name="f264" fmla="val 1122"/>
              <a:gd name="f265" fmla="val 1117"/>
              <a:gd name="f266" fmla="val 769"/>
              <a:gd name="f267" fmla="val 1403"/>
              <a:gd name="f268" fmla="val 1398"/>
              <a:gd name="f269" fmla="val 1393"/>
              <a:gd name="f270" fmla="val 478"/>
              <a:gd name="f271" fmla="val 483"/>
              <a:gd name="f272" fmla="val 894"/>
              <a:gd name="f273" fmla="val 889"/>
              <a:gd name="f274" fmla="val 899"/>
              <a:gd name="f275" fmla="val 904"/>
              <a:gd name="f276" fmla="val 909"/>
              <a:gd name="f277" fmla="val 915"/>
              <a:gd name="f278" fmla="val 920"/>
              <a:gd name="f279" fmla="val 3346"/>
              <a:gd name="f280" fmla="val 1579"/>
              <a:gd name="f281" fmla="val 3325"/>
              <a:gd name="f282" fmla="val 3299"/>
              <a:gd name="f283" fmla="val 1455"/>
              <a:gd name="f284" fmla="val 3304"/>
              <a:gd name="f285" fmla="val 198"/>
              <a:gd name="f286" fmla="val 192"/>
              <a:gd name="f287" fmla="val 187"/>
              <a:gd name="f288" fmla="val 182"/>
              <a:gd name="f289" fmla="val 177"/>
              <a:gd name="f290" fmla="val 1408"/>
              <a:gd name="f291" fmla="val 421"/>
              <a:gd name="f292" fmla="val 426"/>
              <a:gd name="f293" fmla="val 1439"/>
              <a:gd name="f294" fmla="val 535"/>
              <a:gd name="f295" fmla="val 1434"/>
              <a:gd name="f296" fmla="val 1429"/>
              <a:gd name="f297" fmla="val 608"/>
              <a:gd name="f298" fmla="val 1413"/>
              <a:gd name="f299" fmla="val 1419"/>
              <a:gd name="f300" fmla="val 603"/>
              <a:gd name="f301" fmla="val 598"/>
              <a:gd name="f302" fmla="val 1444"/>
              <a:gd name="f303" fmla="val 1450"/>
              <a:gd name="f304" fmla="val 1460"/>
              <a:gd name="f305" fmla="val 1465"/>
              <a:gd name="f306" fmla="val 1424"/>
              <a:gd name="f307" fmla="val 489"/>
              <a:gd name="f308" fmla="val 592"/>
              <a:gd name="f309" fmla="val 3907"/>
              <a:gd name="f310" fmla="val 286"/>
              <a:gd name="f311" fmla="val 3902"/>
              <a:gd name="f312" fmla="val 3876"/>
              <a:gd name="f313" fmla="val 255"/>
              <a:gd name="f314" fmla="val 3871"/>
              <a:gd name="f315" fmla="val 3865"/>
              <a:gd name="f316" fmla="val 250"/>
              <a:gd name="f317" fmla="val 3860"/>
              <a:gd name="f318" fmla="val 3845"/>
              <a:gd name="f319" fmla="val 244"/>
              <a:gd name="f320" fmla="val 3850"/>
              <a:gd name="f321" fmla="val 3855"/>
              <a:gd name="f322" fmla="val 260"/>
              <a:gd name="f323" fmla="val 3793"/>
              <a:gd name="f324" fmla="val 3788"/>
              <a:gd name="f325" fmla="val 3782"/>
              <a:gd name="f326" fmla="val 3814"/>
              <a:gd name="f327" fmla="val 234"/>
              <a:gd name="f328" fmla="val 3808"/>
              <a:gd name="f329" fmla="val 3819"/>
              <a:gd name="f330" fmla="val 239"/>
              <a:gd name="f331" fmla="val 3824"/>
              <a:gd name="f332" fmla="val 3829"/>
              <a:gd name="f333" fmla="val 3938"/>
              <a:gd name="f334" fmla="val 3933"/>
              <a:gd name="f335" fmla="val 686"/>
              <a:gd name="f336" fmla="val 738"/>
              <a:gd name="f337" fmla="val 728"/>
              <a:gd name="f338" fmla="val 982"/>
              <a:gd name="f339" fmla="val 977"/>
              <a:gd name="f340" fmla="val 987"/>
              <a:gd name="f341" fmla="val 4286"/>
              <a:gd name="f342" fmla="val 2998"/>
              <a:gd name="f343" fmla="val 4281"/>
              <a:gd name="f344" fmla="val 3003"/>
              <a:gd name="f345" fmla="val 4292"/>
              <a:gd name="f346" fmla="val 3985"/>
              <a:gd name="f347" fmla="val 3990"/>
              <a:gd name="f348" fmla="val 4364"/>
              <a:gd name="f349" fmla="val 3018"/>
              <a:gd name="f350" fmla="val 3008"/>
              <a:gd name="f351" fmla="val 4359"/>
              <a:gd name="f352" fmla="val 3013"/>
              <a:gd name="f353" fmla="val 4369"/>
              <a:gd name="f354" fmla="val 4375"/>
              <a:gd name="f355" fmla="val 494"/>
              <a:gd name="f356" fmla="val 4343"/>
              <a:gd name="f357" fmla="val 4328"/>
              <a:gd name="f358" fmla="val 4271"/>
              <a:gd name="f359" fmla="val 4255"/>
              <a:gd name="f360" fmla="val 4260"/>
              <a:gd name="f361" fmla="val 4266"/>
              <a:gd name="f362" fmla="val 4276"/>
              <a:gd name="f363" fmla="val 4250"/>
              <a:gd name="f364" fmla="val 4234"/>
              <a:gd name="f365" fmla="val 4229"/>
              <a:gd name="f366" fmla="val 4240"/>
              <a:gd name="f367" fmla="val 4208"/>
              <a:gd name="f368" fmla="val 4198"/>
              <a:gd name="f369" fmla="val 4193"/>
              <a:gd name="f370" fmla="val 276"/>
              <a:gd name="f371" fmla="val 4219"/>
              <a:gd name="f372" fmla="val 224"/>
              <a:gd name="f373" fmla="val 218"/>
              <a:gd name="f374" fmla="val 4177"/>
              <a:gd name="f375" fmla="val 4167"/>
              <a:gd name="f376" fmla="val 4162"/>
              <a:gd name="f377" fmla="val 4156"/>
              <a:gd name="f378" fmla="val 4141"/>
              <a:gd name="f379" fmla="val 4099"/>
              <a:gd name="f380" fmla="val 4073"/>
              <a:gd name="f381" fmla="val 4079"/>
              <a:gd name="f382" fmla="val 4063"/>
              <a:gd name="f383" fmla="val 4053"/>
              <a:gd name="f384" fmla="val 4042"/>
              <a:gd name="f385" fmla="val 4027"/>
              <a:gd name="f386" fmla="val 4006"/>
              <a:gd name="f387" fmla="val 3975"/>
              <a:gd name="f388" fmla="val 3959"/>
              <a:gd name="f389" fmla="val 3954"/>
              <a:gd name="f390" fmla="val 3949"/>
              <a:gd name="f391" fmla="val 3943"/>
              <a:gd name="f392" fmla="val 3969"/>
              <a:gd name="f393" fmla="val 3980"/>
              <a:gd name="f394" fmla="val 4011"/>
              <a:gd name="f395" fmla="val 4037"/>
              <a:gd name="f396" fmla="val 281"/>
              <a:gd name="f397" fmla="val 4032"/>
              <a:gd name="f398" fmla="val 3995"/>
              <a:gd name="f399" fmla="val 229"/>
              <a:gd name="f400" fmla="val 3912"/>
              <a:gd name="f401" fmla="val 3891"/>
              <a:gd name="f402" fmla="val 3881"/>
              <a:gd name="f403" fmla="val 3777"/>
              <a:gd name="f404" fmla="val 3694"/>
              <a:gd name="f405" fmla="val 3689"/>
              <a:gd name="f406" fmla="val 3684"/>
              <a:gd name="f407" fmla="val 3678"/>
              <a:gd name="f408" fmla="val 2858"/>
              <a:gd name="f409" fmla="val 2852"/>
              <a:gd name="f410" fmla="val 2837"/>
              <a:gd name="f411" fmla="val 2785"/>
              <a:gd name="f412" fmla="val 2774"/>
              <a:gd name="f413" fmla="val 2769"/>
              <a:gd name="f414" fmla="val 2780"/>
              <a:gd name="f415" fmla="val 2795"/>
              <a:gd name="f416" fmla="val 2800"/>
              <a:gd name="f417" fmla="val 2806"/>
              <a:gd name="f418" fmla="val 2811"/>
              <a:gd name="f419" fmla="val 2816"/>
              <a:gd name="f420" fmla="val 2863"/>
              <a:gd name="f421" fmla="val 2868"/>
              <a:gd name="f422" fmla="val 2847"/>
              <a:gd name="f423" fmla="val 2842"/>
              <a:gd name="f424" fmla="val 213"/>
              <a:gd name="f425" fmla="val 2832"/>
              <a:gd name="f426" fmla="val 270"/>
              <a:gd name="f427" fmla="val 2790"/>
              <a:gd name="f428" fmla="val 2754"/>
              <a:gd name="f429" fmla="val 2821"/>
              <a:gd name="f430" fmla="val 587"/>
              <a:gd name="f431" fmla="val 629"/>
              <a:gd name="f432" fmla="val 2878"/>
              <a:gd name="f433" fmla="val 2910"/>
              <a:gd name="f434" fmla="val 2920"/>
              <a:gd name="f435" fmla="val 2925"/>
              <a:gd name="f436" fmla="val 2930"/>
              <a:gd name="f437" fmla="val 2951"/>
              <a:gd name="f438" fmla="val 2977"/>
              <a:gd name="f439" fmla="val 3029"/>
              <a:gd name="f440" fmla="val 3019"/>
              <a:gd name="f441" fmla="val 3034"/>
              <a:gd name="f442" fmla="val 3060"/>
              <a:gd name="f443" fmla="val 3045"/>
              <a:gd name="f444" fmla="val 3050"/>
              <a:gd name="f445" fmla="val 3055"/>
              <a:gd name="f446" fmla="val 3071"/>
              <a:gd name="f447" fmla="val 3081"/>
              <a:gd name="f448" fmla="val 3086"/>
              <a:gd name="f449" fmla="val 3091"/>
              <a:gd name="f450" fmla="val 3076"/>
              <a:gd name="f451" fmla="val 764"/>
              <a:gd name="f452" fmla="val 753"/>
              <a:gd name="f453" fmla="val 3102"/>
              <a:gd name="f454" fmla="val 3097"/>
              <a:gd name="f455" fmla="val 759"/>
              <a:gd name="f456" fmla="val 3138"/>
              <a:gd name="f457" fmla="val 3154"/>
              <a:gd name="f458" fmla="val 3149"/>
              <a:gd name="f459" fmla="val 3123"/>
              <a:gd name="f460" fmla="val 3117"/>
              <a:gd name="f461" fmla="val 3133"/>
              <a:gd name="f462" fmla="val 748"/>
              <a:gd name="f463" fmla="val 3143"/>
              <a:gd name="f464" fmla="val 3169"/>
              <a:gd name="f465" fmla="val 3185"/>
              <a:gd name="f466" fmla="val 3211"/>
              <a:gd name="f467" fmla="val 743"/>
              <a:gd name="f468" fmla="val 3237"/>
              <a:gd name="f469" fmla="val 733"/>
              <a:gd name="f470" fmla="val 3247"/>
              <a:gd name="f471" fmla="val 3263"/>
              <a:gd name="f472" fmla="val 3284"/>
              <a:gd name="f473" fmla="val 3310"/>
              <a:gd name="f474" fmla="val 3330"/>
              <a:gd name="f475" fmla="val 3320"/>
              <a:gd name="f476" fmla="val 3341"/>
              <a:gd name="f477" fmla="val 3351"/>
              <a:gd name="f478" fmla="val 3362"/>
              <a:gd name="f479" fmla="val 868"/>
              <a:gd name="f480" fmla="val 3367"/>
              <a:gd name="f481" fmla="val 3377"/>
              <a:gd name="f482" fmla="val 3398"/>
              <a:gd name="f483" fmla="val 935"/>
              <a:gd name="f484" fmla="val 956"/>
              <a:gd name="f485" fmla="val 3393"/>
              <a:gd name="f486" fmla="val 972"/>
              <a:gd name="f487" fmla="val 3382"/>
              <a:gd name="f488" fmla="val 961"/>
              <a:gd name="f489" fmla="val 951"/>
              <a:gd name="f490" fmla="val 992"/>
              <a:gd name="f491" fmla="val 3372"/>
              <a:gd name="f492" fmla="val 1003"/>
              <a:gd name="f493" fmla="val 1008"/>
              <a:gd name="f494" fmla="val 1034"/>
              <a:gd name="f495" fmla="val 3206"/>
              <a:gd name="f496" fmla="val 1039"/>
              <a:gd name="f497" fmla="val 3164"/>
              <a:gd name="f498" fmla="val 1029"/>
              <a:gd name="f499" fmla="val 3159"/>
              <a:gd name="f500" fmla="val 3175"/>
              <a:gd name="f501" fmla="val 998"/>
              <a:gd name="f502" fmla="val 3128"/>
              <a:gd name="f503" fmla="val 946"/>
              <a:gd name="f504" fmla="val 3112"/>
              <a:gd name="f505" fmla="val 966"/>
              <a:gd name="f506" fmla="val 1013"/>
              <a:gd name="f507" fmla="val 925"/>
              <a:gd name="f508" fmla="val 873"/>
              <a:gd name="f509" fmla="val 940"/>
              <a:gd name="f510" fmla="val 3065"/>
              <a:gd name="f511" fmla="val 1050"/>
              <a:gd name="f512" fmla="val 3039"/>
              <a:gd name="f513" fmla="val 1065"/>
              <a:gd name="f514" fmla="val 1086"/>
              <a:gd name="f515" fmla="val 1102"/>
              <a:gd name="f516" fmla="val 1107"/>
              <a:gd name="f517" fmla="val 1112"/>
              <a:gd name="f518" fmla="val 3190"/>
              <a:gd name="f519" fmla="val 3195"/>
              <a:gd name="f520" fmla="val 3258"/>
              <a:gd name="f521" fmla="val 1096"/>
              <a:gd name="f522" fmla="val 3336"/>
              <a:gd name="f523" fmla="val 1070"/>
              <a:gd name="f524" fmla="val 3356"/>
              <a:gd name="f525" fmla="val 3388"/>
              <a:gd name="f526" fmla="val 3424"/>
              <a:gd name="f527" fmla="val 3429"/>
              <a:gd name="f528" fmla="val 3414"/>
              <a:gd name="f529" fmla="val 1091"/>
              <a:gd name="f530" fmla="val 1081"/>
              <a:gd name="f531" fmla="val 1076"/>
              <a:gd name="f532" fmla="val 1060"/>
              <a:gd name="f533" fmla="val 1055"/>
              <a:gd name="f534" fmla="val 3408"/>
              <a:gd name="f535" fmla="val 3450"/>
              <a:gd name="f536" fmla="val 3434"/>
              <a:gd name="f537" fmla="val 3471"/>
              <a:gd name="f538" fmla="val 3476"/>
              <a:gd name="f539" fmla="val 3481"/>
              <a:gd name="f540" fmla="val 3465"/>
              <a:gd name="f541" fmla="val 852"/>
              <a:gd name="f542" fmla="val 3439"/>
              <a:gd name="f543" fmla="val 3486"/>
              <a:gd name="f544" fmla="val 3491"/>
              <a:gd name="f545" fmla="val 3533"/>
              <a:gd name="f546" fmla="val 3538"/>
              <a:gd name="f547" fmla="val 3528"/>
              <a:gd name="f548" fmla="val 3517"/>
              <a:gd name="f549" fmla="val 3543"/>
              <a:gd name="f550" fmla="val 857"/>
              <a:gd name="f551" fmla="val 3549"/>
              <a:gd name="f552" fmla="val 3554"/>
              <a:gd name="f553" fmla="val 3564"/>
              <a:gd name="f554" fmla="val 3575"/>
              <a:gd name="f555" fmla="val 3585"/>
              <a:gd name="f556" fmla="val 3569"/>
              <a:gd name="f557" fmla="val 3590"/>
              <a:gd name="f558" fmla="val 3606"/>
              <a:gd name="f559" fmla="val 3616"/>
              <a:gd name="f560" fmla="val 3627"/>
              <a:gd name="f561" fmla="val 3621"/>
              <a:gd name="f562" fmla="val 3611"/>
              <a:gd name="f563" fmla="val 3502"/>
              <a:gd name="f564" fmla="val 3497"/>
              <a:gd name="f565" fmla="val 1179"/>
              <a:gd name="f566" fmla="val 1205"/>
              <a:gd name="f567" fmla="val 1631"/>
              <a:gd name="f568" fmla="val 1720"/>
              <a:gd name="f569" fmla="val 1605"/>
              <a:gd name="f570" fmla="val 1569"/>
              <a:gd name="f571" fmla="val 3294"/>
              <a:gd name="f572" fmla="val 3315"/>
              <a:gd name="f573" fmla="val 1735"/>
              <a:gd name="f574" fmla="val 1746"/>
              <a:gd name="f575" fmla="val 1756"/>
              <a:gd name="f576" fmla="val 1772"/>
              <a:gd name="f577" fmla="val 1782"/>
              <a:gd name="f578" fmla="val 1777"/>
              <a:gd name="f579" fmla="val 3289"/>
              <a:gd name="f580" fmla="val 1808"/>
              <a:gd name="f581" fmla="val 1829"/>
              <a:gd name="f582" fmla="val 3252"/>
              <a:gd name="f583" fmla="val 1813"/>
              <a:gd name="f584" fmla="val 3242"/>
              <a:gd name="f585" fmla="val 3232"/>
              <a:gd name="f586" fmla="val 1824"/>
              <a:gd name="f587" fmla="val 1834"/>
              <a:gd name="f588" fmla="val 1844"/>
              <a:gd name="f589" fmla="val 1855"/>
              <a:gd name="f590" fmla="val 3221"/>
              <a:gd name="f591" fmla="val 1865"/>
              <a:gd name="f592" fmla="val 1876"/>
              <a:gd name="f593" fmla="val 1860"/>
              <a:gd name="f594" fmla="val 1870"/>
              <a:gd name="f595" fmla="val 1881"/>
              <a:gd name="f596" fmla="val 1891"/>
              <a:gd name="f597" fmla="val 3278"/>
              <a:gd name="f598" fmla="val 3268"/>
              <a:gd name="f599" fmla="val 1902"/>
              <a:gd name="f600" fmla="val 1922"/>
              <a:gd name="f601" fmla="val 1933"/>
              <a:gd name="f602" fmla="val 1912"/>
              <a:gd name="f603" fmla="val 1928"/>
              <a:gd name="f604" fmla="val 1943"/>
              <a:gd name="f605" fmla="val 1938"/>
              <a:gd name="f606" fmla="val 1948"/>
              <a:gd name="f607" fmla="val 1954"/>
              <a:gd name="f608" fmla="val 1995"/>
              <a:gd name="f609" fmla="val 2005"/>
              <a:gd name="f610" fmla="val 2011"/>
              <a:gd name="f611" fmla="val 3273"/>
              <a:gd name="f612" fmla="val 1990"/>
              <a:gd name="f613" fmla="val 1974"/>
              <a:gd name="f614" fmla="val 1985"/>
              <a:gd name="f615" fmla="val 2021"/>
              <a:gd name="f616" fmla="val 2016"/>
              <a:gd name="f617" fmla="val 2026"/>
              <a:gd name="f618" fmla="val 2031"/>
              <a:gd name="f619" fmla="val 2037"/>
              <a:gd name="f620" fmla="val 2052"/>
              <a:gd name="f621" fmla="val 2068"/>
              <a:gd name="f622" fmla="val 2073"/>
              <a:gd name="f623" fmla="val 3216"/>
              <a:gd name="f624" fmla="val 3226"/>
              <a:gd name="f625" fmla="val 2057"/>
              <a:gd name="f626" fmla="val 3180"/>
              <a:gd name="f627" fmla="val 2042"/>
              <a:gd name="f628" fmla="val 2047"/>
              <a:gd name="f629" fmla="val 2078"/>
              <a:gd name="f630" fmla="val 2083"/>
              <a:gd name="f631" fmla="val 2089"/>
              <a:gd name="f632" fmla="val 2094"/>
              <a:gd name="f633" fmla="val 2099"/>
              <a:gd name="f634" fmla="val 2109"/>
              <a:gd name="f635" fmla="val 2115"/>
              <a:gd name="f636" fmla="val 2120"/>
              <a:gd name="f637" fmla="val 2130"/>
              <a:gd name="f638" fmla="val 2135"/>
              <a:gd name="f639" fmla="val 2146"/>
              <a:gd name="f640" fmla="val 2156"/>
              <a:gd name="f641" fmla="val 2161"/>
              <a:gd name="f642" fmla="val 2167"/>
              <a:gd name="f643" fmla="val 2172"/>
              <a:gd name="f644" fmla="val 2182"/>
              <a:gd name="f645" fmla="val 2187"/>
              <a:gd name="f646" fmla="val 2192"/>
              <a:gd name="f647" fmla="val 2198"/>
              <a:gd name="f648" fmla="val 2203"/>
              <a:gd name="f649" fmla="val 2260"/>
              <a:gd name="f650" fmla="val 2265"/>
              <a:gd name="f651" fmla="val 2270"/>
              <a:gd name="f652" fmla="val 2395"/>
              <a:gd name="f653" fmla="val 2400"/>
              <a:gd name="f654" fmla="val 2405"/>
              <a:gd name="f655" fmla="val 2411"/>
              <a:gd name="f656" fmla="val 2416"/>
              <a:gd name="f657" fmla="val 2431"/>
              <a:gd name="f658" fmla="val 2437"/>
              <a:gd name="f659" fmla="val 2442"/>
              <a:gd name="f660" fmla="val 2447"/>
              <a:gd name="f661" fmla="val 2457"/>
              <a:gd name="f662" fmla="val 2452"/>
              <a:gd name="f663" fmla="val 2463"/>
              <a:gd name="f664" fmla="val 2468"/>
              <a:gd name="f665" fmla="val 2473"/>
              <a:gd name="f666" fmla="val 2478"/>
              <a:gd name="f667" fmla="val 2483"/>
              <a:gd name="f668" fmla="val 2489"/>
              <a:gd name="f669" fmla="val 3024"/>
              <a:gd name="f670" fmla="val 2676"/>
              <a:gd name="f671" fmla="val 1980"/>
              <a:gd name="f672" fmla="val 2151"/>
              <a:gd name="f673" fmla="val 2141"/>
              <a:gd name="f674" fmla="val 307"/>
              <a:gd name="f675" fmla="val 2426"/>
              <a:gd name="f676" fmla="val 2494"/>
              <a:gd name="f677" fmla="val 2499"/>
              <a:gd name="f678" fmla="val 2509"/>
              <a:gd name="f679" fmla="val 2525"/>
              <a:gd name="f680" fmla="val 2530"/>
              <a:gd name="f681" fmla="val 2598"/>
              <a:gd name="f682" fmla="val 2613"/>
              <a:gd name="f683" fmla="val 2634"/>
              <a:gd name="f684" fmla="val 2650"/>
              <a:gd name="f685" fmla="val 2717"/>
              <a:gd name="f686" fmla="val 2707"/>
              <a:gd name="f687" fmla="val 2722"/>
              <a:gd name="f688" fmla="val 2831"/>
              <a:gd name="f689" fmla="val 2946"/>
              <a:gd name="f690" fmla="val 3044"/>
              <a:gd name="f691" fmla="val 2982"/>
              <a:gd name="f692" fmla="val 2961"/>
              <a:gd name="f693" fmla="val 2972"/>
              <a:gd name="f694" fmla="val 2941"/>
              <a:gd name="f695" fmla="val 582"/>
              <a:gd name="f696" fmla="val 2935"/>
              <a:gd name="f697" fmla="val 2909"/>
              <a:gd name="f698" fmla="val 2915"/>
              <a:gd name="f699" fmla="val 2899"/>
              <a:gd name="f700" fmla="val 2904"/>
              <a:gd name="f701" fmla="val 2889"/>
              <a:gd name="f702" fmla="val 2857"/>
              <a:gd name="f703" fmla="val 2670"/>
              <a:gd name="f704" fmla="val 2696"/>
              <a:gd name="f705" fmla="val 2639"/>
              <a:gd name="f706" fmla="val 2644"/>
              <a:gd name="f707" fmla="val 2618"/>
              <a:gd name="f708" fmla="val 2608"/>
              <a:gd name="f709" fmla="val 2582"/>
              <a:gd name="f710" fmla="val 2629"/>
              <a:gd name="f711" fmla="val 2567"/>
              <a:gd name="f712" fmla="val 2546"/>
              <a:gd name="f713" fmla="val 2535"/>
              <a:gd name="f714" fmla="val 2541"/>
              <a:gd name="f715" fmla="val 618"/>
              <a:gd name="f716" fmla="val 2551"/>
              <a:gd name="f717" fmla="val 665"/>
              <a:gd name="f718" fmla="val 883"/>
              <a:gd name="f719" fmla="val 2556"/>
              <a:gd name="f720" fmla="val 2572"/>
              <a:gd name="f721" fmla="val 2577"/>
              <a:gd name="f722" fmla="val 2593"/>
              <a:gd name="f723" fmla="val 2603"/>
              <a:gd name="f724" fmla="val 2587"/>
              <a:gd name="f725" fmla="val 1761"/>
              <a:gd name="f726" fmla="val 2894"/>
              <a:gd name="f727" fmla="val 2873"/>
              <a:gd name="f728" fmla="val 2884"/>
              <a:gd name="f729" fmla="val 2738"/>
              <a:gd name="f730" fmla="val 2743"/>
              <a:gd name="f731" fmla="val 2759"/>
              <a:gd name="f732" fmla="val 2805"/>
              <a:gd name="f733" fmla="val 2826"/>
              <a:gd name="f734" fmla="val 2733"/>
              <a:gd name="f735" fmla="val 2712"/>
              <a:gd name="f736" fmla="val 2665"/>
              <a:gd name="f737" fmla="val 2645"/>
              <a:gd name="f738" fmla="val 613"/>
              <a:gd name="f739" fmla="val 2883"/>
              <a:gd name="f740" fmla="val 754"/>
              <a:gd name="f741" fmla="val 2697"/>
              <a:gd name="f742" fmla="val 2723"/>
              <a:gd name="f743" fmla="val 2728"/>
              <a:gd name="f744" fmla="val 2749"/>
              <a:gd name="f745" fmla="val 2764"/>
              <a:gd name="f746" fmla="val 2987"/>
              <a:gd name="f747" fmla="val 2967"/>
              <a:gd name="f748" fmla="val 2956"/>
              <a:gd name="f749" fmla="val 2993"/>
              <a:gd name="f750" fmla="val 3096"/>
              <a:gd name="f751" fmla="val 4245"/>
              <a:gd name="f752" fmla="val 4224"/>
              <a:gd name="f753" fmla="val 4312"/>
              <a:gd name="f754" fmla="val 4317"/>
              <a:gd name="f755" fmla="val 4323"/>
              <a:gd name="f756" fmla="val 3070"/>
              <a:gd name="f757" fmla="val 4338"/>
              <a:gd name="f758" fmla="val 4354"/>
              <a:gd name="f759" fmla="val 4380"/>
              <a:gd name="f760" fmla="val 4385"/>
              <a:gd name="f761" fmla="val 4390"/>
              <a:gd name="f762" fmla="val 4349"/>
              <a:gd name="f763" fmla="val 4333"/>
              <a:gd name="f764" fmla="val 4302"/>
              <a:gd name="f765" fmla="val 4307"/>
              <a:gd name="f766" fmla="val 2504"/>
              <a:gd name="f767" fmla="val 2421"/>
              <a:gd name="f768" fmla="val 2520"/>
              <a:gd name="f769" fmla="val 4214"/>
              <a:gd name="f770" fmla="val 4203"/>
              <a:gd name="f771" fmla="val 2255"/>
              <a:gd name="f772" fmla="val 2244"/>
              <a:gd name="f773" fmla="val 4182"/>
              <a:gd name="f774" fmla="val 4188"/>
              <a:gd name="f775" fmla="val 2125"/>
              <a:gd name="f776" fmla="val 2104"/>
              <a:gd name="f777" fmla="val 2063"/>
              <a:gd name="f778" fmla="val 2000"/>
              <a:gd name="f779" fmla="val 1896"/>
              <a:gd name="f780" fmla="val 1839"/>
              <a:gd name="f781" fmla="val 1818"/>
              <a:gd name="f782" fmla="val 1792"/>
              <a:gd name="f783" fmla="val 1803"/>
              <a:gd name="f784" fmla="val 4297"/>
              <a:gd name="f785" fmla="val 1153"/>
              <a:gd name="f786" fmla="val 4172"/>
              <a:gd name="f787" fmla="val 4151"/>
              <a:gd name="f788" fmla="val 1366"/>
              <a:gd name="f789" fmla="val 4136"/>
              <a:gd name="f790" fmla="val 4130"/>
              <a:gd name="f791" fmla="val 4125"/>
              <a:gd name="f792" fmla="val 4115"/>
              <a:gd name="f793" fmla="val 4110"/>
              <a:gd name="f794" fmla="val 4104"/>
              <a:gd name="f795" fmla="val 4120"/>
              <a:gd name="f796" fmla="val 4094"/>
              <a:gd name="f797" fmla="val 863"/>
              <a:gd name="f798" fmla="val 634"/>
              <a:gd name="f799" fmla="val 878"/>
              <a:gd name="f800" fmla="val 4146"/>
              <a:gd name="f801" fmla="val 3964"/>
              <a:gd name="f802" fmla="val 3200"/>
              <a:gd name="f803" fmla="val 1470"/>
              <a:gd name="f804" fmla="val 3559"/>
              <a:gd name="f805" fmla="val 1751"/>
              <a:gd name="f806" fmla="val 1787"/>
              <a:gd name="f807" fmla="val 1969"/>
              <a:gd name="f808" fmla="val 1964"/>
              <a:gd name="f809" fmla="val 4047"/>
              <a:gd name="f810" fmla="val 4058"/>
              <a:gd name="f811" fmla="val 4068"/>
              <a:gd name="f812" fmla="val 3886"/>
              <a:gd name="f813" fmla="val 3803"/>
              <a:gd name="f814" fmla="val 3741"/>
              <a:gd name="f815" fmla="val 3746"/>
              <a:gd name="f816" fmla="val 3762"/>
              <a:gd name="f817" fmla="val 3772"/>
              <a:gd name="f818" fmla="val 265"/>
              <a:gd name="f819" fmla="val 3923"/>
              <a:gd name="f820" fmla="val 3917"/>
              <a:gd name="f821" fmla="val 3928"/>
              <a:gd name="f822" fmla="val 3840"/>
              <a:gd name="f823" fmla="val 3798"/>
              <a:gd name="f824" fmla="val 3767"/>
              <a:gd name="f825" fmla="val 3756"/>
              <a:gd name="f826" fmla="val 3751"/>
              <a:gd name="f827" fmla="val 3720"/>
              <a:gd name="f828" fmla="val 3730"/>
              <a:gd name="f829" fmla="val 3725"/>
              <a:gd name="f830" fmla="val 3715"/>
              <a:gd name="f831" fmla="val 3699"/>
              <a:gd name="f832" fmla="val 3704"/>
              <a:gd name="f833" fmla="val 3710"/>
              <a:gd name="f834" fmla="val 3736"/>
              <a:gd name="f835" fmla="val 3834"/>
              <a:gd name="f836" fmla="val 4021"/>
              <a:gd name="f837" fmla="val 4016"/>
              <a:gd name="f838" fmla="val 2515"/>
              <a:gd name="f839" fmla="val 2624"/>
              <a:gd name="f840" fmla="val 2561"/>
              <a:gd name="f841" fmla="val 4089"/>
              <a:gd name="f842" fmla="val 541"/>
              <a:gd name="f843" fmla="val 551"/>
              <a:gd name="f844" fmla="val 624"/>
              <a:gd name="f845" fmla="val 1392"/>
              <a:gd name="f846" fmla="val 1418"/>
              <a:gd name="f847" fmla="val 540"/>
              <a:gd name="f848" fmla="val 1979"/>
              <a:gd name="f849" fmla="val 1850"/>
              <a:gd name="f850" fmla="val 1907"/>
              <a:gd name="f851" fmla="val 1917"/>
              <a:gd name="f852" fmla="val 1959"/>
              <a:gd name="f853" fmla="val 1798"/>
              <a:gd name="f854" fmla="val 967"/>
              <a:gd name="f855" fmla="val 930"/>
              <a:gd name="f856" fmla="+- 0 0 -90"/>
              <a:gd name="f857" fmla="*/ f3 1 4395"/>
              <a:gd name="f858" fmla="*/ f4 1 3107"/>
              <a:gd name="f859" fmla="+- f7 0 f5"/>
              <a:gd name="f860" fmla="+- f6 0 f5"/>
              <a:gd name="f861" fmla="*/ f856 f0 1"/>
              <a:gd name="f862" fmla="*/ f860 1 4395"/>
              <a:gd name="f863" fmla="*/ f859 1 3107"/>
              <a:gd name="f864" fmla="*/ f861 1 f2"/>
              <a:gd name="f865" fmla="*/ 1507 1 f862"/>
              <a:gd name="f866" fmla="*/ 31 1 f863"/>
              <a:gd name="f867" fmla="*/ 2276 1 f862"/>
              <a:gd name="f868" fmla="*/ 2364 1 f863"/>
              <a:gd name="f869" fmla="*/ 1595 1 f862"/>
              <a:gd name="f870" fmla="*/ 73 1 f863"/>
              <a:gd name="f871" fmla="*/ 1611 1 f862"/>
              <a:gd name="f872" fmla="*/ 431 1 f863"/>
              <a:gd name="f873" fmla="*/ 1247 1 f862"/>
              <a:gd name="f874" fmla="*/ 702 1 f863"/>
              <a:gd name="f875" fmla="*/ 1148 1 f862"/>
              <a:gd name="f876" fmla="*/ 816 1 f863"/>
              <a:gd name="f877" fmla="*/ 3304 1 f862"/>
              <a:gd name="f878" fmla="*/ 1476 1 f863"/>
              <a:gd name="f879" fmla="*/ 1460 1 f862"/>
              <a:gd name="f880" fmla="*/ 400 1 f863"/>
              <a:gd name="f881" fmla="*/ 11 1 f862"/>
              <a:gd name="f882" fmla="*/ 982 1 f863"/>
              <a:gd name="f883" fmla="*/ 3881 1 f862"/>
              <a:gd name="f884" fmla="*/ 192 1 f863"/>
              <a:gd name="f885" fmla="*/ 2790 1 f862"/>
              <a:gd name="f886" fmla="*/ 395 1 f863"/>
              <a:gd name="f887" fmla="*/ 3372 1 f862"/>
              <a:gd name="f888" fmla="*/ 1003 1 f863"/>
              <a:gd name="f889" fmla="*/ 3408 1 f862"/>
              <a:gd name="f890" fmla="*/ 1013 1 f863"/>
              <a:gd name="f891" fmla="*/ 3491 1 f862"/>
              <a:gd name="f892" fmla="*/ 1179 1 f863"/>
              <a:gd name="f893" fmla="*/ 3341 1 f862"/>
              <a:gd name="f894" fmla="*/ 1642 1 f863"/>
              <a:gd name="f895" fmla="*/ 3169 1 f862"/>
              <a:gd name="f896" fmla="*/ 2057 1 f863"/>
              <a:gd name="f897" fmla="*/ 3013 1 f862"/>
              <a:gd name="f898" fmla="*/ 2359 1 f863"/>
              <a:gd name="f899" fmla="*/ 317 1 f862"/>
              <a:gd name="f900" fmla="*/ 2343 1 f863"/>
              <a:gd name="f901" fmla="*/ 327 1 f862"/>
              <a:gd name="f902" fmla="*/ 2696 1 f863"/>
              <a:gd name="f903" fmla="*/ 2665 1 f862"/>
              <a:gd name="f904" fmla="*/ 2852 1 f863"/>
              <a:gd name="f905" fmla="*/ 4385 1 f862"/>
              <a:gd name="f906" fmla="*/ 3065 1 f863"/>
              <a:gd name="f907" fmla="*/ 4219 1 f862"/>
              <a:gd name="f908" fmla="*/ 2411 1 f863"/>
              <a:gd name="f909" fmla="*/ 4328 1 f862"/>
              <a:gd name="f910" fmla="*/ 1455 1 f863"/>
              <a:gd name="f911" fmla="*/ 4193 1 f862"/>
              <a:gd name="f912" fmla="*/ 1366 1 f863"/>
              <a:gd name="f913" fmla="*/ 4182 1 f862"/>
              <a:gd name="f914" fmla="*/ 769 1 f863"/>
              <a:gd name="f915" fmla="*/ 4369 1 f862"/>
              <a:gd name="f916" fmla="*/ 515 1 f863"/>
              <a:gd name="f917" fmla="*/ 307 1 f862"/>
              <a:gd name="f918" fmla="*/ 2925 1 f863"/>
              <a:gd name="f919" fmla="*/ 4317 1 f862"/>
              <a:gd name="f920" fmla="*/ 2811 1 f863"/>
              <a:gd name="f921" fmla="*/ 3855 1 f862"/>
              <a:gd name="f922" fmla="*/ 270 1 f863"/>
              <a:gd name="f923" fmla="*/ 4292 1 f862"/>
              <a:gd name="f924" fmla="*/ 2889 1 f863"/>
              <a:gd name="f925" fmla="*/ 4203 1 f862"/>
              <a:gd name="f926" fmla="*/ 2717 1 f863"/>
              <a:gd name="f927" fmla="*/ 4027 1 f862"/>
              <a:gd name="f928" fmla="*/ 2551 1 f863"/>
              <a:gd name="f929" fmla="*/ 348 1 f862"/>
              <a:gd name="f930" fmla="*/ 1190 1 f863"/>
              <a:gd name="f931" fmla="*/ 790 1 f862"/>
              <a:gd name="f932" fmla="*/ 634 1 f863"/>
              <a:gd name="f933" fmla="*/ 172 1 f862"/>
              <a:gd name="f934" fmla="*/ 650 1 f863"/>
              <a:gd name="f935" fmla="*/ 78 1 f862"/>
              <a:gd name="f936" fmla="*/ 1341 1 f863"/>
              <a:gd name="f937" fmla="*/ 509 1 f862"/>
              <a:gd name="f938" fmla="*/ 857 1 f863"/>
              <a:gd name="f939" fmla="*/ 218 1 f862"/>
              <a:gd name="f940" fmla="*/ 946 1 f863"/>
              <a:gd name="f941" fmla="*/ 333 1 f862"/>
              <a:gd name="f942" fmla="*/ 1938 1 f863"/>
              <a:gd name="f943" fmla="*/ 244 1 f862"/>
              <a:gd name="f944" fmla="*/ 1377 1 f863"/>
              <a:gd name="f945" fmla="*/ 629 1 f862"/>
              <a:gd name="f946" fmla="*/ 1122 1 f863"/>
              <a:gd name="f947" fmla="*/ 795 1 f862"/>
              <a:gd name="f948" fmla="*/ 587 1 f863"/>
              <a:gd name="f949" fmla="*/ 198 1 f862"/>
              <a:gd name="f950" fmla="*/ 3865 1 f862"/>
              <a:gd name="f951" fmla="*/ 99 1 f863"/>
              <a:gd name="f952" fmla="*/ 3315 1 f862"/>
              <a:gd name="f953" fmla="*/ 899 1 f863"/>
              <a:gd name="f954" fmla="*/ 3777 1 f862"/>
              <a:gd name="f955" fmla="*/ 37 1 f863"/>
              <a:gd name="f956" fmla="*/ 125 1 f862"/>
              <a:gd name="f957" fmla="*/ 1481 1 f863"/>
              <a:gd name="f958" fmla="*/ 114 1 f862"/>
              <a:gd name="f959" fmla="*/ 1382 1 f863"/>
              <a:gd name="f960" fmla="*/ 847 1 f862"/>
              <a:gd name="f961" fmla="*/ 774 1 f863"/>
              <a:gd name="f962" fmla="*/ 1091 1 f862"/>
              <a:gd name="f963" fmla="*/ 759 1 f863"/>
              <a:gd name="f964" fmla="*/ 743 1 f863"/>
              <a:gd name="f965" fmla="*/ 889 1 f862"/>
              <a:gd name="f966" fmla="*/ 831 1 f863"/>
              <a:gd name="f967" fmla="*/ 1018 1 f862"/>
              <a:gd name="f968" fmla="*/ 915 1 f862"/>
              <a:gd name="f969" fmla="*/ 1387 1 f862"/>
              <a:gd name="f970" fmla="*/ 151 1 f863"/>
              <a:gd name="f971" fmla="*/ 1294 1 f862"/>
              <a:gd name="f972" fmla="*/ 322 1 f863"/>
              <a:gd name="f973" fmla="*/ 1356 1 f862"/>
              <a:gd name="f974" fmla="*/ 535 1 f863"/>
              <a:gd name="f975" fmla="*/ 1231 1 f862"/>
              <a:gd name="f976" fmla="*/ 374 1 f863"/>
              <a:gd name="f977" fmla="*/ 1024 1 f862"/>
              <a:gd name="f978" fmla="*/ 489 1 f863"/>
              <a:gd name="f979" fmla="*/ 753 1 f863"/>
              <a:gd name="f980" fmla="*/ 1237 1 f862"/>
              <a:gd name="f981" fmla="*/ 0 1 f862"/>
              <a:gd name="f982" fmla="*/ 4395 1 f862"/>
              <a:gd name="f983" fmla="*/ 0 1 f863"/>
              <a:gd name="f984" fmla="*/ 3107 1 f863"/>
              <a:gd name="f985" fmla="+- f864 0 f1"/>
              <a:gd name="f986" fmla="*/ f981 f857 1"/>
              <a:gd name="f987" fmla="*/ f982 f857 1"/>
              <a:gd name="f988" fmla="*/ f984 f858 1"/>
              <a:gd name="f989" fmla="*/ f983 f858 1"/>
              <a:gd name="f990" fmla="*/ f865 f857 1"/>
              <a:gd name="f991" fmla="*/ f866 f858 1"/>
              <a:gd name="f992" fmla="*/ f867 f857 1"/>
              <a:gd name="f993" fmla="*/ f868 f858 1"/>
              <a:gd name="f994" fmla="*/ f869 f857 1"/>
              <a:gd name="f995" fmla="*/ f870 f858 1"/>
              <a:gd name="f996" fmla="*/ f871 f857 1"/>
              <a:gd name="f997" fmla="*/ f872 f858 1"/>
              <a:gd name="f998" fmla="*/ f873 f857 1"/>
              <a:gd name="f999" fmla="*/ f874 f858 1"/>
              <a:gd name="f1000" fmla="*/ f875 f857 1"/>
              <a:gd name="f1001" fmla="*/ f876 f858 1"/>
              <a:gd name="f1002" fmla="*/ f877 f857 1"/>
              <a:gd name="f1003" fmla="*/ f878 f858 1"/>
              <a:gd name="f1004" fmla="*/ f879 f857 1"/>
              <a:gd name="f1005" fmla="*/ f880 f858 1"/>
              <a:gd name="f1006" fmla="*/ f881 f857 1"/>
              <a:gd name="f1007" fmla="*/ f882 f858 1"/>
              <a:gd name="f1008" fmla="*/ f883 f857 1"/>
              <a:gd name="f1009" fmla="*/ f884 f858 1"/>
              <a:gd name="f1010" fmla="*/ f885 f857 1"/>
              <a:gd name="f1011" fmla="*/ f886 f858 1"/>
              <a:gd name="f1012" fmla="*/ f887 f857 1"/>
              <a:gd name="f1013" fmla="*/ f888 f858 1"/>
              <a:gd name="f1014" fmla="*/ f889 f857 1"/>
              <a:gd name="f1015" fmla="*/ f890 f858 1"/>
              <a:gd name="f1016" fmla="*/ f891 f857 1"/>
              <a:gd name="f1017" fmla="*/ f892 f858 1"/>
              <a:gd name="f1018" fmla="*/ f893 f857 1"/>
              <a:gd name="f1019" fmla="*/ f894 f858 1"/>
              <a:gd name="f1020" fmla="*/ f895 f857 1"/>
              <a:gd name="f1021" fmla="*/ f896 f858 1"/>
              <a:gd name="f1022" fmla="*/ f897 f857 1"/>
              <a:gd name="f1023" fmla="*/ f898 f858 1"/>
              <a:gd name="f1024" fmla="*/ f899 f857 1"/>
              <a:gd name="f1025" fmla="*/ f900 f858 1"/>
              <a:gd name="f1026" fmla="*/ f901 f857 1"/>
              <a:gd name="f1027" fmla="*/ f902 f858 1"/>
              <a:gd name="f1028" fmla="*/ f903 f857 1"/>
              <a:gd name="f1029" fmla="*/ f904 f858 1"/>
              <a:gd name="f1030" fmla="*/ f905 f857 1"/>
              <a:gd name="f1031" fmla="*/ f906 f858 1"/>
              <a:gd name="f1032" fmla="*/ f907 f857 1"/>
              <a:gd name="f1033" fmla="*/ f908 f858 1"/>
              <a:gd name="f1034" fmla="*/ f909 f857 1"/>
              <a:gd name="f1035" fmla="*/ f910 f858 1"/>
              <a:gd name="f1036" fmla="*/ f911 f857 1"/>
              <a:gd name="f1037" fmla="*/ f912 f858 1"/>
              <a:gd name="f1038" fmla="*/ f913 f857 1"/>
              <a:gd name="f1039" fmla="*/ f914 f858 1"/>
              <a:gd name="f1040" fmla="*/ f915 f857 1"/>
              <a:gd name="f1041" fmla="*/ f916 f858 1"/>
              <a:gd name="f1042" fmla="*/ f917 f857 1"/>
              <a:gd name="f1043" fmla="*/ f918 f858 1"/>
              <a:gd name="f1044" fmla="*/ f919 f857 1"/>
              <a:gd name="f1045" fmla="*/ f920 f858 1"/>
              <a:gd name="f1046" fmla="*/ f921 f857 1"/>
              <a:gd name="f1047" fmla="*/ f922 f858 1"/>
              <a:gd name="f1048" fmla="*/ f923 f857 1"/>
              <a:gd name="f1049" fmla="*/ f924 f858 1"/>
              <a:gd name="f1050" fmla="*/ f925 f857 1"/>
              <a:gd name="f1051" fmla="*/ f926 f858 1"/>
              <a:gd name="f1052" fmla="*/ f927 f857 1"/>
              <a:gd name="f1053" fmla="*/ f928 f858 1"/>
              <a:gd name="f1054" fmla="*/ f929 f857 1"/>
              <a:gd name="f1055" fmla="*/ f930 f858 1"/>
              <a:gd name="f1056" fmla="*/ f931 f857 1"/>
              <a:gd name="f1057" fmla="*/ f932 f858 1"/>
              <a:gd name="f1058" fmla="*/ f933 f857 1"/>
              <a:gd name="f1059" fmla="*/ f934 f858 1"/>
              <a:gd name="f1060" fmla="*/ f935 f857 1"/>
              <a:gd name="f1061" fmla="*/ f936 f858 1"/>
              <a:gd name="f1062" fmla="*/ f937 f857 1"/>
              <a:gd name="f1063" fmla="*/ f938 f858 1"/>
              <a:gd name="f1064" fmla="*/ f939 f857 1"/>
              <a:gd name="f1065" fmla="*/ f940 f858 1"/>
              <a:gd name="f1066" fmla="*/ f941 f857 1"/>
              <a:gd name="f1067" fmla="*/ f942 f858 1"/>
              <a:gd name="f1068" fmla="*/ f943 f857 1"/>
              <a:gd name="f1069" fmla="*/ f944 f858 1"/>
              <a:gd name="f1070" fmla="*/ f945 f857 1"/>
              <a:gd name="f1071" fmla="*/ f946 f858 1"/>
              <a:gd name="f1072" fmla="*/ f947 f857 1"/>
              <a:gd name="f1073" fmla="*/ f948 f858 1"/>
              <a:gd name="f1074" fmla="*/ f949 f857 1"/>
              <a:gd name="f1075" fmla="*/ f950 f857 1"/>
              <a:gd name="f1076" fmla="*/ f951 f858 1"/>
              <a:gd name="f1077" fmla="*/ f952 f857 1"/>
              <a:gd name="f1078" fmla="*/ f953 f858 1"/>
              <a:gd name="f1079" fmla="*/ f954 f857 1"/>
              <a:gd name="f1080" fmla="*/ f955 f858 1"/>
              <a:gd name="f1081" fmla="*/ f956 f857 1"/>
              <a:gd name="f1082" fmla="*/ f957 f858 1"/>
              <a:gd name="f1083" fmla="*/ f958 f857 1"/>
              <a:gd name="f1084" fmla="*/ f959 f858 1"/>
              <a:gd name="f1085" fmla="*/ f960 f857 1"/>
              <a:gd name="f1086" fmla="*/ f961 f858 1"/>
              <a:gd name="f1087" fmla="*/ f962 f857 1"/>
              <a:gd name="f1088" fmla="*/ f963 f858 1"/>
              <a:gd name="f1089" fmla="*/ f964 f858 1"/>
              <a:gd name="f1090" fmla="*/ f965 f857 1"/>
              <a:gd name="f1091" fmla="*/ f966 f858 1"/>
              <a:gd name="f1092" fmla="*/ f967 f857 1"/>
              <a:gd name="f1093" fmla="*/ f968 f857 1"/>
              <a:gd name="f1094" fmla="*/ f969 f857 1"/>
              <a:gd name="f1095" fmla="*/ f970 f858 1"/>
              <a:gd name="f1096" fmla="*/ f971 f857 1"/>
              <a:gd name="f1097" fmla="*/ f972 f858 1"/>
              <a:gd name="f1098" fmla="*/ f973 f857 1"/>
              <a:gd name="f1099" fmla="*/ f974 f858 1"/>
              <a:gd name="f1100" fmla="*/ f975 f857 1"/>
              <a:gd name="f1101" fmla="*/ f976 f858 1"/>
              <a:gd name="f1102" fmla="*/ f977 f857 1"/>
              <a:gd name="f1103" fmla="*/ f978 f858 1"/>
              <a:gd name="f1104" fmla="*/ f979 f858 1"/>
              <a:gd name="f1105" fmla="*/ f980 f857 1"/>
            </a:gdLst>
            <a:ahLst/>
            <a:cxnLst>
              <a:cxn ang="3cd4">
                <a:pos x="hc" y="t"/>
              </a:cxn>
              <a:cxn ang="0">
                <a:pos x="r" y="vc"/>
              </a:cxn>
              <a:cxn ang="cd4">
                <a:pos x="hc" y="b"/>
              </a:cxn>
              <a:cxn ang="cd2">
                <a:pos x="l" y="vc"/>
              </a:cxn>
              <a:cxn ang="f985">
                <a:pos x="f990" y="f991"/>
              </a:cxn>
              <a:cxn ang="f985">
                <a:pos x="f992" y="f993"/>
              </a:cxn>
              <a:cxn ang="f985">
                <a:pos x="f994" y="f995"/>
              </a:cxn>
              <a:cxn ang="f985">
                <a:pos x="f996" y="f997"/>
              </a:cxn>
              <a:cxn ang="f985">
                <a:pos x="f998" y="f999"/>
              </a:cxn>
              <a:cxn ang="f985">
                <a:pos x="f1000" y="f1001"/>
              </a:cxn>
              <a:cxn ang="f985">
                <a:pos x="f1002" y="f1003"/>
              </a:cxn>
              <a:cxn ang="f985">
                <a:pos x="f1004" y="f1005"/>
              </a:cxn>
              <a:cxn ang="f985">
                <a:pos x="f1006" y="f1007"/>
              </a:cxn>
              <a:cxn ang="f985">
                <a:pos x="f1008" y="f1009"/>
              </a:cxn>
              <a:cxn ang="f985">
                <a:pos x="f1010" y="f1011"/>
              </a:cxn>
              <a:cxn ang="f985">
                <a:pos x="f1012" y="f1013"/>
              </a:cxn>
              <a:cxn ang="f985">
                <a:pos x="f1014" y="f1015"/>
              </a:cxn>
              <a:cxn ang="f985">
                <a:pos x="f1016" y="f1017"/>
              </a:cxn>
              <a:cxn ang="f985">
                <a:pos x="f1018" y="f1019"/>
              </a:cxn>
              <a:cxn ang="f985">
                <a:pos x="f1020" y="f1021"/>
              </a:cxn>
              <a:cxn ang="f985">
                <a:pos x="f1022" y="f1023"/>
              </a:cxn>
              <a:cxn ang="f985">
                <a:pos x="f1024" y="f1025"/>
              </a:cxn>
              <a:cxn ang="f985">
                <a:pos x="f1026" y="f1027"/>
              </a:cxn>
              <a:cxn ang="f985">
                <a:pos x="f1028" y="f1029"/>
              </a:cxn>
              <a:cxn ang="f985">
                <a:pos x="f1030" y="f1031"/>
              </a:cxn>
              <a:cxn ang="f985">
                <a:pos x="f1032" y="f1033"/>
              </a:cxn>
              <a:cxn ang="f985">
                <a:pos x="f1034" y="f1035"/>
              </a:cxn>
              <a:cxn ang="f985">
                <a:pos x="f1036" y="f1037"/>
              </a:cxn>
              <a:cxn ang="f985">
                <a:pos x="f1038" y="f1039"/>
              </a:cxn>
              <a:cxn ang="f985">
                <a:pos x="f1040" y="f1041"/>
              </a:cxn>
              <a:cxn ang="f985">
                <a:pos x="f1042" y="f1043"/>
              </a:cxn>
              <a:cxn ang="f985">
                <a:pos x="f1044" y="f1045"/>
              </a:cxn>
              <a:cxn ang="f985">
                <a:pos x="f1046" y="f1047"/>
              </a:cxn>
              <a:cxn ang="f985">
                <a:pos x="f1048" y="f1049"/>
              </a:cxn>
              <a:cxn ang="f985">
                <a:pos x="f1050" y="f1051"/>
              </a:cxn>
              <a:cxn ang="f985">
                <a:pos x="f1052" y="f1053"/>
              </a:cxn>
              <a:cxn ang="f985">
                <a:pos x="f1054" y="f1055"/>
              </a:cxn>
              <a:cxn ang="f985">
                <a:pos x="f1056" y="f1057"/>
              </a:cxn>
              <a:cxn ang="f985">
                <a:pos x="f1058" y="f1059"/>
              </a:cxn>
              <a:cxn ang="f985">
                <a:pos x="f1060" y="f1061"/>
              </a:cxn>
              <a:cxn ang="f985">
                <a:pos x="f1062" y="f1063"/>
              </a:cxn>
              <a:cxn ang="f985">
                <a:pos x="f1064" y="f1065"/>
              </a:cxn>
              <a:cxn ang="f985">
                <a:pos x="f1066" y="f1067"/>
              </a:cxn>
              <a:cxn ang="f985">
                <a:pos x="f1068" y="f1069"/>
              </a:cxn>
              <a:cxn ang="f985">
                <a:pos x="f1070" y="f1071"/>
              </a:cxn>
              <a:cxn ang="f985">
                <a:pos x="f1072" y="f1073"/>
              </a:cxn>
              <a:cxn ang="f985">
                <a:pos x="f1074" y="f1061"/>
              </a:cxn>
              <a:cxn ang="f985">
                <a:pos x="f1075" y="f1076"/>
              </a:cxn>
              <a:cxn ang="f985">
                <a:pos x="f1077" y="f1078"/>
              </a:cxn>
              <a:cxn ang="f985">
                <a:pos x="f992" y="f993"/>
              </a:cxn>
              <a:cxn ang="f985">
                <a:pos x="f1079" y="f1080"/>
              </a:cxn>
              <a:cxn ang="f985">
                <a:pos x="f1081" y="f1082"/>
              </a:cxn>
              <a:cxn ang="f985">
                <a:pos x="f1083" y="f1084"/>
              </a:cxn>
              <a:cxn ang="f985">
                <a:pos x="f992" y="f993"/>
              </a:cxn>
              <a:cxn ang="f985">
                <a:pos x="f1085" y="f1086"/>
              </a:cxn>
              <a:cxn ang="f985">
                <a:pos x="f1087" y="f1088"/>
              </a:cxn>
              <a:cxn ang="f985">
                <a:pos x="f1000" y="f1089"/>
              </a:cxn>
              <a:cxn ang="f985">
                <a:pos x="f1090" y="f1091"/>
              </a:cxn>
              <a:cxn ang="f985">
                <a:pos x="f1092" y="f1063"/>
              </a:cxn>
              <a:cxn ang="f985">
                <a:pos x="f1093" y="f999"/>
              </a:cxn>
              <a:cxn ang="f985">
                <a:pos x="f1094" y="f1095"/>
              </a:cxn>
              <a:cxn ang="f985">
                <a:pos x="f1096" y="f1097"/>
              </a:cxn>
              <a:cxn ang="f985">
                <a:pos x="f1098" y="f1099"/>
              </a:cxn>
              <a:cxn ang="f985">
                <a:pos x="f1100" y="f1101"/>
              </a:cxn>
              <a:cxn ang="f985">
                <a:pos x="f1102" y="f1103"/>
              </a:cxn>
              <a:cxn ang="f985">
                <a:pos x="f1100" y="f1104"/>
              </a:cxn>
              <a:cxn ang="f985">
                <a:pos x="f1105" y="f1099"/>
              </a:cxn>
            </a:cxnLst>
            <a:rect l="f986" t="f989" r="f987" b="f988"/>
            <a:pathLst>
              <a:path w="4395" h="3107">
                <a:moveTo>
                  <a:pt x="f8" y="f9"/>
                </a:moveTo>
                <a:lnTo>
                  <a:pt x="f10" y="f11"/>
                </a:lnTo>
                <a:lnTo>
                  <a:pt x="f12" y="f13"/>
                </a:lnTo>
                <a:lnTo>
                  <a:pt x="f14" y="f15"/>
                </a:lnTo>
                <a:lnTo>
                  <a:pt x="f13" y="f11"/>
                </a:lnTo>
                <a:lnTo>
                  <a:pt x="f9" y="f16"/>
                </a:lnTo>
                <a:lnTo>
                  <a:pt x="f17" y="f16"/>
                </a:lnTo>
                <a:lnTo>
                  <a:pt x="f18" y="f9"/>
                </a:lnTo>
                <a:lnTo>
                  <a:pt x="f19" y="f9"/>
                </a:lnTo>
                <a:lnTo>
                  <a:pt x="f20" y="f9"/>
                </a:lnTo>
                <a:lnTo>
                  <a:pt x="f20" y="f9"/>
                </a:lnTo>
                <a:lnTo>
                  <a:pt x="f8" y="f9"/>
                </a:lnTo>
                <a:lnTo>
                  <a:pt x="f21" y="f22"/>
                </a:lnTo>
                <a:lnTo>
                  <a:pt x="f18" y="f23"/>
                </a:lnTo>
                <a:lnTo>
                  <a:pt x="f24" y="f25"/>
                </a:lnTo>
                <a:lnTo>
                  <a:pt x="f26" y="f22"/>
                </a:lnTo>
                <a:lnTo>
                  <a:pt x="f27" y="f23"/>
                </a:lnTo>
                <a:lnTo>
                  <a:pt x="f28" y="f29"/>
                </a:lnTo>
                <a:lnTo>
                  <a:pt x="f28" y="f30"/>
                </a:lnTo>
                <a:lnTo>
                  <a:pt x="f31" y="f29"/>
                </a:lnTo>
                <a:lnTo>
                  <a:pt x="f31" y="f32"/>
                </a:lnTo>
                <a:lnTo>
                  <a:pt x="f31" y="f33"/>
                </a:lnTo>
                <a:lnTo>
                  <a:pt x="f28" y="f25"/>
                </a:lnTo>
                <a:lnTo>
                  <a:pt x="f14" y="f25"/>
                </a:lnTo>
                <a:lnTo>
                  <a:pt x="f9" y="f22"/>
                </a:lnTo>
                <a:lnTo>
                  <a:pt x="f16" y="f22"/>
                </a:lnTo>
                <a:lnTo>
                  <a:pt x="f34" y="f23"/>
                </a:lnTo>
                <a:lnTo>
                  <a:pt x="f34" y="f25"/>
                </a:lnTo>
                <a:lnTo>
                  <a:pt x="f34" y="f35"/>
                </a:lnTo>
                <a:lnTo>
                  <a:pt x="f9" y="f36"/>
                </a:lnTo>
                <a:lnTo>
                  <a:pt x="f11" y="f37"/>
                </a:lnTo>
                <a:lnTo>
                  <a:pt x="f9" y="f38"/>
                </a:lnTo>
                <a:lnTo>
                  <a:pt x="f39" y="f38"/>
                </a:lnTo>
                <a:lnTo>
                  <a:pt x="f31" y="f37"/>
                </a:lnTo>
                <a:lnTo>
                  <a:pt x="f14" y="f40"/>
                </a:lnTo>
                <a:lnTo>
                  <a:pt x="f27" y="f41"/>
                </a:lnTo>
                <a:lnTo>
                  <a:pt x="f12" y="f40"/>
                </a:lnTo>
                <a:lnTo>
                  <a:pt x="f12" y="f42"/>
                </a:lnTo>
                <a:lnTo>
                  <a:pt x="f24" y="f42"/>
                </a:lnTo>
                <a:lnTo>
                  <a:pt x="f43" y="f42"/>
                </a:lnTo>
                <a:lnTo>
                  <a:pt x="f43" y="f44"/>
                </a:lnTo>
                <a:lnTo>
                  <a:pt x="f43" y="f40"/>
                </a:lnTo>
                <a:lnTo>
                  <a:pt x="f18" y="f41"/>
                </a:lnTo>
                <a:lnTo>
                  <a:pt x="f21" y="f45"/>
                </a:lnTo>
                <a:lnTo>
                  <a:pt x="f18" y="f37"/>
                </a:lnTo>
                <a:lnTo>
                  <a:pt x="f43" y="f45"/>
                </a:lnTo>
                <a:lnTo>
                  <a:pt x="f21" y="f22"/>
                </a:lnTo>
                <a:lnTo>
                  <a:pt x="f8" y="f9"/>
                </a:lnTo>
                <a:lnTo>
                  <a:pt x="f46" y="f47"/>
                </a:lnTo>
                <a:lnTo>
                  <a:pt x="f27" y="f48"/>
                </a:lnTo>
                <a:lnTo>
                  <a:pt x="f12" y="f48"/>
                </a:lnTo>
                <a:lnTo>
                  <a:pt x="f27" y="f47"/>
                </a:lnTo>
                <a:lnTo>
                  <a:pt x="f12" y="f47"/>
                </a:lnTo>
                <a:lnTo>
                  <a:pt x="f26" y="f47"/>
                </a:lnTo>
                <a:lnTo>
                  <a:pt x="f12" y="f49"/>
                </a:lnTo>
                <a:lnTo>
                  <a:pt x="f27" y="f50"/>
                </a:lnTo>
                <a:lnTo>
                  <a:pt x="f26" y="f49"/>
                </a:lnTo>
                <a:lnTo>
                  <a:pt x="f26" y="f50"/>
                </a:lnTo>
                <a:lnTo>
                  <a:pt x="f51" y="f47"/>
                </a:lnTo>
                <a:lnTo>
                  <a:pt x="f18" y="f48"/>
                </a:lnTo>
                <a:lnTo>
                  <a:pt x="f43" y="f48"/>
                </a:lnTo>
                <a:lnTo>
                  <a:pt x="f43" y="f52"/>
                </a:lnTo>
                <a:lnTo>
                  <a:pt x="f18" y="f52"/>
                </a:lnTo>
                <a:lnTo>
                  <a:pt x="f18" y="f53"/>
                </a:lnTo>
                <a:lnTo>
                  <a:pt x="f51" y="f53"/>
                </a:lnTo>
                <a:lnTo>
                  <a:pt x="f51" y="f54"/>
                </a:lnTo>
                <a:lnTo>
                  <a:pt x="f51" y="f55"/>
                </a:lnTo>
                <a:lnTo>
                  <a:pt x="f26" y="f54"/>
                </a:lnTo>
                <a:lnTo>
                  <a:pt x="f26" y="f53"/>
                </a:lnTo>
                <a:lnTo>
                  <a:pt x="f27" y="f54"/>
                </a:lnTo>
                <a:lnTo>
                  <a:pt x="f27" y="f55"/>
                </a:lnTo>
                <a:lnTo>
                  <a:pt x="f27" y="f54"/>
                </a:lnTo>
                <a:lnTo>
                  <a:pt x="f27" y="f53"/>
                </a:lnTo>
                <a:lnTo>
                  <a:pt x="f27" y="f52"/>
                </a:lnTo>
                <a:lnTo>
                  <a:pt x="f12" y="f52"/>
                </a:lnTo>
                <a:lnTo>
                  <a:pt x="f46" y="f48"/>
                </a:lnTo>
                <a:lnTo>
                  <a:pt x="f46" y="f47"/>
                </a:lnTo>
                <a:lnTo>
                  <a:pt x="f8" y="f9"/>
                </a:lnTo>
                <a:lnTo>
                  <a:pt x="f15" y="f42"/>
                </a:lnTo>
                <a:lnTo>
                  <a:pt x="f16" y="f44"/>
                </a:lnTo>
                <a:lnTo>
                  <a:pt x="f15" y="f40"/>
                </a:lnTo>
                <a:lnTo>
                  <a:pt x="f15" y="f42"/>
                </a:lnTo>
                <a:lnTo>
                  <a:pt x="f8" y="f9"/>
                </a:lnTo>
                <a:lnTo>
                  <a:pt x="f39" y="f44"/>
                </a:lnTo>
                <a:lnTo>
                  <a:pt x="f14" y="f40"/>
                </a:lnTo>
                <a:lnTo>
                  <a:pt x="f16" y="f44"/>
                </a:lnTo>
                <a:lnTo>
                  <a:pt x="f39" y="f44"/>
                </a:lnTo>
                <a:lnTo>
                  <a:pt x="f8" y="f9"/>
                </a:lnTo>
                <a:lnTo>
                  <a:pt x="f56" y="f57"/>
                </a:lnTo>
                <a:lnTo>
                  <a:pt x="f56" y="f58"/>
                </a:lnTo>
                <a:lnTo>
                  <a:pt x="f59" y="f58"/>
                </a:lnTo>
                <a:lnTo>
                  <a:pt x="f59" y="f60"/>
                </a:lnTo>
                <a:lnTo>
                  <a:pt x="f59" y="f58"/>
                </a:lnTo>
                <a:lnTo>
                  <a:pt x="f61" y="f58"/>
                </a:lnTo>
                <a:lnTo>
                  <a:pt x="f62" y="f57"/>
                </a:lnTo>
                <a:lnTo>
                  <a:pt x="f63" y="f57"/>
                </a:lnTo>
                <a:lnTo>
                  <a:pt x="f62" y="f58"/>
                </a:lnTo>
                <a:lnTo>
                  <a:pt x="f63" y="f58"/>
                </a:lnTo>
                <a:lnTo>
                  <a:pt x="f64" y="f58"/>
                </a:lnTo>
                <a:lnTo>
                  <a:pt x="f64" y="f57"/>
                </a:lnTo>
                <a:lnTo>
                  <a:pt x="f65" y="f57"/>
                </a:lnTo>
                <a:lnTo>
                  <a:pt x="f66" y="f67"/>
                </a:lnTo>
                <a:lnTo>
                  <a:pt x="f66" y="f68"/>
                </a:lnTo>
                <a:lnTo>
                  <a:pt x="f64" y="f68"/>
                </a:lnTo>
                <a:lnTo>
                  <a:pt x="f64" y="f69"/>
                </a:lnTo>
                <a:lnTo>
                  <a:pt x="f63" y="f70"/>
                </a:lnTo>
                <a:lnTo>
                  <a:pt x="f62" y="f69"/>
                </a:lnTo>
                <a:lnTo>
                  <a:pt x="f61" y="f69"/>
                </a:lnTo>
                <a:lnTo>
                  <a:pt x="f59" y="f68"/>
                </a:lnTo>
                <a:lnTo>
                  <a:pt x="f56" y="f57"/>
                </a:lnTo>
                <a:lnTo>
                  <a:pt x="f8" y="f9"/>
                </a:lnTo>
                <a:lnTo>
                  <a:pt x="f71" y="f72"/>
                </a:lnTo>
                <a:lnTo>
                  <a:pt x="f59" y="f72"/>
                </a:lnTo>
                <a:lnTo>
                  <a:pt x="f61" y="f73"/>
                </a:lnTo>
                <a:lnTo>
                  <a:pt x="f59" y="f74"/>
                </a:lnTo>
                <a:lnTo>
                  <a:pt x="f71" y="f73"/>
                </a:lnTo>
                <a:lnTo>
                  <a:pt x="f71" y="f72"/>
                </a:lnTo>
                <a:lnTo>
                  <a:pt x="f8" y="f9"/>
                </a:lnTo>
                <a:lnTo>
                  <a:pt x="f75" y="f76"/>
                </a:lnTo>
                <a:lnTo>
                  <a:pt x="f77" y="f78"/>
                </a:lnTo>
                <a:lnTo>
                  <a:pt x="f77" y="f79"/>
                </a:lnTo>
                <a:lnTo>
                  <a:pt x="f80" y="f81"/>
                </a:lnTo>
                <a:lnTo>
                  <a:pt x="f82" y="f83"/>
                </a:lnTo>
                <a:lnTo>
                  <a:pt x="f82" y="f84"/>
                </a:lnTo>
                <a:lnTo>
                  <a:pt x="f75" y="f85"/>
                </a:lnTo>
                <a:lnTo>
                  <a:pt x="f86" y="f83"/>
                </a:lnTo>
                <a:lnTo>
                  <a:pt x="f87" y="f79"/>
                </a:lnTo>
                <a:lnTo>
                  <a:pt x="f88" y="f89"/>
                </a:lnTo>
                <a:lnTo>
                  <a:pt x="f87" y="f76"/>
                </a:lnTo>
                <a:lnTo>
                  <a:pt x="f86" y="f76"/>
                </a:lnTo>
                <a:lnTo>
                  <a:pt x="f75" y="f76"/>
                </a:lnTo>
                <a:lnTo>
                  <a:pt x="f8" y="f9"/>
                </a:lnTo>
                <a:lnTo>
                  <a:pt x="f90" y="f91"/>
                </a:lnTo>
                <a:lnTo>
                  <a:pt x="f90" y="f70"/>
                </a:lnTo>
                <a:lnTo>
                  <a:pt x="f90" y="f69"/>
                </a:lnTo>
                <a:lnTo>
                  <a:pt x="f92" y="f69"/>
                </a:lnTo>
                <a:lnTo>
                  <a:pt x="f92" y="f68"/>
                </a:lnTo>
                <a:lnTo>
                  <a:pt x="f92" y="f69"/>
                </a:lnTo>
                <a:lnTo>
                  <a:pt x="f93" y="f68"/>
                </a:lnTo>
                <a:lnTo>
                  <a:pt x="f93" y="f69"/>
                </a:lnTo>
                <a:lnTo>
                  <a:pt x="f94" y="f68"/>
                </a:lnTo>
                <a:lnTo>
                  <a:pt x="f94" y="f69"/>
                </a:lnTo>
                <a:lnTo>
                  <a:pt x="f95" y="f69"/>
                </a:lnTo>
                <a:lnTo>
                  <a:pt x="f96" y="f70"/>
                </a:lnTo>
                <a:lnTo>
                  <a:pt x="f96" y="f91"/>
                </a:lnTo>
                <a:lnTo>
                  <a:pt x="f96" y="f70"/>
                </a:lnTo>
                <a:lnTo>
                  <a:pt x="f97" y="f91"/>
                </a:lnTo>
                <a:lnTo>
                  <a:pt x="f97" y="f98"/>
                </a:lnTo>
                <a:lnTo>
                  <a:pt x="f97" y="f99"/>
                </a:lnTo>
                <a:lnTo>
                  <a:pt x="f97" y="f100"/>
                </a:lnTo>
                <a:lnTo>
                  <a:pt x="f96" y="f100"/>
                </a:lnTo>
                <a:lnTo>
                  <a:pt x="f95" y="f100"/>
                </a:lnTo>
                <a:lnTo>
                  <a:pt x="f94" y="f99"/>
                </a:lnTo>
                <a:lnTo>
                  <a:pt x="f92" y="f98"/>
                </a:lnTo>
                <a:lnTo>
                  <a:pt x="f90" y="f91"/>
                </a:lnTo>
                <a:lnTo>
                  <a:pt x="f8" y="f9"/>
                </a:lnTo>
                <a:lnTo>
                  <a:pt x="f62" y="f101"/>
                </a:lnTo>
                <a:lnTo>
                  <a:pt x="f62" y="f102"/>
                </a:lnTo>
                <a:lnTo>
                  <a:pt x="f63" y="f102"/>
                </a:lnTo>
                <a:lnTo>
                  <a:pt x="f64" y="f101"/>
                </a:lnTo>
                <a:lnTo>
                  <a:pt x="f63" y="f101"/>
                </a:lnTo>
                <a:lnTo>
                  <a:pt x="f62" y="f101"/>
                </a:lnTo>
                <a:lnTo>
                  <a:pt x="f8" y="f9"/>
                </a:lnTo>
                <a:lnTo>
                  <a:pt x="f103" y="f104"/>
                </a:lnTo>
                <a:lnTo>
                  <a:pt x="f105" y="f106"/>
                </a:lnTo>
                <a:lnTo>
                  <a:pt x="f103" y="f107"/>
                </a:lnTo>
                <a:lnTo>
                  <a:pt x="f105" y="f107"/>
                </a:lnTo>
                <a:lnTo>
                  <a:pt x="f103" y="f107"/>
                </a:lnTo>
                <a:lnTo>
                  <a:pt x="f105" y="f107"/>
                </a:lnTo>
                <a:lnTo>
                  <a:pt x="f103" y="f108"/>
                </a:lnTo>
                <a:lnTo>
                  <a:pt x="f105" y="f108"/>
                </a:lnTo>
                <a:lnTo>
                  <a:pt x="f105" y="f109"/>
                </a:lnTo>
                <a:lnTo>
                  <a:pt x="f110" y="f109"/>
                </a:lnTo>
                <a:lnTo>
                  <a:pt x="f110" y="f111"/>
                </a:lnTo>
                <a:lnTo>
                  <a:pt x="f110" y="f109"/>
                </a:lnTo>
                <a:lnTo>
                  <a:pt x="f110" y="f111"/>
                </a:lnTo>
                <a:lnTo>
                  <a:pt x="f112" y="f109"/>
                </a:lnTo>
                <a:lnTo>
                  <a:pt x="f112" y="f111"/>
                </a:lnTo>
                <a:lnTo>
                  <a:pt x="f112" y="f109"/>
                </a:lnTo>
                <a:lnTo>
                  <a:pt x="f113" y="f109"/>
                </a:lnTo>
                <a:lnTo>
                  <a:pt x="f114" y="f109"/>
                </a:lnTo>
                <a:lnTo>
                  <a:pt x="f115" y="f109"/>
                </a:lnTo>
                <a:lnTo>
                  <a:pt x="f116" y="f108"/>
                </a:lnTo>
                <a:lnTo>
                  <a:pt x="f116" y="f109"/>
                </a:lnTo>
                <a:lnTo>
                  <a:pt x="f116" y="f108"/>
                </a:lnTo>
                <a:lnTo>
                  <a:pt x="f117" y="f108"/>
                </a:lnTo>
                <a:lnTo>
                  <a:pt x="f90" y="f107"/>
                </a:lnTo>
                <a:lnTo>
                  <a:pt x="f92" y="f106"/>
                </a:lnTo>
                <a:lnTo>
                  <a:pt x="f93" y="f104"/>
                </a:lnTo>
                <a:lnTo>
                  <a:pt x="f92" y="f118"/>
                </a:lnTo>
                <a:lnTo>
                  <a:pt x="f93" y="f118"/>
                </a:lnTo>
                <a:lnTo>
                  <a:pt x="f93" y="f119"/>
                </a:lnTo>
                <a:lnTo>
                  <a:pt x="f92" y="f119"/>
                </a:lnTo>
                <a:lnTo>
                  <a:pt x="f92" y="f55"/>
                </a:lnTo>
                <a:lnTo>
                  <a:pt x="f90" y="f55"/>
                </a:lnTo>
                <a:lnTo>
                  <a:pt x="f117" y="f54"/>
                </a:lnTo>
                <a:lnTo>
                  <a:pt x="f116" y="f55"/>
                </a:lnTo>
                <a:lnTo>
                  <a:pt x="f116" y="f54"/>
                </a:lnTo>
                <a:lnTo>
                  <a:pt x="f116" y="f55"/>
                </a:lnTo>
                <a:lnTo>
                  <a:pt x="f115" y="f55"/>
                </a:lnTo>
                <a:lnTo>
                  <a:pt x="f114" y="f55"/>
                </a:lnTo>
                <a:lnTo>
                  <a:pt x="f113" y="f119"/>
                </a:lnTo>
                <a:lnTo>
                  <a:pt x="f112" y="f119"/>
                </a:lnTo>
                <a:lnTo>
                  <a:pt x="f110" y="f119"/>
                </a:lnTo>
                <a:lnTo>
                  <a:pt x="f112" y="f119"/>
                </a:lnTo>
                <a:lnTo>
                  <a:pt x="f112" y="f118"/>
                </a:lnTo>
                <a:lnTo>
                  <a:pt x="f110" y="f118"/>
                </a:lnTo>
                <a:lnTo>
                  <a:pt x="f103" y="f118"/>
                </a:lnTo>
                <a:lnTo>
                  <a:pt x="f103" y="f104"/>
                </a:lnTo>
                <a:lnTo>
                  <a:pt x="f8" y="f9"/>
                </a:lnTo>
                <a:lnTo>
                  <a:pt x="f120" y="f121"/>
                </a:lnTo>
                <a:lnTo>
                  <a:pt x="f122" y="f121"/>
                </a:lnTo>
                <a:lnTo>
                  <a:pt x="f122" y="f123"/>
                </a:lnTo>
                <a:lnTo>
                  <a:pt x="f120" y="f123"/>
                </a:lnTo>
                <a:lnTo>
                  <a:pt x="f120" y="f121"/>
                </a:lnTo>
                <a:lnTo>
                  <a:pt x="f8" y="f9"/>
                </a:lnTo>
                <a:lnTo>
                  <a:pt x="f124" y="f125"/>
                </a:lnTo>
                <a:lnTo>
                  <a:pt x="f126" y="f127"/>
                </a:lnTo>
                <a:lnTo>
                  <a:pt x="f128" y="f127"/>
                </a:lnTo>
                <a:lnTo>
                  <a:pt x="f126" y="f127"/>
                </a:lnTo>
                <a:lnTo>
                  <a:pt x="f124" y="f125"/>
                </a:lnTo>
                <a:lnTo>
                  <a:pt x="f8" y="f9"/>
                </a:lnTo>
                <a:lnTo>
                  <a:pt x="f120" y="f129"/>
                </a:lnTo>
                <a:lnTo>
                  <a:pt x="f130" y="f129"/>
                </a:lnTo>
                <a:lnTo>
                  <a:pt x="f131" y="f132"/>
                </a:lnTo>
                <a:lnTo>
                  <a:pt x="f133" y="f132"/>
                </a:lnTo>
                <a:lnTo>
                  <a:pt x="f133" y="f134"/>
                </a:lnTo>
                <a:lnTo>
                  <a:pt x="f133" y="f132"/>
                </a:lnTo>
                <a:lnTo>
                  <a:pt x="f133" y="f134"/>
                </a:lnTo>
                <a:lnTo>
                  <a:pt x="f130" y="f132"/>
                </a:lnTo>
                <a:lnTo>
                  <a:pt x="f130" y="f134"/>
                </a:lnTo>
                <a:lnTo>
                  <a:pt x="f130" y="f132"/>
                </a:lnTo>
                <a:lnTo>
                  <a:pt x="f122" y="f132"/>
                </a:lnTo>
                <a:lnTo>
                  <a:pt x="f122" y="f135"/>
                </a:lnTo>
                <a:lnTo>
                  <a:pt x="f120" y="f135"/>
                </a:lnTo>
                <a:lnTo>
                  <a:pt x="f120" y="f129"/>
                </a:lnTo>
                <a:lnTo>
                  <a:pt x="f8" y="f9"/>
                </a:lnTo>
                <a:lnTo>
                  <a:pt x="f131" y="f40"/>
                </a:lnTo>
                <a:lnTo>
                  <a:pt x="f131" y="f41"/>
                </a:lnTo>
                <a:lnTo>
                  <a:pt x="f133" y="f40"/>
                </a:lnTo>
                <a:lnTo>
                  <a:pt x="f133" y="f41"/>
                </a:lnTo>
                <a:lnTo>
                  <a:pt x="f130" y="f41"/>
                </a:lnTo>
                <a:lnTo>
                  <a:pt x="f122" y="f40"/>
                </a:lnTo>
                <a:lnTo>
                  <a:pt x="f122" y="f41"/>
                </a:lnTo>
                <a:lnTo>
                  <a:pt x="f122" y="f40"/>
                </a:lnTo>
                <a:lnTo>
                  <a:pt x="f120" y="f40"/>
                </a:lnTo>
                <a:lnTo>
                  <a:pt x="f120" y="f41"/>
                </a:lnTo>
                <a:lnTo>
                  <a:pt x="f120" y="f40"/>
                </a:lnTo>
                <a:lnTo>
                  <a:pt x="f136" y="f40"/>
                </a:lnTo>
                <a:lnTo>
                  <a:pt x="f137" y="f44"/>
                </a:lnTo>
                <a:lnTo>
                  <a:pt x="f137" y="f42"/>
                </a:lnTo>
                <a:lnTo>
                  <a:pt x="f138" y="f44"/>
                </a:lnTo>
                <a:lnTo>
                  <a:pt x="f137" y="f44"/>
                </a:lnTo>
                <a:lnTo>
                  <a:pt x="f137" y="f40"/>
                </a:lnTo>
                <a:lnTo>
                  <a:pt x="f137" y="f41"/>
                </a:lnTo>
                <a:lnTo>
                  <a:pt x="f136" y="f38"/>
                </a:lnTo>
                <a:lnTo>
                  <a:pt x="f137" y="f41"/>
                </a:lnTo>
                <a:lnTo>
                  <a:pt x="f137" y="f38"/>
                </a:lnTo>
                <a:lnTo>
                  <a:pt x="f137" y="f37"/>
                </a:lnTo>
                <a:lnTo>
                  <a:pt x="f138" y="f37"/>
                </a:lnTo>
                <a:lnTo>
                  <a:pt x="f139" y="f37"/>
                </a:lnTo>
                <a:lnTo>
                  <a:pt x="f139" y="f45"/>
                </a:lnTo>
                <a:lnTo>
                  <a:pt x="f140" y="f37"/>
                </a:lnTo>
                <a:lnTo>
                  <a:pt x="f140" y="f45"/>
                </a:lnTo>
                <a:lnTo>
                  <a:pt x="f140" y="f37"/>
                </a:lnTo>
                <a:lnTo>
                  <a:pt x="f141" y="f45"/>
                </a:lnTo>
                <a:lnTo>
                  <a:pt x="f141" y="f37"/>
                </a:lnTo>
                <a:lnTo>
                  <a:pt x="f141" y="f45"/>
                </a:lnTo>
                <a:lnTo>
                  <a:pt x="f139" y="f35"/>
                </a:lnTo>
                <a:lnTo>
                  <a:pt x="f139" y="f25"/>
                </a:lnTo>
                <a:lnTo>
                  <a:pt x="f138" y="f25"/>
                </a:lnTo>
                <a:lnTo>
                  <a:pt x="f139" y="f25"/>
                </a:lnTo>
                <a:lnTo>
                  <a:pt x="f139" y="f23"/>
                </a:lnTo>
                <a:lnTo>
                  <a:pt x="f139" y="f25"/>
                </a:lnTo>
                <a:lnTo>
                  <a:pt x="f139" y="f23"/>
                </a:lnTo>
                <a:lnTo>
                  <a:pt x="f140" y="f23"/>
                </a:lnTo>
                <a:lnTo>
                  <a:pt x="f141" y="f23"/>
                </a:lnTo>
                <a:lnTo>
                  <a:pt x="f142" y="f25"/>
                </a:lnTo>
                <a:lnTo>
                  <a:pt x="f142" y="f35"/>
                </a:lnTo>
                <a:lnTo>
                  <a:pt x="f143" y="f35"/>
                </a:lnTo>
                <a:lnTo>
                  <a:pt x="f143" y="f45"/>
                </a:lnTo>
                <a:lnTo>
                  <a:pt x="f142" y="f45"/>
                </a:lnTo>
                <a:lnTo>
                  <a:pt x="f141" y="f45"/>
                </a:lnTo>
                <a:lnTo>
                  <a:pt x="f142" y="f37"/>
                </a:lnTo>
                <a:lnTo>
                  <a:pt x="f143" y="f37"/>
                </a:lnTo>
                <a:lnTo>
                  <a:pt x="f144" y="f38"/>
                </a:lnTo>
                <a:lnTo>
                  <a:pt x="f145" y="f38"/>
                </a:lnTo>
                <a:lnTo>
                  <a:pt x="f103" y="f41"/>
                </a:lnTo>
                <a:lnTo>
                  <a:pt x="f103" y="f44"/>
                </a:lnTo>
                <a:lnTo>
                  <a:pt x="f105" y="f40"/>
                </a:lnTo>
                <a:lnTo>
                  <a:pt x="f103" y="f44"/>
                </a:lnTo>
                <a:lnTo>
                  <a:pt x="f105" y="f44"/>
                </a:lnTo>
                <a:lnTo>
                  <a:pt x="f105" y="f42"/>
                </a:lnTo>
                <a:lnTo>
                  <a:pt x="f105" y="f146"/>
                </a:lnTo>
                <a:lnTo>
                  <a:pt x="f103" y="f146"/>
                </a:lnTo>
                <a:lnTo>
                  <a:pt x="f105" y="f146"/>
                </a:lnTo>
                <a:lnTo>
                  <a:pt x="f103" y="f146"/>
                </a:lnTo>
                <a:lnTo>
                  <a:pt x="f105" y="f147"/>
                </a:lnTo>
                <a:lnTo>
                  <a:pt x="f103" y="f147"/>
                </a:lnTo>
                <a:lnTo>
                  <a:pt x="f145" y="f147"/>
                </a:lnTo>
                <a:lnTo>
                  <a:pt x="f145" y="f148"/>
                </a:lnTo>
                <a:lnTo>
                  <a:pt x="f144" y="f147"/>
                </a:lnTo>
                <a:lnTo>
                  <a:pt x="f144" y="f148"/>
                </a:lnTo>
                <a:lnTo>
                  <a:pt x="f144" y="f147"/>
                </a:lnTo>
                <a:lnTo>
                  <a:pt x="f143" y="f148"/>
                </a:lnTo>
                <a:lnTo>
                  <a:pt x="f143" y="f147"/>
                </a:lnTo>
                <a:lnTo>
                  <a:pt x="f143" y="f148"/>
                </a:lnTo>
                <a:lnTo>
                  <a:pt x="f142" y="f148"/>
                </a:lnTo>
                <a:lnTo>
                  <a:pt x="f142" y="f147"/>
                </a:lnTo>
                <a:lnTo>
                  <a:pt x="f141" y="f147"/>
                </a:lnTo>
                <a:lnTo>
                  <a:pt x="f141" y="f148"/>
                </a:lnTo>
                <a:lnTo>
                  <a:pt x="f141" y="f147"/>
                </a:lnTo>
                <a:lnTo>
                  <a:pt x="f140" y="f147"/>
                </a:lnTo>
                <a:lnTo>
                  <a:pt x="f139" y="f147"/>
                </a:lnTo>
                <a:lnTo>
                  <a:pt x="f138" y="f146"/>
                </a:lnTo>
                <a:lnTo>
                  <a:pt x="f138" y="f147"/>
                </a:lnTo>
                <a:lnTo>
                  <a:pt x="f137" y="f147"/>
                </a:lnTo>
                <a:lnTo>
                  <a:pt x="f138" y="f148"/>
                </a:lnTo>
                <a:lnTo>
                  <a:pt x="f137" y="f148"/>
                </a:lnTo>
                <a:lnTo>
                  <a:pt x="f136" y="f148"/>
                </a:lnTo>
                <a:lnTo>
                  <a:pt x="f122" y="f147"/>
                </a:lnTo>
                <a:lnTo>
                  <a:pt x="f130" y="f147"/>
                </a:lnTo>
                <a:lnTo>
                  <a:pt x="f133" y="f146"/>
                </a:lnTo>
                <a:lnTo>
                  <a:pt x="f133" y="f42"/>
                </a:lnTo>
                <a:lnTo>
                  <a:pt x="f131" y="f44"/>
                </a:lnTo>
                <a:lnTo>
                  <a:pt x="f131" y="f40"/>
                </a:lnTo>
                <a:lnTo>
                  <a:pt x="f8" y="f9"/>
                </a:lnTo>
                <a:lnTo>
                  <a:pt x="f105" y="f149"/>
                </a:lnTo>
                <a:lnTo>
                  <a:pt x="f103" y="f149"/>
                </a:lnTo>
                <a:lnTo>
                  <a:pt x="f145" y="f149"/>
                </a:lnTo>
                <a:lnTo>
                  <a:pt x="f144" y="f149"/>
                </a:lnTo>
                <a:lnTo>
                  <a:pt x="f142" y="f150"/>
                </a:lnTo>
                <a:lnTo>
                  <a:pt x="f142" y="f151"/>
                </a:lnTo>
                <a:lnTo>
                  <a:pt x="f141" y="f152"/>
                </a:lnTo>
                <a:lnTo>
                  <a:pt x="f141" y="f153"/>
                </a:lnTo>
                <a:lnTo>
                  <a:pt x="f142" y="f153"/>
                </a:lnTo>
                <a:lnTo>
                  <a:pt x="f142" y="f154"/>
                </a:lnTo>
                <a:lnTo>
                  <a:pt x="f143" y="f153"/>
                </a:lnTo>
                <a:lnTo>
                  <a:pt x="f143" y="f154"/>
                </a:lnTo>
                <a:lnTo>
                  <a:pt x="f144" y="f153"/>
                </a:lnTo>
                <a:lnTo>
                  <a:pt x="f144" y="f154"/>
                </a:lnTo>
                <a:lnTo>
                  <a:pt x="f145" y="f153"/>
                </a:lnTo>
                <a:lnTo>
                  <a:pt x="f103" y="f152"/>
                </a:lnTo>
                <a:lnTo>
                  <a:pt x="f103" y="f151"/>
                </a:lnTo>
                <a:lnTo>
                  <a:pt x="f105" y="f151"/>
                </a:lnTo>
                <a:lnTo>
                  <a:pt x="f105" y="f150"/>
                </a:lnTo>
                <a:lnTo>
                  <a:pt x="f105" y="f155"/>
                </a:lnTo>
                <a:lnTo>
                  <a:pt x="f105" y="f149"/>
                </a:lnTo>
                <a:lnTo>
                  <a:pt x="f8" y="f9"/>
                </a:lnTo>
                <a:lnTo>
                  <a:pt x="f66" y="f156"/>
                </a:lnTo>
                <a:lnTo>
                  <a:pt x="f66" y="f157"/>
                </a:lnTo>
                <a:lnTo>
                  <a:pt x="f66" y="f158"/>
                </a:lnTo>
                <a:lnTo>
                  <a:pt x="f65" y="f158"/>
                </a:lnTo>
                <a:lnTo>
                  <a:pt x="f64" y="f158"/>
                </a:lnTo>
                <a:lnTo>
                  <a:pt x="f62" y="f157"/>
                </a:lnTo>
                <a:lnTo>
                  <a:pt x="f61" y="f157"/>
                </a:lnTo>
                <a:lnTo>
                  <a:pt x="f59" y="f156"/>
                </a:lnTo>
                <a:lnTo>
                  <a:pt x="f59" y="f159"/>
                </a:lnTo>
                <a:lnTo>
                  <a:pt x="f56" y="f159"/>
                </a:lnTo>
                <a:lnTo>
                  <a:pt x="f56" y="f160"/>
                </a:lnTo>
                <a:lnTo>
                  <a:pt x="f56" y="f161"/>
                </a:lnTo>
                <a:lnTo>
                  <a:pt x="f56" y="f160"/>
                </a:lnTo>
                <a:lnTo>
                  <a:pt x="f56" y="f161"/>
                </a:lnTo>
                <a:lnTo>
                  <a:pt x="f56" y="f162"/>
                </a:lnTo>
                <a:lnTo>
                  <a:pt x="f59" y="f161"/>
                </a:lnTo>
                <a:lnTo>
                  <a:pt x="f59" y="f162"/>
                </a:lnTo>
                <a:lnTo>
                  <a:pt x="f61" y="f161"/>
                </a:lnTo>
                <a:lnTo>
                  <a:pt x="f61" y="f162"/>
                </a:lnTo>
                <a:lnTo>
                  <a:pt x="f61" y="f161"/>
                </a:lnTo>
                <a:lnTo>
                  <a:pt x="f62" y="f161"/>
                </a:lnTo>
                <a:lnTo>
                  <a:pt x="f62" y="f162"/>
                </a:lnTo>
                <a:lnTo>
                  <a:pt x="f62" y="f161"/>
                </a:lnTo>
                <a:lnTo>
                  <a:pt x="f63" y="f161"/>
                </a:lnTo>
                <a:lnTo>
                  <a:pt x="f63" y="f162"/>
                </a:lnTo>
                <a:lnTo>
                  <a:pt x="f63" y="f161"/>
                </a:lnTo>
                <a:lnTo>
                  <a:pt x="f64" y="f161"/>
                </a:lnTo>
                <a:lnTo>
                  <a:pt x="f64" y="f160"/>
                </a:lnTo>
                <a:lnTo>
                  <a:pt x="f65" y="f160"/>
                </a:lnTo>
                <a:lnTo>
                  <a:pt x="f66" y="f159"/>
                </a:lnTo>
                <a:lnTo>
                  <a:pt x="f66" y="f156"/>
                </a:lnTo>
                <a:lnTo>
                  <a:pt x="f8" y="f9"/>
                </a:lnTo>
                <a:lnTo>
                  <a:pt x="f138" y="f132"/>
                </a:lnTo>
                <a:lnTo>
                  <a:pt x="f139" y="f132"/>
                </a:lnTo>
                <a:lnTo>
                  <a:pt x="f140" y="f132"/>
                </a:lnTo>
                <a:lnTo>
                  <a:pt x="f140" y="f135"/>
                </a:lnTo>
                <a:lnTo>
                  <a:pt x="f140" y="f129"/>
                </a:lnTo>
                <a:lnTo>
                  <a:pt x="f141" y="f129"/>
                </a:lnTo>
                <a:lnTo>
                  <a:pt x="f141" y="f163"/>
                </a:lnTo>
                <a:lnTo>
                  <a:pt x="f140" y="f163"/>
                </a:lnTo>
                <a:lnTo>
                  <a:pt x="f140" y="f164"/>
                </a:lnTo>
                <a:lnTo>
                  <a:pt x="f139" y="f164"/>
                </a:lnTo>
                <a:lnTo>
                  <a:pt x="f137" y="f163"/>
                </a:lnTo>
                <a:lnTo>
                  <a:pt x="f137" y="f129"/>
                </a:lnTo>
                <a:lnTo>
                  <a:pt x="f136" y="f129"/>
                </a:lnTo>
                <a:lnTo>
                  <a:pt x="f136" y="f135"/>
                </a:lnTo>
                <a:lnTo>
                  <a:pt x="f120" y="f132"/>
                </a:lnTo>
                <a:lnTo>
                  <a:pt x="f136" y="f132"/>
                </a:lnTo>
                <a:lnTo>
                  <a:pt x="f137" y="f132"/>
                </a:lnTo>
                <a:lnTo>
                  <a:pt x="f137" y="f134"/>
                </a:lnTo>
                <a:lnTo>
                  <a:pt x="f138" y="f132"/>
                </a:lnTo>
                <a:lnTo>
                  <a:pt x="f8" y="f9"/>
                </a:lnTo>
                <a:lnTo>
                  <a:pt x="f165" y="f45"/>
                </a:lnTo>
                <a:lnTo>
                  <a:pt x="f165" y="f36"/>
                </a:lnTo>
                <a:lnTo>
                  <a:pt x="f166" y="f36"/>
                </a:lnTo>
                <a:lnTo>
                  <a:pt x="f166" y="f35"/>
                </a:lnTo>
                <a:lnTo>
                  <a:pt x="f167" y="f35"/>
                </a:lnTo>
                <a:lnTo>
                  <a:pt x="f168" y="f35"/>
                </a:lnTo>
                <a:lnTo>
                  <a:pt x="f169" y="f45"/>
                </a:lnTo>
                <a:lnTo>
                  <a:pt x="f169" y="f37"/>
                </a:lnTo>
                <a:lnTo>
                  <a:pt x="f169" y="f38"/>
                </a:lnTo>
                <a:lnTo>
                  <a:pt x="f170" y="f38"/>
                </a:lnTo>
                <a:lnTo>
                  <a:pt x="f168" y="f38"/>
                </a:lnTo>
                <a:lnTo>
                  <a:pt x="f167" y="f38"/>
                </a:lnTo>
                <a:lnTo>
                  <a:pt x="f167" y="f37"/>
                </a:lnTo>
                <a:lnTo>
                  <a:pt x="f166" y="f37"/>
                </a:lnTo>
                <a:lnTo>
                  <a:pt x="f166" y="f45"/>
                </a:lnTo>
                <a:lnTo>
                  <a:pt x="f165" y="f45"/>
                </a:lnTo>
                <a:lnTo>
                  <a:pt x="f8" y="f9"/>
                </a:lnTo>
                <a:lnTo>
                  <a:pt x="f141" y="f171"/>
                </a:lnTo>
                <a:lnTo>
                  <a:pt x="f141" y="f172"/>
                </a:lnTo>
                <a:lnTo>
                  <a:pt x="f140" y="f171"/>
                </a:lnTo>
                <a:lnTo>
                  <a:pt x="f141" y="f171"/>
                </a:lnTo>
                <a:lnTo>
                  <a:pt x="f8" y="f9"/>
                </a:lnTo>
                <a:lnTo>
                  <a:pt x="f170" y="f173"/>
                </a:lnTo>
                <a:lnTo>
                  <a:pt x="f166" y="f173"/>
                </a:lnTo>
                <a:lnTo>
                  <a:pt x="f165" y="f174"/>
                </a:lnTo>
                <a:lnTo>
                  <a:pt x="f165" y="f175"/>
                </a:lnTo>
                <a:lnTo>
                  <a:pt x="f165" y="f176"/>
                </a:lnTo>
                <a:lnTo>
                  <a:pt x="f166" y="f175"/>
                </a:lnTo>
                <a:lnTo>
                  <a:pt x="f165" y="f176"/>
                </a:lnTo>
                <a:lnTo>
                  <a:pt x="f166" y="f176"/>
                </a:lnTo>
                <a:lnTo>
                  <a:pt x="f167" y="f176"/>
                </a:lnTo>
                <a:lnTo>
                  <a:pt x="f168" y="f175"/>
                </a:lnTo>
                <a:lnTo>
                  <a:pt x="f168" y="f174"/>
                </a:lnTo>
                <a:lnTo>
                  <a:pt x="f170" y="f174"/>
                </a:lnTo>
                <a:lnTo>
                  <a:pt x="f170" y="f173"/>
                </a:lnTo>
                <a:lnTo>
                  <a:pt x="f8" y="f9"/>
                </a:lnTo>
                <a:lnTo>
                  <a:pt x="f177" y="f178"/>
                </a:lnTo>
                <a:lnTo>
                  <a:pt x="f179" y="f178"/>
                </a:lnTo>
                <a:lnTo>
                  <a:pt x="f180" y="f178"/>
                </a:lnTo>
                <a:lnTo>
                  <a:pt x="f180" y="f181"/>
                </a:lnTo>
                <a:lnTo>
                  <a:pt x="f179" y="f181"/>
                </a:lnTo>
                <a:lnTo>
                  <a:pt x="f177" y="f178"/>
                </a:lnTo>
                <a:lnTo>
                  <a:pt x="f8" y="f9"/>
                </a:lnTo>
                <a:lnTo>
                  <a:pt x="f182" y="f183"/>
                </a:lnTo>
                <a:lnTo>
                  <a:pt x="f182" y="f184"/>
                </a:lnTo>
                <a:lnTo>
                  <a:pt x="f185" y="f183"/>
                </a:lnTo>
                <a:lnTo>
                  <a:pt x="f186" y="f183"/>
                </a:lnTo>
                <a:lnTo>
                  <a:pt x="f187" y="f183"/>
                </a:lnTo>
                <a:lnTo>
                  <a:pt x="f188" y="f183"/>
                </a:lnTo>
                <a:lnTo>
                  <a:pt x="f188" y="f189"/>
                </a:lnTo>
                <a:lnTo>
                  <a:pt x="f190" y="f183"/>
                </a:lnTo>
                <a:lnTo>
                  <a:pt x="f191" y="f189"/>
                </a:lnTo>
                <a:lnTo>
                  <a:pt x="f192" y="f189"/>
                </a:lnTo>
                <a:lnTo>
                  <a:pt x="f192" y="f193"/>
                </a:lnTo>
                <a:lnTo>
                  <a:pt x="f192" y="f194"/>
                </a:lnTo>
                <a:lnTo>
                  <a:pt x="f192" y="f195"/>
                </a:lnTo>
                <a:lnTo>
                  <a:pt x="f196" y="f197"/>
                </a:lnTo>
                <a:lnTo>
                  <a:pt x="f192" y="f197"/>
                </a:lnTo>
                <a:lnTo>
                  <a:pt x="f196" y="f197"/>
                </a:lnTo>
                <a:lnTo>
                  <a:pt x="f192" y="f197"/>
                </a:lnTo>
                <a:lnTo>
                  <a:pt x="f196" y="f198"/>
                </a:lnTo>
                <a:lnTo>
                  <a:pt x="f192" y="f198"/>
                </a:lnTo>
                <a:lnTo>
                  <a:pt x="f196" y="f199"/>
                </a:lnTo>
                <a:lnTo>
                  <a:pt x="f192" y="f199"/>
                </a:lnTo>
                <a:lnTo>
                  <a:pt x="f191" y="f199"/>
                </a:lnTo>
                <a:lnTo>
                  <a:pt x="f192" y="f200"/>
                </a:lnTo>
                <a:lnTo>
                  <a:pt x="f191" y="f199"/>
                </a:lnTo>
                <a:lnTo>
                  <a:pt x="f191" y="f200"/>
                </a:lnTo>
                <a:lnTo>
                  <a:pt x="f190" y="f199"/>
                </a:lnTo>
                <a:lnTo>
                  <a:pt x="f190" y="f200"/>
                </a:lnTo>
                <a:lnTo>
                  <a:pt x="f190" y="f199"/>
                </a:lnTo>
                <a:lnTo>
                  <a:pt x="f188" y="f200"/>
                </a:lnTo>
                <a:lnTo>
                  <a:pt x="f188" y="f199"/>
                </a:lnTo>
                <a:lnTo>
                  <a:pt x="f188" y="f200"/>
                </a:lnTo>
                <a:lnTo>
                  <a:pt x="f187" y="f199"/>
                </a:lnTo>
                <a:lnTo>
                  <a:pt x="f187" y="f200"/>
                </a:lnTo>
                <a:lnTo>
                  <a:pt x="f187" y="f199"/>
                </a:lnTo>
                <a:lnTo>
                  <a:pt x="f186" y="f199"/>
                </a:lnTo>
                <a:lnTo>
                  <a:pt x="f185" y="f199"/>
                </a:lnTo>
                <a:lnTo>
                  <a:pt x="f182" y="f198"/>
                </a:lnTo>
                <a:lnTo>
                  <a:pt x="f201" y="f198"/>
                </a:lnTo>
                <a:lnTo>
                  <a:pt x="f201" y="f197"/>
                </a:lnTo>
                <a:lnTo>
                  <a:pt x="f202" y="f195"/>
                </a:lnTo>
                <a:lnTo>
                  <a:pt x="f202" y="f194"/>
                </a:lnTo>
                <a:lnTo>
                  <a:pt x="f203" y="f194"/>
                </a:lnTo>
                <a:lnTo>
                  <a:pt x="f202" y="f194"/>
                </a:lnTo>
                <a:lnTo>
                  <a:pt x="f203" y="f193"/>
                </a:lnTo>
                <a:lnTo>
                  <a:pt x="f202" y="f193"/>
                </a:lnTo>
                <a:lnTo>
                  <a:pt x="f203" y="f193"/>
                </a:lnTo>
                <a:lnTo>
                  <a:pt x="f202" y="f193"/>
                </a:lnTo>
                <a:lnTo>
                  <a:pt x="f202" y="f189"/>
                </a:lnTo>
                <a:lnTo>
                  <a:pt x="f203" y="f189"/>
                </a:lnTo>
                <a:lnTo>
                  <a:pt x="f202" y="f189"/>
                </a:lnTo>
                <a:lnTo>
                  <a:pt x="f202" y="f183"/>
                </a:lnTo>
                <a:lnTo>
                  <a:pt x="f202" y="f189"/>
                </a:lnTo>
                <a:lnTo>
                  <a:pt x="f202" y="f183"/>
                </a:lnTo>
                <a:lnTo>
                  <a:pt x="f201" y="f183"/>
                </a:lnTo>
                <a:lnTo>
                  <a:pt x="f182" y="f183"/>
                </a:lnTo>
                <a:lnTo>
                  <a:pt x="f8" y="f9"/>
                </a:lnTo>
                <a:lnTo>
                  <a:pt x="f204" y="f200"/>
                </a:lnTo>
                <a:lnTo>
                  <a:pt x="f204" y="f199"/>
                </a:lnTo>
                <a:lnTo>
                  <a:pt x="f204" y="f198"/>
                </a:lnTo>
                <a:lnTo>
                  <a:pt x="f205" y="f198"/>
                </a:lnTo>
                <a:lnTo>
                  <a:pt x="f206" y="f199"/>
                </a:lnTo>
                <a:lnTo>
                  <a:pt x="f206" y="f198"/>
                </a:lnTo>
                <a:lnTo>
                  <a:pt x="f206" y="f199"/>
                </a:lnTo>
                <a:lnTo>
                  <a:pt x="f207" y="f199"/>
                </a:lnTo>
                <a:lnTo>
                  <a:pt x="f207" y="f200"/>
                </a:lnTo>
                <a:lnTo>
                  <a:pt x="f208" y="f200"/>
                </a:lnTo>
                <a:lnTo>
                  <a:pt x="f208" y="f209"/>
                </a:lnTo>
                <a:lnTo>
                  <a:pt x="f207" y="f210"/>
                </a:lnTo>
                <a:lnTo>
                  <a:pt x="f208" y="f210"/>
                </a:lnTo>
                <a:lnTo>
                  <a:pt x="f207" y="f210"/>
                </a:lnTo>
                <a:lnTo>
                  <a:pt x="f207" y="f211"/>
                </a:lnTo>
                <a:lnTo>
                  <a:pt x="f206" y="f210"/>
                </a:lnTo>
                <a:lnTo>
                  <a:pt x="f212" y="f210"/>
                </a:lnTo>
                <a:lnTo>
                  <a:pt x="f205" y="f209"/>
                </a:lnTo>
                <a:lnTo>
                  <a:pt x="f204" y="f209"/>
                </a:lnTo>
                <a:lnTo>
                  <a:pt x="f204" y="f200"/>
                </a:lnTo>
                <a:lnTo>
                  <a:pt x="f8" y="f9"/>
                </a:lnTo>
                <a:lnTo>
                  <a:pt x="f213" y="f214"/>
                </a:lnTo>
                <a:lnTo>
                  <a:pt x="f215" y="f214"/>
                </a:lnTo>
                <a:lnTo>
                  <a:pt x="f204" y="f214"/>
                </a:lnTo>
                <a:lnTo>
                  <a:pt x="f204" y="f216"/>
                </a:lnTo>
                <a:lnTo>
                  <a:pt x="f204" y="f217"/>
                </a:lnTo>
                <a:lnTo>
                  <a:pt x="f205" y="f218"/>
                </a:lnTo>
                <a:lnTo>
                  <a:pt x="f204" y="f218"/>
                </a:lnTo>
                <a:lnTo>
                  <a:pt x="f205" y="f218"/>
                </a:lnTo>
                <a:lnTo>
                  <a:pt x="f204" y="f218"/>
                </a:lnTo>
                <a:lnTo>
                  <a:pt x="f205" y="f219"/>
                </a:lnTo>
                <a:lnTo>
                  <a:pt x="f205" y="f218"/>
                </a:lnTo>
                <a:lnTo>
                  <a:pt x="f205" y="f219"/>
                </a:lnTo>
                <a:lnTo>
                  <a:pt x="f204" y="f219"/>
                </a:lnTo>
                <a:lnTo>
                  <a:pt x="f205" y="f219"/>
                </a:lnTo>
                <a:lnTo>
                  <a:pt x="f204" y="f219"/>
                </a:lnTo>
                <a:lnTo>
                  <a:pt x="f204" y="f220"/>
                </a:lnTo>
                <a:lnTo>
                  <a:pt x="f204" y="f219"/>
                </a:lnTo>
                <a:lnTo>
                  <a:pt x="f204" y="f220"/>
                </a:lnTo>
                <a:lnTo>
                  <a:pt x="f215" y="f220"/>
                </a:lnTo>
                <a:lnTo>
                  <a:pt x="f213" y="f220"/>
                </a:lnTo>
                <a:lnTo>
                  <a:pt x="f221" y="f220"/>
                </a:lnTo>
                <a:lnTo>
                  <a:pt x="f222" y="f219"/>
                </a:lnTo>
                <a:lnTo>
                  <a:pt x="f223" y="f219"/>
                </a:lnTo>
                <a:lnTo>
                  <a:pt x="f223" y="f218"/>
                </a:lnTo>
                <a:lnTo>
                  <a:pt x="f196" y="f217"/>
                </a:lnTo>
                <a:lnTo>
                  <a:pt x="f196" y="f216"/>
                </a:lnTo>
                <a:lnTo>
                  <a:pt x="f196" y="f214"/>
                </a:lnTo>
                <a:lnTo>
                  <a:pt x="f223" y="f214"/>
                </a:lnTo>
                <a:lnTo>
                  <a:pt x="f223" y="f224"/>
                </a:lnTo>
                <a:lnTo>
                  <a:pt x="f223" y="f214"/>
                </a:lnTo>
                <a:lnTo>
                  <a:pt x="f222" y="f224"/>
                </a:lnTo>
                <a:lnTo>
                  <a:pt x="f222" y="f214"/>
                </a:lnTo>
                <a:lnTo>
                  <a:pt x="f222" y="f224"/>
                </a:lnTo>
                <a:lnTo>
                  <a:pt x="f222" y="f214"/>
                </a:lnTo>
                <a:lnTo>
                  <a:pt x="f221" y="f224"/>
                </a:lnTo>
                <a:lnTo>
                  <a:pt x="f221" y="f214"/>
                </a:lnTo>
                <a:lnTo>
                  <a:pt x="f213" y="f214"/>
                </a:lnTo>
                <a:lnTo>
                  <a:pt x="f8" y="f9"/>
                </a:lnTo>
                <a:lnTo>
                  <a:pt x="f177" y="f102"/>
                </a:lnTo>
                <a:lnTo>
                  <a:pt x="f225" y="f102"/>
                </a:lnTo>
                <a:lnTo>
                  <a:pt x="f226" y="f102"/>
                </a:lnTo>
                <a:lnTo>
                  <a:pt x="f227" y="f228"/>
                </a:lnTo>
                <a:lnTo>
                  <a:pt x="f227" y="f229"/>
                </a:lnTo>
                <a:lnTo>
                  <a:pt x="f230" y="f231"/>
                </a:lnTo>
                <a:lnTo>
                  <a:pt x="f232" y="f231"/>
                </a:lnTo>
                <a:lnTo>
                  <a:pt x="f230" y="f233"/>
                </a:lnTo>
                <a:lnTo>
                  <a:pt x="f230" y="f234"/>
                </a:lnTo>
                <a:lnTo>
                  <a:pt x="f203" y="f235"/>
                </a:lnTo>
                <a:lnTo>
                  <a:pt x="f203" y="f234"/>
                </a:lnTo>
                <a:lnTo>
                  <a:pt x="f230" y="f234"/>
                </a:lnTo>
                <a:lnTo>
                  <a:pt x="f232" y="f234"/>
                </a:lnTo>
                <a:lnTo>
                  <a:pt x="f230" y="f235"/>
                </a:lnTo>
                <a:lnTo>
                  <a:pt x="f232" y="f234"/>
                </a:lnTo>
                <a:lnTo>
                  <a:pt x="f227" y="f234"/>
                </a:lnTo>
                <a:lnTo>
                  <a:pt x="f227" y="f235"/>
                </a:lnTo>
                <a:lnTo>
                  <a:pt x="f226" y="f234"/>
                </a:lnTo>
                <a:lnTo>
                  <a:pt x="f236" y="f233"/>
                </a:lnTo>
                <a:lnTo>
                  <a:pt x="f236" y="f234"/>
                </a:lnTo>
                <a:lnTo>
                  <a:pt x="f237" y="f233"/>
                </a:lnTo>
                <a:lnTo>
                  <a:pt x="f225" y="f231"/>
                </a:lnTo>
                <a:lnTo>
                  <a:pt x="f177" y="f229"/>
                </a:lnTo>
                <a:lnTo>
                  <a:pt x="f177" y="f228"/>
                </a:lnTo>
                <a:lnTo>
                  <a:pt x="f177" y="f102"/>
                </a:lnTo>
                <a:lnTo>
                  <a:pt x="f8" y="f9"/>
                </a:lnTo>
                <a:lnTo>
                  <a:pt x="f238" y="f239"/>
                </a:lnTo>
                <a:lnTo>
                  <a:pt x="f240" y="f241"/>
                </a:lnTo>
                <a:lnTo>
                  <a:pt x="f238" y="f242"/>
                </a:lnTo>
                <a:lnTo>
                  <a:pt x="f238" y="f239"/>
                </a:lnTo>
                <a:lnTo>
                  <a:pt x="f8" y="f9"/>
                </a:lnTo>
                <a:lnTo>
                  <a:pt x="f127" y="f243"/>
                </a:lnTo>
                <a:lnTo>
                  <a:pt x="f244" y="f220"/>
                </a:lnTo>
                <a:lnTo>
                  <a:pt x="f245" y="f220"/>
                </a:lnTo>
                <a:lnTo>
                  <a:pt x="f245" y="f219"/>
                </a:lnTo>
                <a:lnTo>
                  <a:pt x="f244" y="f219"/>
                </a:lnTo>
                <a:lnTo>
                  <a:pt x="f127" y="f220"/>
                </a:lnTo>
                <a:lnTo>
                  <a:pt x="f127" y="f243"/>
                </a:lnTo>
                <a:lnTo>
                  <a:pt x="f8" y="f9"/>
                </a:lnTo>
                <a:lnTo>
                  <a:pt x="f246" y="f175"/>
                </a:lnTo>
                <a:lnTo>
                  <a:pt x="f125" y="f175"/>
                </a:lnTo>
                <a:lnTo>
                  <a:pt x="f246" y="f176"/>
                </a:lnTo>
                <a:lnTo>
                  <a:pt x="f247" y="f248"/>
                </a:lnTo>
                <a:lnTo>
                  <a:pt x="f246" y="f249"/>
                </a:lnTo>
                <a:lnTo>
                  <a:pt x="f247" y="f248"/>
                </a:lnTo>
                <a:lnTo>
                  <a:pt x="f246" y="f248"/>
                </a:lnTo>
                <a:lnTo>
                  <a:pt x="f247" y="f248"/>
                </a:lnTo>
                <a:lnTo>
                  <a:pt x="f246" y="f248"/>
                </a:lnTo>
                <a:lnTo>
                  <a:pt x="f125" y="f248"/>
                </a:lnTo>
                <a:lnTo>
                  <a:pt x="f250" y="f248"/>
                </a:lnTo>
                <a:lnTo>
                  <a:pt x="f244" y="f176"/>
                </a:lnTo>
                <a:lnTo>
                  <a:pt x="f244" y="f175"/>
                </a:lnTo>
                <a:lnTo>
                  <a:pt x="f245" y="f175"/>
                </a:lnTo>
                <a:lnTo>
                  <a:pt x="f245" y="f174"/>
                </a:lnTo>
                <a:lnTo>
                  <a:pt x="f127" y="f174"/>
                </a:lnTo>
                <a:lnTo>
                  <a:pt x="f250" y="f174"/>
                </a:lnTo>
                <a:lnTo>
                  <a:pt x="f250" y="f175"/>
                </a:lnTo>
                <a:lnTo>
                  <a:pt x="f246" y="f175"/>
                </a:lnTo>
                <a:lnTo>
                  <a:pt x="f8" y="f9"/>
                </a:lnTo>
                <a:lnTo>
                  <a:pt x="f247" y="f183"/>
                </a:lnTo>
                <a:lnTo>
                  <a:pt x="f251" y="f193"/>
                </a:lnTo>
                <a:lnTo>
                  <a:pt x="f252" y="f193"/>
                </a:lnTo>
                <a:lnTo>
                  <a:pt x="f253" y="f194"/>
                </a:lnTo>
                <a:lnTo>
                  <a:pt x="f254" y="f197"/>
                </a:lnTo>
                <a:lnTo>
                  <a:pt x="f255" y="f198"/>
                </a:lnTo>
                <a:lnTo>
                  <a:pt x="f254" y="f198"/>
                </a:lnTo>
                <a:lnTo>
                  <a:pt x="f255" y="f199"/>
                </a:lnTo>
                <a:lnTo>
                  <a:pt x="f254" y="f198"/>
                </a:lnTo>
                <a:lnTo>
                  <a:pt x="f254" y="f199"/>
                </a:lnTo>
                <a:lnTo>
                  <a:pt x="f254" y="f198"/>
                </a:lnTo>
                <a:lnTo>
                  <a:pt x="f256" y="f199"/>
                </a:lnTo>
                <a:lnTo>
                  <a:pt x="f256" y="f198"/>
                </a:lnTo>
                <a:lnTo>
                  <a:pt x="f252" y="f195"/>
                </a:lnTo>
                <a:lnTo>
                  <a:pt x="f252" y="f194"/>
                </a:lnTo>
                <a:lnTo>
                  <a:pt x="f257" y="f193"/>
                </a:lnTo>
                <a:lnTo>
                  <a:pt x="f247" y="f183"/>
                </a:lnTo>
                <a:lnTo>
                  <a:pt x="f8" y="f9"/>
                </a:lnTo>
                <a:lnTo>
                  <a:pt x="f258" y="f259"/>
                </a:lnTo>
                <a:lnTo>
                  <a:pt x="f260" y="f259"/>
                </a:lnTo>
                <a:lnTo>
                  <a:pt x="f260" y="f261"/>
                </a:lnTo>
                <a:lnTo>
                  <a:pt x="f258" y="f259"/>
                </a:lnTo>
                <a:lnTo>
                  <a:pt x="f8" y="f9"/>
                </a:lnTo>
                <a:lnTo>
                  <a:pt x="f245" y="f209"/>
                </a:lnTo>
                <a:lnTo>
                  <a:pt x="f262" y="f209"/>
                </a:lnTo>
                <a:lnTo>
                  <a:pt x="f263" y="f200"/>
                </a:lnTo>
                <a:lnTo>
                  <a:pt x="f208" y="f200"/>
                </a:lnTo>
                <a:lnTo>
                  <a:pt x="f208" y="f199"/>
                </a:lnTo>
                <a:lnTo>
                  <a:pt x="f263" y="f198"/>
                </a:lnTo>
                <a:lnTo>
                  <a:pt x="f262" y="f198"/>
                </a:lnTo>
                <a:lnTo>
                  <a:pt x="f245" y="f199"/>
                </a:lnTo>
                <a:lnTo>
                  <a:pt x="f245" y="f200"/>
                </a:lnTo>
                <a:lnTo>
                  <a:pt x="f245" y="f209"/>
                </a:lnTo>
                <a:lnTo>
                  <a:pt x="f8" y="f9"/>
                </a:lnTo>
                <a:lnTo>
                  <a:pt x="f255" y="f209"/>
                </a:lnTo>
                <a:lnTo>
                  <a:pt x="f255" y="f200"/>
                </a:lnTo>
                <a:lnTo>
                  <a:pt x="f258" y="f200"/>
                </a:lnTo>
                <a:lnTo>
                  <a:pt x="f264" y="f209"/>
                </a:lnTo>
                <a:lnTo>
                  <a:pt x="f265" y="f210"/>
                </a:lnTo>
                <a:lnTo>
                  <a:pt x="f264" y="f210"/>
                </a:lnTo>
                <a:lnTo>
                  <a:pt x="f265" y="f210"/>
                </a:lnTo>
                <a:lnTo>
                  <a:pt x="f264" y="f210"/>
                </a:lnTo>
                <a:lnTo>
                  <a:pt x="f258" y="f211"/>
                </a:lnTo>
                <a:lnTo>
                  <a:pt x="f258" y="f210"/>
                </a:lnTo>
                <a:lnTo>
                  <a:pt x="f260" y="f210"/>
                </a:lnTo>
                <a:lnTo>
                  <a:pt x="f255" y="f209"/>
                </a:lnTo>
                <a:lnTo>
                  <a:pt x="f8" y="f9"/>
                </a:lnTo>
                <a:lnTo>
                  <a:pt x="f245" y="f189"/>
                </a:lnTo>
                <a:lnTo>
                  <a:pt x="f245" y="f183"/>
                </a:lnTo>
                <a:lnTo>
                  <a:pt x="f262" y="f183"/>
                </a:lnTo>
                <a:lnTo>
                  <a:pt x="f263" y="f184"/>
                </a:lnTo>
                <a:lnTo>
                  <a:pt x="f263" y="f184"/>
                </a:lnTo>
                <a:lnTo>
                  <a:pt x="f263" y="f266"/>
                </a:lnTo>
                <a:lnTo>
                  <a:pt x="f262" y="f266"/>
                </a:lnTo>
                <a:lnTo>
                  <a:pt x="f244" y="f184"/>
                </a:lnTo>
                <a:lnTo>
                  <a:pt x="f127" y="f184"/>
                </a:lnTo>
                <a:lnTo>
                  <a:pt x="f127" y="f183"/>
                </a:lnTo>
                <a:lnTo>
                  <a:pt x="f127" y="f189"/>
                </a:lnTo>
                <a:lnTo>
                  <a:pt x="f127" y="f183"/>
                </a:lnTo>
                <a:lnTo>
                  <a:pt x="f127" y="f189"/>
                </a:lnTo>
                <a:lnTo>
                  <a:pt x="f244" y="f189"/>
                </a:lnTo>
                <a:lnTo>
                  <a:pt x="f245" y="f189"/>
                </a:lnTo>
                <a:lnTo>
                  <a:pt x="f8" y="f9"/>
                </a:lnTo>
                <a:lnTo>
                  <a:pt x="f267" y="f152"/>
                </a:lnTo>
                <a:lnTo>
                  <a:pt x="f268" y="f152"/>
                </a:lnTo>
                <a:lnTo>
                  <a:pt x="f269" y="f152"/>
                </a:lnTo>
                <a:lnTo>
                  <a:pt x="f180" y="f153"/>
                </a:lnTo>
                <a:lnTo>
                  <a:pt x="f179" y="f153"/>
                </a:lnTo>
                <a:lnTo>
                  <a:pt x="f177" y="f154"/>
                </a:lnTo>
                <a:lnTo>
                  <a:pt x="f177" y="f270"/>
                </a:lnTo>
                <a:lnTo>
                  <a:pt x="f177" y="f271"/>
                </a:lnTo>
                <a:lnTo>
                  <a:pt x="f179" y="f270"/>
                </a:lnTo>
                <a:lnTo>
                  <a:pt x="f179" y="f271"/>
                </a:lnTo>
                <a:lnTo>
                  <a:pt x="f179" y="f270"/>
                </a:lnTo>
                <a:lnTo>
                  <a:pt x="f179" y="f271"/>
                </a:lnTo>
                <a:lnTo>
                  <a:pt x="f180" y="f270"/>
                </a:lnTo>
                <a:lnTo>
                  <a:pt x="f269" y="f270"/>
                </a:lnTo>
                <a:lnTo>
                  <a:pt x="f268" y="f154"/>
                </a:lnTo>
                <a:lnTo>
                  <a:pt x="f267" y="f153"/>
                </a:lnTo>
                <a:lnTo>
                  <a:pt x="f267" y="f152"/>
                </a:lnTo>
                <a:lnTo>
                  <a:pt x="f8" y="f9"/>
                </a:lnTo>
                <a:lnTo>
                  <a:pt x="f205" y="f272"/>
                </a:lnTo>
                <a:lnTo>
                  <a:pt x="f212" y="f272"/>
                </a:lnTo>
                <a:lnTo>
                  <a:pt x="f212" y="f273"/>
                </a:lnTo>
                <a:lnTo>
                  <a:pt x="f206" y="f273"/>
                </a:lnTo>
                <a:lnTo>
                  <a:pt x="f263" y="f274"/>
                </a:lnTo>
                <a:lnTo>
                  <a:pt x="f262" y="f274"/>
                </a:lnTo>
                <a:lnTo>
                  <a:pt x="f262" y="f275"/>
                </a:lnTo>
                <a:lnTo>
                  <a:pt x="f245" y="f276"/>
                </a:lnTo>
                <a:lnTo>
                  <a:pt x="f245" y="f277"/>
                </a:lnTo>
                <a:lnTo>
                  <a:pt x="f245" y="f278"/>
                </a:lnTo>
                <a:lnTo>
                  <a:pt x="f262" y="f278"/>
                </a:lnTo>
                <a:lnTo>
                  <a:pt x="f263" y="f278"/>
                </a:lnTo>
                <a:lnTo>
                  <a:pt x="f208" y="f278"/>
                </a:lnTo>
                <a:lnTo>
                  <a:pt x="f207" y="f277"/>
                </a:lnTo>
                <a:lnTo>
                  <a:pt x="f206" y="f277"/>
                </a:lnTo>
                <a:lnTo>
                  <a:pt x="f206" y="f276"/>
                </a:lnTo>
                <a:lnTo>
                  <a:pt x="f212" y="f275"/>
                </a:lnTo>
                <a:lnTo>
                  <a:pt x="f205" y="f274"/>
                </a:lnTo>
                <a:lnTo>
                  <a:pt x="f205" y="f272"/>
                </a:lnTo>
                <a:lnTo>
                  <a:pt x="f8" y="f9"/>
                </a:lnTo>
                <a:lnTo>
                  <a:pt x="f63" y="f41"/>
                </a:lnTo>
                <a:lnTo>
                  <a:pt x="f63" y="f38"/>
                </a:lnTo>
                <a:lnTo>
                  <a:pt x="f65" y="f38"/>
                </a:lnTo>
                <a:lnTo>
                  <a:pt x="f65" y="f41"/>
                </a:lnTo>
                <a:lnTo>
                  <a:pt x="f64" y="f41"/>
                </a:lnTo>
                <a:lnTo>
                  <a:pt x="f63" y="f41"/>
                </a:lnTo>
                <a:lnTo>
                  <a:pt x="f8" y="f9"/>
                </a:lnTo>
                <a:lnTo>
                  <a:pt x="f165" y="f30"/>
                </a:lnTo>
                <a:lnTo>
                  <a:pt x="f165" y="f74"/>
                </a:lnTo>
                <a:lnTo>
                  <a:pt x="f166" y="f30"/>
                </a:lnTo>
                <a:lnTo>
                  <a:pt x="f165" y="f30"/>
                </a:lnTo>
                <a:lnTo>
                  <a:pt x="f8" y="f9"/>
                </a:lnTo>
                <a:lnTo>
                  <a:pt x="f279" y="f280"/>
                </a:lnTo>
                <a:lnTo>
                  <a:pt x="f281" y="f64"/>
                </a:lnTo>
                <a:lnTo>
                  <a:pt x="f282" y="f283"/>
                </a:lnTo>
                <a:lnTo>
                  <a:pt x="f284" y="f71"/>
                </a:lnTo>
                <a:lnTo>
                  <a:pt x="f279" y="f280"/>
                </a:lnTo>
                <a:lnTo>
                  <a:pt x="f8" y="f9"/>
                </a:lnTo>
                <a:lnTo>
                  <a:pt x="f61" y="f149"/>
                </a:lnTo>
                <a:lnTo>
                  <a:pt x="f59" y="f149"/>
                </a:lnTo>
                <a:lnTo>
                  <a:pt x="f59" y="f155"/>
                </a:lnTo>
                <a:lnTo>
                  <a:pt x="f61" y="f149"/>
                </a:lnTo>
                <a:lnTo>
                  <a:pt x="f8" y="f9"/>
                </a:lnTo>
                <a:lnTo>
                  <a:pt x="f65" y="f44"/>
                </a:lnTo>
                <a:lnTo>
                  <a:pt x="f64" y="f40"/>
                </a:lnTo>
                <a:lnTo>
                  <a:pt x="f65" y="f40"/>
                </a:lnTo>
                <a:lnTo>
                  <a:pt x="f65" y="f44"/>
                </a:lnTo>
                <a:lnTo>
                  <a:pt x="f8" y="f9"/>
                </a:lnTo>
                <a:lnTo>
                  <a:pt x="f165" y="f73"/>
                </a:lnTo>
                <a:lnTo>
                  <a:pt x="f166" y="f73"/>
                </a:lnTo>
                <a:lnTo>
                  <a:pt x="f166" y="f74"/>
                </a:lnTo>
                <a:lnTo>
                  <a:pt x="f165" y="f74"/>
                </a:lnTo>
                <a:lnTo>
                  <a:pt x="f165" y="f73"/>
                </a:lnTo>
                <a:lnTo>
                  <a:pt x="f165" y="f74"/>
                </a:lnTo>
                <a:lnTo>
                  <a:pt x="f165" y="f73"/>
                </a:lnTo>
                <a:lnTo>
                  <a:pt x="f8" y="f9"/>
                </a:lnTo>
                <a:lnTo>
                  <a:pt x="f165" y="f123"/>
                </a:lnTo>
                <a:lnTo>
                  <a:pt x="f165" y="f121"/>
                </a:lnTo>
                <a:lnTo>
                  <a:pt x="f166" y="f121"/>
                </a:lnTo>
                <a:lnTo>
                  <a:pt x="f167" y="f285"/>
                </a:lnTo>
                <a:lnTo>
                  <a:pt x="f168" y="f285"/>
                </a:lnTo>
                <a:lnTo>
                  <a:pt x="f168" y="f286"/>
                </a:lnTo>
                <a:lnTo>
                  <a:pt x="f170" y="f287"/>
                </a:lnTo>
                <a:lnTo>
                  <a:pt x="f170" y="f288"/>
                </a:lnTo>
                <a:lnTo>
                  <a:pt x="f170" y="f289"/>
                </a:lnTo>
                <a:lnTo>
                  <a:pt x="f168" y="f289"/>
                </a:lnTo>
                <a:lnTo>
                  <a:pt x="f167" y="f289"/>
                </a:lnTo>
                <a:lnTo>
                  <a:pt x="f66" y="f288"/>
                </a:lnTo>
                <a:lnTo>
                  <a:pt x="f66" y="f287"/>
                </a:lnTo>
                <a:lnTo>
                  <a:pt x="f65" y="f286"/>
                </a:lnTo>
                <a:lnTo>
                  <a:pt x="f65" y="f285"/>
                </a:lnTo>
                <a:lnTo>
                  <a:pt x="f64" y="f121"/>
                </a:lnTo>
                <a:lnTo>
                  <a:pt x="f65" y="f121"/>
                </a:lnTo>
                <a:lnTo>
                  <a:pt x="f64" y="f123"/>
                </a:lnTo>
                <a:lnTo>
                  <a:pt x="f65" y="f121"/>
                </a:lnTo>
                <a:lnTo>
                  <a:pt x="f65" y="f123"/>
                </a:lnTo>
                <a:lnTo>
                  <a:pt x="f66" y="f123"/>
                </a:lnTo>
                <a:lnTo>
                  <a:pt x="f165" y="f121"/>
                </a:lnTo>
                <a:lnTo>
                  <a:pt x="f165" y="f123"/>
                </a:lnTo>
                <a:lnTo>
                  <a:pt x="f8" y="f9"/>
                </a:lnTo>
                <a:lnTo>
                  <a:pt x="f290" y="f178"/>
                </a:lnTo>
                <a:lnTo>
                  <a:pt x="f267" y="f181"/>
                </a:lnTo>
                <a:lnTo>
                  <a:pt x="f268" y="f181"/>
                </a:lnTo>
                <a:lnTo>
                  <a:pt x="f269" y="f181"/>
                </a:lnTo>
                <a:lnTo>
                  <a:pt x="f269" y="f178"/>
                </a:lnTo>
                <a:lnTo>
                  <a:pt x="f180" y="f178"/>
                </a:lnTo>
                <a:lnTo>
                  <a:pt x="f180" y="f291"/>
                </a:lnTo>
                <a:lnTo>
                  <a:pt x="f269" y="f291"/>
                </a:lnTo>
                <a:lnTo>
                  <a:pt x="f269" y="f292"/>
                </a:lnTo>
                <a:lnTo>
                  <a:pt x="f268" y="f291"/>
                </a:lnTo>
                <a:lnTo>
                  <a:pt x="f267" y="f178"/>
                </a:lnTo>
                <a:lnTo>
                  <a:pt x="f290" y="f178"/>
                </a:lnTo>
                <a:lnTo>
                  <a:pt x="f8" y="f9"/>
                </a:lnTo>
                <a:lnTo>
                  <a:pt x="f64" y="f37"/>
                </a:lnTo>
                <a:lnTo>
                  <a:pt x="f64" y="f45"/>
                </a:lnTo>
                <a:lnTo>
                  <a:pt x="f65" y="f45"/>
                </a:lnTo>
                <a:lnTo>
                  <a:pt x="f65" y="f36"/>
                </a:lnTo>
                <a:lnTo>
                  <a:pt x="f65" y="f45"/>
                </a:lnTo>
                <a:lnTo>
                  <a:pt x="f65" y="f36"/>
                </a:lnTo>
                <a:lnTo>
                  <a:pt x="f66" y="f45"/>
                </a:lnTo>
                <a:lnTo>
                  <a:pt x="f165" y="f37"/>
                </a:lnTo>
                <a:lnTo>
                  <a:pt x="f166" y="f37"/>
                </a:lnTo>
                <a:lnTo>
                  <a:pt x="f165" y="f38"/>
                </a:lnTo>
                <a:lnTo>
                  <a:pt x="f66" y="f38"/>
                </a:lnTo>
                <a:lnTo>
                  <a:pt x="f64" y="f37"/>
                </a:lnTo>
                <a:lnTo>
                  <a:pt x="f8" y="f9"/>
                </a:lnTo>
                <a:lnTo>
                  <a:pt x="f293" y="f294"/>
                </a:lnTo>
                <a:lnTo>
                  <a:pt x="f293" y="f162"/>
                </a:lnTo>
                <a:lnTo>
                  <a:pt x="f295" y="f161"/>
                </a:lnTo>
                <a:lnTo>
                  <a:pt x="f296" y="f162"/>
                </a:lnTo>
                <a:lnTo>
                  <a:pt x="f295" y="f294"/>
                </a:lnTo>
                <a:lnTo>
                  <a:pt x="f293" y="f294"/>
                </a:lnTo>
                <a:lnTo>
                  <a:pt x="f8" y="f9"/>
                </a:lnTo>
                <a:lnTo>
                  <a:pt x="f290" y="f297"/>
                </a:lnTo>
                <a:lnTo>
                  <a:pt x="f298" y="f297"/>
                </a:lnTo>
                <a:lnTo>
                  <a:pt x="f299" y="f300"/>
                </a:lnTo>
                <a:lnTo>
                  <a:pt x="f298" y="f301"/>
                </a:lnTo>
                <a:lnTo>
                  <a:pt x="f290" y="f300"/>
                </a:lnTo>
                <a:lnTo>
                  <a:pt x="f290" y="f297"/>
                </a:lnTo>
                <a:lnTo>
                  <a:pt x="f8" y="f9"/>
                </a:lnTo>
                <a:lnTo>
                  <a:pt x="f302" y="f163"/>
                </a:lnTo>
                <a:lnTo>
                  <a:pt x="f302" y="f129"/>
                </a:lnTo>
                <a:lnTo>
                  <a:pt x="f293" y="f163"/>
                </a:lnTo>
                <a:lnTo>
                  <a:pt x="f293" y="f129"/>
                </a:lnTo>
                <a:lnTo>
                  <a:pt x="f295" y="f129"/>
                </a:lnTo>
                <a:lnTo>
                  <a:pt x="f296" y="f129"/>
                </a:lnTo>
                <a:lnTo>
                  <a:pt x="f296" y="f135"/>
                </a:lnTo>
                <a:lnTo>
                  <a:pt x="f296" y="f132"/>
                </a:lnTo>
                <a:lnTo>
                  <a:pt x="f296" y="f134"/>
                </a:lnTo>
                <a:lnTo>
                  <a:pt x="f296" y="f181"/>
                </a:lnTo>
                <a:lnTo>
                  <a:pt x="f296" y="f134"/>
                </a:lnTo>
                <a:lnTo>
                  <a:pt x="f296" y="f181"/>
                </a:lnTo>
                <a:lnTo>
                  <a:pt x="f296" y="f178"/>
                </a:lnTo>
                <a:lnTo>
                  <a:pt x="f295" y="f181"/>
                </a:lnTo>
                <a:lnTo>
                  <a:pt x="f295" y="f178"/>
                </a:lnTo>
                <a:lnTo>
                  <a:pt x="f293" y="f178"/>
                </a:lnTo>
                <a:lnTo>
                  <a:pt x="f302" y="f178"/>
                </a:lnTo>
                <a:lnTo>
                  <a:pt x="f303" y="f181"/>
                </a:lnTo>
                <a:lnTo>
                  <a:pt x="f283" y="f181"/>
                </a:lnTo>
                <a:lnTo>
                  <a:pt x="f304" y="f134"/>
                </a:lnTo>
                <a:lnTo>
                  <a:pt x="f304" y="f132"/>
                </a:lnTo>
                <a:lnTo>
                  <a:pt x="f305" y="f132"/>
                </a:lnTo>
                <a:lnTo>
                  <a:pt x="f304" y="f135"/>
                </a:lnTo>
                <a:lnTo>
                  <a:pt x="f305" y="f135"/>
                </a:lnTo>
                <a:lnTo>
                  <a:pt x="f304" y="f135"/>
                </a:lnTo>
                <a:lnTo>
                  <a:pt x="f304" y="f129"/>
                </a:lnTo>
                <a:lnTo>
                  <a:pt x="f305" y="f129"/>
                </a:lnTo>
                <a:lnTo>
                  <a:pt x="f304" y="f129"/>
                </a:lnTo>
                <a:lnTo>
                  <a:pt x="f283" y="f129"/>
                </a:lnTo>
                <a:lnTo>
                  <a:pt x="f283" y="f163"/>
                </a:lnTo>
                <a:lnTo>
                  <a:pt x="f283" y="f129"/>
                </a:lnTo>
                <a:lnTo>
                  <a:pt x="f283" y="f163"/>
                </a:lnTo>
                <a:lnTo>
                  <a:pt x="f303" y="f163"/>
                </a:lnTo>
                <a:lnTo>
                  <a:pt x="f303" y="f129"/>
                </a:lnTo>
                <a:lnTo>
                  <a:pt x="f303" y="f163"/>
                </a:lnTo>
                <a:lnTo>
                  <a:pt x="f302" y="f163"/>
                </a:lnTo>
                <a:lnTo>
                  <a:pt x="f8" y="f9"/>
                </a:lnTo>
                <a:lnTo>
                  <a:pt x="f302" y="f153"/>
                </a:lnTo>
                <a:lnTo>
                  <a:pt x="f295" y="f154"/>
                </a:lnTo>
                <a:lnTo>
                  <a:pt x="f295" y="f153"/>
                </a:lnTo>
                <a:lnTo>
                  <a:pt x="f296" y="f152"/>
                </a:lnTo>
                <a:lnTo>
                  <a:pt x="f306" y="f152"/>
                </a:lnTo>
                <a:lnTo>
                  <a:pt x="f299" y="f153"/>
                </a:lnTo>
                <a:lnTo>
                  <a:pt x="f298" y="f154"/>
                </a:lnTo>
                <a:lnTo>
                  <a:pt x="f290" y="f271"/>
                </a:lnTo>
                <a:lnTo>
                  <a:pt x="f298" y="f271"/>
                </a:lnTo>
                <a:lnTo>
                  <a:pt x="f290" y="f307"/>
                </a:lnTo>
                <a:lnTo>
                  <a:pt x="f298" y="f307"/>
                </a:lnTo>
                <a:lnTo>
                  <a:pt x="f299" y="f307"/>
                </a:lnTo>
                <a:lnTo>
                  <a:pt x="f306" y="f271"/>
                </a:lnTo>
                <a:lnTo>
                  <a:pt x="f296" y="f271"/>
                </a:lnTo>
                <a:lnTo>
                  <a:pt x="f296" y="f307"/>
                </a:lnTo>
                <a:lnTo>
                  <a:pt x="f295" y="f307"/>
                </a:lnTo>
                <a:lnTo>
                  <a:pt x="f296" y="f307"/>
                </a:lnTo>
                <a:lnTo>
                  <a:pt x="f295" y="f307"/>
                </a:lnTo>
                <a:lnTo>
                  <a:pt x="f293" y="f271"/>
                </a:lnTo>
                <a:lnTo>
                  <a:pt x="f302" y="f270"/>
                </a:lnTo>
                <a:lnTo>
                  <a:pt x="f302" y="f154"/>
                </a:lnTo>
                <a:lnTo>
                  <a:pt x="f302" y="f153"/>
                </a:lnTo>
                <a:lnTo>
                  <a:pt x="f8" y="f9"/>
                </a:lnTo>
                <a:lnTo>
                  <a:pt x="f303" y="f301"/>
                </a:lnTo>
                <a:lnTo>
                  <a:pt x="f283" y="f308"/>
                </a:lnTo>
                <a:lnTo>
                  <a:pt x="f303" y="f308"/>
                </a:lnTo>
                <a:lnTo>
                  <a:pt x="f303" y="f301"/>
                </a:lnTo>
                <a:lnTo>
                  <a:pt x="f8" y="f9"/>
                </a:lnTo>
                <a:lnTo>
                  <a:pt x="f309" y="f310"/>
                </a:lnTo>
                <a:lnTo>
                  <a:pt x="f311" y="f310"/>
                </a:lnTo>
                <a:lnTo>
                  <a:pt x="f311" y="f50"/>
                </a:lnTo>
                <a:lnTo>
                  <a:pt x="f309" y="f50"/>
                </a:lnTo>
                <a:lnTo>
                  <a:pt x="f309" y="f310"/>
                </a:lnTo>
                <a:lnTo>
                  <a:pt x="f8" y="f9"/>
                </a:lnTo>
                <a:lnTo>
                  <a:pt x="f312" y="f313"/>
                </a:lnTo>
                <a:lnTo>
                  <a:pt x="f314" y="f313"/>
                </a:lnTo>
                <a:lnTo>
                  <a:pt x="f315" y="f316"/>
                </a:lnTo>
                <a:lnTo>
                  <a:pt x="f317" y="f316"/>
                </a:lnTo>
                <a:lnTo>
                  <a:pt x="f318" y="f319"/>
                </a:lnTo>
                <a:lnTo>
                  <a:pt x="f320" y="f316"/>
                </a:lnTo>
                <a:lnTo>
                  <a:pt x="f318" y="f313"/>
                </a:lnTo>
                <a:lnTo>
                  <a:pt x="f320" y="f313"/>
                </a:lnTo>
                <a:lnTo>
                  <a:pt x="f321" y="f313"/>
                </a:lnTo>
                <a:lnTo>
                  <a:pt x="f317" y="f313"/>
                </a:lnTo>
                <a:lnTo>
                  <a:pt x="f315" y="f313"/>
                </a:lnTo>
                <a:lnTo>
                  <a:pt x="f314" y="f313"/>
                </a:lnTo>
                <a:lnTo>
                  <a:pt x="f314" y="f322"/>
                </a:lnTo>
                <a:lnTo>
                  <a:pt x="f312" y="f313"/>
                </a:lnTo>
                <a:lnTo>
                  <a:pt x="f8" y="f9"/>
                </a:lnTo>
                <a:lnTo>
                  <a:pt x="f323" y="f285"/>
                </a:lnTo>
                <a:lnTo>
                  <a:pt x="f323" y="f286"/>
                </a:lnTo>
                <a:lnTo>
                  <a:pt x="f324" y="f286"/>
                </a:lnTo>
                <a:lnTo>
                  <a:pt x="f325" y="f285"/>
                </a:lnTo>
                <a:lnTo>
                  <a:pt x="f325" y="f121"/>
                </a:lnTo>
                <a:lnTo>
                  <a:pt x="f325" y="f123"/>
                </a:lnTo>
                <a:lnTo>
                  <a:pt x="f324" y="f121"/>
                </a:lnTo>
                <a:lnTo>
                  <a:pt x="f323" y="f285"/>
                </a:lnTo>
                <a:lnTo>
                  <a:pt x="f8" y="f9"/>
                </a:lnTo>
                <a:lnTo>
                  <a:pt x="f326" y="f327"/>
                </a:lnTo>
                <a:lnTo>
                  <a:pt x="f328" y="f327"/>
                </a:lnTo>
                <a:lnTo>
                  <a:pt x="f329" y="f327"/>
                </a:lnTo>
                <a:lnTo>
                  <a:pt x="f329" y="f330"/>
                </a:lnTo>
                <a:lnTo>
                  <a:pt x="f331" y="f330"/>
                </a:lnTo>
                <a:lnTo>
                  <a:pt x="f332" y="f330"/>
                </a:lnTo>
                <a:lnTo>
                  <a:pt x="f332" y="f327"/>
                </a:lnTo>
                <a:lnTo>
                  <a:pt x="f329" y="f327"/>
                </a:lnTo>
                <a:lnTo>
                  <a:pt x="f326" y="f327"/>
                </a:lnTo>
                <a:lnTo>
                  <a:pt x="f8" y="f9"/>
                </a:lnTo>
                <a:lnTo>
                  <a:pt x="f333" y="f52"/>
                </a:lnTo>
                <a:lnTo>
                  <a:pt x="f334" y="f52"/>
                </a:lnTo>
                <a:lnTo>
                  <a:pt x="f334" y="f53"/>
                </a:lnTo>
                <a:lnTo>
                  <a:pt x="f333" y="f52"/>
                </a:lnTo>
                <a:lnTo>
                  <a:pt x="f8" y="f9"/>
                </a:lnTo>
                <a:lnTo>
                  <a:pt x="f102" y="f5"/>
                </a:lnTo>
                <a:lnTo>
                  <a:pt x="f335" y="f40"/>
                </a:lnTo>
                <a:lnTo>
                  <a:pt x="f219" y="f72"/>
                </a:lnTo>
                <a:lnTo>
                  <a:pt x="f335" y="f42"/>
                </a:lnTo>
                <a:lnTo>
                  <a:pt x="f228" y="f5"/>
                </a:lnTo>
                <a:lnTo>
                  <a:pt x="f102" y="f5"/>
                </a:lnTo>
                <a:lnTo>
                  <a:pt x="f8" y="f9"/>
                </a:lnTo>
                <a:lnTo>
                  <a:pt x="f336" y="f156"/>
                </a:lnTo>
                <a:lnTo>
                  <a:pt x="f337" y="f150"/>
                </a:lnTo>
                <a:lnTo>
                  <a:pt x="f337" y="f181"/>
                </a:lnTo>
                <a:lnTo>
                  <a:pt x="f218" y="f163"/>
                </a:lnTo>
                <a:lnTo>
                  <a:pt x="f337" y="f155"/>
                </a:lnTo>
                <a:lnTo>
                  <a:pt x="f336" y="f156"/>
                </a:lnTo>
                <a:lnTo>
                  <a:pt x="f8" y="f9"/>
                </a:lnTo>
                <a:lnTo>
                  <a:pt x="f100" y="f338"/>
                </a:lnTo>
                <a:lnTo>
                  <a:pt x="f99" y="f338"/>
                </a:lnTo>
                <a:lnTo>
                  <a:pt x="f99" y="f339"/>
                </a:lnTo>
                <a:lnTo>
                  <a:pt x="f5" y="f338"/>
                </a:lnTo>
                <a:lnTo>
                  <a:pt x="f5" y="f340"/>
                </a:lnTo>
                <a:lnTo>
                  <a:pt x="f100" y="f338"/>
                </a:lnTo>
                <a:lnTo>
                  <a:pt x="f8" y="f9"/>
                </a:lnTo>
                <a:lnTo>
                  <a:pt x="f341" y="f342"/>
                </a:lnTo>
                <a:lnTo>
                  <a:pt x="f343" y="f344"/>
                </a:lnTo>
                <a:lnTo>
                  <a:pt x="f345" y="f344"/>
                </a:lnTo>
                <a:lnTo>
                  <a:pt x="f345" y="f342"/>
                </a:lnTo>
                <a:lnTo>
                  <a:pt x="f341" y="f342"/>
                </a:lnTo>
                <a:lnTo>
                  <a:pt x="f8" y="f9"/>
                </a:lnTo>
                <a:lnTo>
                  <a:pt x="f333" y="f310"/>
                </a:lnTo>
                <a:lnTo>
                  <a:pt x="f334" y="f310"/>
                </a:lnTo>
                <a:lnTo>
                  <a:pt x="f334" y="f50"/>
                </a:lnTo>
                <a:lnTo>
                  <a:pt x="f333" y="f50"/>
                </a:lnTo>
                <a:lnTo>
                  <a:pt x="f333" y="f310"/>
                </a:lnTo>
                <a:lnTo>
                  <a:pt x="f333" y="f50"/>
                </a:lnTo>
                <a:lnTo>
                  <a:pt x="f333" y="f310"/>
                </a:lnTo>
                <a:lnTo>
                  <a:pt x="f8" y="f9"/>
                </a:lnTo>
                <a:lnTo>
                  <a:pt x="f346" y="f49"/>
                </a:lnTo>
                <a:lnTo>
                  <a:pt x="f347" y="f47"/>
                </a:lnTo>
                <a:lnTo>
                  <a:pt x="f347" y="f49"/>
                </a:lnTo>
                <a:lnTo>
                  <a:pt x="f346" y="f49"/>
                </a:lnTo>
                <a:lnTo>
                  <a:pt x="f8" y="f9"/>
                </a:lnTo>
                <a:lnTo>
                  <a:pt x="f348" y="f349"/>
                </a:lnTo>
                <a:lnTo>
                  <a:pt x="f348" y="f350"/>
                </a:lnTo>
                <a:lnTo>
                  <a:pt x="f351" y="f352"/>
                </a:lnTo>
                <a:lnTo>
                  <a:pt x="f351" y="f349"/>
                </a:lnTo>
                <a:lnTo>
                  <a:pt x="f348" y="f349"/>
                </a:lnTo>
                <a:lnTo>
                  <a:pt x="f8" y="f9"/>
                </a:lnTo>
                <a:lnTo>
                  <a:pt x="f353" y="f159"/>
                </a:lnTo>
                <a:lnTo>
                  <a:pt x="f354" y="f158"/>
                </a:lnTo>
                <a:lnTo>
                  <a:pt x="f353" y="f355"/>
                </a:lnTo>
                <a:lnTo>
                  <a:pt x="f351" y="f270"/>
                </a:lnTo>
                <a:lnTo>
                  <a:pt x="f356" y="f154"/>
                </a:lnTo>
                <a:lnTo>
                  <a:pt x="f357" y="f270"/>
                </a:lnTo>
                <a:lnTo>
                  <a:pt x="f345" y="f271"/>
                </a:lnTo>
                <a:lnTo>
                  <a:pt x="f341" y="f271"/>
                </a:lnTo>
                <a:lnTo>
                  <a:pt x="f341" y="f154"/>
                </a:lnTo>
                <a:lnTo>
                  <a:pt x="f341" y="f152"/>
                </a:lnTo>
                <a:lnTo>
                  <a:pt x="f358" y="f149"/>
                </a:lnTo>
                <a:lnTo>
                  <a:pt x="f359" y="f172"/>
                </a:lnTo>
                <a:lnTo>
                  <a:pt x="f360" y="f292"/>
                </a:lnTo>
                <a:lnTo>
                  <a:pt x="f361" y="f291"/>
                </a:lnTo>
                <a:lnTo>
                  <a:pt x="f362" y="f181"/>
                </a:lnTo>
                <a:lnTo>
                  <a:pt x="f343" y="f134"/>
                </a:lnTo>
                <a:lnTo>
                  <a:pt x="f362" y="f135"/>
                </a:lnTo>
                <a:lnTo>
                  <a:pt x="f363" y="f163"/>
                </a:lnTo>
                <a:lnTo>
                  <a:pt x="f364" y="f111"/>
                </a:lnTo>
                <a:lnTo>
                  <a:pt x="f365" y="f108"/>
                </a:lnTo>
                <a:lnTo>
                  <a:pt x="f365" y="f107"/>
                </a:lnTo>
                <a:lnTo>
                  <a:pt x="f363" y="f53"/>
                </a:lnTo>
                <a:lnTo>
                  <a:pt x="f363" y="f48"/>
                </a:lnTo>
                <a:lnTo>
                  <a:pt x="f366" y="f49"/>
                </a:lnTo>
                <a:lnTo>
                  <a:pt x="f367" y="f50"/>
                </a:lnTo>
                <a:lnTo>
                  <a:pt x="f368" y="f310"/>
                </a:lnTo>
                <a:lnTo>
                  <a:pt x="f369" y="f370"/>
                </a:lnTo>
                <a:lnTo>
                  <a:pt x="f368" y="f322"/>
                </a:lnTo>
                <a:lnTo>
                  <a:pt x="f367" y="f330"/>
                </a:lnTo>
                <a:lnTo>
                  <a:pt x="f371" y="f372"/>
                </a:lnTo>
                <a:lnTo>
                  <a:pt x="f367" y="f373"/>
                </a:lnTo>
                <a:lnTo>
                  <a:pt x="f369" y="f373"/>
                </a:lnTo>
                <a:lnTo>
                  <a:pt x="f374" y="f373"/>
                </a:lnTo>
                <a:lnTo>
                  <a:pt x="f375" y="f373"/>
                </a:lnTo>
                <a:lnTo>
                  <a:pt x="f376" y="f123"/>
                </a:lnTo>
                <a:lnTo>
                  <a:pt x="f377" y="f289"/>
                </a:lnTo>
                <a:lnTo>
                  <a:pt x="f377" y="f73"/>
                </a:lnTo>
                <a:lnTo>
                  <a:pt x="f378" y="f30"/>
                </a:lnTo>
                <a:lnTo>
                  <a:pt x="f379" y="f22"/>
                </a:lnTo>
                <a:lnTo>
                  <a:pt x="f380" y="f23"/>
                </a:lnTo>
                <a:lnTo>
                  <a:pt x="f381" y="f23"/>
                </a:lnTo>
                <a:lnTo>
                  <a:pt x="f380" y="f25"/>
                </a:lnTo>
                <a:lnTo>
                  <a:pt x="f382" y="f36"/>
                </a:lnTo>
                <a:lnTo>
                  <a:pt x="f383" y="f35"/>
                </a:lnTo>
                <a:lnTo>
                  <a:pt x="f384" y="f25"/>
                </a:lnTo>
                <a:lnTo>
                  <a:pt x="f385" y="f22"/>
                </a:lnTo>
                <a:lnTo>
                  <a:pt x="f386" y="f32"/>
                </a:lnTo>
                <a:lnTo>
                  <a:pt x="f346" y="f32"/>
                </a:lnTo>
                <a:lnTo>
                  <a:pt x="f387" y="f33"/>
                </a:lnTo>
                <a:lnTo>
                  <a:pt x="f388" y="f23"/>
                </a:lnTo>
                <a:lnTo>
                  <a:pt x="f389" y="f35"/>
                </a:lnTo>
                <a:lnTo>
                  <a:pt x="f390" y="f25"/>
                </a:lnTo>
                <a:lnTo>
                  <a:pt x="f391" y="f33"/>
                </a:lnTo>
                <a:lnTo>
                  <a:pt x="f390" y="f29"/>
                </a:lnTo>
                <a:lnTo>
                  <a:pt x="f389" y="f30"/>
                </a:lnTo>
                <a:lnTo>
                  <a:pt x="f392" y="f73"/>
                </a:lnTo>
                <a:lnTo>
                  <a:pt x="f392" y="f72"/>
                </a:lnTo>
                <a:lnTo>
                  <a:pt x="f392" y="f73"/>
                </a:lnTo>
                <a:lnTo>
                  <a:pt x="f393" y="f289"/>
                </a:lnTo>
                <a:lnTo>
                  <a:pt x="f387" y="f287"/>
                </a:lnTo>
                <a:lnTo>
                  <a:pt x="f387" y="f285"/>
                </a:lnTo>
                <a:lnTo>
                  <a:pt x="f346" y="f123"/>
                </a:lnTo>
                <a:lnTo>
                  <a:pt x="f394" y="f327"/>
                </a:lnTo>
                <a:lnTo>
                  <a:pt x="f395" y="f313"/>
                </a:lnTo>
                <a:lnTo>
                  <a:pt x="f384" y="f370"/>
                </a:lnTo>
                <a:lnTo>
                  <a:pt x="f384" y="f396"/>
                </a:lnTo>
                <a:lnTo>
                  <a:pt x="f397" y="f50"/>
                </a:lnTo>
                <a:lnTo>
                  <a:pt x="f398" y="f322"/>
                </a:lnTo>
                <a:lnTo>
                  <a:pt x="f392" y="f319"/>
                </a:lnTo>
                <a:lnTo>
                  <a:pt x="f334" y="f399"/>
                </a:lnTo>
                <a:lnTo>
                  <a:pt x="f400" y="f373"/>
                </a:lnTo>
                <a:lnTo>
                  <a:pt x="f401" y="f286"/>
                </a:lnTo>
                <a:lnTo>
                  <a:pt x="f320" y="f29"/>
                </a:lnTo>
                <a:lnTo>
                  <a:pt x="f314" y="f288"/>
                </a:lnTo>
                <a:lnTo>
                  <a:pt x="f402" y="f286"/>
                </a:lnTo>
                <a:lnTo>
                  <a:pt x="f312" y="f285"/>
                </a:lnTo>
                <a:lnTo>
                  <a:pt x="f312" y="f286"/>
                </a:lnTo>
                <a:lnTo>
                  <a:pt x="f325" y="f25"/>
                </a:lnTo>
                <a:lnTo>
                  <a:pt x="f324" y="f35"/>
                </a:lnTo>
                <a:lnTo>
                  <a:pt x="f325" y="f35"/>
                </a:lnTo>
                <a:lnTo>
                  <a:pt x="f324" y="f35"/>
                </a:lnTo>
                <a:lnTo>
                  <a:pt x="f324" y="f36"/>
                </a:lnTo>
                <a:lnTo>
                  <a:pt x="f325" y="f36"/>
                </a:lnTo>
                <a:lnTo>
                  <a:pt x="f324" y="f36"/>
                </a:lnTo>
                <a:lnTo>
                  <a:pt x="f325" y="f36"/>
                </a:lnTo>
                <a:lnTo>
                  <a:pt x="f403" y="f35"/>
                </a:lnTo>
                <a:lnTo>
                  <a:pt x="f404" y="f60"/>
                </a:lnTo>
                <a:lnTo>
                  <a:pt x="f405" y="f67"/>
                </a:lnTo>
                <a:lnTo>
                  <a:pt x="f405" y="f68"/>
                </a:lnTo>
                <a:lnTo>
                  <a:pt x="f406" y="f57"/>
                </a:lnTo>
                <a:lnTo>
                  <a:pt x="f407" y="f67"/>
                </a:lnTo>
                <a:lnTo>
                  <a:pt x="f406" y="f69"/>
                </a:lnTo>
                <a:lnTo>
                  <a:pt x="f406" y="f70"/>
                </a:lnTo>
                <a:lnTo>
                  <a:pt x="f407" y="f70"/>
                </a:lnTo>
                <a:lnTo>
                  <a:pt x="f407" y="f99"/>
                </a:lnTo>
                <a:lnTo>
                  <a:pt x="f406" y="f5"/>
                </a:lnTo>
                <a:lnTo>
                  <a:pt x="f408" y="f5"/>
                </a:lnTo>
                <a:lnTo>
                  <a:pt x="f409" y="f99"/>
                </a:lnTo>
                <a:lnTo>
                  <a:pt x="f410" y="f98"/>
                </a:lnTo>
                <a:lnTo>
                  <a:pt x="f411" y="f68"/>
                </a:lnTo>
                <a:lnTo>
                  <a:pt x="f412" y="f67"/>
                </a:lnTo>
                <a:lnTo>
                  <a:pt x="f413" y="f57"/>
                </a:lnTo>
                <a:lnTo>
                  <a:pt x="f412" y="f148"/>
                </a:lnTo>
                <a:lnTo>
                  <a:pt x="f414" y="f146"/>
                </a:lnTo>
                <a:lnTo>
                  <a:pt x="f414" y="f42"/>
                </a:lnTo>
                <a:lnTo>
                  <a:pt x="f414" y="f44"/>
                </a:lnTo>
                <a:lnTo>
                  <a:pt x="f412" y="f40"/>
                </a:lnTo>
                <a:lnTo>
                  <a:pt x="f414" y="f41"/>
                </a:lnTo>
                <a:lnTo>
                  <a:pt x="f415" y="f37"/>
                </a:lnTo>
                <a:lnTo>
                  <a:pt x="f416" y="f36"/>
                </a:lnTo>
                <a:lnTo>
                  <a:pt x="f415" y="f25"/>
                </a:lnTo>
                <a:lnTo>
                  <a:pt x="f417" y="f35"/>
                </a:lnTo>
                <a:lnTo>
                  <a:pt x="f417" y="f36"/>
                </a:lnTo>
                <a:lnTo>
                  <a:pt x="f418" y="f36"/>
                </a:lnTo>
                <a:lnTo>
                  <a:pt x="f419" y="f45"/>
                </a:lnTo>
                <a:lnTo>
                  <a:pt x="f410" y="f45"/>
                </a:lnTo>
                <a:lnTo>
                  <a:pt x="f408" y="f37"/>
                </a:lnTo>
                <a:lnTo>
                  <a:pt x="f420" y="f45"/>
                </a:lnTo>
                <a:lnTo>
                  <a:pt x="f420" y="f35"/>
                </a:lnTo>
                <a:lnTo>
                  <a:pt x="f408" y="f35"/>
                </a:lnTo>
                <a:lnTo>
                  <a:pt x="f409" y="f25"/>
                </a:lnTo>
                <a:lnTo>
                  <a:pt x="f408" y="f23"/>
                </a:lnTo>
                <a:lnTo>
                  <a:pt x="f421" y="f33"/>
                </a:lnTo>
                <a:lnTo>
                  <a:pt x="f421" y="f29"/>
                </a:lnTo>
                <a:lnTo>
                  <a:pt x="f421" y="f30"/>
                </a:lnTo>
                <a:lnTo>
                  <a:pt x="f420" y="f72"/>
                </a:lnTo>
                <a:lnTo>
                  <a:pt x="f408" y="f289"/>
                </a:lnTo>
                <a:lnTo>
                  <a:pt x="f422" y="f289"/>
                </a:lnTo>
                <a:lnTo>
                  <a:pt x="f423" y="f288"/>
                </a:lnTo>
                <a:lnTo>
                  <a:pt x="f423" y="f286"/>
                </a:lnTo>
                <a:lnTo>
                  <a:pt x="f410" y="f123"/>
                </a:lnTo>
                <a:lnTo>
                  <a:pt x="f410" y="f424"/>
                </a:lnTo>
                <a:lnTo>
                  <a:pt x="f410" y="f373"/>
                </a:lnTo>
                <a:lnTo>
                  <a:pt x="f410" y="f330"/>
                </a:lnTo>
                <a:lnTo>
                  <a:pt x="f410" y="f319"/>
                </a:lnTo>
                <a:lnTo>
                  <a:pt x="f425" y="f319"/>
                </a:lnTo>
                <a:lnTo>
                  <a:pt x="f419" y="f319"/>
                </a:lnTo>
                <a:lnTo>
                  <a:pt x="f418" y="f330"/>
                </a:lnTo>
                <a:lnTo>
                  <a:pt x="f416" y="f399"/>
                </a:lnTo>
                <a:lnTo>
                  <a:pt x="f415" y="f399"/>
                </a:lnTo>
                <a:lnTo>
                  <a:pt x="f415" y="f327"/>
                </a:lnTo>
                <a:lnTo>
                  <a:pt x="f416" y="f330"/>
                </a:lnTo>
                <a:lnTo>
                  <a:pt x="f417" y="f322"/>
                </a:lnTo>
                <a:lnTo>
                  <a:pt x="f416" y="f426"/>
                </a:lnTo>
                <a:lnTo>
                  <a:pt x="f415" y="f426"/>
                </a:lnTo>
                <a:lnTo>
                  <a:pt x="f427" y="f426"/>
                </a:lnTo>
                <a:lnTo>
                  <a:pt x="f427" y="f396"/>
                </a:lnTo>
                <a:lnTo>
                  <a:pt x="f415" y="f50"/>
                </a:lnTo>
                <a:lnTo>
                  <a:pt x="f411" y="f50"/>
                </a:lnTo>
                <a:lnTo>
                  <a:pt x="f427" y="f49"/>
                </a:lnTo>
                <a:lnTo>
                  <a:pt x="f418" y="f48"/>
                </a:lnTo>
                <a:lnTo>
                  <a:pt x="f419" y="f48"/>
                </a:lnTo>
                <a:lnTo>
                  <a:pt x="f419" y="f54"/>
                </a:lnTo>
                <a:lnTo>
                  <a:pt x="f419" y="f55"/>
                </a:lnTo>
                <a:lnTo>
                  <a:pt x="f418" y="f54"/>
                </a:lnTo>
                <a:lnTo>
                  <a:pt x="f417" y="f53"/>
                </a:lnTo>
                <a:lnTo>
                  <a:pt x="f416" y="f53"/>
                </a:lnTo>
                <a:lnTo>
                  <a:pt x="f415" y="f54"/>
                </a:lnTo>
                <a:lnTo>
                  <a:pt x="f416" y="f55"/>
                </a:lnTo>
                <a:lnTo>
                  <a:pt x="f417" y="f119"/>
                </a:lnTo>
                <a:lnTo>
                  <a:pt x="f416" y="f119"/>
                </a:lnTo>
                <a:lnTo>
                  <a:pt x="f415" y="f55"/>
                </a:lnTo>
                <a:lnTo>
                  <a:pt x="f414" y="f53"/>
                </a:lnTo>
                <a:lnTo>
                  <a:pt x="f412" y="f54"/>
                </a:lnTo>
                <a:lnTo>
                  <a:pt x="f412" y="f55"/>
                </a:lnTo>
                <a:lnTo>
                  <a:pt x="f411" y="f119"/>
                </a:lnTo>
                <a:lnTo>
                  <a:pt x="f427" y="f104"/>
                </a:lnTo>
                <a:lnTo>
                  <a:pt x="f427" y="f106"/>
                </a:lnTo>
                <a:lnTo>
                  <a:pt x="f411" y="f106"/>
                </a:lnTo>
                <a:lnTo>
                  <a:pt x="f412" y="f106"/>
                </a:lnTo>
                <a:lnTo>
                  <a:pt x="f413" y="f106"/>
                </a:lnTo>
                <a:lnTo>
                  <a:pt x="f412" y="f107"/>
                </a:lnTo>
                <a:lnTo>
                  <a:pt x="f411" y="f108"/>
                </a:lnTo>
                <a:lnTo>
                  <a:pt x="f411" y="f109"/>
                </a:lnTo>
                <a:lnTo>
                  <a:pt x="f411" y="f111"/>
                </a:lnTo>
                <a:lnTo>
                  <a:pt x="f412" y="f129"/>
                </a:lnTo>
                <a:lnTo>
                  <a:pt x="f412" y="f135"/>
                </a:lnTo>
                <a:lnTo>
                  <a:pt x="f412" y="f132"/>
                </a:lnTo>
                <a:lnTo>
                  <a:pt x="f411" y="f135"/>
                </a:lnTo>
                <a:lnTo>
                  <a:pt x="f427" y="f135"/>
                </a:lnTo>
                <a:lnTo>
                  <a:pt x="f427" y="f134"/>
                </a:lnTo>
                <a:lnTo>
                  <a:pt x="f427" y="f178"/>
                </a:lnTo>
                <a:lnTo>
                  <a:pt x="f427" y="f292"/>
                </a:lnTo>
                <a:lnTo>
                  <a:pt x="f416" y="f172"/>
                </a:lnTo>
                <a:lnTo>
                  <a:pt x="f417" y="f172"/>
                </a:lnTo>
                <a:lnTo>
                  <a:pt x="f417" y="f171"/>
                </a:lnTo>
                <a:lnTo>
                  <a:pt x="f416" y="f171"/>
                </a:lnTo>
                <a:lnTo>
                  <a:pt x="f416" y="f149"/>
                </a:lnTo>
                <a:lnTo>
                  <a:pt x="f416" y="f155"/>
                </a:lnTo>
                <a:lnTo>
                  <a:pt x="f418" y="f150"/>
                </a:lnTo>
                <a:lnTo>
                  <a:pt x="f425" y="f150"/>
                </a:lnTo>
                <a:lnTo>
                  <a:pt x="f423" y="f149"/>
                </a:lnTo>
                <a:lnTo>
                  <a:pt x="f422" y="f155"/>
                </a:lnTo>
                <a:lnTo>
                  <a:pt x="f408" y="f152"/>
                </a:lnTo>
                <a:lnTo>
                  <a:pt x="f420" y="f152"/>
                </a:lnTo>
                <a:lnTo>
                  <a:pt x="f421" y="f151"/>
                </a:lnTo>
                <a:lnTo>
                  <a:pt x="f421" y="f153"/>
                </a:lnTo>
                <a:lnTo>
                  <a:pt x="f420" y="f154"/>
                </a:lnTo>
                <a:lnTo>
                  <a:pt x="f422" y="f270"/>
                </a:lnTo>
                <a:lnTo>
                  <a:pt x="f419" y="f355"/>
                </a:lnTo>
                <a:lnTo>
                  <a:pt x="f411" y="f160"/>
                </a:lnTo>
                <a:lnTo>
                  <a:pt x="f428" y="f175"/>
                </a:lnTo>
                <a:lnTo>
                  <a:pt x="f412" y="f174"/>
                </a:lnTo>
                <a:lnTo>
                  <a:pt x="f415" y="f174"/>
                </a:lnTo>
                <a:lnTo>
                  <a:pt x="f416" y="f175"/>
                </a:lnTo>
                <a:lnTo>
                  <a:pt x="f418" y="f249"/>
                </a:lnTo>
                <a:lnTo>
                  <a:pt x="f429" y="f430"/>
                </a:lnTo>
                <a:lnTo>
                  <a:pt x="f410" y="f308"/>
                </a:lnTo>
                <a:lnTo>
                  <a:pt x="f423" y="f308"/>
                </a:lnTo>
                <a:lnTo>
                  <a:pt x="f410" y="f297"/>
                </a:lnTo>
                <a:lnTo>
                  <a:pt x="f429" y="f431"/>
                </a:lnTo>
                <a:lnTo>
                  <a:pt x="f425" y="f102"/>
                </a:lnTo>
                <a:lnTo>
                  <a:pt x="f410" y="f228"/>
                </a:lnTo>
                <a:lnTo>
                  <a:pt x="f422" y="f229"/>
                </a:lnTo>
                <a:lnTo>
                  <a:pt x="f432" y="f229"/>
                </a:lnTo>
                <a:lnTo>
                  <a:pt x="f433" y="f229"/>
                </a:lnTo>
                <a:lnTo>
                  <a:pt x="f434" y="f231"/>
                </a:lnTo>
                <a:lnTo>
                  <a:pt x="f434" y="f335"/>
                </a:lnTo>
                <a:lnTo>
                  <a:pt x="f435" y="f216"/>
                </a:lnTo>
                <a:lnTo>
                  <a:pt x="f436" y="f217"/>
                </a:lnTo>
                <a:lnTo>
                  <a:pt x="f437" y="f214"/>
                </a:lnTo>
                <a:lnTo>
                  <a:pt x="f438" y="f235"/>
                </a:lnTo>
                <a:lnTo>
                  <a:pt x="f438" y="f335"/>
                </a:lnTo>
                <a:lnTo>
                  <a:pt x="f342" y="f243"/>
                </a:lnTo>
                <a:lnTo>
                  <a:pt x="f439" y="f266"/>
                </a:lnTo>
                <a:lnTo>
                  <a:pt x="f440" y="f266"/>
                </a:lnTo>
                <a:lnTo>
                  <a:pt x="f350" y="f184"/>
                </a:lnTo>
                <a:lnTo>
                  <a:pt x="f352" y="f184"/>
                </a:lnTo>
                <a:lnTo>
                  <a:pt x="f441" y="f184"/>
                </a:lnTo>
                <a:lnTo>
                  <a:pt x="f442" y="f195"/>
                </a:lnTo>
                <a:lnTo>
                  <a:pt x="f443" y="f266"/>
                </a:lnTo>
                <a:lnTo>
                  <a:pt x="f444" y="f184"/>
                </a:lnTo>
                <a:lnTo>
                  <a:pt x="f445" y="f184"/>
                </a:lnTo>
                <a:lnTo>
                  <a:pt x="f446" y="f193"/>
                </a:lnTo>
                <a:lnTo>
                  <a:pt x="f447" y="f195"/>
                </a:lnTo>
                <a:lnTo>
                  <a:pt x="f448" y="f195"/>
                </a:lnTo>
                <a:lnTo>
                  <a:pt x="f449" y="f195"/>
                </a:lnTo>
                <a:lnTo>
                  <a:pt x="f449" y="f193"/>
                </a:lnTo>
                <a:lnTo>
                  <a:pt x="f450" y="f184"/>
                </a:lnTo>
                <a:lnTo>
                  <a:pt x="f446" y="f266"/>
                </a:lnTo>
                <a:lnTo>
                  <a:pt x="f447" y="f266"/>
                </a:lnTo>
                <a:lnTo>
                  <a:pt x="f450" y="f451"/>
                </a:lnTo>
                <a:lnTo>
                  <a:pt x="f446" y="f451"/>
                </a:lnTo>
                <a:lnTo>
                  <a:pt x="f449" y="f452"/>
                </a:lnTo>
                <a:lnTo>
                  <a:pt x="f453" y="f452"/>
                </a:lnTo>
                <a:lnTo>
                  <a:pt x="f454" y="f455"/>
                </a:lnTo>
                <a:lnTo>
                  <a:pt x="f454" y="f451"/>
                </a:lnTo>
                <a:lnTo>
                  <a:pt x="f449" y="f451"/>
                </a:lnTo>
                <a:lnTo>
                  <a:pt x="f448" y="f451"/>
                </a:lnTo>
                <a:lnTo>
                  <a:pt x="f456" y="f455"/>
                </a:lnTo>
                <a:lnTo>
                  <a:pt x="f457" y="f452"/>
                </a:lnTo>
                <a:lnTo>
                  <a:pt x="f458" y="f452"/>
                </a:lnTo>
                <a:lnTo>
                  <a:pt x="f459" y="f452"/>
                </a:lnTo>
                <a:lnTo>
                  <a:pt x="f460" y="f452"/>
                </a:lnTo>
                <a:lnTo>
                  <a:pt x="f461" y="f462"/>
                </a:lnTo>
                <a:lnTo>
                  <a:pt x="f463" y="f452"/>
                </a:lnTo>
                <a:lnTo>
                  <a:pt x="f458" y="f452"/>
                </a:lnTo>
                <a:lnTo>
                  <a:pt x="f464" y="f462"/>
                </a:lnTo>
                <a:lnTo>
                  <a:pt x="f465" y="f462"/>
                </a:lnTo>
                <a:lnTo>
                  <a:pt x="f466" y="f467"/>
                </a:lnTo>
                <a:lnTo>
                  <a:pt x="f468" y="f469"/>
                </a:lnTo>
                <a:lnTo>
                  <a:pt x="f470" y="f452"/>
                </a:lnTo>
                <a:lnTo>
                  <a:pt x="f471" y="f451"/>
                </a:lnTo>
                <a:lnTo>
                  <a:pt x="f472" y="f266"/>
                </a:lnTo>
                <a:lnTo>
                  <a:pt x="f473" y="f266"/>
                </a:lnTo>
                <a:lnTo>
                  <a:pt x="f474" y="f189"/>
                </a:lnTo>
                <a:lnTo>
                  <a:pt x="f475" y="f198"/>
                </a:lnTo>
                <a:lnTo>
                  <a:pt x="f475" y="f200"/>
                </a:lnTo>
                <a:lnTo>
                  <a:pt x="f474" y="f210"/>
                </a:lnTo>
                <a:lnTo>
                  <a:pt x="f476" y="f211"/>
                </a:lnTo>
                <a:lnTo>
                  <a:pt x="f477" y="f259"/>
                </a:lnTo>
                <a:lnTo>
                  <a:pt x="f478" y="f479"/>
                </a:lnTo>
                <a:lnTo>
                  <a:pt x="f480" y="f272"/>
                </a:lnTo>
                <a:lnTo>
                  <a:pt x="f480" y="f275"/>
                </a:lnTo>
                <a:lnTo>
                  <a:pt x="f481" y="f276"/>
                </a:lnTo>
                <a:lnTo>
                  <a:pt x="f482" y="f276"/>
                </a:lnTo>
                <a:lnTo>
                  <a:pt x="f240" y="f483"/>
                </a:lnTo>
                <a:lnTo>
                  <a:pt x="f240" y="f484"/>
                </a:lnTo>
                <a:lnTo>
                  <a:pt x="f485" y="f486"/>
                </a:lnTo>
                <a:lnTo>
                  <a:pt x="f487" y="f488"/>
                </a:lnTo>
                <a:lnTo>
                  <a:pt x="f481" y="f489"/>
                </a:lnTo>
                <a:lnTo>
                  <a:pt x="f480" y="f484"/>
                </a:lnTo>
                <a:lnTo>
                  <a:pt x="f478" y="f486"/>
                </a:lnTo>
                <a:lnTo>
                  <a:pt x="f480" y="f490"/>
                </a:lnTo>
                <a:lnTo>
                  <a:pt x="f491" y="f492"/>
                </a:lnTo>
                <a:lnTo>
                  <a:pt x="f491" y="f493"/>
                </a:lnTo>
                <a:lnTo>
                  <a:pt x="f478" y="f493"/>
                </a:lnTo>
                <a:lnTo>
                  <a:pt x="f477" y="f493"/>
                </a:lnTo>
                <a:lnTo>
                  <a:pt x="f279" y="f239"/>
                </a:lnTo>
                <a:lnTo>
                  <a:pt x="f470" y="f494"/>
                </a:lnTo>
                <a:lnTo>
                  <a:pt x="f495" y="f496"/>
                </a:lnTo>
                <a:lnTo>
                  <a:pt x="f465" y="f494"/>
                </a:lnTo>
                <a:lnTo>
                  <a:pt x="f497" y="f498"/>
                </a:lnTo>
                <a:lnTo>
                  <a:pt x="f457" y="f239"/>
                </a:lnTo>
                <a:lnTo>
                  <a:pt x="f499" y="f493"/>
                </a:lnTo>
                <a:lnTo>
                  <a:pt x="f500" y="f501"/>
                </a:lnTo>
                <a:lnTo>
                  <a:pt x="f497" y="f492"/>
                </a:lnTo>
                <a:lnTo>
                  <a:pt x="f458" y="f493"/>
                </a:lnTo>
                <a:lnTo>
                  <a:pt x="f463" y="f242"/>
                </a:lnTo>
                <a:lnTo>
                  <a:pt x="f502" y="f239"/>
                </a:lnTo>
                <a:lnTo>
                  <a:pt x="f459" y="f503"/>
                </a:lnTo>
                <a:lnTo>
                  <a:pt x="f504" y="f272"/>
                </a:lnTo>
                <a:lnTo>
                  <a:pt x="f454" y="f259"/>
                </a:lnTo>
                <a:lnTo>
                  <a:pt x="f504" y="f275"/>
                </a:lnTo>
                <a:lnTo>
                  <a:pt x="f460" y="f505"/>
                </a:lnTo>
                <a:lnTo>
                  <a:pt x="f460" y="f239"/>
                </a:lnTo>
                <a:lnTo>
                  <a:pt x="f454" y="f242"/>
                </a:lnTo>
                <a:lnTo>
                  <a:pt x="f453" y="f490"/>
                </a:lnTo>
                <a:lnTo>
                  <a:pt x="f453" y="f339"/>
                </a:lnTo>
                <a:lnTo>
                  <a:pt x="f454" y="f338"/>
                </a:lnTo>
                <a:lnTo>
                  <a:pt x="f449" y="f506"/>
                </a:lnTo>
                <a:lnTo>
                  <a:pt x="f448" y="f506"/>
                </a:lnTo>
                <a:lnTo>
                  <a:pt x="f453" y="f489"/>
                </a:lnTo>
                <a:lnTo>
                  <a:pt x="f453" y="f278"/>
                </a:lnTo>
                <a:lnTo>
                  <a:pt x="f454" y="f272"/>
                </a:lnTo>
                <a:lnTo>
                  <a:pt x="f447" y="f259"/>
                </a:lnTo>
                <a:lnTo>
                  <a:pt x="f446" y="f210"/>
                </a:lnTo>
                <a:lnTo>
                  <a:pt x="f442" y="f200"/>
                </a:lnTo>
                <a:lnTo>
                  <a:pt x="f444" y="f199"/>
                </a:lnTo>
                <a:lnTo>
                  <a:pt x="f442" y="f210"/>
                </a:lnTo>
                <a:lnTo>
                  <a:pt x="f450" y="f479"/>
                </a:lnTo>
                <a:lnTo>
                  <a:pt x="f448" y="f277"/>
                </a:lnTo>
                <a:lnTo>
                  <a:pt x="f449" y="f507"/>
                </a:lnTo>
                <a:lnTo>
                  <a:pt x="f448" y="f278"/>
                </a:lnTo>
                <a:lnTo>
                  <a:pt x="f446" y="f508"/>
                </a:lnTo>
                <a:lnTo>
                  <a:pt x="f447" y="f278"/>
                </a:lnTo>
                <a:lnTo>
                  <a:pt x="f447" y="f483"/>
                </a:lnTo>
                <a:lnTo>
                  <a:pt x="f450" y="f509"/>
                </a:lnTo>
                <a:lnTo>
                  <a:pt x="f446" y="f483"/>
                </a:lnTo>
                <a:lnTo>
                  <a:pt x="f510" y="f507"/>
                </a:lnTo>
                <a:lnTo>
                  <a:pt x="f442" y="f507"/>
                </a:lnTo>
                <a:lnTo>
                  <a:pt x="f510" y="f503"/>
                </a:lnTo>
                <a:lnTo>
                  <a:pt x="f446" y="f489"/>
                </a:lnTo>
                <a:lnTo>
                  <a:pt x="f450" y="f503"/>
                </a:lnTo>
                <a:lnTo>
                  <a:pt x="f447" y="f503"/>
                </a:lnTo>
                <a:lnTo>
                  <a:pt x="f447" y="f489"/>
                </a:lnTo>
                <a:lnTo>
                  <a:pt x="f450" y="f484"/>
                </a:lnTo>
                <a:lnTo>
                  <a:pt x="f450" y="f488"/>
                </a:lnTo>
                <a:lnTo>
                  <a:pt x="f447" y="f338"/>
                </a:lnTo>
                <a:lnTo>
                  <a:pt x="f450" y="f501"/>
                </a:lnTo>
                <a:lnTo>
                  <a:pt x="f510" y="f494"/>
                </a:lnTo>
                <a:lnTo>
                  <a:pt x="f442" y="f498"/>
                </a:lnTo>
                <a:lnTo>
                  <a:pt x="f444" y="f494"/>
                </a:lnTo>
                <a:lnTo>
                  <a:pt x="f443" y="f496"/>
                </a:lnTo>
                <a:lnTo>
                  <a:pt x="f443" y="f241"/>
                </a:lnTo>
                <a:lnTo>
                  <a:pt x="f444" y="f511"/>
                </a:lnTo>
                <a:lnTo>
                  <a:pt x="f512" y="f513"/>
                </a:lnTo>
                <a:lnTo>
                  <a:pt x="f441" y="f514"/>
                </a:lnTo>
                <a:lnTo>
                  <a:pt x="f441" y="f515"/>
                </a:lnTo>
                <a:lnTo>
                  <a:pt x="f443" y="f264"/>
                </a:lnTo>
                <a:lnTo>
                  <a:pt x="f442" y="f258"/>
                </a:lnTo>
                <a:lnTo>
                  <a:pt x="f448" y="f260"/>
                </a:lnTo>
                <a:lnTo>
                  <a:pt x="f458" y="f258"/>
                </a:lnTo>
                <a:lnTo>
                  <a:pt x="f468" y="f516"/>
                </a:lnTo>
                <a:lnTo>
                  <a:pt x="f500" y="f265"/>
                </a:lnTo>
                <a:lnTo>
                  <a:pt x="f463" y="f264"/>
                </a:lnTo>
                <a:lnTo>
                  <a:pt x="f459" y="f265"/>
                </a:lnTo>
                <a:lnTo>
                  <a:pt x="f453" y="f517"/>
                </a:lnTo>
                <a:lnTo>
                  <a:pt x="f460" y="f517"/>
                </a:lnTo>
                <a:lnTo>
                  <a:pt x="f465" y="f516"/>
                </a:lnTo>
                <a:lnTo>
                  <a:pt x="f518" y="f516"/>
                </a:lnTo>
                <a:lnTo>
                  <a:pt x="f519" y="f516"/>
                </a:lnTo>
                <a:lnTo>
                  <a:pt x="f520" y="f521"/>
                </a:lnTo>
                <a:lnTo>
                  <a:pt x="f522" y="f523"/>
                </a:lnTo>
                <a:lnTo>
                  <a:pt x="f524" y="f514"/>
                </a:lnTo>
                <a:lnTo>
                  <a:pt x="f480" y="f521"/>
                </a:lnTo>
                <a:lnTo>
                  <a:pt x="f487" y="f264"/>
                </a:lnTo>
                <a:lnTo>
                  <a:pt x="f525" y="f265"/>
                </a:lnTo>
                <a:lnTo>
                  <a:pt x="f482" y="f264"/>
                </a:lnTo>
                <a:lnTo>
                  <a:pt x="f482" y="f260"/>
                </a:lnTo>
                <a:lnTo>
                  <a:pt x="f240" y="f260"/>
                </a:lnTo>
                <a:lnTo>
                  <a:pt x="f240" y="f264"/>
                </a:lnTo>
                <a:lnTo>
                  <a:pt x="f526" y="f258"/>
                </a:lnTo>
                <a:lnTo>
                  <a:pt x="f527" y="f258"/>
                </a:lnTo>
                <a:lnTo>
                  <a:pt x="f527" y="f264"/>
                </a:lnTo>
                <a:lnTo>
                  <a:pt x="f527" y="f516"/>
                </a:lnTo>
                <a:lnTo>
                  <a:pt x="f528" y="f529"/>
                </a:lnTo>
                <a:lnTo>
                  <a:pt x="f240" y="f530"/>
                </a:lnTo>
                <a:lnTo>
                  <a:pt x="f487" y="f531"/>
                </a:lnTo>
                <a:lnTo>
                  <a:pt x="f480" y="f532"/>
                </a:lnTo>
                <a:lnTo>
                  <a:pt x="f487" y="f533"/>
                </a:lnTo>
                <a:lnTo>
                  <a:pt x="f240" y="f241"/>
                </a:lnTo>
                <a:lnTo>
                  <a:pt x="f525" y="f511"/>
                </a:lnTo>
                <a:lnTo>
                  <a:pt x="f240" y="f498"/>
                </a:lnTo>
                <a:lnTo>
                  <a:pt x="f534" y="f498"/>
                </a:lnTo>
                <a:lnTo>
                  <a:pt x="f528" y="f498"/>
                </a:lnTo>
                <a:lnTo>
                  <a:pt x="f534" y="f498"/>
                </a:lnTo>
                <a:lnTo>
                  <a:pt x="f535" y="f493"/>
                </a:lnTo>
                <a:lnTo>
                  <a:pt x="f534" y="f239"/>
                </a:lnTo>
                <a:lnTo>
                  <a:pt x="f534" y="f506"/>
                </a:lnTo>
                <a:lnTo>
                  <a:pt x="f528" y="f340"/>
                </a:lnTo>
                <a:lnTo>
                  <a:pt x="f527" y="f488"/>
                </a:lnTo>
                <a:lnTo>
                  <a:pt x="f536" y="f489"/>
                </a:lnTo>
                <a:lnTo>
                  <a:pt x="f527" y="f503"/>
                </a:lnTo>
                <a:lnTo>
                  <a:pt x="f536" y="f503"/>
                </a:lnTo>
                <a:lnTo>
                  <a:pt x="f238" y="f490"/>
                </a:lnTo>
                <a:lnTo>
                  <a:pt x="f537" y="f493"/>
                </a:lnTo>
                <a:lnTo>
                  <a:pt x="f537" y="f506"/>
                </a:lnTo>
                <a:lnTo>
                  <a:pt x="f537" y="f239"/>
                </a:lnTo>
                <a:lnTo>
                  <a:pt x="f538" y="f239"/>
                </a:lnTo>
                <a:lnTo>
                  <a:pt x="f538" y="f242"/>
                </a:lnTo>
                <a:lnTo>
                  <a:pt x="f539" y="f494"/>
                </a:lnTo>
                <a:lnTo>
                  <a:pt x="f539" y="f498"/>
                </a:lnTo>
                <a:lnTo>
                  <a:pt x="f539" y="f494"/>
                </a:lnTo>
                <a:lnTo>
                  <a:pt x="f539" y="f498"/>
                </a:lnTo>
                <a:lnTo>
                  <a:pt x="f540" y="f339"/>
                </a:lnTo>
                <a:lnTo>
                  <a:pt x="f238" y="f338"/>
                </a:lnTo>
                <a:lnTo>
                  <a:pt x="f536" y="f509"/>
                </a:lnTo>
                <a:lnTo>
                  <a:pt x="f536" y="f277"/>
                </a:lnTo>
                <a:lnTo>
                  <a:pt x="f535" y="f483"/>
                </a:lnTo>
                <a:lnTo>
                  <a:pt x="f238" y="f507"/>
                </a:lnTo>
                <a:lnTo>
                  <a:pt x="f537" y="f483"/>
                </a:lnTo>
                <a:lnTo>
                  <a:pt x="f538" y="f509"/>
                </a:lnTo>
                <a:lnTo>
                  <a:pt x="f538" y="f278"/>
                </a:lnTo>
                <a:lnTo>
                  <a:pt x="f537" y="f541"/>
                </a:lnTo>
                <a:lnTo>
                  <a:pt x="f540" y="f210"/>
                </a:lnTo>
                <a:lnTo>
                  <a:pt x="f535" y="f193"/>
                </a:lnTo>
                <a:lnTo>
                  <a:pt x="f542" y="f184"/>
                </a:lnTo>
                <a:lnTo>
                  <a:pt x="f526" y="f266"/>
                </a:lnTo>
                <a:lnTo>
                  <a:pt x="f240" y="f451"/>
                </a:lnTo>
                <a:lnTo>
                  <a:pt x="f482" y="f455"/>
                </a:lnTo>
                <a:lnTo>
                  <a:pt x="f482" y="f452"/>
                </a:lnTo>
                <a:lnTo>
                  <a:pt x="f534" y="f452"/>
                </a:lnTo>
                <a:lnTo>
                  <a:pt x="f527" y="f452"/>
                </a:lnTo>
                <a:lnTo>
                  <a:pt x="f535" y="f184"/>
                </a:lnTo>
                <a:lnTo>
                  <a:pt x="f537" y="f194"/>
                </a:lnTo>
                <a:lnTo>
                  <a:pt x="f538" y="f200"/>
                </a:lnTo>
                <a:lnTo>
                  <a:pt x="f543" y="f211"/>
                </a:lnTo>
                <a:lnTo>
                  <a:pt x="f538" y="f197"/>
                </a:lnTo>
                <a:lnTo>
                  <a:pt x="f538" y="f193"/>
                </a:lnTo>
                <a:lnTo>
                  <a:pt x="f539" y="f195"/>
                </a:lnTo>
                <a:lnTo>
                  <a:pt x="f543" y="f197"/>
                </a:lnTo>
                <a:lnTo>
                  <a:pt x="f544" y="f198"/>
                </a:lnTo>
                <a:lnTo>
                  <a:pt x="f128" y="f195"/>
                </a:lnTo>
                <a:lnTo>
                  <a:pt x="f126" y="f197"/>
                </a:lnTo>
                <a:lnTo>
                  <a:pt x="f128" y="f259"/>
                </a:lnTo>
                <a:lnTo>
                  <a:pt x="f128" y="f274"/>
                </a:lnTo>
                <a:lnTo>
                  <a:pt x="f126" y="f507"/>
                </a:lnTo>
                <a:lnTo>
                  <a:pt x="f124" y="f483"/>
                </a:lnTo>
                <a:lnTo>
                  <a:pt x="f545" y="f483"/>
                </a:lnTo>
                <a:lnTo>
                  <a:pt x="f546" y="f507"/>
                </a:lnTo>
                <a:lnTo>
                  <a:pt x="f546" y="f277"/>
                </a:lnTo>
                <a:lnTo>
                  <a:pt x="f547" y="f276"/>
                </a:lnTo>
                <a:lnTo>
                  <a:pt x="f548" y="f276"/>
                </a:lnTo>
                <a:lnTo>
                  <a:pt x="f548" y="f275"/>
                </a:lnTo>
                <a:lnTo>
                  <a:pt x="f548" y="f272"/>
                </a:lnTo>
                <a:lnTo>
                  <a:pt x="f545" y="f479"/>
                </a:lnTo>
                <a:lnTo>
                  <a:pt x="f549" y="f550"/>
                </a:lnTo>
                <a:lnTo>
                  <a:pt x="f551" y="f550"/>
                </a:lnTo>
                <a:lnTo>
                  <a:pt x="f552" y="f479"/>
                </a:lnTo>
                <a:lnTo>
                  <a:pt x="f552" y="f272"/>
                </a:lnTo>
                <a:lnTo>
                  <a:pt x="f552" y="f489"/>
                </a:lnTo>
                <a:lnTo>
                  <a:pt x="f553" y="f338"/>
                </a:lnTo>
                <a:lnTo>
                  <a:pt x="f554" y="f492"/>
                </a:lnTo>
                <a:lnTo>
                  <a:pt x="f555" y="f506"/>
                </a:lnTo>
                <a:lnTo>
                  <a:pt x="f556" y="f340"/>
                </a:lnTo>
                <a:lnTo>
                  <a:pt x="f556" y="f339"/>
                </a:lnTo>
                <a:lnTo>
                  <a:pt x="f557" y="f490"/>
                </a:lnTo>
                <a:lnTo>
                  <a:pt x="f558" y="f239"/>
                </a:lnTo>
                <a:lnTo>
                  <a:pt x="f559" y="f241"/>
                </a:lnTo>
                <a:lnTo>
                  <a:pt x="f560" y="f521"/>
                </a:lnTo>
                <a:lnTo>
                  <a:pt x="f560" y="f258"/>
                </a:lnTo>
                <a:lnTo>
                  <a:pt x="f561" y="f258"/>
                </a:lnTo>
                <a:lnTo>
                  <a:pt x="f561" y="f517"/>
                </a:lnTo>
                <a:lnTo>
                  <a:pt x="f562" y="f531"/>
                </a:lnTo>
                <a:lnTo>
                  <a:pt x="f558" y="f533"/>
                </a:lnTo>
                <a:lnTo>
                  <a:pt x="f557" y="f496"/>
                </a:lnTo>
                <a:lnTo>
                  <a:pt x="f554" y="f239"/>
                </a:lnTo>
                <a:lnTo>
                  <a:pt x="f552" y="f488"/>
                </a:lnTo>
                <a:lnTo>
                  <a:pt x="f551" y="f489"/>
                </a:lnTo>
                <a:lnTo>
                  <a:pt x="f549" y="f505"/>
                </a:lnTo>
                <a:lnTo>
                  <a:pt x="f549" y="f501"/>
                </a:lnTo>
                <a:lnTo>
                  <a:pt x="f546" y="f242"/>
                </a:lnTo>
                <a:lnTo>
                  <a:pt x="f547" y="f494"/>
                </a:lnTo>
                <a:lnTo>
                  <a:pt x="f547" y="f498"/>
                </a:lnTo>
                <a:lnTo>
                  <a:pt x="f124" y="f506"/>
                </a:lnTo>
                <a:lnTo>
                  <a:pt x="f126" y="f492"/>
                </a:lnTo>
                <a:lnTo>
                  <a:pt x="f563" y="f501"/>
                </a:lnTo>
                <a:lnTo>
                  <a:pt x="f544" y="f492"/>
                </a:lnTo>
                <a:lnTo>
                  <a:pt x="f544" y="f493"/>
                </a:lnTo>
                <a:lnTo>
                  <a:pt x="f564" y="f493"/>
                </a:lnTo>
                <a:lnTo>
                  <a:pt x="f544" y="f242"/>
                </a:lnTo>
                <a:lnTo>
                  <a:pt x="f564" y="f498"/>
                </a:lnTo>
                <a:lnTo>
                  <a:pt x="f563" y="f239"/>
                </a:lnTo>
                <a:lnTo>
                  <a:pt x="f563" y="f242"/>
                </a:lnTo>
                <a:lnTo>
                  <a:pt x="f563" y="f494"/>
                </a:lnTo>
                <a:lnTo>
                  <a:pt x="f128" y="f494"/>
                </a:lnTo>
                <a:lnTo>
                  <a:pt x="f548" y="f513"/>
                </a:lnTo>
                <a:lnTo>
                  <a:pt x="f128" y="f521"/>
                </a:lnTo>
                <a:lnTo>
                  <a:pt x="f543" y="f496"/>
                </a:lnTo>
                <a:lnTo>
                  <a:pt x="f544" y="f532"/>
                </a:lnTo>
                <a:lnTo>
                  <a:pt x="f543" y="f533"/>
                </a:lnTo>
                <a:lnTo>
                  <a:pt x="f128" y="f516"/>
                </a:lnTo>
                <a:lnTo>
                  <a:pt x="f564" y="f254"/>
                </a:lnTo>
                <a:lnTo>
                  <a:pt x="f544" y="f565"/>
                </a:lnTo>
                <a:lnTo>
                  <a:pt x="f543" y="f125"/>
                </a:lnTo>
                <a:lnTo>
                  <a:pt x="f543" y="f257"/>
                </a:lnTo>
                <a:lnTo>
                  <a:pt x="f539" y="f252"/>
                </a:lnTo>
                <a:lnTo>
                  <a:pt x="f540" y="f205"/>
                </a:lnTo>
                <a:lnTo>
                  <a:pt x="f538" y="f262"/>
                </a:lnTo>
                <a:lnTo>
                  <a:pt x="f539" y="f244"/>
                </a:lnTo>
                <a:lnTo>
                  <a:pt x="f543" y="f566"/>
                </a:lnTo>
                <a:lnTo>
                  <a:pt x="f544" y="f127"/>
                </a:lnTo>
                <a:lnTo>
                  <a:pt x="f544" y="f213"/>
                </a:lnTo>
                <a:lnTo>
                  <a:pt x="f544" y="f223"/>
                </a:lnTo>
                <a:lnTo>
                  <a:pt x="f544" y="f222"/>
                </a:lnTo>
                <a:lnTo>
                  <a:pt x="f564" y="f244"/>
                </a:lnTo>
                <a:lnTo>
                  <a:pt x="f563" y="f252"/>
                </a:lnTo>
                <a:lnTo>
                  <a:pt x="f128" y="f251"/>
                </a:lnTo>
                <a:lnTo>
                  <a:pt x="f126" y="f252"/>
                </a:lnTo>
                <a:lnTo>
                  <a:pt x="f124" y="f247"/>
                </a:lnTo>
                <a:lnTo>
                  <a:pt x="f124" y="f565"/>
                </a:lnTo>
                <a:lnTo>
                  <a:pt x="f124" y="f125"/>
                </a:lnTo>
                <a:lnTo>
                  <a:pt x="f545" y="f213"/>
                </a:lnTo>
                <a:lnTo>
                  <a:pt x="f546" y="f203"/>
                </a:lnTo>
                <a:lnTo>
                  <a:pt x="f545" y="f177"/>
                </a:lnTo>
                <a:lnTo>
                  <a:pt x="f547" y="f295"/>
                </a:lnTo>
                <a:lnTo>
                  <a:pt x="f124" y="f268"/>
                </a:lnTo>
                <a:lnTo>
                  <a:pt x="f124" y="f296"/>
                </a:lnTo>
                <a:lnTo>
                  <a:pt x="f124" y="f293"/>
                </a:lnTo>
                <a:lnTo>
                  <a:pt x="f548" y="f296"/>
                </a:lnTo>
                <a:lnTo>
                  <a:pt x="f128" y="f185"/>
                </a:lnTo>
                <a:lnTo>
                  <a:pt x="f564" y="f212"/>
                </a:lnTo>
                <a:lnTo>
                  <a:pt x="f564" y="f202"/>
                </a:lnTo>
                <a:lnTo>
                  <a:pt x="f126" y="f304"/>
                </a:lnTo>
                <a:lnTo>
                  <a:pt x="f545" y="f142"/>
                </a:lnTo>
                <a:lnTo>
                  <a:pt x="f547" y="f116"/>
                </a:lnTo>
                <a:lnTo>
                  <a:pt x="f547" y="f113"/>
                </a:lnTo>
                <a:lnTo>
                  <a:pt x="f548" y="f144"/>
                </a:lnTo>
                <a:lnTo>
                  <a:pt x="f548" y="f141"/>
                </a:lnTo>
                <a:lnTo>
                  <a:pt x="f124" y="f110"/>
                </a:lnTo>
                <a:lnTo>
                  <a:pt x="f124" y="f114"/>
                </a:lnTo>
                <a:lnTo>
                  <a:pt x="f548" y="f113"/>
                </a:lnTo>
                <a:lnTo>
                  <a:pt x="f126" y="f143"/>
                </a:lnTo>
                <a:lnTo>
                  <a:pt x="f563" y="f130"/>
                </a:lnTo>
                <a:lnTo>
                  <a:pt x="f564" y="f166"/>
                </a:lnTo>
                <a:lnTo>
                  <a:pt x="f564" y="f165"/>
                </a:lnTo>
                <a:lnTo>
                  <a:pt x="f544" y="f166"/>
                </a:lnTo>
                <a:lnTo>
                  <a:pt x="f564" y="f168"/>
                </a:lnTo>
                <a:lnTo>
                  <a:pt x="f543" y="f63"/>
                </a:lnTo>
                <a:lnTo>
                  <a:pt x="f543" y="f61"/>
                </a:lnTo>
                <a:lnTo>
                  <a:pt x="f543" y="f65"/>
                </a:lnTo>
                <a:lnTo>
                  <a:pt x="f564" y="f130"/>
                </a:lnTo>
                <a:lnTo>
                  <a:pt x="f126" y="f143"/>
                </a:lnTo>
                <a:lnTo>
                  <a:pt x="f548" y="f116"/>
                </a:lnTo>
                <a:lnTo>
                  <a:pt x="f126" y="f115"/>
                </a:lnTo>
                <a:lnTo>
                  <a:pt x="f126" y="f112"/>
                </a:lnTo>
                <a:lnTo>
                  <a:pt x="f126" y="f115"/>
                </a:lnTo>
                <a:lnTo>
                  <a:pt x="f128" y="f114"/>
                </a:lnTo>
                <a:lnTo>
                  <a:pt x="f128" y="f112"/>
                </a:lnTo>
                <a:lnTo>
                  <a:pt x="f563" y="f141"/>
                </a:lnTo>
                <a:lnTo>
                  <a:pt x="f544" y="f130"/>
                </a:lnTo>
                <a:lnTo>
                  <a:pt x="f564" y="f136"/>
                </a:lnTo>
                <a:lnTo>
                  <a:pt x="f564" y="f138"/>
                </a:lnTo>
                <a:lnTo>
                  <a:pt x="f544" y="f136"/>
                </a:lnTo>
                <a:lnTo>
                  <a:pt x="f564" y="f143"/>
                </a:lnTo>
                <a:lnTo>
                  <a:pt x="f564" y="f144"/>
                </a:lnTo>
                <a:lnTo>
                  <a:pt x="f563" y="f114"/>
                </a:lnTo>
                <a:lnTo>
                  <a:pt x="f544" y="f113"/>
                </a:lnTo>
                <a:lnTo>
                  <a:pt x="f539" y="f144"/>
                </a:lnTo>
                <a:lnTo>
                  <a:pt x="f540" y="f168"/>
                </a:lnTo>
                <a:lnTo>
                  <a:pt x="f539" y="f567"/>
                </a:lnTo>
                <a:lnTo>
                  <a:pt x="f238" y="f168"/>
                </a:lnTo>
                <a:lnTo>
                  <a:pt x="f540" y="f280"/>
                </a:lnTo>
                <a:lnTo>
                  <a:pt x="f537" y="f138"/>
                </a:lnTo>
                <a:lnTo>
                  <a:pt x="f540" y="f136"/>
                </a:lnTo>
                <a:lnTo>
                  <a:pt x="f537" y="f142"/>
                </a:lnTo>
                <a:lnTo>
                  <a:pt x="f538" y="f113"/>
                </a:lnTo>
                <a:lnTo>
                  <a:pt x="f537" y="f114"/>
                </a:lnTo>
                <a:lnTo>
                  <a:pt x="f540" y="f114"/>
                </a:lnTo>
                <a:lnTo>
                  <a:pt x="f537" y="f116"/>
                </a:lnTo>
                <a:lnTo>
                  <a:pt x="f539" y="f90"/>
                </a:lnTo>
                <a:lnTo>
                  <a:pt x="f543" y="f96"/>
                </a:lnTo>
                <a:lnTo>
                  <a:pt x="f538" y="f568"/>
                </a:lnTo>
                <a:lnTo>
                  <a:pt x="f540" y="f97"/>
                </a:lnTo>
                <a:lnTo>
                  <a:pt x="f526" y="f93"/>
                </a:lnTo>
                <a:lnTo>
                  <a:pt x="f534" y="f92"/>
                </a:lnTo>
                <a:lnTo>
                  <a:pt x="f485" y="f93"/>
                </a:lnTo>
                <a:lnTo>
                  <a:pt x="f491" y="f143"/>
                </a:lnTo>
                <a:lnTo>
                  <a:pt x="f482" y="f569"/>
                </a:lnTo>
                <a:lnTo>
                  <a:pt x="f534" y="f139"/>
                </a:lnTo>
                <a:lnTo>
                  <a:pt x="f482" y="f570"/>
                </a:lnTo>
                <a:lnTo>
                  <a:pt x="f481" y="f137"/>
                </a:lnTo>
                <a:lnTo>
                  <a:pt x="f480" y="f141"/>
                </a:lnTo>
                <a:lnTo>
                  <a:pt x="f571" y="f290"/>
                </a:lnTo>
                <a:lnTo>
                  <a:pt x="f281" y="f59"/>
                </a:lnTo>
                <a:lnTo>
                  <a:pt x="f491" y="f103"/>
                </a:lnTo>
                <a:lnTo>
                  <a:pt x="f481" y="f110"/>
                </a:lnTo>
                <a:lnTo>
                  <a:pt x="f491" y="f112"/>
                </a:lnTo>
                <a:lnTo>
                  <a:pt x="f279" y="f280"/>
                </a:lnTo>
                <a:lnTo>
                  <a:pt x="f478" y="f103"/>
                </a:lnTo>
                <a:lnTo>
                  <a:pt x="f478" y="f112"/>
                </a:lnTo>
                <a:lnTo>
                  <a:pt x="f524" y="f115"/>
                </a:lnTo>
                <a:lnTo>
                  <a:pt x="f477" y="f113"/>
                </a:lnTo>
                <a:lnTo>
                  <a:pt x="f279" y="f113"/>
                </a:lnTo>
                <a:lnTo>
                  <a:pt x="f476" y="f113"/>
                </a:lnTo>
                <a:lnTo>
                  <a:pt x="f474" y="f110"/>
                </a:lnTo>
                <a:lnTo>
                  <a:pt x="f281" y="f105"/>
                </a:lnTo>
                <a:lnTo>
                  <a:pt x="f522" y="f105"/>
                </a:lnTo>
                <a:lnTo>
                  <a:pt x="f476" y="f105"/>
                </a:lnTo>
                <a:lnTo>
                  <a:pt x="f279" y="f103"/>
                </a:lnTo>
                <a:lnTo>
                  <a:pt x="f474" y="f141"/>
                </a:lnTo>
                <a:lnTo>
                  <a:pt x="f475" y="f138"/>
                </a:lnTo>
                <a:lnTo>
                  <a:pt x="f473" y="f137"/>
                </a:lnTo>
                <a:lnTo>
                  <a:pt x="f282" y="f138"/>
                </a:lnTo>
                <a:lnTo>
                  <a:pt x="f572" y="f139"/>
                </a:lnTo>
                <a:lnTo>
                  <a:pt x="f522" y="f144"/>
                </a:lnTo>
                <a:lnTo>
                  <a:pt x="f522" y="f567"/>
                </a:lnTo>
                <a:lnTo>
                  <a:pt x="f281" y="f567"/>
                </a:lnTo>
                <a:lnTo>
                  <a:pt x="f572" y="f144"/>
                </a:lnTo>
                <a:lnTo>
                  <a:pt x="f284" y="f567"/>
                </a:lnTo>
                <a:lnTo>
                  <a:pt x="f282" y="f567"/>
                </a:lnTo>
                <a:lnTo>
                  <a:pt x="f282" y="f103"/>
                </a:lnTo>
                <a:lnTo>
                  <a:pt x="f473" y="f110"/>
                </a:lnTo>
                <a:lnTo>
                  <a:pt x="f474" y="f113"/>
                </a:lnTo>
                <a:lnTo>
                  <a:pt x="f477" y="f117"/>
                </a:lnTo>
                <a:lnTo>
                  <a:pt x="f477" y="f90"/>
                </a:lnTo>
                <a:lnTo>
                  <a:pt x="f477" y="f92"/>
                </a:lnTo>
                <a:lnTo>
                  <a:pt x="f279" y="f95"/>
                </a:lnTo>
                <a:lnTo>
                  <a:pt x="f476" y="f95"/>
                </a:lnTo>
                <a:lnTo>
                  <a:pt x="f474" y="f95"/>
                </a:lnTo>
                <a:lnTo>
                  <a:pt x="f474" y="f96"/>
                </a:lnTo>
                <a:lnTo>
                  <a:pt x="f476" y="f97"/>
                </a:lnTo>
                <a:lnTo>
                  <a:pt x="f475" y="f573"/>
                </a:lnTo>
                <a:lnTo>
                  <a:pt x="f475" y="f574"/>
                </a:lnTo>
                <a:lnTo>
                  <a:pt x="f475" y="f575"/>
                </a:lnTo>
                <a:lnTo>
                  <a:pt x="f475" y="f576"/>
                </a:lnTo>
                <a:lnTo>
                  <a:pt x="f572" y="f577"/>
                </a:lnTo>
                <a:lnTo>
                  <a:pt x="f282" y="f578"/>
                </a:lnTo>
                <a:lnTo>
                  <a:pt x="f579" y="f576"/>
                </a:lnTo>
                <a:lnTo>
                  <a:pt x="f571" y="f580"/>
                </a:lnTo>
                <a:lnTo>
                  <a:pt x="f471" y="f581"/>
                </a:lnTo>
                <a:lnTo>
                  <a:pt x="f520" y="f581"/>
                </a:lnTo>
                <a:lnTo>
                  <a:pt x="f582" y="f583"/>
                </a:lnTo>
                <a:lnTo>
                  <a:pt x="f584" y="f580"/>
                </a:lnTo>
                <a:lnTo>
                  <a:pt x="f585" y="f580"/>
                </a:lnTo>
                <a:lnTo>
                  <a:pt x="f466" y="f586"/>
                </a:lnTo>
                <a:lnTo>
                  <a:pt x="f519" y="f587"/>
                </a:lnTo>
                <a:lnTo>
                  <a:pt x="f518" y="f588"/>
                </a:lnTo>
                <a:lnTo>
                  <a:pt x="f495" y="f589"/>
                </a:lnTo>
                <a:lnTo>
                  <a:pt x="f590" y="f589"/>
                </a:lnTo>
                <a:lnTo>
                  <a:pt x="f468" y="f589"/>
                </a:lnTo>
                <a:lnTo>
                  <a:pt x="f584" y="f591"/>
                </a:lnTo>
                <a:lnTo>
                  <a:pt x="f470" y="f592"/>
                </a:lnTo>
                <a:lnTo>
                  <a:pt x="f582" y="f592"/>
                </a:lnTo>
                <a:lnTo>
                  <a:pt x="f471" y="f593"/>
                </a:lnTo>
                <a:lnTo>
                  <a:pt x="f471" y="f589"/>
                </a:lnTo>
                <a:lnTo>
                  <a:pt x="f471" y="f593"/>
                </a:lnTo>
                <a:lnTo>
                  <a:pt x="f520" y="f594"/>
                </a:lnTo>
                <a:lnTo>
                  <a:pt x="f582" y="f592"/>
                </a:lnTo>
                <a:lnTo>
                  <a:pt x="f582" y="f595"/>
                </a:lnTo>
                <a:lnTo>
                  <a:pt x="f520" y="f596"/>
                </a:lnTo>
                <a:lnTo>
                  <a:pt x="f597" y="f591"/>
                </a:lnTo>
                <a:lnTo>
                  <a:pt x="f598" y="f599"/>
                </a:lnTo>
                <a:lnTo>
                  <a:pt x="f582" y="f600"/>
                </a:lnTo>
                <a:lnTo>
                  <a:pt x="f584" y="f601"/>
                </a:lnTo>
                <a:lnTo>
                  <a:pt x="f520" y="f600"/>
                </a:lnTo>
                <a:lnTo>
                  <a:pt x="f579" y="f599"/>
                </a:lnTo>
                <a:lnTo>
                  <a:pt x="f472" y="f602"/>
                </a:lnTo>
                <a:lnTo>
                  <a:pt x="f597" y="f600"/>
                </a:lnTo>
                <a:lnTo>
                  <a:pt x="f282" y="f596"/>
                </a:lnTo>
                <a:lnTo>
                  <a:pt x="f284" y="f603"/>
                </a:lnTo>
                <a:lnTo>
                  <a:pt x="f284" y="f604"/>
                </a:lnTo>
                <a:lnTo>
                  <a:pt x="f282" y="f604"/>
                </a:lnTo>
                <a:lnTo>
                  <a:pt x="f571" y="f605"/>
                </a:lnTo>
                <a:lnTo>
                  <a:pt x="f579" y="f601"/>
                </a:lnTo>
                <a:lnTo>
                  <a:pt x="f598" y="f605"/>
                </a:lnTo>
                <a:lnTo>
                  <a:pt x="f520" y="f606"/>
                </a:lnTo>
                <a:lnTo>
                  <a:pt x="f582" y="f607"/>
                </a:lnTo>
                <a:lnTo>
                  <a:pt x="f468" y="f608"/>
                </a:lnTo>
                <a:lnTo>
                  <a:pt x="f585" y="f609"/>
                </a:lnTo>
                <a:lnTo>
                  <a:pt x="f585" y="f610"/>
                </a:lnTo>
                <a:lnTo>
                  <a:pt x="f584" y="f610"/>
                </a:lnTo>
                <a:lnTo>
                  <a:pt x="f611" y="f608"/>
                </a:lnTo>
                <a:lnTo>
                  <a:pt x="f611" y="f612"/>
                </a:lnTo>
                <a:lnTo>
                  <a:pt x="f598" y="f612"/>
                </a:lnTo>
                <a:lnTo>
                  <a:pt x="f582" y="f612"/>
                </a:lnTo>
                <a:lnTo>
                  <a:pt x="f471" y="f613"/>
                </a:lnTo>
                <a:lnTo>
                  <a:pt x="f579" y="f614"/>
                </a:lnTo>
                <a:lnTo>
                  <a:pt x="f571" y="f612"/>
                </a:lnTo>
                <a:lnTo>
                  <a:pt x="f579" y="f612"/>
                </a:lnTo>
                <a:lnTo>
                  <a:pt x="f579" y="f608"/>
                </a:lnTo>
                <a:lnTo>
                  <a:pt x="f579" y="f609"/>
                </a:lnTo>
                <a:lnTo>
                  <a:pt x="f472" y="f610"/>
                </a:lnTo>
                <a:lnTo>
                  <a:pt x="f597" y="f615"/>
                </a:lnTo>
                <a:lnTo>
                  <a:pt x="f471" y="f610"/>
                </a:lnTo>
                <a:lnTo>
                  <a:pt x="f520" y="f610"/>
                </a:lnTo>
                <a:lnTo>
                  <a:pt x="f584" y="f616"/>
                </a:lnTo>
                <a:lnTo>
                  <a:pt x="f468" y="f615"/>
                </a:lnTo>
                <a:lnTo>
                  <a:pt x="f470" y="f617"/>
                </a:lnTo>
                <a:lnTo>
                  <a:pt x="f520" y="f618"/>
                </a:lnTo>
                <a:lnTo>
                  <a:pt x="f471" y="f618"/>
                </a:lnTo>
                <a:lnTo>
                  <a:pt x="f471" y="f619"/>
                </a:lnTo>
                <a:lnTo>
                  <a:pt x="f582" y="f620"/>
                </a:lnTo>
                <a:lnTo>
                  <a:pt x="f585" y="f621"/>
                </a:lnTo>
                <a:lnTo>
                  <a:pt x="f590" y="f622"/>
                </a:lnTo>
                <a:lnTo>
                  <a:pt x="f623" y="f622"/>
                </a:lnTo>
                <a:lnTo>
                  <a:pt x="f466" y="f622"/>
                </a:lnTo>
                <a:lnTo>
                  <a:pt x="f466" y="f621"/>
                </a:lnTo>
                <a:lnTo>
                  <a:pt x="f624" y="f625"/>
                </a:lnTo>
                <a:lnTo>
                  <a:pt x="f466" y="f620"/>
                </a:lnTo>
                <a:lnTo>
                  <a:pt x="f626" y="f627"/>
                </a:lnTo>
                <a:lnTo>
                  <a:pt x="f500" y="f627"/>
                </a:lnTo>
                <a:lnTo>
                  <a:pt x="f500" y="f620"/>
                </a:lnTo>
                <a:lnTo>
                  <a:pt x="f464" y="f625"/>
                </a:lnTo>
                <a:lnTo>
                  <a:pt x="f497" y="f625"/>
                </a:lnTo>
                <a:lnTo>
                  <a:pt x="f464" y="f620"/>
                </a:lnTo>
                <a:lnTo>
                  <a:pt x="f497" y="f628"/>
                </a:lnTo>
                <a:lnTo>
                  <a:pt x="f457" y="f620"/>
                </a:lnTo>
                <a:lnTo>
                  <a:pt x="f458" y="f625"/>
                </a:lnTo>
                <a:lnTo>
                  <a:pt x="f458" y="f621"/>
                </a:lnTo>
                <a:lnTo>
                  <a:pt x="f463" y="f621"/>
                </a:lnTo>
                <a:lnTo>
                  <a:pt x="f461" y="f621"/>
                </a:lnTo>
                <a:lnTo>
                  <a:pt x="f502" y="f622"/>
                </a:lnTo>
                <a:lnTo>
                  <a:pt x="f502" y="f629"/>
                </a:lnTo>
                <a:lnTo>
                  <a:pt x="f502" y="f630"/>
                </a:lnTo>
                <a:lnTo>
                  <a:pt x="f461" y="f631"/>
                </a:lnTo>
                <a:lnTo>
                  <a:pt x="f463" y="f631"/>
                </a:lnTo>
                <a:lnTo>
                  <a:pt x="f458" y="f632"/>
                </a:lnTo>
                <a:lnTo>
                  <a:pt x="f458" y="f633"/>
                </a:lnTo>
                <a:lnTo>
                  <a:pt x="f457" y="f634"/>
                </a:lnTo>
                <a:lnTo>
                  <a:pt x="f458" y="f635"/>
                </a:lnTo>
                <a:lnTo>
                  <a:pt x="f463" y="f636"/>
                </a:lnTo>
                <a:lnTo>
                  <a:pt x="f502" y="f636"/>
                </a:lnTo>
                <a:lnTo>
                  <a:pt x="f504" y="f635"/>
                </a:lnTo>
                <a:lnTo>
                  <a:pt x="f460" y="f636"/>
                </a:lnTo>
                <a:lnTo>
                  <a:pt x="f459" y="f637"/>
                </a:lnTo>
                <a:lnTo>
                  <a:pt x="f459" y="f638"/>
                </a:lnTo>
                <a:lnTo>
                  <a:pt x="f504" y="f638"/>
                </a:lnTo>
                <a:lnTo>
                  <a:pt x="f504" y="f639"/>
                </a:lnTo>
                <a:lnTo>
                  <a:pt x="f504" y="f640"/>
                </a:lnTo>
                <a:lnTo>
                  <a:pt x="f7" y="f640"/>
                </a:lnTo>
                <a:lnTo>
                  <a:pt x="f449" y="f641"/>
                </a:lnTo>
                <a:lnTo>
                  <a:pt x="f447" y="f642"/>
                </a:lnTo>
                <a:lnTo>
                  <a:pt x="f448" y="f642"/>
                </a:lnTo>
                <a:lnTo>
                  <a:pt x="f449" y="f643"/>
                </a:lnTo>
                <a:lnTo>
                  <a:pt x="f449" y="f644"/>
                </a:lnTo>
                <a:lnTo>
                  <a:pt x="f449" y="f645"/>
                </a:lnTo>
                <a:lnTo>
                  <a:pt x="f448" y="f646"/>
                </a:lnTo>
                <a:lnTo>
                  <a:pt x="f454" y="f647"/>
                </a:lnTo>
                <a:lnTo>
                  <a:pt x="f453" y="f648"/>
                </a:lnTo>
                <a:lnTo>
                  <a:pt x="f453" y="f85"/>
                </a:lnTo>
                <a:lnTo>
                  <a:pt x="f453" y="f84"/>
                </a:lnTo>
                <a:lnTo>
                  <a:pt x="f7" y="f84"/>
                </a:lnTo>
                <a:lnTo>
                  <a:pt x="f504" y="f84"/>
                </a:lnTo>
                <a:lnTo>
                  <a:pt x="f460" y="f84"/>
                </a:lnTo>
                <a:lnTo>
                  <a:pt x="f460" y="f83"/>
                </a:lnTo>
                <a:lnTo>
                  <a:pt x="f459" y="f81"/>
                </a:lnTo>
                <a:lnTo>
                  <a:pt x="f502" y="f81"/>
                </a:lnTo>
                <a:lnTo>
                  <a:pt x="f456" y="f79"/>
                </a:lnTo>
                <a:lnTo>
                  <a:pt x="f463" y="f79"/>
                </a:lnTo>
                <a:lnTo>
                  <a:pt x="f458" y="f79"/>
                </a:lnTo>
                <a:lnTo>
                  <a:pt x="f457" y="f78"/>
                </a:lnTo>
                <a:lnTo>
                  <a:pt x="f457" y="f89"/>
                </a:lnTo>
                <a:lnTo>
                  <a:pt x="f499" y="f76"/>
                </a:lnTo>
                <a:lnTo>
                  <a:pt x="f464" y="f649"/>
                </a:lnTo>
                <a:lnTo>
                  <a:pt x="f464" y="f650"/>
                </a:lnTo>
                <a:lnTo>
                  <a:pt x="f497" y="f651"/>
                </a:lnTo>
                <a:lnTo>
                  <a:pt x="f497" y="f21"/>
                </a:lnTo>
                <a:lnTo>
                  <a:pt x="f464" y="f10"/>
                </a:lnTo>
                <a:lnTo>
                  <a:pt x="f464" y="f26"/>
                </a:lnTo>
                <a:lnTo>
                  <a:pt x="f500" y="f17"/>
                </a:lnTo>
                <a:lnTo>
                  <a:pt x="f519" y="f11"/>
                </a:lnTo>
                <a:lnTo>
                  <a:pt x="f518" y="f34"/>
                </a:lnTo>
                <a:lnTo>
                  <a:pt x="f465" y="f9"/>
                </a:lnTo>
                <a:lnTo>
                  <a:pt x="f626" y="f39"/>
                </a:lnTo>
                <a:lnTo>
                  <a:pt x="f626" y="f16"/>
                </a:lnTo>
                <a:lnTo>
                  <a:pt x="f465" y="f34"/>
                </a:lnTo>
                <a:lnTo>
                  <a:pt x="f626" y="f13"/>
                </a:lnTo>
                <a:lnTo>
                  <a:pt x="f465" y="f15"/>
                </a:lnTo>
                <a:lnTo>
                  <a:pt x="f518" y="f15"/>
                </a:lnTo>
                <a:lnTo>
                  <a:pt x="f518" y="f652"/>
                </a:lnTo>
                <a:lnTo>
                  <a:pt x="f465" y="f653"/>
                </a:lnTo>
                <a:lnTo>
                  <a:pt x="f626" y="f653"/>
                </a:lnTo>
                <a:lnTo>
                  <a:pt x="f626" y="f15"/>
                </a:lnTo>
                <a:lnTo>
                  <a:pt x="f500" y="f15"/>
                </a:lnTo>
                <a:lnTo>
                  <a:pt x="f464" y="f15"/>
                </a:lnTo>
                <a:lnTo>
                  <a:pt x="f464" y="f653"/>
                </a:lnTo>
                <a:lnTo>
                  <a:pt x="f497" y="f654"/>
                </a:lnTo>
                <a:lnTo>
                  <a:pt x="f500" y="f655"/>
                </a:lnTo>
                <a:lnTo>
                  <a:pt x="f500" y="f656"/>
                </a:lnTo>
                <a:lnTo>
                  <a:pt x="f499" y="f655"/>
                </a:lnTo>
                <a:lnTo>
                  <a:pt x="f456" y="f655"/>
                </a:lnTo>
                <a:lnTo>
                  <a:pt x="f461" y="f655"/>
                </a:lnTo>
                <a:lnTo>
                  <a:pt x="f502" y="f654"/>
                </a:lnTo>
                <a:lnTo>
                  <a:pt x="f7" y="f11"/>
                </a:lnTo>
                <a:lnTo>
                  <a:pt x="f449" y="f9"/>
                </a:lnTo>
                <a:lnTo>
                  <a:pt x="f448" y="f9"/>
                </a:lnTo>
                <a:lnTo>
                  <a:pt x="f448" y="f16"/>
                </a:lnTo>
                <a:lnTo>
                  <a:pt x="f448" y="f11"/>
                </a:lnTo>
                <a:lnTo>
                  <a:pt x="f454" y="f653"/>
                </a:lnTo>
                <a:lnTo>
                  <a:pt x="f502" y="f657"/>
                </a:lnTo>
                <a:lnTo>
                  <a:pt x="f502" y="f658"/>
                </a:lnTo>
                <a:lnTo>
                  <a:pt x="f502" y="f659"/>
                </a:lnTo>
                <a:lnTo>
                  <a:pt x="f502" y="f658"/>
                </a:lnTo>
                <a:lnTo>
                  <a:pt x="f459" y="f657"/>
                </a:lnTo>
                <a:lnTo>
                  <a:pt x="f460" y="f658"/>
                </a:lnTo>
                <a:lnTo>
                  <a:pt x="f460" y="f659"/>
                </a:lnTo>
                <a:lnTo>
                  <a:pt x="f504" y="f658"/>
                </a:lnTo>
                <a:lnTo>
                  <a:pt x="f7" y="f657"/>
                </a:lnTo>
                <a:lnTo>
                  <a:pt x="f453" y="f657"/>
                </a:lnTo>
                <a:lnTo>
                  <a:pt x="f449" y="f657"/>
                </a:lnTo>
                <a:lnTo>
                  <a:pt x="f448" y="f658"/>
                </a:lnTo>
                <a:lnTo>
                  <a:pt x="f447" y="f659"/>
                </a:lnTo>
                <a:lnTo>
                  <a:pt x="f450" y="f660"/>
                </a:lnTo>
                <a:lnTo>
                  <a:pt x="f443" y="f654"/>
                </a:lnTo>
                <a:lnTo>
                  <a:pt x="f441" y="f11"/>
                </a:lnTo>
                <a:lnTo>
                  <a:pt x="f439" y="f9"/>
                </a:lnTo>
                <a:lnTo>
                  <a:pt x="f440" y="f39"/>
                </a:lnTo>
                <a:lnTo>
                  <a:pt x="f352" y="f39"/>
                </a:lnTo>
                <a:lnTo>
                  <a:pt x="f352" y="f9"/>
                </a:lnTo>
                <a:lnTo>
                  <a:pt x="f440" y="f13"/>
                </a:lnTo>
                <a:lnTo>
                  <a:pt x="f443" y="f658"/>
                </a:lnTo>
                <a:lnTo>
                  <a:pt x="f445" y="f661"/>
                </a:lnTo>
                <a:lnTo>
                  <a:pt x="f444" y="f661"/>
                </a:lnTo>
                <a:lnTo>
                  <a:pt x="f443" y="f662"/>
                </a:lnTo>
                <a:lnTo>
                  <a:pt x="f443" y="f663"/>
                </a:lnTo>
                <a:lnTo>
                  <a:pt x="f512" y="f664"/>
                </a:lnTo>
                <a:lnTo>
                  <a:pt x="f512" y="f665"/>
                </a:lnTo>
                <a:lnTo>
                  <a:pt x="f443" y="f665"/>
                </a:lnTo>
                <a:lnTo>
                  <a:pt x="f512" y="f665"/>
                </a:lnTo>
                <a:lnTo>
                  <a:pt x="f512" y="f666"/>
                </a:lnTo>
                <a:lnTo>
                  <a:pt x="f512" y="f667"/>
                </a:lnTo>
                <a:lnTo>
                  <a:pt x="f512" y="f668"/>
                </a:lnTo>
                <a:lnTo>
                  <a:pt x="f512" y="f667"/>
                </a:lnTo>
                <a:lnTo>
                  <a:pt x="f441" y="f666"/>
                </a:lnTo>
                <a:lnTo>
                  <a:pt x="f439" y="f668"/>
                </a:lnTo>
                <a:lnTo>
                  <a:pt x="f441" y="f668"/>
                </a:lnTo>
                <a:lnTo>
                  <a:pt x="f669" y="f668"/>
                </a:lnTo>
                <a:lnTo>
                  <a:pt x="f352" y="f665"/>
                </a:lnTo>
                <a:lnTo>
                  <a:pt x="f350" y="f665"/>
                </a:lnTo>
                <a:lnTo>
                  <a:pt x="f350" y="f666"/>
                </a:lnTo>
                <a:lnTo>
                  <a:pt x="f344" y="f667"/>
                </a:lnTo>
                <a:lnTo>
                  <a:pt x="f342" y="f668"/>
                </a:lnTo>
                <a:lnTo>
                  <a:pt x="f670" y="f668"/>
                </a:lnTo>
                <a:lnTo>
                  <a:pt x="f88" y="f665"/>
                </a:lnTo>
                <a:lnTo>
                  <a:pt x="f87" y="f668"/>
                </a:lnTo>
                <a:lnTo>
                  <a:pt x="f653" y="f667"/>
                </a:lnTo>
                <a:lnTo>
                  <a:pt x="f635" y="f666"/>
                </a:lnTo>
                <a:lnTo>
                  <a:pt x="f619" y="f666"/>
                </a:lnTo>
                <a:lnTo>
                  <a:pt x="f608" y="f660"/>
                </a:lnTo>
                <a:lnTo>
                  <a:pt x="f671" y="f657"/>
                </a:lnTo>
                <a:lnTo>
                  <a:pt x="f612" y="f659"/>
                </a:lnTo>
                <a:lnTo>
                  <a:pt x="f615" y="f665"/>
                </a:lnTo>
                <a:lnTo>
                  <a:pt x="f589" y="f664"/>
                </a:lnTo>
                <a:lnTo>
                  <a:pt x="f138" y="f663"/>
                </a:lnTo>
                <a:lnTo>
                  <a:pt x="f203" y="f663"/>
                </a:lnTo>
                <a:lnTo>
                  <a:pt x="f530" y="f661"/>
                </a:lnTo>
                <a:lnTo>
                  <a:pt x="f199" y="f659"/>
                </a:lnTo>
                <a:lnTo>
                  <a:pt x="f217" y="f658"/>
                </a:lnTo>
                <a:lnTo>
                  <a:pt x="f248" y="f658"/>
                </a:lnTo>
                <a:lnTo>
                  <a:pt x="f53" y="f658"/>
                </a:lnTo>
                <a:lnTo>
                  <a:pt x="f55" y="f16"/>
                </a:lnTo>
                <a:lnTo>
                  <a:pt x="f55" y="f9"/>
                </a:lnTo>
                <a:lnTo>
                  <a:pt x="f55" y="f34"/>
                </a:lnTo>
                <a:lnTo>
                  <a:pt x="f54" y="f13"/>
                </a:lnTo>
                <a:lnTo>
                  <a:pt x="f54" y="f9"/>
                </a:lnTo>
                <a:lnTo>
                  <a:pt x="f54" y="f31"/>
                </a:lnTo>
                <a:lnTo>
                  <a:pt x="f54" y="f28"/>
                </a:lnTo>
                <a:lnTo>
                  <a:pt x="f54" y="f46"/>
                </a:lnTo>
                <a:lnTo>
                  <a:pt x="f54" y="f17"/>
                </a:lnTo>
                <a:lnTo>
                  <a:pt x="f53" y="f28"/>
                </a:lnTo>
                <a:lnTo>
                  <a:pt x="f54" y="f649"/>
                </a:lnTo>
                <a:lnTo>
                  <a:pt x="f55" y="f642"/>
                </a:lnTo>
                <a:lnTo>
                  <a:pt x="f54" y="f642"/>
                </a:lnTo>
                <a:lnTo>
                  <a:pt x="f54" y="f648"/>
                </a:lnTo>
                <a:lnTo>
                  <a:pt x="f52" y="f79"/>
                </a:lnTo>
                <a:lnTo>
                  <a:pt x="f53" y="f85"/>
                </a:lnTo>
                <a:lnTo>
                  <a:pt x="f53" y="f646"/>
                </a:lnTo>
                <a:lnTo>
                  <a:pt x="f53" y="f85"/>
                </a:lnTo>
                <a:lnTo>
                  <a:pt x="f52" y="f84"/>
                </a:lnTo>
                <a:lnTo>
                  <a:pt x="f52" y="f646"/>
                </a:lnTo>
                <a:lnTo>
                  <a:pt x="f53" y="f643"/>
                </a:lnTo>
                <a:lnTo>
                  <a:pt x="f53" y="f644"/>
                </a:lnTo>
                <a:lnTo>
                  <a:pt x="f54" y="f640"/>
                </a:lnTo>
                <a:lnTo>
                  <a:pt x="f55" y="f672"/>
                </a:lnTo>
                <a:lnTo>
                  <a:pt x="f55" y="f673"/>
                </a:lnTo>
                <a:lnTo>
                  <a:pt x="f119" y="f636"/>
                </a:lnTo>
                <a:lnTo>
                  <a:pt x="f55" y="f635"/>
                </a:lnTo>
                <a:lnTo>
                  <a:pt x="f54" y="f636"/>
                </a:lnTo>
                <a:lnTo>
                  <a:pt x="f54" y="f632"/>
                </a:lnTo>
                <a:lnTo>
                  <a:pt x="f54" y="f630"/>
                </a:lnTo>
                <a:lnTo>
                  <a:pt x="f54" y="f622"/>
                </a:lnTo>
                <a:lnTo>
                  <a:pt x="f54" y="f632"/>
                </a:lnTo>
                <a:lnTo>
                  <a:pt x="f55" y="f620"/>
                </a:lnTo>
                <a:lnTo>
                  <a:pt x="f55" y="f625"/>
                </a:lnTo>
                <a:lnTo>
                  <a:pt x="f55" y="f619"/>
                </a:lnTo>
                <a:lnTo>
                  <a:pt x="f119" y="f615"/>
                </a:lnTo>
                <a:lnTo>
                  <a:pt x="f55" y="f616"/>
                </a:lnTo>
                <a:lnTo>
                  <a:pt x="f55" y="f619"/>
                </a:lnTo>
                <a:lnTo>
                  <a:pt x="f54" y="f620"/>
                </a:lnTo>
                <a:lnTo>
                  <a:pt x="f54" y="f619"/>
                </a:lnTo>
                <a:lnTo>
                  <a:pt x="f54" y="f616"/>
                </a:lnTo>
                <a:lnTo>
                  <a:pt x="f53" y="f625"/>
                </a:lnTo>
                <a:lnTo>
                  <a:pt x="f52" y="f629"/>
                </a:lnTo>
                <a:lnTo>
                  <a:pt x="f52" y="f633"/>
                </a:lnTo>
                <a:lnTo>
                  <a:pt x="f53" y="f632"/>
                </a:lnTo>
                <a:lnTo>
                  <a:pt x="f52" y="f637"/>
                </a:lnTo>
                <a:lnTo>
                  <a:pt x="f52" y="f641"/>
                </a:lnTo>
                <a:lnTo>
                  <a:pt x="f674" y="f640"/>
                </a:lnTo>
                <a:lnTo>
                  <a:pt x="f674" y="f78"/>
                </a:lnTo>
                <a:lnTo>
                  <a:pt x="f674" y="f51"/>
                </a:lnTo>
                <a:lnTo>
                  <a:pt x="f47" y="f12"/>
                </a:lnTo>
                <a:lnTo>
                  <a:pt x="f47" y="f27"/>
                </a:lnTo>
                <a:lnTo>
                  <a:pt x="f47" y="f17"/>
                </a:lnTo>
                <a:lnTo>
                  <a:pt x="f49" y="f46"/>
                </a:lnTo>
                <a:lnTo>
                  <a:pt x="f49" y="f28"/>
                </a:lnTo>
                <a:lnTo>
                  <a:pt x="f47" y="f46"/>
                </a:lnTo>
                <a:lnTo>
                  <a:pt x="f49" y="f14"/>
                </a:lnTo>
                <a:lnTo>
                  <a:pt x="f49" y="f39"/>
                </a:lnTo>
                <a:lnTo>
                  <a:pt x="f47" y="f9"/>
                </a:lnTo>
                <a:lnTo>
                  <a:pt x="f47" y="f16"/>
                </a:lnTo>
                <a:lnTo>
                  <a:pt x="f674" y="f14"/>
                </a:lnTo>
                <a:lnTo>
                  <a:pt x="f674" y="f28"/>
                </a:lnTo>
                <a:lnTo>
                  <a:pt x="f52" y="f28"/>
                </a:lnTo>
                <a:lnTo>
                  <a:pt x="f674" y="f652"/>
                </a:lnTo>
                <a:lnTo>
                  <a:pt x="f47" y="f656"/>
                </a:lnTo>
                <a:lnTo>
                  <a:pt x="f49" y="f675"/>
                </a:lnTo>
                <a:lnTo>
                  <a:pt x="f49" y="f658"/>
                </a:lnTo>
                <a:lnTo>
                  <a:pt x="f50" y="f658"/>
                </a:lnTo>
                <a:lnTo>
                  <a:pt x="f330" y="f660"/>
                </a:lnTo>
                <a:lnTo>
                  <a:pt x="f123" y="f661"/>
                </a:lnTo>
                <a:lnTo>
                  <a:pt x="f287" y="f664"/>
                </a:lnTo>
                <a:lnTo>
                  <a:pt x="f287" y="f667"/>
                </a:lnTo>
                <a:lnTo>
                  <a:pt x="f286" y="f676"/>
                </a:lnTo>
                <a:lnTo>
                  <a:pt x="f121" y="f677"/>
                </a:lnTo>
                <a:lnTo>
                  <a:pt x="f373" y="f678"/>
                </a:lnTo>
                <a:lnTo>
                  <a:pt x="f313" y="f679"/>
                </a:lnTo>
                <a:lnTo>
                  <a:pt x="f50" y="f680"/>
                </a:lnTo>
                <a:lnTo>
                  <a:pt x="f310" y="f681"/>
                </a:lnTo>
                <a:lnTo>
                  <a:pt x="f50" y="f681"/>
                </a:lnTo>
                <a:lnTo>
                  <a:pt x="f310" y="f682"/>
                </a:lnTo>
                <a:lnTo>
                  <a:pt x="f310" y="f683"/>
                </a:lnTo>
                <a:lnTo>
                  <a:pt x="f50" y="f684"/>
                </a:lnTo>
                <a:lnTo>
                  <a:pt x="f310" y="f87"/>
                </a:lnTo>
                <a:lnTo>
                  <a:pt x="f49" y="f670"/>
                </a:lnTo>
                <a:lnTo>
                  <a:pt x="f310" y="f685"/>
                </a:lnTo>
                <a:lnTo>
                  <a:pt x="f50" y="f686"/>
                </a:lnTo>
                <a:lnTo>
                  <a:pt x="f310" y="f687"/>
                </a:lnTo>
                <a:lnTo>
                  <a:pt x="f310" y="f414"/>
                </a:lnTo>
                <a:lnTo>
                  <a:pt x="f370" y="f423"/>
                </a:lnTo>
                <a:lnTo>
                  <a:pt x="f396" y="f688"/>
                </a:lnTo>
                <a:lnTo>
                  <a:pt x="f310" y="f410"/>
                </a:lnTo>
                <a:lnTo>
                  <a:pt x="f370" y="f432"/>
                </a:lnTo>
                <a:lnTo>
                  <a:pt x="f370" y="f436"/>
                </a:lnTo>
                <a:lnTo>
                  <a:pt x="f396" y="f436"/>
                </a:lnTo>
                <a:lnTo>
                  <a:pt x="f370" y="f689"/>
                </a:lnTo>
                <a:lnTo>
                  <a:pt x="f396" y="f689"/>
                </a:lnTo>
                <a:lnTo>
                  <a:pt x="f370" y="f342"/>
                </a:lnTo>
                <a:lnTo>
                  <a:pt x="f426" y="f512"/>
                </a:lnTo>
                <a:lnTo>
                  <a:pt x="f370" y="f439"/>
                </a:lnTo>
                <a:lnTo>
                  <a:pt x="f396" y="f669"/>
                </a:lnTo>
                <a:lnTo>
                  <a:pt x="f370" y="f453"/>
                </a:lnTo>
                <a:lnTo>
                  <a:pt x="f370" y="f7"/>
                </a:lnTo>
                <a:lnTo>
                  <a:pt x="f54" y="f7"/>
                </a:lnTo>
                <a:lnTo>
                  <a:pt x="f55" y="f448"/>
                </a:lnTo>
                <a:lnTo>
                  <a:pt x="f54" y="f448"/>
                </a:lnTo>
                <a:lnTo>
                  <a:pt x="f54" y="f450"/>
                </a:lnTo>
                <a:lnTo>
                  <a:pt x="f54" y="f447"/>
                </a:lnTo>
                <a:lnTo>
                  <a:pt x="f53" y="f450"/>
                </a:lnTo>
                <a:lnTo>
                  <a:pt x="f52" y="f450"/>
                </a:lnTo>
                <a:lnTo>
                  <a:pt x="f52" y="f442"/>
                </a:lnTo>
                <a:lnTo>
                  <a:pt x="f53" y="f444"/>
                </a:lnTo>
                <a:lnTo>
                  <a:pt x="f53" y="f690"/>
                </a:lnTo>
                <a:lnTo>
                  <a:pt x="f53" y="f441"/>
                </a:lnTo>
                <a:lnTo>
                  <a:pt x="f53" y="f352"/>
                </a:lnTo>
                <a:lnTo>
                  <a:pt x="f53" y="f342"/>
                </a:lnTo>
                <a:lnTo>
                  <a:pt x="f54" y="f691"/>
                </a:lnTo>
                <a:lnTo>
                  <a:pt x="f54" y="f692"/>
                </a:lnTo>
                <a:lnTo>
                  <a:pt x="f54" y="f693"/>
                </a:lnTo>
                <a:lnTo>
                  <a:pt x="f53" y="f438"/>
                </a:lnTo>
                <a:lnTo>
                  <a:pt x="f53" y="f692"/>
                </a:lnTo>
                <a:lnTo>
                  <a:pt x="f54" y="f694"/>
                </a:lnTo>
                <a:lnTo>
                  <a:pt x="f153" y="f689"/>
                </a:lnTo>
                <a:lnTo>
                  <a:pt x="f695" y="f694"/>
                </a:lnTo>
                <a:lnTo>
                  <a:pt x="f220" y="f694"/>
                </a:lnTo>
                <a:lnTo>
                  <a:pt x="f277" y="f694"/>
                </a:lnTo>
                <a:lnTo>
                  <a:pt x="f339" y="f696"/>
                </a:lnTo>
                <a:lnTo>
                  <a:pt x="f494" y="f436"/>
                </a:lnTo>
                <a:lnTo>
                  <a:pt x="f264" y="f436"/>
                </a:lnTo>
                <a:lnTo>
                  <a:pt x="f207" y="f696"/>
                </a:lnTo>
                <a:lnTo>
                  <a:pt x="f298" y="f696"/>
                </a:lnTo>
                <a:lnTo>
                  <a:pt x="f122" y="f694"/>
                </a:lnTo>
                <a:lnTo>
                  <a:pt x="f573" y="f694"/>
                </a:lnTo>
                <a:lnTo>
                  <a:pt x="f662" y="f696"/>
                </a:lnTo>
                <a:lnTo>
                  <a:pt x="f671" y="f696"/>
                </a:lnTo>
                <a:lnTo>
                  <a:pt x="f581" y="f696"/>
                </a:lnTo>
                <a:lnTo>
                  <a:pt x="f165" y="f696"/>
                </a:lnTo>
                <a:lnTo>
                  <a:pt x="f293" y="f696"/>
                </a:lnTo>
                <a:lnTo>
                  <a:pt x="f529" y="f436"/>
                </a:lnTo>
                <a:lnTo>
                  <a:pt x="f511" y="f436"/>
                </a:lnTo>
                <a:lnTo>
                  <a:pt x="f483" y="f436"/>
                </a:lnTo>
                <a:lnTo>
                  <a:pt x="f479" y="f696"/>
                </a:lnTo>
                <a:lnTo>
                  <a:pt x="f308" y="f696"/>
                </a:lnTo>
                <a:lnTo>
                  <a:pt x="f171" y="f696"/>
                </a:lnTo>
                <a:lnTo>
                  <a:pt x="f164" y="f436"/>
                </a:lnTo>
                <a:lnTo>
                  <a:pt x="f54" y="f696"/>
                </a:lnTo>
                <a:lnTo>
                  <a:pt x="f55" y="f697"/>
                </a:lnTo>
                <a:lnTo>
                  <a:pt x="f54" y="f435"/>
                </a:lnTo>
                <a:lnTo>
                  <a:pt x="f53" y="f436"/>
                </a:lnTo>
                <a:lnTo>
                  <a:pt x="f53" y="f698"/>
                </a:lnTo>
                <a:lnTo>
                  <a:pt x="f53" y="f699"/>
                </a:lnTo>
                <a:lnTo>
                  <a:pt x="f54" y="f700"/>
                </a:lnTo>
                <a:lnTo>
                  <a:pt x="f55" y="f699"/>
                </a:lnTo>
                <a:lnTo>
                  <a:pt x="f54" y="f701"/>
                </a:lnTo>
                <a:lnTo>
                  <a:pt x="f53" y="f701"/>
                </a:lnTo>
                <a:lnTo>
                  <a:pt x="f119" y="f688"/>
                </a:lnTo>
                <a:lnTo>
                  <a:pt x="f55" y="f688"/>
                </a:lnTo>
                <a:lnTo>
                  <a:pt x="f55" y="f410"/>
                </a:lnTo>
                <a:lnTo>
                  <a:pt x="f54" y="f423"/>
                </a:lnTo>
                <a:lnTo>
                  <a:pt x="f54" y="f702"/>
                </a:lnTo>
                <a:lnTo>
                  <a:pt x="f53" y="f702"/>
                </a:lnTo>
                <a:lnTo>
                  <a:pt x="f53" y="f423"/>
                </a:lnTo>
                <a:lnTo>
                  <a:pt x="f54" y="f418"/>
                </a:lnTo>
                <a:lnTo>
                  <a:pt x="f52" y="f423"/>
                </a:lnTo>
                <a:lnTo>
                  <a:pt x="f52" y="f415"/>
                </a:lnTo>
                <a:lnTo>
                  <a:pt x="f52" y="f428"/>
                </a:lnTo>
                <a:lnTo>
                  <a:pt x="f53" y="f703"/>
                </a:lnTo>
                <a:lnTo>
                  <a:pt x="f54" y="f80"/>
                </a:lnTo>
                <a:lnTo>
                  <a:pt x="f54" y="f704"/>
                </a:lnTo>
                <a:lnTo>
                  <a:pt x="f55" y="f704"/>
                </a:lnTo>
                <a:lnTo>
                  <a:pt x="f119" y="f705"/>
                </a:lnTo>
                <a:lnTo>
                  <a:pt x="f119" y="f706"/>
                </a:lnTo>
                <a:lnTo>
                  <a:pt x="f119" y="f707"/>
                </a:lnTo>
                <a:lnTo>
                  <a:pt x="f119" y="f708"/>
                </a:lnTo>
                <a:lnTo>
                  <a:pt x="f55" y="f681"/>
                </a:lnTo>
                <a:lnTo>
                  <a:pt x="f55" y="f708"/>
                </a:lnTo>
                <a:lnTo>
                  <a:pt x="f55" y="f707"/>
                </a:lnTo>
                <a:lnTo>
                  <a:pt x="f54" y="f707"/>
                </a:lnTo>
                <a:lnTo>
                  <a:pt x="f55" y="f709"/>
                </a:lnTo>
                <a:lnTo>
                  <a:pt x="f54" y="f708"/>
                </a:lnTo>
                <a:lnTo>
                  <a:pt x="f54" y="f683"/>
                </a:lnTo>
                <a:lnTo>
                  <a:pt x="f54" y="f710"/>
                </a:lnTo>
                <a:lnTo>
                  <a:pt x="f55" y="f707"/>
                </a:lnTo>
                <a:lnTo>
                  <a:pt x="f54" y="f88"/>
                </a:lnTo>
                <a:lnTo>
                  <a:pt x="f52" y="f670"/>
                </a:lnTo>
                <a:lnTo>
                  <a:pt x="f52" y="f82"/>
                </a:lnTo>
                <a:lnTo>
                  <a:pt x="f52" y="f670"/>
                </a:lnTo>
                <a:lnTo>
                  <a:pt x="f674" y="f88"/>
                </a:lnTo>
                <a:lnTo>
                  <a:pt x="f53" y="f682"/>
                </a:lnTo>
                <a:lnTo>
                  <a:pt x="f54" y="f711"/>
                </a:lnTo>
                <a:lnTo>
                  <a:pt x="f52" y="f712"/>
                </a:lnTo>
                <a:lnTo>
                  <a:pt x="f54" y="f713"/>
                </a:lnTo>
                <a:lnTo>
                  <a:pt x="f155" y="f714"/>
                </a:lnTo>
                <a:lnTo>
                  <a:pt x="f161" y="f712"/>
                </a:lnTo>
                <a:lnTo>
                  <a:pt x="f715" y="f716"/>
                </a:lnTo>
                <a:lnTo>
                  <a:pt x="f308" y="f712"/>
                </a:lnTo>
                <a:lnTo>
                  <a:pt x="f301" y="f712"/>
                </a:lnTo>
                <a:lnTo>
                  <a:pt x="f717" y="f714"/>
                </a:lnTo>
                <a:lnTo>
                  <a:pt x="f266" y="f714"/>
                </a:lnTo>
                <a:lnTo>
                  <a:pt x="f210" y="f712"/>
                </a:lnTo>
                <a:lnTo>
                  <a:pt x="f718" y="f719"/>
                </a:lnTo>
                <a:lnTo>
                  <a:pt x="f492" y="f720"/>
                </a:lnTo>
                <a:lnTo>
                  <a:pt x="f492" y="f721"/>
                </a:lnTo>
                <a:lnTo>
                  <a:pt x="f506" y="f709"/>
                </a:lnTo>
                <a:lnTo>
                  <a:pt x="f523" y="f722"/>
                </a:lnTo>
                <a:lnTo>
                  <a:pt x="f254" y="f722"/>
                </a:lnTo>
                <a:lnTo>
                  <a:pt x="f215" y="f722"/>
                </a:lnTo>
                <a:lnTo>
                  <a:pt x="f213" y="f681"/>
                </a:lnTo>
                <a:lnTo>
                  <a:pt x="f213" y="f723"/>
                </a:lnTo>
                <a:lnTo>
                  <a:pt x="f222" y="f723"/>
                </a:lnTo>
                <a:lnTo>
                  <a:pt x="f186" y="f708"/>
                </a:lnTo>
                <a:lnTo>
                  <a:pt x="f225" y="f708"/>
                </a:lnTo>
                <a:lnTo>
                  <a:pt x="f290" y="f723"/>
                </a:lnTo>
                <a:lnTo>
                  <a:pt x="f283" y="f681"/>
                </a:lnTo>
                <a:lnTo>
                  <a:pt x="f165" y="f722"/>
                </a:lnTo>
                <a:lnTo>
                  <a:pt x="f105" y="f724"/>
                </a:lnTo>
                <a:lnTo>
                  <a:pt x="f725" y="f709"/>
                </a:lnTo>
                <a:lnTo>
                  <a:pt x="f96" y="f709"/>
                </a:lnTo>
                <a:lnTo>
                  <a:pt x="f304" y="f724"/>
                </a:lnTo>
                <a:lnTo>
                  <a:pt x="f192" y="f709"/>
                </a:lnTo>
                <a:lnTo>
                  <a:pt x="f212" y="f721"/>
                </a:lnTo>
                <a:lnTo>
                  <a:pt x="f293" y="f721"/>
                </a:lnTo>
                <a:lnTo>
                  <a:pt x="f110" y="f721"/>
                </a:lnTo>
                <a:lnTo>
                  <a:pt x="f587" y="f721"/>
                </a:lnTo>
                <a:lnTo>
                  <a:pt x="f725" y="f709"/>
                </a:lnTo>
                <a:lnTo>
                  <a:pt x="f602" y="f709"/>
                </a:lnTo>
                <a:lnTo>
                  <a:pt x="f648" y="f709"/>
                </a:lnTo>
                <a:lnTo>
                  <a:pt x="f85" y="f724"/>
                </a:lnTo>
                <a:lnTo>
                  <a:pt x="f648" y="f709"/>
                </a:lnTo>
                <a:lnTo>
                  <a:pt x="f700" y="f721"/>
                </a:lnTo>
                <a:lnTo>
                  <a:pt x="f701" y="f709"/>
                </a:lnTo>
                <a:lnTo>
                  <a:pt x="f701" y="f724"/>
                </a:lnTo>
                <a:lnTo>
                  <a:pt x="f726" y="f724"/>
                </a:lnTo>
                <a:lnTo>
                  <a:pt x="f726" y="f722"/>
                </a:lnTo>
                <a:lnTo>
                  <a:pt x="f701" y="f722"/>
                </a:lnTo>
                <a:lnTo>
                  <a:pt x="f432" y="f724"/>
                </a:lnTo>
                <a:lnTo>
                  <a:pt x="f727" y="f709"/>
                </a:lnTo>
                <a:lnTo>
                  <a:pt x="f420" y="f709"/>
                </a:lnTo>
                <a:lnTo>
                  <a:pt x="f420" y="f724"/>
                </a:lnTo>
                <a:lnTo>
                  <a:pt x="f421" y="f724"/>
                </a:lnTo>
                <a:lnTo>
                  <a:pt x="f727" y="f681"/>
                </a:lnTo>
                <a:lnTo>
                  <a:pt x="f727" y="f682"/>
                </a:lnTo>
                <a:lnTo>
                  <a:pt x="f432" y="f707"/>
                </a:lnTo>
                <a:lnTo>
                  <a:pt x="f728" y="f707"/>
                </a:lnTo>
                <a:lnTo>
                  <a:pt x="f432" y="f710"/>
                </a:lnTo>
                <a:lnTo>
                  <a:pt x="f421" y="f683"/>
                </a:lnTo>
                <a:lnTo>
                  <a:pt x="f420" y="f706"/>
                </a:lnTo>
                <a:lnTo>
                  <a:pt x="f420" y="f87"/>
                </a:lnTo>
                <a:lnTo>
                  <a:pt x="f410" y="f703"/>
                </a:lnTo>
                <a:lnTo>
                  <a:pt x="f419" y="f670"/>
                </a:lnTo>
                <a:lnTo>
                  <a:pt x="f417" y="f75"/>
                </a:lnTo>
                <a:lnTo>
                  <a:pt x="f417" y="f686"/>
                </a:lnTo>
                <a:lnTo>
                  <a:pt x="f416" y="f687"/>
                </a:lnTo>
                <a:lnTo>
                  <a:pt x="f415" y="f729"/>
                </a:lnTo>
                <a:lnTo>
                  <a:pt x="f414" y="f428"/>
                </a:lnTo>
                <a:lnTo>
                  <a:pt x="f428" y="f412"/>
                </a:lnTo>
                <a:lnTo>
                  <a:pt x="f730" y="f411"/>
                </a:lnTo>
                <a:lnTo>
                  <a:pt x="f730" y="f427"/>
                </a:lnTo>
                <a:lnTo>
                  <a:pt x="f731" y="f427"/>
                </a:lnTo>
                <a:lnTo>
                  <a:pt x="f414" y="f415"/>
                </a:lnTo>
                <a:lnTo>
                  <a:pt x="f411" y="f732"/>
                </a:lnTo>
                <a:lnTo>
                  <a:pt x="f411" y="f418"/>
                </a:lnTo>
                <a:lnTo>
                  <a:pt x="f413" y="f429"/>
                </a:lnTo>
                <a:lnTo>
                  <a:pt x="f428" y="f733"/>
                </a:lnTo>
                <a:lnTo>
                  <a:pt x="f734" y="f733"/>
                </a:lnTo>
                <a:lnTo>
                  <a:pt x="f735" y="f419"/>
                </a:lnTo>
                <a:lnTo>
                  <a:pt x="f75" y="f418"/>
                </a:lnTo>
                <a:lnTo>
                  <a:pt x="f736" y="f418"/>
                </a:lnTo>
                <a:lnTo>
                  <a:pt x="f737" y="f733"/>
                </a:lnTo>
                <a:lnTo>
                  <a:pt x="f683" y="f423"/>
                </a:lnTo>
                <a:lnTo>
                  <a:pt x="f683" y="f702"/>
                </a:lnTo>
                <a:lnTo>
                  <a:pt x="f705" y="f420"/>
                </a:lnTo>
                <a:lnTo>
                  <a:pt x="f88" y="f702"/>
                </a:lnTo>
                <a:lnTo>
                  <a:pt x="f736" y="f409"/>
                </a:lnTo>
                <a:lnTo>
                  <a:pt x="f82" y="f409"/>
                </a:lnTo>
                <a:lnTo>
                  <a:pt x="f80" y="f420"/>
                </a:lnTo>
                <a:lnTo>
                  <a:pt x="f103" y="f421"/>
                </a:lnTo>
                <a:lnTo>
                  <a:pt x="f268" y="f420"/>
                </a:lnTo>
                <a:lnTo>
                  <a:pt x="f252" y="f420"/>
                </a:lnTo>
                <a:lnTo>
                  <a:pt x="f498" y="f409"/>
                </a:lnTo>
                <a:lnTo>
                  <a:pt x="f503" y="f422"/>
                </a:lnTo>
                <a:lnTo>
                  <a:pt x="f216" y="f422"/>
                </a:lnTo>
                <a:lnTo>
                  <a:pt x="f231" y="f422"/>
                </a:lnTo>
                <a:lnTo>
                  <a:pt x="f101" y="f422"/>
                </a:lnTo>
                <a:lnTo>
                  <a:pt x="f738" y="f420"/>
                </a:lnTo>
                <a:lnTo>
                  <a:pt x="f297" y="f421"/>
                </a:lnTo>
                <a:lnTo>
                  <a:pt x="f297" y="f727"/>
                </a:lnTo>
                <a:lnTo>
                  <a:pt x="f101" y="f739"/>
                </a:lnTo>
                <a:lnTo>
                  <a:pt x="f740" y="f726"/>
                </a:lnTo>
                <a:lnTo>
                  <a:pt x="f198" y="f699"/>
                </a:lnTo>
                <a:lnTo>
                  <a:pt x="f550" y="f699"/>
                </a:lnTo>
                <a:lnTo>
                  <a:pt x="f275" y="f726"/>
                </a:lnTo>
                <a:lnTo>
                  <a:pt x="f486" y="f699"/>
                </a:lnTo>
                <a:lnTo>
                  <a:pt x="f523" y="f700"/>
                </a:lnTo>
                <a:lnTo>
                  <a:pt x="f125" y="f697"/>
                </a:lnTo>
                <a:lnTo>
                  <a:pt x="f203" y="f697"/>
                </a:lnTo>
                <a:lnTo>
                  <a:pt x="f131" y="f700"/>
                </a:lnTo>
                <a:lnTo>
                  <a:pt x="f589" y="f726"/>
                </a:lnTo>
                <a:lnTo>
                  <a:pt x="f644" y="f701"/>
                </a:lnTo>
                <a:lnTo>
                  <a:pt x="f737" y="f701"/>
                </a:lnTo>
                <a:lnTo>
                  <a:pt x="f77" y="f701"/>
                </a:lnTo>
                <a:lnTo>
                  <a:pt x="f741" y="f697"/>
                </a:lnTo>
                <a:lnTo>
                  <a:pt x="f80" y="f435"/>
                </a:lnTo>
                <a:lnTo>
                  <a:pt x="f80" y="f689"/>
                </a:lnTo>
                <a:lnTo>
                  <a:pt x="f742" y="f697"/>
                </a:lnTo>
                <a:lnTo>
                  <a:pt x="f743" y="f697"/>
                </a:lnTo>
                <a:lnTo>
                  <a:pt x="f729" y="f436"/>
                </a:lnTo>
                <a:lnTo>
                  <a:pt x="f744" y="f694"/>
                </a:lnTo>
                <a:lnTo>
                  <a:pt x="f428" y="f689"/>
                </a:lnTo>
                <a:lnTo>
                  <a:pt x="f729" y="f438"/>
                </a:lnTo>
                <a:lnTo>
                  <a:pt x="f730" y="f691"/>
                </a:lnTo>
                <a:lnTo>
                  <a:pt x="f731" y="f693"/>
                </a:lnTo>
                <a:lnTo>
                  <a:pt x="f413" y="f437"/>
                </a:lnTo>
                <a:lnTo>
                  <a:pt x="f412" y="f437"/>
                </a:lnTo>
                <a:lnTo>
                  <a:pt x="f411" y="f692"/>
                </a:lnTo>
                <a:lnTo>
                  <a:pt x="f411" y="f693"/>
                </a:lnTo>
                <a:lnTo>
                  <a:pt x="f414" y="f693"/>
                </a:lnTo>
                <a:lnTo>
                  <a:pt x="f731" y="f438"/>
                </a:lnTo>
                <a:lnTo>
                  <a:pt x="f428" y="f691"/>
                </a:lnTo>
                <a:lnTo>
                  <a:pt x="f745" y="f746"/>
                </a:lnTo>
                <a:lnTo>
                  <a:pt x="f411" y="f352"/>
                </a:lnTo>
                <a:lnTo>
                  <a:pt x="f412" y="f439"/>
                </a:lnTo>
                <a:lnTo>
                  <a:pt x="f428" y="f352"/>
                </a:lnTo>
                <a:lnTo>
                  <a:pt x="f730" y="f344"/>
                </a:lnTo>
                <a:lnTo>
                  <a:pt x="f729" y="f746"/>
                </a:lnTo>
                <a:lnTo>
                  <a:pt x="f734" y="f747"/>
                </a:lnTo>
                <a:lnTo>
                  <a:pt x="f743" y="f748"/>
                </a:lnTo>
                <a:lnTo>
                  <a:pt x="f742" y="f693"/>
                </a:lnTo>
                <a:lnTo>
                  <a:pt x="f735" y="f749"/>
                </a:lnTo>
                <a:lnTo>
                  <a:pt x="f686" y="f342"/>
                </a:lnTo>
                <a:lnTo>
                  <a:pt x="f77" y="f344"/>
                </a:lnTo>
                <a:lnTo>
                  <a:pt x="f735" y="f352"/>
                </a:lnTo>
                <a:lnTo>
                  <a:pt x="f743" y="f349"/>
                </a:lnTo>
                <a:lnTo>
                  <a:pt x="f734" y="f349"/>
                </a:lnTo>
                <a:lnTo>
                  <a:pt x="f729" y="f349"/>
                </a:lnTo>
                <a:lnTo>
                  <a:pt x="f734" y="f439"/>
                </a:lnTo>
                <a:lnTo>
                  <a:pt x="f742" y="f445"/>
                </a:lnTo>
                <a:lnTo>
                  <a:pt x="f742" y="f442"/>
                </a:lnTo>
                <a:lnTo>
                  <a:pt x="f729" y="f442"/>
                </a:lnTo>
                <a:lnTo>
                  <a:pt x="f731" y="f442"/>
                </a:lnTo>
                <a:lnTo>
                  <a:pt x="f731" y="f7"/>
                </a:lnTo>
                <a:lnTo>
                  <a:pt x="f415" y="f7"/>
                </a:lnTo>
                <a:lnTo>
                  <a:pt x="f416" y="f448"/>
                </a:lnTo>
                <a:lnTo>
                  <a:pt x="f417" y="f510"/>
                </a:lnTo>
                <a:lnTo>
                  <a:pt x="f419" y="f445"/>
                </a:lnTo>
                <a:lnTo>
                  <a:pt x="f429" y="f445"/>
                </a:lnTo>
                <a:lnTo>
                  <a:pt x="f425" y="f445"/>
                </a:lnTo>
                <a:lnTo>
                  <a:pt x="f422" y="f447"/>
                </a:lnTo>
                <a:lnTo>
                  <a:pt x="f421" y="f7"/>
                </a:lnTo>
                <a:lnTo>
                  <a:pt x="f441" y="f7"/>
                </a:lnTo>
                <a:lnTo>
                  <a:pt x="f444" y="f449"/>
                </a:lnTo>
                <a:lnTo>
                  <a:pt x="f444" y="f7"/>
                </a:lnTo>
                <a:lnTo>
                  <a:pt x="f495" y="f7"/>
                </a:lnTo>
                <a:lnTo>
                  <a:pt x="f623" y="f449"/>
                </a:lnTo>
                <a:lnTo>
                  <a:pt x="f624" y="f449"/>
                </a:lnTo>
                <a:lnTo>
                  <a:pt x="f468" y="f750"/>
                </a:lnTo>
                <a:lnTo>
                  <a:pt x="f584" y="f7"/>
                </a:lnTo>
                <a:lnTo>
                  <a:pt x="f343" y="f7"/>
                </a:lnTo>
                <a:lnTo>
                  <a:pt x="f362" y="f447"/>
                </a:lnTo>
                <a:lnTo>
                  <a:pt x="f360" y="f445"/>
                </a:lnTo>
                <a:lnTo>
                  <a:pt x="f751" y="f441"/>
                </a:lnTo>
                <a:lnTo>
                  <a:pt x="f752" y="f349"/>
                </a:lnTo>
                <a:lnTo>
                  <a:pt x="f367" y="f344"/>
                </a:lnTo>
                <a:lnTo>
                  <a:pt x="f367" y="f749"/>
                </a:lnTo>
                <a:lnTo>
                  <a:pt x="f367" y="f691"/>
                </a:lnTo>
                <a:lnTo>
                  <a:pt x="f371" y="f747"/>
                </a:lnTo>
                <a:lnTo>
                  <a:pt x="f364" y="f747"/>
                </a:lnTo>
                <a:lnTo>
                  <a:pt x="f360" y="f438"/>
                </a:lnTo>
                <a:lnTo>
                  <a:pt x="f345" y="f342"/>
                </a:lnTo>
                <a:lnTo>
                  <a:pt x="f753" y="f349"/>
                </a:lnTo>
                <a:lnTo>
                  <a:pt x="f754" y="f441"/>
                </a:lnTo>
                <a:lnTo>
                  <a:pt x="f754" y="f445"/>
                </a:lnTo>
                <a:lnTo>
                  <a:pt x="f755" y="f756"/>
                </a:lnTo>
                <a:lnTo>
                  <a:pt x="f757" y="f449"/>
                </a:lnTo>
                <a:lnTo>
                  <a:pt x="f758" y="f7"/>
                </a:lnTo>
                <a:lnTo>
                  <a:pt x="f759" y="f7"/>
                </a:lnTo>
                <a:lnTo>
                  <a:pt x="f760" y="f750"/>
                </a:lnTo>
                <a:lnTo>
                  <a:pt x="f761" y="f447"/>
                </a:lnTo>
                <a:lnTo>
                  <a:pt x="f760" y="f510"/>
                </a:lnTo>
                <a:lnTo>
                  <a:pt x="f760" y="f445"/>
                </a:lnTo>
                <a:lnTo>
                  <a:pt x="f351" y="f439"/>
                </a:lnTo>
                <a:lnTo>
                  <a:pt x="f356" y="f746"/>
                </a:lnTo>
                <a:lnTo>
                  <a:pt x="f758" y="f693"/>
                </a:lnTo>
                <a:lnTo>
                  <a:pt x="f758" y="f747"/>
                </a:lnTo>
                <a:lnTo>
                  <a:pt x="f762" y="f692"/>
                </a:lnTo>
                <a:lnTo>
                  <a:pt x="f356" y="f747"/>
                </a:lnTo>
                <a:lnTo>
                  <a:pt x="f356" y="f692"/>
                </a:lnTo>
                <a:lnTo>
                  <a:pt x="f757" y="f437"/>
                </a:lnTo>
                <a:lnTo>
                  <a:pt x="f356" y="f694"/>
                </a:lnTo>
                <a:lnTo>
                  <a:pt x="f356" y="f696"/>
                </a:lnTo>
                <a:lnTo>
                  <a:pt x="f351" y="f436"/>
                </a:lnTo>
                <a:lnTo>
                  <a:pt x="f762" y="f434"/>
                </a:lnTo>
                <a:lnTo>
                  <a:pt x="f757" y="f700"/>
                </a:lnTo>
                <a:lnTo>
                  <a:pt x="f763" y="f701"/>
                </a:lnTo>
                <a:lnTo>
                  <a:pt x="f357" y="f432"/>
                </a:lnTo>
                <a:lnTo>
                  <a:pt x="f356" y="f420"/>
                </a:lnTo>
                <a:lnTo>
                  <a:pt x="f357" y="f421"/>
                </a:lnTo>
                <a:lnTo>
                  <a:pt x="f357" y="f420"/>
                </a:lnTo>
                <a:lnTo>
                  <a:pt x="f763" y="f702"/>
                </a:lnTo>
                <a:lnTo>
                  <a:pt x="f356" y="f702"/>
                </a:lnTo>
                <a:lnTo>
                  <a:pt x="f356" y="f409"/>
                </a:lnTo>
                <a:lnTo>
                  <a:pt x="f757" y="f702"/>
                </a:lnTo>
                <a:lnTo>
                  <a:pt x="f356" y="f422"/>
                </a:lnTo>
                <a:lnTo>
                  <a:pt x="f757" y="f422"/>
                </a:lnTo>
                <a:lnTo>
                  <a:pt x="f357" y="f422"/>
                </a:lnTo>
                <a:lnTo>
                  <a:pt x="f754" y="f409"/>
                </a:lnTo>
                <a:lnTo>
                  <a:pt x="f754" y="f702"/>
                </a:lnTo>
                <a:lnTo>
                  <a:pt x="f753" y="f420"/>
                </a:lnTo>
                <a:lnTo>
                  <a:pt x="f764" y="f420"/>
                </a:lnTo>
                <a:lnTo>
                  <a:pt x="f765" y="f409"/>
                </a:lnTo>
                <a:lnTo>
                  <a:pt x="f753" y="f423"/>
                </a:lnTo>
                <a:lnTo>
                  <a:pt x="f754" y="f733"/>
                </a:lnTo>
                <a:lnTo>
                  <a:pt x="f763" y="f419"/>
                </a:lnTo>
                <a:lnTo>
                  <a:pt x="f755" y="f415"/>
                </a:lnTo>
                <a:lnTo>
                  <a:pt x="f754" y="f414"/>
                </a:lnTo>
                <a:lnTo>
                  <a:pt x="f754" y="f729"/>
                </a:lnTo>
                <a:lnTo>
                  <a:pt x="f753" y="f730"/>
                </a:lnTo>
                <a:lnTo>
                  <a:pt x="f754" y="f729"/>
                </a:lnTo>
                <a:lnTo>
                  <a:pt x="f753" y="f734"/>
                </a:lnTo>
                <a:lnTo>
                  <a:pt x="f758" y="f685"/>
                </a:lnTo>
                <a:lnTo>
                  <a:pt x="f348" y="f735"/>
                </a:lnTo>
                <a:lnTo>
                  <a:pt x="f758" y="f686"/>
                </a:lnTo>
                <a:lnTo>
                  <a:pt x="f754" y="f704"/>
                </a:lnTo>
                <a:lnTo>
                  <a:pt x="f357" y="f80"/>
                </a:lnTo>
                <a:lnTo>
                  <a:pt x="f755" y="f80"/>
                </a:lnTo>
                <a:lnTo>
                  <a:pt x="f754" y="f75"/>
                </a:lnTo>
                <a:lnTo>
                  <a:pt x="f753" y="f703"/>
                </a:lnTo>
                <a:lnTo>
                  <a:pt x="f765" y="f87"/>
                </a:lnTo>
                <a:lnTo>
                  <a:pt x="f765" y="f736"/>
                </a:lnTo>
                <a:lnTo>
                  <a:pt x="f764" y="f82"/>
                </a:lnTo>
                <a:lnTo>
                  <a:pt x="f345" y="f80"/>
                </a:lnTo>
                <a:lnTo>
                  <a:pt x="f341" y="f87"/>
                </a:lnTo>
                <a:lnTo>
                  <a:pt x="f755" y="f724"/>
                </a:lnTo>
                <a:lnTo>
                  <a:pt x="f763" y="f712"/>
                </a:lnTo>
                <a:lnTo>
                  <a:pt x="f6" y="f712"/>
                </a:lnTo>
                <a:lnTo>
                  <a:pt x="f6" y="f714"/>
                </a:lnTo>
                <a:lnTo>
                  <a:pt x="f762" y="f714"/>
                </a:lnTo>
                <a:lnTo>
                  <a:pt x="f757" y="f714"/>
                </a:lnTo>
                <a:lnTo>
                  <a:pt x="f356" y="f766"/>
                </a:lnTo>
                <a:lnTo>
                  <a:pt x="f356" y="f666"/>
                </a:lnTo>
                <a:lnTo>
                  <a:pt x="f356" y="f660"/>
                </a:lnTo>
                <a:lnTo>
                  <a:pt x="f758" y="f767"/>
                </a:lnTo>
                <a:lnTo>
                  <a:pt x="f351" y="f654"/>
                </a:lnTo>
                <a:lnTo>
                  <a:pt x="f758" y="f652"/>
                </a:lnTo>
                <a:lnTo>
                  <a:pt x="f762" y="f11"/>
                </a:lnTo>
                <a:lnTo>
                  <a:pt x="f757" y="f11"/>
                </a:lnTo>
                <a:lnTo>
                  <a:pt x="f763" y="f653"/>
                </a:lnTo>
                <a:lnTo>
                  <a:pt x="f357" y="f675"/>
                </a:lnTo>
                <a:lnTo>
                  <a:pt x="f357" y="f661"/>
                </a:lnTo>
                <a:lnTo>
                  <a:pt x="f357" y="f768"/>
                </a:lnTo>
                <a:lnTo>
                  <a:pt x="f360" y="f678"/>
                </a:lnTo>
                <a:lnTo>
                  <a:pt x="f366" y="f678"/>
                </a:lnTo>
                <a:lnTo>
                  <a:pt x="f751" y="f766"/>
                </a:lnTo>
                <a:lnTo>
                  <a:pt x="f366" y="f766"/>
                </a:lnTo>
                <a:lnTo>
                  <a:pt x="f364" y="f678"/>
                </a:lnTo>
                <a:lnTo>
                  <a:pt x="f365" y="f678"/>
                </a:lnTo>
                <a:lnTo>
                  <a:pt x="f365" y="f766"/>
                </a:lnTo>
                <a:lnTo>
                  <a:pt x="f364" y="f676"/>
                </a:lnTo>
                <a:lnTo>
                  <a:pt x="f366" y="f667"/>
                </a:lnTo>
                <a:lnTo>
                  <a:pt x="f364" y="f666"/>
                </a:lnTo>
                <a:lnTo>
                  <a:pt x="f365" y="f667"/>
                </a:lnTo>
                <a:lnTo>
                  <a:pt x="f752" y="f667"/>
                </a:lnTo>
                <a:lnTo>
                  <a:pt x="f371" y="f667"/>
                </a:lnTo>
                <a:lnTo>
                  <a:pt x="f364" y="f665"/>
                </a:lnTo>
                <a:lnTo>
                  <a:pt x="f364" y="f664"/>
                </a:lnTo>
                <a:lnTo>
                  <a:pt x="f363" y="f661"/>
                </a:lnTo>
                <a:lnTo>
                  <a:pt x="f364" y="f662"/>
                </a:lnTo>
                <a:lnTo>
                  <a:pt x="f363" y="f660"/>
                </a:lnTo>
                <a:lnTo>
                  <a:pt x="f366" y="f660"/>
                </a:lnTo>
                <a:lnTo>
                  <a:pt x="f366" y="f659"/>
                </a:lnTo>
                <a:lnTo>
                  <a:pt x="f363" y="f657"/>
                </a:lnTo>
                <a:lnTo>
                  <a:pt x="f363" y="f675"/>
                </a:lnTo>
                <a:lnTo>
                  <a:pt x="f751" y="f675"/>
                </a:lnTo>
                <a:lnTo>
                  <a:pt x="f366" y="f657"/>
                </a:lnTo>
                <a:lnTo>
                  <a:pt x="f751" y="f767"/>
                </a:lnTo>
                <a:lnTo>
                  <a:pt x="f363" y="f767"/>
                </a:lnTo>
                <a:lnTo>
                  <a:pt x="f363" y="f654"/>
                </a:lnTo>
                <a:lnTo>
                  <a:pt x="f751" y="f654"/>
                </a:lnTo>
                <a:lnTo>
                  <a:pt x="f366" y="f654"/>
                </a:lnTo>
                <a:lnTo>
                  <a:pt x="f751" y="f655"/>
                </a:lnTo>
                <a:lnTo>
                  <a:pt x="f366" y="f656"/>
                </a:lnTo>
                <a:lnTo>
                  <a:pt x="f752" y="f656"/>
                </a:lnTo>
                <a:lnTo>
                  <a:pt x="f769" y="f656"/>
                </a:lnTo>
                <a:lnTo>
                  <a:pt x="f371" y="f655"/>
                </a:lnTo>
                <a:lnTo>
                  <a:pt x="f367" y="f656"/>
                </a:lnTo>
                <a:lnTo>
                  <a:pt x="f769" y="f654"/>
                </a:lnTo>
                <a:lnTo>
                  <a:pt x="f769" y="f652"/>
                </a:lnTo>
                <a:lnTo>
                  <a:pt x="f769" y="f15"/>
                </a:lnTo>
                <a:lnTo>
                  <a:pt x="f752" y="f11"/>
                </a:lnTo>
                <a:lnTo>
                  <a:pt x="f371" y="f11"/>
                </a:lnTo>
                <a:lnTo>
                  <a:pt x="f769" y="f34"/>
                </a:lnTo>
                <a:lnTo>
                  <a:pt x="f365" y="f16"/>
                </a:lnTo>
                <a:lnTo>
                  <a:pt x="f365" y="f39"/>
                </a:lnTo>
                <a:lnTo>
                  <a:pt x="f770" y="f16"/>
                </a:lnTo>
                <a:lnTo>
                  <a:pt x="f367" y="f14"/>
                </a:lnTo>
                <a:lnTo>
                  <a:pt x="f371" y="f28"/>
                </a:lnTo>
                <a:lnTo>
                  <a:pt x="f752" y="f17"/>
                </a:lnTo>
                <a:lnTo>
                  <a:pt x="f769" y="f17"/>
                </a:lnTo>
                <a:lnTo>
                  <a:pt x="f367" y="f17"/>
                </a:lnTo>
                <a:lnTo>
                  <a:pt x="f367" y="f27"/>
                </a:lnTo>
                <a:lnTo>
                  <a:pt x="f752" y="f24"/>
                </a:lnTo>
                <a:lnTo>
                  <a:pt x="f364" y="f10"/>
                </a:lnTo>
                <a:lnTo>
                  <a:pt x="f359" y="f21"/>
                </a:lnTo>
                <a:lnTo>
                  <a:pt x="f358" y="f8"/>
                </a:lnTo>
                <a:lnTo>
                  <a:pt x="f362" y="f651"/>
                </a:lnTo>
                <a:lnTo>
                  <a:pt x="f751" y="f650"/>
                </a:lnTo>
                <a:lnTo>
                  <a:pt x="f366" y="f650"/>
                </a:lnTo>
                <a:lnTo>
                  <a:pt x="f366" y="f771"/>
                </a:lnTo>
                <a:lnTo>
                  <a:pt x="f751" y="f772"/>
                </a:lnTo>
                <a:lnTo>
                  <a:pt x="f363" y="f78"/>
                </a:lnTo>
                <a:lnTo>
                  <a:pt x="f363" y="f81"/>
                </a:lnTo>
                <a:lnTo>
                  <a:pt x="f751" y="f81"/>
                </a:lnTo>
                <a:lnTo>
                  <a:pt x="f752" y="f78"/>
                </a:lnTo>
                <a:lnTo>
                  <a:pt x="f368" y="f81"/>
                </a:lnTo>
                <a:lnTo>
                  <a:pt x="f769" y="f83"/>
                </a:lnTo>
                <a:lnTo>
                  <a:pt x="f752" y="f84"/>
                </a:lnTo>
                <a:lnTo>
                  <a:pt x="f371" y="f85"/>
                </a:lnTo>
                <a:lnTo>
                  <a:pt x="f369" y="f647"/>
                </a:lnTo>
                <a:lnTo>
                  <a:pt x="f773" y="f646"/>
                </a:lnTo>
                <a:lnTo>
                  <a:pt x="f774" y="f643"/>
                </a:lnTo>
                <a:lnTo>
                  <a:pt x="f368" y="f642"/>
                </a:lnTo>
                <a:lnTo>
                  <a:pt x="f769" y="f642"/>
                </a:lnTo>
                <a:lnTo>
                  <a:pt x="f371" y="f642"/>
                </a:lnTo>
                <a:lnTo>
                  <a:pt x="f371" y="f643"/>
                </a:lnTo>
                <a:lnTo>
                  <a:pt x="f752" y="f644"/>
                </a:lnTo>
                <a:lnTo>
                  <a:pt x="f365" y="f644"/>
                </a:lnTo>
                <a:lnTo>
                  <a:pt x="f364" y="f643"/>
                </a:lnTo>
                <a:lnTo>
                  <a:pt x="f752" y="f641"/>
                </a:lnTo>
                <a:lnTo>
                  <a:pt x="f769" y="f672"/>
                </a:lnTo>
                <a:lnTo>
                  <a:pt x="f769" y="f639"/>
                </a:lnTo>
                <a:lnTo>
                  <a:pt x="f367" y="f673"/>
                </a:lnTo>
                <a:lnTo>
                  <a:pt x="f371" y="f638"/>
                </a:lnTo>
                <a:lnTo>
                  <a:pt x="f752" y="f638"/>
                </a:lnTo>
                <a:lnTo>
                  <a:pt x="f365" y="f775"/>
                </a:lnTo>
                <a:lnTo>
                  <a:pt x="f752" y="f636"/>
                </a:lnTo>
                <a:lnTo>
                  <a:pt x="f770" y="f636"/>
                </a:lnTo>
                <a:lnTo>
                  <a:pt x="f367" y="f635"/>
                </a:lnTo>
                <a:lnTo>
                  <a:pt x="f371" y="f776"/>
                </a:lnTo>
                <a:lnTo>
                  <a:pt x="f364" y="f776"/>
                </a:lnTo>
                <a:lnTo>
                  <a:pt x="f358" y="f776"/>
                </a:lnTo>
                <a:lnTo>
                  <a:pt x="f341" y="f633"/>
                </a:lnTo>
                <a:lnTo>
                  <a:pt x="f345" y="f631"/>
                </a:lnTo>
                <a:lnTo>
                  <a:pt x="f343" y="f777"/>
                </a:lnTo>
                <a:lnTo>
                  <a:pt x="f362" y="f628"/>
                </a:lnTo>
                <a:lnTo>
                  <a:pt x="f362" y="f627"/>
                </a:lnTo>
                <a:lnTo>
                  <a:pt x="f341" y="f619"/>
                </a:lnTo>
                <a:lnTo>
                  <a:pt x="f764" y="f619"/>
                </a:lnTo>
                <a:lnTo>
                  <a:pt x="f755" y="f617"/>
                </a:lnTo>
                <a:lnTo>
                  <a:pt x="f762" y="f610"/>
                </a:lnTo>
                <a:lnTo>
                  <a:pt x="f348" y="f608"/>
                </a:lnTo>
                <a:lnTo>
                  <a:pt x="f762" y="f778"/>
                </a:lnTo>
                <a:lnTo>
                  <a:pt x="f763" y="f778"/>
                </a:lnTo>
                <a:lnTo>
                  <a:pt x="f764" y="f614"/>
                </a:lnTo>
                <a:lnTo>
                  <a:pt x="f755" y="f604"/>
                </a:lnTo>
                <a:lnTo>
                  <a:pt x="f356" y="f602"/>
                </a:lnTo>
                <a:lnTo>
                  <a:pt x="f758" y="f599"/>
                </a:lnTo>
                <a:lnTo>
                  <a:pt x="f351" y="f599"/>
                </a:lnTo>
                <a:lnTo>
                  <a:pt x="f6" y="f779"/>
                </a:lnTo>
                <a:lnTo>
                  <a:pt x="f6" y="f594"/>
                </a:lnTo>
                <a:lnTo>
                  <a:pt x="f761" y="f593"/>
                </a:lnTo>
                <a:lnTo>
                  <a:pt x="f348" y="f780"/>
                </a:lnTo>
                <a:lnTo>
                  <a:pt x="f348" y="f593"/>
                </a:lnTo>
                <a:lnTo>
                  <a:pt x="f348" y="f592"/>
                </a:lnTo>
                <a:lnTo>
                  <a:pt x="f351" y="f596"/>
                </a:lnTo>
                <a:lnTo>
                  <a:pt x="f762" y="f589"/>
                </a:lnTo>
                <a:lnTo>
                  <a:pt x="f762" y="f587"/>
                </a:lnTo>
                <a:lnTo>
                  <a:pt x="f758" y="f781"/>
                </a:lnTo>
                <a:lnTo>
                  <a:pt x="f348" y="f782"/>
                </a:lnTo>
                <a:lnTo>
                  <a:pt x="f6" y="f783"/>
                </a:lnTo>
                <a:lnTo>
                  <a:pt x="f6" y="f283"/>
                </a:lnTo>
                <a:lnTo>
                  <a:pt x="f759" y="f283"/>
                </a:lnTo>
                <a:lnTo>
                  <a:pt x="f348" y="f304"/>
                </a:lnTo>
                <a:lnTo>
                  <a:pt x="f758" y="f302"/>
                </a:lnTo>
                <a:lnTo>
                  <a:pt x="f758" y="f295"/>
                </a:lnTo>
                <a:lnTo>
                  <a:pt x="f351" y="f290"/>
                </a:lnTo>
                <a:lnTo>
                  <a:pt x="f351" y="f225"/>
                </a:lnTo>
                <a:lnTo>
                  <a:pt x="f351" y="f226"/>
                </a:lnTo>
                <a:lnTo>
                  <a:pt x="f758" y="f236"/>
                </a:lnTo>
                <a:lnTo>
                  <a:pt x="f356" y="f177"/>
                </a:lnTo>
                <a:lnTo>
                  <a:pt x="f356" y="f268"/>
                </a:lnTo>
                <a:lnTo>
                  <a:pt x="f356" y="f306"/>
                </a:lnTo>
                <a:lnTo>
                  <a:pt x="f356" y="f302"/>
                </a:lnTo>
                <a:lnTo>
                  <a:pt x="f757" y="f283"/>
                </a:lnTo>
                <a:lnTo>
                  <a:pt x="f763" y="f303"/>
                </a:lnTo>
                <a:lnTo>
                  <a:pt x="f357" y="f296"/>
                </a:lnTo>
                <a:lnTo>
                  <a:pt x="f357" y="f306"/>
                </a:lnTo>
                <a:lnTo>
                  <a:pt x="f755" y="f296"/>
                </a:lnTo>
                <a:lnTo>
                  <a:pt x="f755" y="f302"/>
                </a:lnTo>
                <a:lnTo>
                  <a:pt x="f357" y="f283"/>
                </a:lnTo>
                <a:lnTo>
                  <a:pt x="f763" y="f304"/>
                </a:lnTo>
                <a:lnTo>
                  <a:pt x="f757" y="f304"/>
                </a:lnTo>
                <a:lnTo>
                  <a:pt x="f757" y="f62"/>
                </a:lnTo>
                <a:lnTo>
                  <a:pt x="f754" y="f302"/>
                </a:lnTo>
                <a:lnTo>
                  <a:pt x="f764" y="f180"/>
                </a:lnTo>
                <a:lnTo>
                  <a:pt x="f784" y="f226"/>
                </a:lnTo>
                <a:lnTo>
                  <a:pt x="f341" y="f202"/>
                </a:lnTo>
                <a:lnTo>
                  <a:pt x="f341" y="f188"/>
                </a:lnTo>
                <a:lnTo>
                  <a:pt x="f343" y="f221"/>
                </a:lnTo>
                <a:lnTo>
                  <a:pt x="f343" y="f196"/>
                </a:lnTo>
                <a:lnTo>
                  <a:pt x="f343" y="f187"/>
                </a:lnTo>
                <a:lnTo>
                  <a:pt x="f362" y="f186"/>
                </a:lnTo>
                <a:lnTo>
                  <a:pt x="f343" y="f188"/>
                </a:lnTo>
                <a:lnTo>
                  <a:pt x="f362" y="f215"/>
                </a:lnTo>
                <a:lnTo>
                  <a:pt x="f362" y="f213"/>
                </a:lnTo>
                <a:lnTo>
                  <a:pt x="f358" y="f213"/>
                </a:lnTo>
                <a:lnTo>
                  <a:pt x="f361" y="f205"/>
                </a:lnTo>
                <a:lnTo>
                  <a:pt x="f361" y="f204"/>
                </a:lnTo>
                <a:lnTo>
                  <a:pt x="f360" y="f250"/>
                </a:lnTo>
                <a:lnTo>
                  <a:pt x="f359" y="f127"/>
                </a:lnTo>
                <a:lnTo>
                  <a:pt x="f359" y="f262"/>
                </a:lnTo>
                <a:lnTo>
                  <a:pt x="f363" y="f250"/>
                </a:lnTo>
                <a:lnTo>
                  <a:pt x="f363" y="f247"/>
                </a:lnTo>
                <a:lnTo>
                  <a:pt x="f751" y="f254"/>
                </a:lnTo>
                <a:lnTo>
                  <a:pt x="f751" y="f255"/>
                </a:lnTo>
                <a:lnTo>
                  <a:pt x="f751" y="f260"/>
                </a:lnTo>
                <a:lnTo>
                  <a:pt x="f751" y="f258"/>
                </a:lnTo>
                <a:lnTo>
                  <a:pt x="f366" y="f265"/>
                </a:lnTo>
                <a:lnTo>
                  <a:pt x="f364" y="f258"/>
                </a:lnTo>
                <a:lnTo>
                  <a:pt x="f365" y="f257"/>
                </a:lnTo>
                <a:lnTo>
                  <a:pt x="f752" y="f566"/>
                </a:lnTo>
                <a:lnTo>
                  <a:pt x="f752" y="f204"/>
                </a:lnTo>
                <a:lnTo>
                  <a:pt x="f365" y="f221"/>
                </a:lnTo>
                <a:lnTo>
                  <a:pt x="f366" y="f207"/>
                </a:lnTo>
                <a:lnTo>
                  <a:pt x="f366" y="f566"/>
                </a:lnTo>
                <a:lnTo>
                  <a:pt x="f751" y="f244"/>
                </a:lnTo>
                <a:lnTo>
                  <a:pt x="f751" y="f208"/>
                </a:lnTo>
                <a:lnTo>
                  <a:pt x="f363" y="f205"/>
                </a:lnTo>
                <a:lnTo>
                  <a:pt x="f363" y="f212"/>
                </a:lnTo>
                <a:lnTo>
                  <a:pt x="f363" y="f205"/>
                </a:lnTo>
                <a:lnTo>
                  <a:pt x="f359" y="f213"/>
                </a:lnTo>
                <a:lnTo>
                  <a:pt x="f751" y="f222"/>
                </a:lnTo>
                <a:lnTo>
                  <a:pt x="f751" y="f223"/>
                </a:lnTo>
                <a:lnTo>
                  <a:pt x="f751" y="f222"/>
                </a:lnTo>
                <a:lnTo>
                  <a:pt x="f751" y="f204"/>
                </a:lnTo>
                <a:lnTo>
                  <a:pt x="f751" y="f212"/>
                </a:lnTo>
                <a:lnTo>
                  <a:pt x="f366" y="f205"/>
                </a:lnTo>
                <a:lnTo>
                  <a:pt x="f364" y="f190"/>
                </a:lnTo>
                <a:lnTo>
                  <a:pt x="f366" y="f185"/>
                </a:lnTo>
                <a:lnTo>
                  <a:pt x="f363" y="f201"/>
                </a:lnTo>
                <a:lnTo>
                  <a:pt x="f360" y="f202"/>
                </a:lnTo>
                <a:lnTo>
                  <a:pt x="f362" y="f202"/>
                </a:lnTo>
                <a:lnTo>
                  <a:pt x="f362" y="f226"/>
                </a:lnTo>
                <a:lnTo>
                  <a:pt x="f358" y="f177"/>
                </a:lnTo>
                <a:lnTo>
                  <a:pt x="f366" y="f230"/>
                </a:lnTo>
                <a:lnTo>
                  <a:pt x="f360" y="f303"/>
                </a:lnTo>
                <a:lnTo>
                  <a:pt x="f362" y="f142"/>
                </a:lnTo>
                <a:lnTo>
                  <a:pt x="f362" y="f116"/>
                </a:lnTo>
                <a:lnTo>
                  <a:pt x="f359" y="f71"/>
                </a:lnTo>
                <a:lnTo>
                  <a:pt x="f364" y="f202"/>
                </a:lnTo>
                <a:lnTo>
                  <a:pt x="f752" y="f185"/>
                </a:lnTo>
                <a:lnTo>
                  <a:pt x="f769" y="f190"/>
                </a:lnTo>
                <a:lnTo>
                  <a:pt x="f770" y="f204"/>
                </a:lnTo>
                <a:lnTo>
                  <a:pt x="f368" y="f207"/>
                </a:lnTo>
                <a:lnTo>
                  <a:pt x="f770" y="f262"/>
                </a:lnTo>
                <a:lnTo>
                  <a:pt x="f367" y="f244"/>
                </a:lnTo>
                <a:lnTo>
                  <a:pt x="f368" y="f251"/>
                </a:lnTo>
                <a:lnTo>
                  <a:pt x="f368" y="f257"/>
                </a:lnTo>
                <a:lnTo>
                  <a:pt x="f369" y="f785"/>
                </a:lnTo>
                <a:lnTo>
                  <a:pt x="f369" y="f258"/>
                </a:lnTo>
                <a:lnTo>
                  <a:pt x="f774" y="f516"/>
                </a:lnTo>
                <a:lnTo>
                  <a:pt x="f773" y="f260"/>
                </a:lnTo>
                <a:lnTo>
                  <a:pt x="f773" y="f251"/>
                </a:lnTo>
                <a:lnTo>
                  <a:pt x="f773" y="f252"/>
                </a:lnTo>
                <a:lnTo>
                  <a:pt x="f374" y="f255"/>
                </a:lnTo>
                <a:lnTo>
                  <a:pt x="f374" y="f254"/>
                </a:lnTo>
                <a:lnTo>
                  <a:pt x="f786" y="f256"/>
                </a:lnTo>
                <a:lnTo>
                  <a:pt x="f374" y="f260"/>
                </a:lnTo>
                <a:lnTo>
                  <a:pt x="f374" y="f258"/>
                </a:lnTo>
                <a:lnTo>
                  <a:pt x="f786" y="f530"/>
                </a:lnTo>
                <a:lnTo>
                  <a:pt x="f375" y="f530"/>
                </a:lnTo>
                <a:lnTo>
                  <a:pt x="f375" y="f531"/>
                </a:lnTo>
                <a:lnTo>
                  <a:pt x="f375" y="f532"/>
                </a:lnTo>
                <a:lnTo>
                  <a:pt x="f376" y="f523"/>
                </a:lnTo>
                <a:lnTo>
                  <a:pt x="f376" y="f241"/>
                </a:lnTo>
                <a:lnTo>
                  <a:pt x="f787" y="f493"/>
                </a:lnTo>
                <a:lnTo>
                  <a:pt x="f377" y="f533"/>
                </a:lnTo>
                <a:lnTo>
                  <a:pt x="f375" y="f254"/>
                </a:lnTo>
                <a:lnTo>
                  <a:pt x="f375" y="f251"/>
                </a:lnTo>
                <a:lnTo>
                  <a:pt x="f375" y="f785"/>
                </a:lnTo>
                <a:lnTo>
                  <a:pt x="f786" y="f247"/>
                </a:lnTo>
                <a:lnTo>
                  <a:pt x="f375" y="f258"/>
                </a:lnTo>
                <a:lnTo>
                  <a:pt x="f773" y="f263"/>
                </a:lnTo>
                <a:lnTo>
                  <a:pt x="f369" y="f186"/>
                </a:lnTo>
                <a:lnTo>
                  <a:pt x="f374" y="f208"/>
                </a:lnTo>
                <a:lnTo>
                  <a:pt x="f374" y="f566"/>
                </a:lnTo>
                <a:lnTo>
                  <a:pt x="f374" y="f263"/>
                </a:lnTo>
                <a:lnTo>
                  <a:pt x="f773" y="f223"/>
                </a:lnTo>
                <a:lnTo>
                  <a:pt x="f774" y="f225"/>
                </a:lnTo>
                <a:lnTo>
                  <a:pt x="f369" y="f180"/>
                </a:lnTo>
                <a:lnTo>
                  <a:pt x="f369" y="f177"/>
                </a:lnTo>
                <a:lnTo>
                  <a:pt x="f774" y="f232"/>
                </a:lnTo>
                <a:lnTo>
                  <a:pt x="f774" y="f185"/>
                </a:lnTo>
                <a:lnTo>
                  <a:pt x="f369" y="f230"/>
                </a:lnTo>
                <a:lnTo>
                  <a:pt x="f369" y="f788"/>
                </a:lnTo>
                <a:lnTo>
                  <a:pt x="f369" y="f226"/>
                </a:lnTo>
                <a:lnTo>
                  <a:pt x="f368" y="f788"/>
                </a:lnTo>
                <a:lnTo>
                  <a:pt x="f368" y="f268"/>
                </a:lnTo>
                <a:lnTo>
                  <a:pt x="f369" y="f788"/>
                </a:lnTo>
                <a:lnTo>
                  <a:pt x="f369" y="f226"/>
                </a:lnTo>
                <a:lnTo>
                  <a:pt x="f369" y="f788"/>
                </a:lnTo>
                <a:lnTo>
                  <a:pt x="f368" y="f296"/>
                </a:lnTo>
                <a:lnTo>
                  <a:pt x="f770" y="f304"/>
                </a:lnTo>
                <a:lnTo>
                  <a:pt x="f367" y="f56"/>
                </a:lnTo>
                <a:lnTo>
                  <a:pt x="f769" y="f56"/>
                </a:lnTo>
                <a:lnTo>
                  <a:pt x="f371" y="f170"/>
                </a:lnTo>
                <a:lnTo>
                  <a:pt x="f368" y="f283"/>
                </a:lnTo>
                <a:lnTo>
                  <a:pt x="f773" y="f788"/>
                </a:lnTo>
                <a:lnTo>
                  <a:pt x="f374" y="f185"/>
                </a:lnTo>
                <a:lnTo>
                  <a:pt x="f374" y="f187"/>
                </a:lnTo>
                <a:lnTo>
                  <a:pt x="f374" y="f192"/>
                </a:lnTo>
                <a:lnTo>
                  <a:pt x="f375" y="f566"/>
                </a:lnTo>
                <a:lnTo>
                  <a:pt x="f786" y="f221"/>
                </a:lnTo>
                <a:lnTo>
                  <a:pt x="f375" y="f204"/>
                </a:lnTo>
                <a:lnTo>
                  <a:pt x="f376" y="f252"/>
                </a:lnTo>
                <a:lnTo>
                  <a:pt x="f376" y="f206"/>
                </a:lnTo>
                <a:lnTo>
                  <a:pt x="f376" y="f263"/>
                </a:lnTo>
                <a:lnTo>
                  <a:pt x="f377" y="f256"/>
                </a:lnTo>
                <a:lnTo>
                  <a:pt x="f377" y="f251"/>
                </a:lnTo>
                <a:lnTo>
                  <a:pt x="f787" y="f256"/>
                </a:lnTo>
                <a:lnTo>
                  <a:pt x="f787" y="f264"/>
                </a:lnTo>
                <a:lnTo>
                  <a:pt x="f787" y="f260"/>
                </a:lnTo>
                <a:lnTo>
                  <a:pt x="f787" y="f255"/>
                </a:lnTo>
                <a:lnTo>
                  <a:pt x="f787" y="f260"/>
                </a:lnTo>
                <a:lnTo>
                  <a:pt x="f378" y="f241"/>
                </a:lnTo>
                <a:lnTo>
                  <a:pt x="f378" y="f496"/>
                </a:lnTo>
                <a:lnTo>
                  <a:pt x="f789" y="f241"/>
                </a:lnTo>
                <a:lnTo>
                  <a:pt x="f789" y="f498"/>
                </a:lnTo>
                <a:lnTo>
                  <a:pt x="f790" y="f506"/>
                </a:lnTo>
                <a:lnTo>
                  <a:pt x="f790" y="f339"/>
                </a:lnTo>
                <a:lnTo>
                  <a:pt x="f791" y="f484"/>
                </a:lnTo>
                <a:lnTo>
                  <a:pt x="f791" y="f503"/>
                </a:lnTo>
                <a:lnTo>
                  <a:pt x="f792" y="f278"/>
                </a:lnTo>
                <a:lnTo>
                  <a:pt x="f792" y="f505"/>
                </a:lnTo>
                <a:lnTo>
                  <a:pt x="f793" y="f276"/>
                </a:lnTo>
                <a:lnTo>
                  <a:pt x="f794" y="f275"/>
                </a:lnTo>
                <a:lnTo>
                  <a:pt x="f794" y="f278"/>
                </a:lnTo>
                <a:lnTo>
                  <a:pt x="f379" y="f274"/>
                </a:lnTo>
                <a:lnTo>
                  <a:pt x="f795" y="f205"/>
                </a:lnTo>
                <a:lnTo>
                  <a:pt x="f796" y="f797"/>
                </a:lnTo>
                <a:lnTo>
                  <a:pt x="f796" y="f259"/>
                </a:lnTo>
                <a:lnTo>
                  <a:pt x="f796" y="f184"/>
                </a:lnTo>
                <a:lnTo>
                  <a:pt x="f379" y="f200"/>
                </a:lnTo>
                <a:lnTo>
                  <a:pt x="f379" y="f217"/>
                </a:lnTo>
                <a:lnTo>
                  <a:pt x="f792" y="f278"/>
                </a:lnTo>
                <a:lnTo>
                  <a:pt x="f791" y="f503"/>
                </a:lnTo>
                <a:lnTo>
                  <a:pt x="f795" y="f718"/>
                </a:lnTo>
                <a:lnTo>
                  <a:pt x="f792" y="f211"/>
                </a:lnTo>
                <a:lnTo>
                  <a:pt x="f795" y="f479"/>
                </a:lnTo>
                <a:lnTo>
                  <a:pt x="f791" y="f503"/>
                </a:lnTo>
                <a:lnTo>
                  <a:pt x="f790" y="f489"/>
                </a:lnTo>
                <a:lnTo>
                  <a:pt x="f793" y="f184"/>
                </a:lnTo>
                <a:lnTo>
                  <a:pt x="f794" y="f335"/>
                </a:lnTo>
                <a:lnTo>
                  <a:pt x="f793" y="f455"/>
                </a:lnTo>
                <a:lnTo>
                  <a:pt x="f792" y="f266"/>
                </a:lnTo>
                <a:lnTo>
                  <a:pt x="f793" y="f336"/>
                </a:lnTo>
                <a:lnTo>
                  <a:pt x="f379" y="f300"/>
                </a:lnTo>
                <a:lnTo>
                  <a:pt x="f379" y="f301"/>
                </a:lnTo>
                <a:lnTo>
                  <a:pt x="f794" y="f297"/>
                </a:lnTo>
                <a:lnTo>
                  <a:pt x="f794" y="f798"/>
                </a:lnTo>
                <a:lnTo>
                  <a:pt x="f793" y="f228"/>
                </a:lnTo>
                <a:lnTo>
                  <a:pt x="f792" y="f220"/>
                </a:lnTo>
                <a:lnTo>
                  <a:pt x="f792" y="f467"/>
                </a:lnTo>
                <a:lnTo>
                  <a:pt x="f792" y="f336"/>
                </a:lnTo>
                <a:lnTo>
                  <a:pt x="f792" y="f218"/>
                </a:lnTo>
                <a:lnTo>
                  <a:pt x="f795" y="f184"/>
                </a:lnTo>
                <a:lnTo>
                  <a:pt x="f795" y="f199"/>
                </a:lnTo>
                <a:lnTo>
                  <a:pt x="f795" y="f210"/>
                </a:lnTo>
                <a:lnTo>
                  <a:pt x="f791" y="f209"/>
                </a:lnTo>
                <a:lnTo>
                  <a:pt x="f791" y="f200"/>
                </a:lnTo>
                <a:lnTo>
                  <a:pt x="f791" y="f209"/>
                </a:lnTo>
                <a:lnTo>
                  <a:pt x="f790" y="f508"/>
                </a:lnTo>
                <a:lnTo>
                  <a:pt x="f789" y="f483"/>
                </a:lnTo>
                <a:lnTo>
                  <a:pt x="f789" y="f503"/>
                </a:lnTo>
                <a:lnTo>
                  <a:pt x="f789" y="f483"/>
                </a:lnTo>
                <a:lnTo>
                  <a:pt x="f789" y="f276"/>
                </a:lnTo>
                <a:lnTo>
                  <a:pt x="f790" y="f210"/>
                </a:lnTo>
                <a:lnTo>
                  <a:pt x="f790" y="f199"/>
                </a:lnTo>
                <a:lnTo>
                  <a:pt x="f378" y="f718"/>
                </a:lnTo>
                <a:lnTo>
                  <a:pt x="f378" y="f273"/>
                </a:lnTo>
                <a:lnTo>
                  <a:pt x="f378" y="f718"/>
                </a:lnTo>
                <a:lnTo>
                  <a:pt x="f789" y="f799"/>
                </a:lnTo>
                <a:lnTo>
                  <a:pt x="f378" y="f507"/>
                </a:lnTo>
                <a:lnTo>
                  <a:pt x="f800" y="f278"/>
                </a:lnTo>
                <a:lnTo>
                  <a:pt x="f378" y="f799"/>
                </a:lnTo>
                <a:lnTo>
                  <a:pt x="f800" y="f261"/>
                </a:lnTo>
                <a:lnTo>
                  <a:pt x="f800" y="f211"/>
                </a:lnTo>
                <a:lnTo>
                  <a:pt x="f800" y="f259"/>
                </a:lnTo>
                <a:lnTo>
                  <a:pt x="f787" y="f797"/>
                </a:lnTo>
                <a:lnTo>
                  <a:pt x="f377" y="f278"/>
                </a:lnTo>
                <a:lnTo>
                  <a:pt x="f377" y="f483"/>
                </a:lnTo>
                <a:lnTo>
                  <a:pt x="f376" y="f278"/>
                </a:lnTo>
                <a:lnTo>
                  <a:pt x="f376" y="f508"/>
                </a:lnTo>
                <a:lnTo>
                  <a:pt x="f376" y="f189"/>
                </a:lnTo>
                <a:lnTo>
                  <a:pt x="f375" y="f220"/>
                </a:lnTo>
                <a:lnTo>
                  <a:pt x="f375" y="f218"/>
                </a:lnTo>
                <a:lnTo>
                  <a:pt x="f786" y="f220"/>
                </a:lnTo>
                <a:lnTo>
                  <a:pt x="f374" y="f184"/>
                </a:lnTo>
                <a:lnTo>
                  <a:pt x="f374" y="f183"/>
                </a:lnTo>
                <a:lnTo>
                  <a:pt x="f773" y="f266"/>
                </a:lnTo>
                <a:lnTo>
                  <a:pt x="f369" y="f214"/>
                </a:lnTo>
                <a:lnTo>
                  <a:pt x="f786" y="f229"/>
                </a:lnTo>
                <a:lnTo>
                  <a:pt x="f786" y="f102"/>
                </a:lnTo>
                <a:lnTo>
                  <a:pt x="f374" y="f798"/>
                </a:lnTo>
                <a:lnTo>
                  <a:pt x="f369" y="f798"/>
                </a:lnTo>
                <a:lnTo>
                  <a:pt x="f367" y="f101"/>
                </a:lnTo>
                <a:lnTo>
                  <a:pt x="f752" y="f101"/>
                </a:lnTo>
                <a:lnTo>
                  <a:pt x="f752" y="f102"/>
                </a:lnTo>
                <a:lnTo>
                  <a:pt x="f366" y="f229"/>
                </a:lnTo>
                <a:lnTo>
                  <a:pt x="f751" y="f231"/>
                </a:lnTo>
                <a:lnTo>
                  <a:pt x="f365" y="f335"/>
                </a:lnTo>
                <a:lnTo>
                  <a:pt x="f367" y="f217"/>
                </a:lnTo>
                <a:lnTo>
                  <a:pt x="f368" y="f214"/>
                </a:lnTo>
                <a:lnTo>
                  <a:pt x="f368" y="f467"/>
                </a:lnTo>
                <a:lnTo>
                  <a:pt x="f368" y="f451"/>
                </a:lnTo>
                <a:lnTo>
                  <a:pt x="f770" y="f452"/>
                </a:lnTo>
                <a:lnTo>
                  <a:pt x="f367" y="f469"/>
                </a:lnTo>
                <a:lnTo>
                  <a:pt x="f769" y="f452"/>
                </a:lnTo>
                <a:lnTo>
                  <a:pt x="f770" y="f183"/>
                </a:lnTo>
                <a:lnTo>
                  <a:pt x="f773" y="f199"/>
                </a:lnTo>
                <a:lnTo>
                  <a:pt x="f773" y="f210"/>
                </a:lnTo>
                <a:lnTo>
                  <a:pt x="f774" y="f209"/>
                </a:lnTo>
                <a:lnTo>
                  <a:pt x="f368" y="f200"/>
                </a:lnTo>
                <a:lnTo>
                  <a:pt x="f770" y="f200"/>
                </a:lnTo>
                <a:lnTo>
                  <a:pt x="f770" y="f209"/>
                </a:lnTo>
                <a:lnTo>
                  <a:pt x="f368" y="f261"/>
                </a:lnTo>
                <a:lnTo>
                  <a:pt x="f369" y="f797"/>
                </a:lnTo>
                <a:lnTo>
                  <a:pt x="f774" y="f799"/>
                </a:lnTo>
                <a:lnTo>
                  <a:pt x="f369" y="f275"/>
                </a:lnTo>
                <a:lnTo>
                  <a:pt x="f369" y="f277"/>
                </a:lnTo>
                <a:lnTo>
                  <a:pt x="f368" y="f275"/>
                </a:lnTo>
                <a:lnTo>
                  <a:pt x="f770" y="f273"/>
                </a:lnTo>
                <a:lnTo>
                  <a:pt x="f769" y="f209"/>
                </a:lnTo>
                <a:lnTo>
                  <a:pt x="f752" y="f199"/>
                </a:lnTo>
                <a:lnTo>
                  <a:pt x="f364" y="f797"/>
                </a:lnTo>
                <a:lnTo>
                  <a:pt x="f364" y="f479"/>
                </a:lnTo>
                <a:lnTo>
                  <a:pt x="f365" y="f479"/>
                </a:lnTo>
                <a:lnTo>
                  <a:pt x="f752" y="f797"/>
                </a:lnTo>
                <a:lnTo>
                  <a:pt x="f371" y="f797"/>
                </a:lnTo>
                <a:lnTo>
                  <a:pt x="f769" y="f278"/>
                </a:lnTo>
                <a:lnTo>
                  <a:pt x="f364" y="f276"/>
                </a:lnTo>
                <a:lnTo>
                  <a:pt x="f364" y="f275"/>
                </a:lnTo>
                <a:lnTo>
                  <a:pt x="f364" y="f276"/>
                </a:lnTo>
                <a:lnTo>
                  <a:pt x="f361" y="f272"/>
                </a:lnTo>
                <a:lnTo>
                  <a:pt x="f341" y="f718"/>
                </a:lnTo>
                <a:lnTo>
                  <a:pt x="f345" y="f479"/>
                </a:lnTo>
                <a:lnTo>
                  <a:pt x="f341" y="f259"/>
                </a:lnTo>
                <a:lnTo>
                  <a:pt x="f358" y="f200"/>
                </a:lnTo>
                <a:lnTo>
                  <a:pt x="f343" y="f195"/>
                </a:lnTo>
                <a:lnTo>
                  <a:pt x="f343" y="f183"/>
                </a:lnTo>
                <a:lnTo>
                  <a:pt x="f343" y="f184"/>
                </a:lnTo>
                <a:lnTo>
                  <a:pt x="f341" y="f184"/>
                </a:lnTo>
                <a:lnTo>
                  <a:pt x="f764" y="f266"/>
                </a:lnTo>
                <a:lnTo>
                  <a:pt x="f753" y="f266"/>
                </a:lnTo>
                <a:lnTo>
                  <a:pt x="f755" y="f451"/>
                </a:lnTo>
                <a:lnTo>
                  <a:pt x="f754" y="f451"/>
                </a:lnTo>
                <a:lnTo>
                  <a:pt x="f765" y="f451"/>
                </a:lnTo>
                <a:lnTo>
                  <a:pt x="f362" y="f266"/>
                </a:lnTo>
                <a:lnTo>
                  <a:pt x="f358" y="f455"/>
                </a:lnTo>
                <a:lnTo>
                  <a:pt x="f784" y="f452"/>
                </a:lnTo>
                <a:lnTo>
                  <a:pt x="f358" y="f452"/>
                </a:lnTo>
                <a:lnTo>
                  <a:pt x="f360" y="f336"/>
                </a:lnTo>
                <a:lnTo>
                  <a:pt x="f363" y="f243"/>
                </a:lnTo>
                <a:lnTo>
                  <a:pt x="f360" y="f219"/>
                </a:lnTo>
                <a:lnTo>
                  <a:pt x="f358" y="f217"/>
                </a:lnTo>
                <a:lnTo>
                  <a:pt x="f361" y="f218"/>
                </a:lnTo>
                <a:lnTo>
                  <a:pt x="f366" y="f220"/>
                </a:lnTo>
                <a:lnTo>
                  <a:pt x="f364" y="f219"/>
                </a:lnTo>
                <a:lnTo>
                  <a:pt x="f751" y="f218"/>
                </a:lnTo>
                <a:lnTo>
                  <a:pt x="f359" y="f217"/>
                </a:lnTo>
                <a:lnTo>
                  <a:pt x="f360" y="f214"/>
                </a:lnTo>
                <a:lnTo>
                  <a:pt x="f360" y="f224"/>
                </a:lnTo>
                <a:lnTo>
                  <a:pt x="f363" y="f214"/>
                </a:lnTo>
                <a:lnTo>
                  <a:pt x="f364" y="f217"/>
                </a:lnTo>
                <a:lnTo>
                  <a:pt x="f365" y="f217"/>
                </a:lnTo>
                <a:lnTo>
                  <a:pt x="f364" y="f224"/>
                </a:lnTo>
                <a:lnTo>
                  <a:pt x="f363" y="f231"/>
                </a:lnTo>
                <a:lnTo>
                  <a:pt x="f358" y="f233"/>
                </a:lnTo>
                <a:lnTo>
                  <a:pt x="f362" y="f233"/>
                </a:lnTo>
                <a:lnTo>
                  <a:pt x="f362" y="f235"/>
                </a:lnTo>
                <a:lnTo>
                  <a:pt x="f362" y="f214"/>
                </a:lnTo>
                <a:lnTo>
                  <a:pt x="f343" y="f217"/>
                </a:lnTo>
                <a:lnTo>
                  <a:pt x="f341" y="f219"/>
                </a:lnTo>
                <a:lnTo>
                  <a:pt x="f765" y="f220"/>
                </a:lnTo>
                <a:lnTo>
                  <a:pt x="f754" y="f469"/>
                </a:lnTo>
                <a:lnTo>
                  <a:pt x="f755" y="f469"/>
                </a:lnTo>
                <a:lnTo>
                  <a:pt x="f753" y="f220"/>
                </a:lnTo>
                <a:lnTo>
                  <a:pt x="f758" y="f220"/>
                </a:lnTo>
                <a:lnTo>
                  <a:pt x="f763" y="f469"/>
                </a:lnTo>
                <a:lnTo>
                  <a:pt x="f755" y="f469"/>
                </a:lnTo>
                <a:lnTo>
                  <a:pt x="f757" y="f184"/>
                </a:lnTo>
                <a:lnTo>
                  <a:pt x="f356" y="f195"/>
                </a:lnTo>
                <a:lnTo>
                  <a:pt x="f356" y="f261"/>
                </a:lnTo>
                <a:lnTo>
                  <a:pt x="f356" y="f276"/>
                </a:lnTo>
                <a:lnTo>
                  <a:pt x="f356" y="f505"/>
                </a:lnTo>
                <a:lnTo>
                  <a:pt x="f356" y="f338"/>
                </a:lnTo>
                <a:lnTo>
                  <a:pt x="f762" y="f490"/>
                </a:lnTo>
                <a:lnTo>
                  <a:pt x="f351" y="f492"/>
                </a:lnTo>
                <a:lnTo>
                  <a:pt x="f354" y="f493"/>
                </a:lnTo>
                <a:lnTo>
                  <a:pt x="f6" y="f239"/>
                </a:lnTo>
                <a:lnTo>
                  <a:pt x="f6" y="f430"/>
                </a:lnTo>
                <a:lnTo>
                  <a:pt x="f759" y="f248"/>
                </a:lnTo>
                <a:lnTo>
                  <a:pt x="f348" y="f174"/>
                </a:lnTo>
                <a:lnTo>
                  <a:pt x="f348" y="f294"/>
                </a:lnTo>
                <a:lnTo>
                  <a:pt x="f353" y="f159"/>
                </a:lnTo>
                <a:lnTo>
                  <a:pt x="f8" y="f9"/>
                </a:lnTo>
                <a:lnTo>
                  <a:pt x="f801" y="f29"/>
                </a:lnTo>
                <a:lnTo>
                  <a:pt x="f801" y="f32"/>
                </a:lnTo>
                <a:lnTo>
                  <a:pt x="f392" y="f32"/>
                </a:lnTo>
                <a:lnTo>
                  <a:pt x="f801" y="f29"/>
                </a:lnTo>
                <a:lnTo>
                  <a:pt x="f8" y="f9"/>
                </a:lnTo>
                <a:lnTo>
                  <a:pt x="f497" y="f469"/>
                </a:lnTo>
                <a:lnTo>
                  <a:pt x="f461" y="f467"/>
                </a:lnTo>
                <a:lnTo>
                  <a:pt x="f504" y="f462"/>
                </a:lnTo>
                <a:lnTo>
                  <a:pt x="f449" y="f452"/>
                </a:lnTo>
                <a:lnTo>
                  <a:pt x="f510" y="f455"/>
                </a:lnTo>
                <a:lnTo>
                  <a:pt x="f445" y="f220"/>
                </a:lnTo>
                <a:lnTo>
                  <a:pt x="f447" y="f217"/>
                </a:lnTo>
                <a:lnTo>
                  <a:pt x="f454" y="f216"/>
                </a:lnTo>
                <a:lnTo>
                  <a:pt x="f460" y="f216"/>
                </a:lnTo>
                <a:lnTo>
                  <a:pt x="f461" y="f216"/>
                </a:lnTo>
                <a:lnTo>
                  <a:pt x="f458" y="f216"/>
                </a:lnTo>
                <a:lnTo>
                  <a:pt x="f500" y="f335"/>
                </a:lnTo>
                <a:lnTo>
                  <a:pt x="f519" y="f335"/>
                </a:lnTo>
                <a:lnTo>
                  <a:pt x="f466" y="f224"/>
                </a:lnTo>
                <a:lnTo>
                  <a:pt x="f624" y="f216"/>
                </a:lnTo>
                <a:lnTo>
                  <a:pt x="f585" y="f219"/>
                </a:lnTo>
                <a:lnTo>
                  <a:pt x="f466" y="f220"/>
                </a:lnTo>
                <a:lnTo>
                  <a:pt x="f802" y="f220"/>
                </a:lnTo>
                <a:lnTo>
                  <a:pt x="f519" y="f243"/>
                </a:lnTo>
                <a:lnTo>
                  <a:pt x="f499" y="f336"/>
                </a:lnTo>
                <a:lnTo>
                  <a:pt x="f463" y="f467"/>
                </a:lnTo>
                <a:lnTo>
                  <a:pt x="f458" y="f336"/>
                </a:lnTo>
                <a:lnTo>
                  <a:pt x="f497" y="f469"/>
                </a:lnTo>
                <a:lnTo>
                  <a:pt x="f8" y="f9"/>
                </a:lnTo>
                <a:lnTo>
                  <a:pt x="f624" y="f469"/>
                </a:lnTo>
                <a:lnTo>
                  <a:pt x="f623" y="f336"/>
                </a:lnTo>
                <a:lnTo>
                  <a:pt x="f802" y="f336"/>
                </a:lnTo>
                <a:lnTo>
                  <a:pt x="f465" y="f336"/>
                </a:lnTo>
                <a:lnTo>
                  <a:pt x="f500" y="f467"/>
                </a:lnTo>
                <a:lnTo>
                  <a:pt x="f499" y="f462"/>
                </a:lnTo>
                <a:lnTo>
                  <a:pt x="f499" y="f467"/>
                </a:lnTo>
                <a:lnTo>
                  <a:pt x="f464" y="f336"/>
                </a:lnTo>
                <a:lnTo>
                  <a:pt x="f468" y="f220"/>
                </a:lnTo>
                <a:lnTo>
                  <a:pt x="f468" y="f243"/>
                </a:lnTo>
                <a:lnTo>
                  <a:pt x="f468" y="f469"/>
                </a:lnTo>
                <a:lnTo>
                  <a:pt x="f624" y="f469"/>
                </a:lnTo>
                <a:lnTo>
                  <a:pt x="f8" y="f9"/>
                </a:lnTo>
                <a:lnTo>
                  <a:pt x="f474" y="f183"/>
                </a:lnTo>
                <a:lnTo>
                  <a:pt x="f572" y="f266"/>
                </a:lnTo>
                <a:lnTo>
                  <a:pt x="f474" y="f184"/>
                </a:lnTo>
                <a:lnTo>
                  <a:pt x="f474" y="f183"/>
                </a:lnTo>
                <a:lnTo>
                  <a:pt x="f8" y="f9"/>
                </a:lnTo>
                <a:lnTo>
                  <a:pt x="f520" y="f514"/>
                </a:lnTo>
                <a:lnTo>
                  <a:pt x="f281" y="f513"/>
                </a:lnTo>
                <a:lnTo>
                  <a:pt x="f474" y="f523"/>
                </a:lnTo>
                <a:lnTo>
                  <a:pt x="f520" y="f514"/>
                </a:lnTo>
                <a:lnTo>
                  <a:pt x="f8" y="f9"/>
                </a:lnTo>
                <a:lnTo>
                  <a:pt x="f474" y="f241"/>
                </a:lnTo>
                <a:lnTo>
                  <a:pt x="f282" y="f511"/>
                </a:lnTo>
                <a:lnTo>
                  <a:pt x="f585" y="f513"/>
                </a:lnTo>
                <a:lnTo>
                  <a:pt x="f500" y="f523"/>
                </a:lnTo>
                <a:lnTo>
                  <a:pt x="f457" y="f523"/>
                </a:lnTo>
                <a:lnTo>
                  <a:pt x="f463" y="f513"/>
                </a:lnTo>
                <a:lnTo>
                  <a:pt x="f456" y="f532"/>
                </a:lnTo>
                <a:lnTo>
                  <a:pt x="f456" y="f511"/>
                </a:lnTo>
                <a:lnTo>
                  <a:pt x="f457" y="f533"/>
                </a:lnTo>
                <a:lnTo>
                  <a:pt x="f465" y="f533"/>
                </a:lnTo>
                <a:lnTo>
                  <a:pt x="f470" y="f241"/>
                </a:lnTo>
                <a:lnTo>
                  <a:pt x="f279" y="f239"/>
                </a:lnTo>
                <a:lnTo>
                  <a:pt x="f474" y="f241"/>
                </a:lnTo>
                <a:lnTo>
                  <a:pt x="f8" y="f9"/>
                </a:lnTo>
                <a:lnTo>
                  <a:pt x="f480" y="f533"/>
                </a:lnTo>
                <a:lnTo>
                  <a:pt x="f480" y="f241"/>
                </a:lnTo>
                <a:lnTo>
                  <a:pt x="f481" y="f496"/>
                </a:lnTo>
                <a:lnTo>
                  <a:pt x="f487" y="f533"/>
                </a:lnTo>
                <a:lnTo>
                  <a:pt x="f480" y="f533"/>
                </a:lnTo>
                <a:lnTo>
                  <a:pt x="f8" y="f9"/>
                </a:lnTo>
                <a:lnTo>
                  <a:pt x="f310" y="f694"/>
                </a:lnTo>
                <a:lnTo>
                  <a:pt x="f310" y="f748"/>
                </a:lnTo>
                <a:lnTo>
                  <a:pt x="f396" y="f747"/>
                </a:lnTo>
                <a:lnTo>
                  <a:pt x="f310" y="f694"/>
                </a:lnTo>
                <a:lnTo>
                  <a:pt x="f8" y="f9"/>
                </a:lnTo>
                <a:lnTo>
                  <a:pt x="f310" y="f349"/>
                </a:lnTo>
                <a:lnTo>
                  <a:pt x="f396" y="f746"/>
                </a:lnTo>
                <a:lnTo>
                  <a:pt x="f396" y="f691"/>
                </a:lnTo>
                <a:lnTo>
                  <a:pt x="f396" y="f746"/>
                </a:lnTo>
                <a:lnTo>
                  <a:pt x="f310" y="f344"/>
                </a:lnTo>
                <a:lnTo>
                  <a:pt x="f310" y="f350"/>
                </a:lnTo>
                <a:lnTo>
                  <a:pt x="f310" y="f349"/>
                </a:lnTo>
                <a:lnTo>
                  <a:pt x="f8" y="f9"/>
                </a:lnTo>
                <a:lnTo>
                  <a:pt x="f310" y="f732"/>
                </a:lnTo>
                <a:lnTo>
                  <a:pt x="f310" y="f415"/>
                </a:lnTo>
                <a:lnTo>
                  <a:pt x="f50" y="f418"/>
                </a:lnTo>
                <a:lnTo>
                  <a:pt x="f310" y="f732"/>
                </a:lnTo>
                <a:lnTo>
                  <a:pt x="f8" y="f9"/>
                </a:lnTo>
                <a:lnTo>
                  <a:pt x="f50" y="f423"/>
                </a:lnTo>
                <a:lnTo>
                  <a:pt x="f50" y="f688"/>
                </a:lnTo>
                <a:lnTo>
                  <a:pt x="f50" y="f418"/>
                </a:lnTo>
                <a:lnTo>
                  <a:pt x="f50" y="f423"/>
                </a:lnTo>
                <a:lnTo>
                  <a:pt x="f8" y="f9"/>
                </a:lnTo>
                <a:lnTo>
                  <a:pt x="f47" y="f420"/>
                </a:lnTo>
                <a:lnTo>
                  <a:pt x="f47" y="f409"/>
                </a:lnTo>
                <a:lnTo>
                  <a:pt x="f674" y="f409"/>
                </a:lnTo>
                <a:lnTo>
                  <a:pt x="f674" y="f423"/>
                </a:lnTo>
                <a:lnTo>
                  <a:pt x="f674" y="f409"/>
                </a:lnTo>
                <a:lnTo>
                  <a:pt x="f47" y="f420"/>
                </a:lnTo>
                <a:lnTo>
                  <a:pt x="f8" y="f9"/>
                </a:lnTo>
                <a:lnTo>
                  <a:pt x="f52" y="f701"/>
                </a:lnTo>
                <a:lnTo>
                  <a:pt x="f674" y="f435"/>
                </a:lnTo>
                <a:lnTo>
                  <a:pt x="f52" y="f726"/>
                </a:lnTo>
                <a:lnTo>
                  <a:pt x="f674" y="f726"/>
                </a:lnTo>
                <a:lnTo>
                  <a:pt x="f52" y="f701"/>
                </a:lnTo>
                <a:lnTo>
                  <a:pt x="f8" y="f9"/>
                </a:lnTo>
                <a:lnTo>
                  <a:pt x="f52" y="f682"/>
                </a:lnTo>
                <a:lnTo>
                  <a:pt x="f674" y="f682"/>
                </a:lnTo>
                <a:lnTo>
                  <a:pt x="f674" y="f707"/>
                </a:lnTo>
                <a:lnTo>
                  <a:pt x="f674" y="f682"/>
                </a:lnTo>
                <a:lnTo>
                  <a:pt x="f674" y="f722"/>
                </a:lnTo>
                <a:lnTo>
                  <a:pt x="f47" y="f708"/>
                </a:lnTo>
                <a:lnTo>
                  <a:pt x="f47" y="f722"/>
                </a:lnTo>
                <a:lnTo>
                  <a:pt x="f674" y="f721"/>
                </a:lnTo>
                <a:lnTo>
                  <a:pt x="f674" y="f711"/>
                </a:lnTo>
                <a:lnTo>
                  <a:pt x="f49" y="f711"/>
                </a:lnTo>
                <a:lnTo>
                  <a:pt x="f47" y="f716"/>
                </a:lnTo>
                <a:lnTo>
                  <a:pt x="f674" y="f712"/>
                </a:lnTo>
                <a:lnTo>
                  <a:pt x="f52" y="f682"/>
                </a:lnTo>
                <a:lnTo>
                  <a:pt x="f52" y="f707"/>
                </a:lnTo>
                <a:lnTo>
                  <a:pt x="f52" y="f682"/>
                </a:lnTo>
                <a:lnTo>
                  <a:pt x="f8" y="f9"/>
                </a:lnTo>
                <a:lnTo>
                  <a:pt x="f728" y="f88"/>
                </a:lnTo>
                <a:lnTo>
                  <a:pt x="f421" y="f87"/>
                </a:lnTo>
                <a:lnTo>
                  <a:pt x="f421" y="f684"/>
                </a:lnTo>
                <a:lnTo>
                  <a:pt x="f727" y="f706"/>
                </a:lnTo>
                <a:lnTo>
                  <a:pt x="f432" y="f705"/>
                </a:lnTo>
                <a:lnTo>
                  <a:pt x="f728" y="f88"/>
                </a:lnTo>
                <a:lnTo>
                  <a:pt x="f8" y="f9"/>
                </a:lnTo>
                <a:lnTo>
                  <a:pt x="f491" y="f113"/>
                </a:lnTo>
                <a:lnTo>
                  <a:pt x="f481" y="f112"/>
                </a:lnTo>
                <a:lnTo>
                  <a:pt x="f525" y="f93"/>
                </a:lnTo>
                <a:lnTo>
                  <a:pt x="f491" y="f113"/>
                </a:lnTo>
                <a:lnTo>
                  <a:pt x="f8" y="f9"/>
                </a:lnTo>
                <a:lnTo>
                  <a:pt x="f538" y="f113"/>
                </a:lnTo>
                <a:lnTo>
                  <a:pt x="f538" y="f105"/>
                </a:lnTo>
                <a:lnTo>
                  <a:pt x="f543" y="f113"/>
                </a:lnTo>
                <a:lnTo>
                  <a:pt x="f538" y="f113"/>
                </a:lnTo>
                <a:lnTo>
                  <a:pt x="f8" y="f9"/>
                </a:lnTo>
                <a:lnTo>
                  <a:pt x="f543" y="f95"/>
                </a:lnTo>
                <a:lnTo>
                  <a:pt x="f539" y="f90"/>
                </a:lnTo>
                <a:lnTo>
                  <a:pt x="f543" y="f93"/>
                </a:lnTo>
                <a:lnTo>
                  <a:pt x="f543" y="f95"/>
                </a:lnTo>
                <a:lnTo>
                  <a:pt x="f8" y="f9"/>
                </a:lnTo>
                <a:lnTo>
                  <a:pt x="f548" y="f517"/>
                </a:lnTo>
                <a:lnTo>
                  <a:pt x="f124" y="f515"/>
                </a:lnTo>
                <a:lnTo>
                  <a:pt x="f547" y="f265"/>
                </a:lnTo>
                <a:lnTo>
                  <a:pt x="f547" y="f264"/>
                </a:lnTo>
                <a:lnTo>
                  <a:pt x="f545" y="f256"/>
                </a:lnTo>
                <a:lnTo>
                  <a:pt x="f548" y="f258"/>
                </a:lnTo>
                <a:lnTo>
                  <a:pt x="f548" y="f264"/>
                </a:lnTo>
                <a:lnTo>
                  <a:pt x="f548" y="f517"/>
                </a:lnTo>
                <a:lnTo>
                  <a:pt x="f8" y="f9"/>
                </a:lnTo>
                <a:lnTo>
                  <a:pt x="f545" y="f61"/>
                </a:lnTo>
                <a:lnTo>
                  <a:pt x="f547" y="f63"/>
                </a:lnTo>
                <a:lnTo>
                  <a:pt x="f124" y="f803"/>
                </a:lnTo>
                <a:lnTo>
                  <a:pt x="f545" y="f59"/>
                </a:lnTo>
                <a:lnTo>
                  <a:pt x="f545" y="f61"/>
                </a:lnTo>
                <a:lnTo>
                  <a:pt x="f545" y="f59"/>
                </a:lnTo>
                <a:lnTo>
                  <a:pt x="f545" y="f61"/>
                </a:lnTo>
                <a:lnTo>
                  <a:pt x="f8" y="f9"/>
                </a:lnTo>
                <a:lnTo>
                  <a:pt x="f545" y="f117"/>
                </a:lnTo>
                <a:lnTo>
                  <a:pt x="f547" y="f117"/>
                </a:lnTo>
                <a:lnTo>
                  <a:pt x="f546" y="f144"/>
                </a:lnTo>
                <a:lnTo>
                  <a:pt x="f546" y="f112"/>
                </a:lnTo>
                <a:lnTo>
                  <a:pt x="f546" y="f114"/>
                </a:lnTo>
                <a:lnTo>
                  <a:pt x="f546" y="f116"/>
                </a:lnTo>
                <a:lnTo>
                  <a:pt x="f545" y="f117"/>
                </a:lnTo>
                <a:lnTo>
                  <a:pt x="f8" y="f9"/>
                </a:lnTo>
                <a:lnTo>
                  <a:pt x="f549" y="f803"/>
                </a:lnTo>
                <a:lnTo>
                  <a:pt x="f546" y="f305"/>
                </a:lnTo>
                <a:lnTo>
                  <a:pt x="f546" y="f803"/>
                </a:lnTo>
                <a:lnTo>
                  <a:pt x="f545" y="f302"/>
                </a:lnTo>
                <a:lnTo>
                  <a:pt x="f546" y="f230"/>
                </a:lnTo>
                <a:lnTo>
                  <a:pt x="f549" y="f803"/>
                </a:lnTo>
                <a:lnTo>
                  <a:pt x="f8" y="f9"/>
                </a:lnTo>
                <a:lnTo>
                  <a:pt x="f804" y="f165"/>
                </a:lnTo>
                <a:lnTo>
                  <a:pt x="f551" y="f59"/>
                </a:lnTo>
                <a:lnTo>
                  <a:pt x="f549" y="f203"/>
                </a:lnTo>
                <a:lnTo>
                  <a:pt x="f546" y="f221"/>
                </a:lnTo>
                <a:lnTo>
                  <a:pt x="f547" y="f125"/>
                </a:lnTo>
                <a:lnTo>
                  <a:pt x="f545" y="f565"/>
                </a:lnTo>
                <a:lnTo>
                  <a:pt x="f546" y="f257"/>
                </a:lnTo>
                <a:lnTo>
                  <a:pt x="f551" y="f204"/>
                </a:lnTo>
                <a:lnTo>
                  <a:pt x="f804" y="f202"/>
                </a:lnTo>
                <a:lnTo>
                  <a:pt x="f553" y="f306"/>
                </a:lnTo>
                <a:lnTo>
                  <a:pt x="f804" y="f165"/>
                </a:lnTo>
                <a:lnTo>
                  <a:pt x="f8" y="f9"/>
                </a:lnTo>
                <a:lnTo>
                  <a:pt x="f357" y="f434"/>
                </a:lnTo>
                <a:lnTo>
                  <a:pt x="f757" y="f434"/>
                </a:lnTo>
                <a:lnTo>
                  <a:pt x="f763" y="f435"/>
                </a:lnTo>
                <a:lnTo>
                  <a:pt x="f357" y="f696"/>
                </a:lnTo>
                <a:lnTo>
                  <a:pt x="f754" y="f435"/>
                </a:lnTo>
                <a:lnTo>
                  <a:pt x="f755" y="f434"/>
                </a:lnTo>
                <a:lnTo>
                  <a:pt x="f357" y="f434"/>
                </a:lnTo>
                <a:lnTo>
                  <a:pt x="f8" y="f9"/>
                </a:lnTo>
                <a:lnTo>
                  <a:pt x="f754" y="f698"/>
                </a:lnTo>
                <a:lnTo>
                  <a:pt x="f755" y="f698"/>
                </a:lnTo>
                <a:lnTo>
                  <a:pt x="f755" y="f434"/>
                </a:lnTo>
                <a:lnTo>
                  <a:pt x="f754" y="f435"/>
                </a:lnTo>
                <a:lnTo>
                  <a:pt x="f753" y="f435"/>
                </a:lnTo>
                <a:lnTo>
                  <a:pt x="f754" y="f698"/>
                </a:lnTo>
                <a:lnTo>
                  <a:pt x="f8" y="f9"/>
                </a:lnTo>
                <a:lnTo>
                  <a:pt x="f755" y="f418"/>
                </a:lnTo>
                <a:lnTo>
                  <a:pt x="f754" y="f419"/>
                </a:lnTo>
                <a:lnTo>
                  <a:pt x="f754" y="f732"/>
                </a:lnTo>
                <a:lnTo>
                  <a:pt x="f754" y="f418"/>
                </a:lnTo>
                <a:lnTo>
                  <a:pt x="f755" y="f418"/>
                </a:lnTo>
                <a:lnTo>
                  <a:pt x="f8" y="f9"/>
                </a:lnTo>
                <a:lnTo>
                  <a:pt x="f757" y="f805"/>
                </a:lnTo>
                <a:lnTo>
                  <a:pt x="f757" y="f575"/>
                </a:lnTo>
                <a:lnTo>
                  <a:pt x="f356" y="f576"/>
                </a:lnTo>
                <a:lnTo>
                  <a:pt x="f757" y="f806"/>
                </a:lnTo>
                <a:lnTo>
                  <a:pt x="f762" y="f578"/>
                </a:lnTo>
                <a:lnTo>
                  <a:pt x="f762" y="f577"/>
                </a:lnTo>
                <a:lnTo>
                  <a:pt x="f763" y="f580"/>
                </a:lnTo>
                <a:lnTo>
                  <a:pt x="f357" y="f587"/>
                </a:lnTo>
                <a:lnTo>
                  <a:pt x="f357" y="f780"/>
                </a:lnTo>
                <a:lnTo>
                  <a:pt x="f755" y="f587"/>
                </a:lnTo>
                <a:lnTo>
                  <a:pt x="f357" y="f580"/>
                </a:lnTo>
                <a:lnTo>
                  <a:pt x="f757" y="f806"/>
                </a:lnTo>
                <a:lnTo>
                  <a:pt x="f754" y="f583"/>
                </a:lnTo>
                <a:lnTo>
                  <a:pt x="f765" y="f587"/>
                </a:lnTo>
                <a:lnTo>
                  <a:pt x="f764" y="f581"/>
                </a:lnTo>
                <a:lnTo>
                  <a:pt x="f784" y="f586"/>
                </a:lnTo>
                <a:lnTo>
                  <a:pt x="f764" y="f583"/>
                </a:lnTo>
                <a:lnTo>
                  <a:pt x="f753" y="f806"/>
                </a:lnTo>
                <a:lnTo>
                  <a:pt x="f757" y="f805"/>
                </a:lnTo>
                <a:lnTo>
                  <a:pt x="f8" y="f9"/>
                </a:lnTo>
                <a:lnTo>
                  <a:pt x="f345" y="f606"/>
                </a:lnTo>
                <a:lnTo>
                  <a:pt x="f341" y="f613"/>
                </a:lnTo>
                <a:lnTo>
                  <a:pt x="f343" y="f807"/>
                </a:lnTo>
                <a:lnTo>
                  <a:pt x="f362" y="f807"/>
                </a:lnTo>
                <a:lnTo>
                  <a:pt x="f343" y="f808"/>
                </a:lnTo>
                <a:lnTo>
                  <a:pt x="f345" y="f606"/>
                </a:lnTo>
                <a:lnTo>
                  <a:pt x="f8" y="f9"/>
                </a:lnTo>
                <a:lnTo>
                  <a:pt x="f395" y="f655"/>
                </a:lnTo>
                <a:lnTo>
                  <a:pt x="f809" y="f654"/>
                </a:lnTo>
                <a:lnTo>
                  <a:pt x="f382" y="f652"/>
                </a:lnTo>
                <a:lnTo>
                  <a:pt x="f380" y="f15"/>
                </a:lnTo>
                <a:lnTo>
                  <a:pt x="f381" y="f653"/>
                </a:lnTo>
                <a:lnTo>
                  <a:pt x="f810" y="f655"/>
                </a:lnTo>
                <a:lnTo>
                  <a:pt x="f809" y="f655"/>
                </a:lnTo>
                <a:lnTo>
                  <a:pt x="f395" y="f655"/>
                </a:lnTo>
                <a:lnTo>
                  <a:pt x="f8" y="f9"/>
                </a:lnTo>
                <a:lnTo>
                  <a:pt x="f397" y="f656"/>
                </a:lnTo>
                <a:lnTo>
                  <a:pt x="f809" y="f675"/>
                </a:lnTo>
                <a:lnTo>
                  <a:pt x="f809" y="f657"/>
                </a:lnTo>
                <a:lnTo>
                  <a:pt x="f395" y="f658"/>
                </a:lnTo>
                <a:lnTo>
                  <a:pt x="f383" y="f658"/>
                </a:lnTo>
                <a:lnTo>
                  <a:pt x="f809" y="f659"/>
                </a:lnTo>
                <a:lnTo>
                  <a:pt x="f395" y="f660"/>
                </a:lnTo>
                <a:lnTo>
                  <a:pt x="f383" y="f661"/>
                </a:lnTo>
                <a:lnTo>
                  <a:pt x="f811" y="f658"/>
                </a:lnTo>
                <a:lnTo>
                  <a:pt x="f380" y="f657"/>
                </a:lnTo>
                <a:lnTo>
                  <a:pt x="f811" y="f675"/>
                </a:lnTo>
                <a:lnTo>
                  <a:pt x="f381" y="f675"/>
                </a:lnTo>
                <a:lnTo>
                  <a:pt x="f381" y="f659"/>
                </a:lnTo>
                <a:lnTo>
                  <a:pt x="f380" y="f661"/>
                </a:lnTo>
                <a:lnTo>
                  <a:pt x="f811" y="f663"/>
                </a:lnTo>
                <a:lnTo>
                  <a:pt x="f380" y="f663"/>
                </a:lnTo>
                <a:lnTo>
                  <a:pt x="f811" y="f664"/>
                </a:lnTo>
                <a:lnTo>
                  <a:pt x="f382" y="f666"/>
                </a:lnTo>
                <a:lnTo>
                  <a:pt x="f382" y="f667"/>
                </a:lnTo>
                <a:lnTo>
                  <a:pt x="f383" y="f766"/>
                </a:lnTo>
                <a:lnTo>
                  <a:pt x="f384" y="f766"/>
                </a:lnTo>
                <a:lnTo>
                  <a:pt x="f397" y="f662"/>
                </a:lnTo>
                <a:lnTo>
                  <a:pt x="f397" y="f657"/>
                </a:lnTo>
                <a:lnTo>
                  <a:pt x="f397" y="f656"/>
                </a:lnTo>
                <a:lnTo>
                  <a:pt x="f8" y="f9"/>
                </a:lnTo>
                <a:lnTo>
                  <a:pt x="f401" y="f52"/>
                </a:lnTo>
                <a:lnTo>
                  <a:pt x="f317" y="f47"/>
                </a:lnTo>
                <a:lnTo>
                  <a:pt x="f812" y="f52"/>
                </a:lnTo>
                <a:lnTo>
                  <a:pt x="f312" y="f53"/>
                </a:lnTo>
                <a:lnTo>
                  <a:pt x="f318" y="f310"/>
                </a:lnTo>
                <a:lnTo>
                  <a:pt x="f813" y="f322"/>
                </a:lnTo>
                <a:lnTo>
                  <a:pt x="f814" y="f373"/>
                </a:lnTo>
                <a:lnTo>
                  <a:pt x="f815" y="f373"/>
                </a:lnTo>
                <a:lnTo>
                  <a:pt x="f815" y="f424"/>
                </a:lnTo>
                <a:lnTo>
                  <a:pt x="f816" y="f373"/>
                </a:lnTo>
                <a:lnTo>
                  <a:pt x="f817" y="f373"/>
                </a:lnTo>
                <a:lnTo>
                  <a:pt x="f331" y="f818"/>
                </a:lnTo>
                <a:lnTo>
                  <a:pt x="f332" y="f426"/>
                </a:lnTo>
                <a:lnTo>
                  <a:pt x="f314" y="f50"/>
                </a:lnTo>
                <a:lnTo>
                  <a:pt x="f311" y="f48"/>
                </a:lnTo>
                <a:lnTo>
                  <a:pt x="f401" y="f52"/>
                </a:lnTo>
                <a:lnTo>
                  <a:pt x="f8" y="f9"/>
                </a:lnTo>
                <a:lnTo>
                  <a:pt x="f801" y="f106"/>
                </a:lnTo>
                <a:lnTo>
                  <a:pt x="f388" y="f106"/>
                </a:lnTo>
                <a:lnTo>
                  <a:pt x="f390" y="f107"/>
                </a:lnTo>
                <a:lnTo>
                  <a:pt x="f819" y="f106"/>
                </a:lnTo>
                <a:lnTo>
                  <a:pt x="f820" y="f104"/>
                </a:lnTo>
                <a:lnTo>
                  <a:pt x="f400" y="f118"/>
                </a:lnTo>
                <a:lnTo>
                  <a:pt x="f819" y="f119"/>
                </a:lnTo>
                <a:lnTo>
                  <a:pt x="f821" y="f119"/>
                </a:lnTo>
                <a:lnTo>
                  <a:pt x="f819" y="f55"/>
                </a:lnTo>
                <a:lnTo>
                  <a:pt x="f400" y="f55"/>
                </a:lnTo>
                <a:lnTo>
                  <a:pt x="f400" y="f54"/>
                </a:lnTo>
                <a:lnTo>
                  <a:pt x="f820" y="f53"/>
                </a:lnTo>
                <a:lnTo>
                  <a:pt x="f389" y="f118"/>
                </a:lnTo>
                <a:lnTo>
                  <a:pt x="f801" y="f106"/>
                </a:lnTo>
                <a:lnTo>
                  <a:pt x="f8" y="f9"/>
                </a:lnTo>
                <a:lnTo>
                  <a:pt x="f347" y="f54"/>
                </a:lnTo>
                <a:lnTo>
                  <a:pt x="f801" y="f53"/>
                </a:lnTo>
                <a:lnTo>
                  <a:pt x="f388" y="f53"/>
                </a:lnTo>
                <a:lnTo>
                  <a:pt x="f801" y="f54"/>
                </a:lnTo>
                <a:lnTo>
                  <a:pt x="f393" y="f119"/>
                </a:lnTo>
                <a:lnTo>
                  <a:pt x="f393" y="f118"/>
                </a:lnTo>
                <a:lnTo>
                  <a:pt x="f309" y="f48"/>
                </a:lnTo>
                <a:lnTo>
                  <a:pt x="f318" y="f426"/>
                </a:lnTo>
                <a:lnTo>
                  <a:pt x="f320" y="f426"/>
                </a:lnTo>
                <a:lnTo>
                  <a:pt x="f321" y="f426"/>
                </a:lnTo>
                <a:lnTo>
                  <a:pt x="f321" y="f818"/>
                </a:lnTo>
                <a:lnTo>
                  <a:pt x="f320" y="f818"/>
                </a:lnTo>
                <a:lnTo>
                  <a:pt x="f318" y="f818"/>
                </a:lnTo>
                <a:lnTo>
                  <a:pt x="f822" y="f322"/>
                </a:lnTo>
                <a:lnTo>
                  <a:pt x="f822" y="f818"/>
                </a:lnTo>
                <a:lnTo>
                  <a:pt x="f332" y="f322"/>
                </a:lnTo>
                <a:lnTo>
                  <a:pt x="f328" y="f319"/>
                </a:lnTo>
                <a:lnTo>
                  <a:pt x="f324" y="f327"/>
                </a:lnTo>
                <a:lnTo>
                  <a:pt x="f817" y="f372"/>
                </a:lnTo>
                <a:lnTo>
                  <a:pt x="f324" y="f399"/>
                </a:lnTo>
                <a:lnTo>
                  <a:pt x="f823" y="f399"/>
                </a:lnTo>
                <a:lnTo>
                  <a:pt x="f823" y="f372"/>
                </a:lnTo>
                <a:lnTo>
                  <a:pt x="f329" y="f327"/>
                </a:lnTo>
                <a:lnTo>
                  <a:pt x="f823" y="f372"/>
                </a:lnTo>
                <a:lnTo>
                  <a:pt x="f813" y="f373"/>
                </a:lnTo>
                <a:lnTo>
                  <a:pt x="f813" y="f424"/>
                </a:lnTo>
                <a:lnTo>
                  <a:pt x="f823" y="f424"/>
                </a:lnTo>
                <a:lnTo>
                  <a:pt x="f324" y="f373"/>
                </a:lnTo>
                <a:lnTo>
                  <a:pt x="f325" y="f373"/>
                </a:lnTo>
                <a:lnTo>
                  <a:pt x="f323" y="f373"/>
                </a:lnTo>
                <a:lnTo>
                  <a:pt x="f325" y="f424"/>
                </a:lnTo>
                <a:lnTo>
                  <a:pt x="f817" y="f424"/>
                </a:lnTo>
                <a:lnTo>
                  <a:pt x="f824" y="f424"/>
                </a:lnTo>
                <a:lnTo>
                  <a:pt x="f816" y="f424"/>
                </a:lnTo>
                <a:lnTo>
                  <a:pt x="f824" y="f424"/>
                </a:lnTo>
                <a:lnTo>
                  <a:pt x="f825" y="f123"/>
                </a:lnTo>
                <a:lnTo>
                  <a:pt x="f826" y="f123"/>
                </a:lnTo>
                <a:lnTo>
                  <a:pt x="f814" y="f121"/>
                </a:lnTo>
                <a:lnTo>
                  <a:pt x="f827" y="f285"/>
                </a:lnTo>
                <a:lnTo>
                  <a:pt x="f828" y="f289"/>
                </a:lnTo>
                <a:lnTo>
                  <a:pt x="f829" y="f72"/>
                </a:lnTo>
                <a:lnTo>
                  <a:pt x="f827" y="f72"/>
                </a:lnTo>
                <a:lnTo>
                  <a:pt x="f827" y="f289"/>
                </a:lnTo>
                <a:lnTo>
                  <a:pt x="f830" y="f288"/>
                </a:lnTo>
                <a:lnTo>
                  <a:pt x="f831" y="f289"/>
                </a:lnTo>
                <a:lnTo>
                  <a:pt x="f405" y="f72"/>
                </a:lnTo>
                <a:lnTo>
                  <a:pt x="f832" y="f74"/>
                </a:lnTo>
                <a:lnTo>
                  <a:pt x="f828" y="f72"/>
                </a:lnTo>
                <a:lnTo>
                  <a:pt x="f833" y="f30"/>
                </a:lnTo>
                <a:lnTo>
                  <a:pt x="f829" y="f32"/>
                </a:lnTo>
                <a:lnTo>
                  <a:pt x="f326" y="f123"/>
                </a:lnTo>
                <a:lnTo>
                  <a:pt x="f326" y="f121"/>
                </a:lnTo>
                <a:lnTo>
                  <a:pt x="f323" y="f287"/>
                </a:lnTo>
                <a:lnTo>
                  <a:pt x="f824" y="f73"/>
                </a:lnTo>
                <a:lnTo>
                  <a:pt x="f814" y="f22"/>
                </a:lnTo>
                <a:lnTo>
                  <a:pt x="f814" y="f23"/>
                </a:lnTo>
                <a:lnTo>
                  <a:pt x="f814" y="f25"/>
                </a:lnTo>
                <a:lnTo>
                  <a:pt x="f814" y="f23"/>
                </a:lnTo>
                <a:lnTo>
                  <a:pt x="f834" y="f25"/>
                </a:lnTo>
                <a:lnTo>
                  <a:pt x="f834" y="f35"/>
                </a:lnTo>
                <a:lnTo>
                  <a:pt x="f834" y="f36"/>
                </a:lnTo>
                <a:lnTo>
                  <a:pt x="f828" y="f36"/>
                </a:lnTo>
                <a:lnTo>
                  <a:pt x="f828" y="f35"/>
                </a:lnTo>
                <a:lnTo>
                  <a:pt x="f828" y="f36"/>
                </a:lnTo>
                <a:lnTo>
                  <a:pt x="f833" y="f38"/>
                </a:lnTo>
                <a:lnTo>
                  <a:pt x="f833" y="f41"/>
                </a:lnTo>
                <a:lnTo>
                  <a:pt x="f830" y="f41"/>
                </a:lnTo>
                <a:lnTo>
                  <a:pt x="f833" y="f40"/>
                </a:lnTo>
                <a:lnTo>
                  <a:pt x="f832" y="f40"/>
                </a:lnTo>
                <a:lnTo>
                  <a:pt x="f404" y="f42"/>
                </a:lnTo>
                <a:lnTo>
                  <a:pt x="f405" y="f42"/>
                </a:lnTo>
                <a:lnTo>
                  <a:pt x="f404" y="f147"/>
                </a:lnTo>
                <a:lnTo>
                  <a:pt x="f814" y="f37"/>
                </a:lnTo>
                <a:lnTo>
                  <a:pt x="f835" y="f287"/>
                </a:lnTo>
                <a:lnTo>
                  <a:pt x="f312" y="f373"/>
                </a:lnTo>
                <a:lnTo>
                  <a:pt x="f819" y="f316"/>
                </a:lnTo>
                <a:lnTo>
                  <a:pt x="f387" y="f370"/>
                </a:lnTo>
                <a:lnTo>
                  <a:pt x="f836" y="f49"/>
                </a:lnTo>
                <a:lnTo>
                  <a:pt x="f386" y="f48"/>
                </a:lnTo>
                <a:lnTo>
                  <a:pt x="f347" y="f54"/>
                </a:lnTo>
                <a:lnTo>
                  <a:pt x="f8" y="f9"/>
                </a:lnTo>
                <a:lnTo>
                  <a:pt x="f385" y="f719"/>
                </a:lnTo>
                <a:lnTo>
                  <a:pt x="f836" y="f709"/>
                </a:lnTo>
                <a:lnTo>
                  <a:pt x="f836" y="f721"/>
                </a:lnTo>
                <a:lnTo>
                  <a:pt x="f837" y="f711"/>
                </a:lnTo>
                <a:lnTo>
                  <a:pt x="f385" y="f719"/>
                </a:lnTo>
                <a:lnTo>
                  <a:pt x="f8" y="f9"/>
                </a:lnTo>
                <a:lnTo>
                  <a:pt x="f363" y="f702"/>
                </a:lnTo>
                <a:lnTo>
                  <a:pt x="f366" y="f422"/>
                </a:lnTo>
                <a:lnTo>
                  <a:pt x="f366" y="f423"/>
                </a:lnTo>
                <a:lnTo>
                  <a:pt x="f363" y="f733"/>
                </a:lnTo>
                <a:lnTo>
                  <a:pt x="f363" y="f688"/>
                </a:lnTo>
                <a:lnTo>
                  <a:pt x="f359" y="f429"/>
                </a:lnTo>
                <a:lnTo>
                  <a:pt x="f360" y="f733"/>
                </a:lnTo>
                <a:lnTo>
                  <a:pt x="f360" y="f410"/>
                </a:lnTo>
                <a:lnTo>
                  <a:pt x="f363" y="f702"/>
                </a:lnTo>
                <a:lnTo>
                  <a:pt x="f8" y="f9"/>
                </a:lnTo>
                <a:lnTo>
                  <a:pt x="f360" y="f420"/>
                </a:lnTo>
                <a:lnTo>
                  <a:pt x="f361" y="f420"/>
                </a:lnTo>
                <a:lnTo>
                  <a:pt x="f361" y="f421"/>
                </a:lnTo>
                <a:lnTo>
                  <a:pt x="f358" y="f727"/>
                </a:lnTo>
                <a:lnTo>
                  <a:pt x="f361" y="f727"/>
                </a:lnTo>
                <a:lnTo>
                  <a:pt x="f360" y="f420"/>
                </a:lnTo>
                <a:lnTo>
                  <a:pt x="f8" y="f9"/>
                </a:lnTo>
                <a:lnTo>
                  <a:pt x="f358" y="f736"/>
                </a:lnTo>
                <a:lnTo>
                  <a:pt x="f362" y="f736"/>
                </a:lnTo>
                <a:lnTo>
                  <a:pt x="f343" y="f88"/>
                </a:lnTo>
                <a:lnTo>
                  <a:pt x="f343" y="f87"/>
                </a:lnTo>
                <a:lnTo>
                  <a:pt x="f362" y="f736"/>
                </a:lnTo>
                <a:lnTo>
                  <a:pt x="f358" y="f736"/>
                </a:lnTo>
                <a:lnTo>
                  <a:pt x="f8" y="f9"/>
                </a:lnTo>
                <a:lnTo>
                  <a:pt x="f784" y="f698"/>
                </a:lnTo>
                <a:lnTo>
                  <a:pt x="f362" y="f726"/>
                </a:lnTo>
                <a:lnTo>
                  <a:pt x="f343" y="f699"/>
                </a:lnTo>
                <a:lnTo>
                  <a:pt x="f345" y="f701"/>
                </a:lnTo>
                <a:lnTo>
                  <a:pt x="f345" y="f739"/>
                </a:lnTo>
                <a:lnTo>
                  <a:pt x="f362" y="f726"/>
                </a:lnTo>
                <a:lnTo>
                  <a:pt x="f358" y="f432"/>
                </a:lnTo>
                <a:lnTo>
                  <a:pt x="f362" y="f432"/>
                </a:lnTo>
                <a:lnTo>
                  <a:pt x="f343" y="f432"/>
                </a:lnTo>
                <a:lnTo>
                  <a:pt x="f341" y="f727"/>
                </a:lnTo>
                <a:lnTo>
                  <a:pt x="f784" y="f701"/>
                </a:lnTo>
                <a:lnTo>
                  <a:pt x="f784" y="f698"/>
                </a:lnTo>
                <a:lnTo>
                  <a:pt x="f8" y="f9"/>
                </a:lnTo>
                <a:lnTo>
                  <a:pt x="f345" y="f745"/>
                </a:lnTo>
                <a:lnTo>
                  <a:pt x="f341" y="f413"/>
                </a:lnTo>
                <a:lnTo>
                  <a:pt x="f341" y="f745"/>
                </a:lnTo>
                <a:lnTo>
                  <a:pt x="f345" y="f745"/>
                </a:lnTo>
                <a:lnTo>
                  <a:pt x="f8" y="f9"/>
                </a:lnTo>
                <a:lnTo>
                  <a:pt x="f364" y="f678"/>
                </a:lnTo>
                <a:lnTo>
                  <a:pt x="f358" y="f838"/>
                </a:lnTo>
                <a:lnTo>
                  <a:pt x="f345" y="f838"/>
                </a:lnTo>
                <a:lnTo>
                  <a:pt x="f764" y="f838"/>
                </a:lnTo>
                <a:lnTo>
                  <a:pt x="f765" y="f768"/>
                </a:lnTo>
                <a:lnTo>
                  <a:pt x="f755" y="f768"/>
                </a:lnTo>
                <a:lnTo>
                  <a:pt x="f755" y="f713"/>
                </a:lnTo>
                <a:lnTo>
                  <a:pt x="f765" y="f713"/>
                </a:lnTo>
                <a:lnTo>
                  <a:pt x="f341" y="f713"/>
                </a:lnTo>
                <a:lnTo>
                  <a:pt x="f363" y="f713"/>
                </a:lnTo>
                <a:lnTo>
                  <a:pt x="f751" y="f714"/>
                </a:lnTo>
                <a:lnTo>
                  <a:pt x="f366" y="f714"/>
                </a:lnTo>
                <a:lnTo>
                  <a:pt x="f751" y="f680"/>
                </a:lnTo>
                <a:lnTo>
                  <a:pt x="f364" y="f680"/>
                </a:lnTo>
                <a:lnTo>
                  <a:pt x="f364" y="f679"/>
                </a:lnTo>
                <a:lnTo>
                  <a:pt x="f765" y="f768"/>
                </a:lnTo>
                <a:lnTo>
                  <a:pt x="f364" y="f768"/>
                </a:lnTo>
                <a:lnTo>
                  <a:pt x="f364" y="f678"/>
                </a:lnTo>
                <a:lnTo>
                  <a:pt x="f8" y="f9"/>
                </a:lnTo>
                <a:lnTo>
                  <a:pt x="f366" y="f709"/>
                </a:lnTo>
                <a:lnTo>
                  <a:pt x="f363" y="f724"/>
                </a:lnTo>
                <a:lnTo>
                  <a:pt x="f359" y="f722"/>
                </a:lnTo>
                <a:lnTo>
                  <a:pt x="f363" y="f724"/>
                </a:lnTo>
                <a:lnTo>
                  <a:pt x="f366" y="f724"/>
                </a:lnTo>
                <a:lnTo>
                  <a:pt x="f366" y="f709"/>
                </a:lnTo>
                <a:lnTo>
                  <a:pt x="f8" y="f9"/>
                </a:lnTo>
                <a:lnTo>
                  <a:pt x="f364" y="f709"/>
                </a:lnTo>
                <a:lnTo>
                  <a:pt x="f364" y="f724"/>
                </a:lnTo>
                <a:lnTo>
                  <a:pt x="f365" y="f724"/>
                </a:lnTo>
                <a:lnTo>
                  <a:pt x="f364" y="f709"/>
                </a:lnTo>
                <a:lnTo>
                  <a:pt x="f8" y="f9"/>
                </a:lnTo>
                <a:lnTo>
                  <a:pt x="f769" y="f34"/>
                </a:lnTo>
                <a:lnTo>
                  <a:pt x="f769" y="f11"/>
                </a:lnTo>
                <a:lnTo>
                  <a:pt x="f769" y="f13"/>
                </a:lnTo>
                <a:lnTo>
                  <a:pt x="f769" y="f11"/>
                </a:lnTo>
                <a:lnTo>
                  <a:pt x="f367" y="f11"/>
                </a:lnTo>
                <a:lnTo>
                  <a:pt x="f769" y="f34"/>
                </a:lnTo>
                <a:lnTo>
                  <a:pt x="f8" y="f9"/>
                </a:lnTo>
                <a:lnTo>
                  <a:pt x="f377" y="f705"/>
                </a:lnTo>
                <a:lnTo>
                  <a:pt x="f376" y="f706"/>
                </a:lnTo>
                <a:lnTo>
                  <a:pt x="f374" y="f684"/>
                </a:lnTo>
                <a:lnTo>
                  <a:pt x="f774" y="f88"/>
                </a:lnTo>
                <a:lnTo>
                  <a:pt x="f774" y="f684"/>
                </a:lnTo>
                <a:lnTo>
                  <a:pt x="f773" y="f683"/>
                </a:lnTo>
                <a:lnTo>
                  <a:pt x="f369" y="f682"/>
                </a:lnTo>
                <a:lnTo>
                  <a:pt x="f770" y="f723"/>
                </a:lnTo>
                <a:lnTo>
                  <a:pt x="f371" y="f681"/>
                </a:lnTo>
                <a:lnTo>
                  <a:pt x="f752" y="f708"/>
                </a:lnTo>
                <a:lnTo>
                  <a:pt x="f752" y="f707"/>
                </a:lnTo>
                <a:lnTo>
                  <a:pt x="f752" y="f839"/>
                </a:lnTo>
                <a:lnTo>
                  <a:pt x="f365" y="f710"/>
                </a:lnTo>
                <a:lnTo>
                  <a:pt x="f366" y="f710"/>
                </a:lnTo>
                <a:lnTo>
                  <a:pt x="f751" y="f707"/>
                </a:lnTo>
                <a:lnTo>
                  <a:pt x="f363" y="f708"/>
                </a:lnTo>
                <a:lnTo>
                  <a:pt x="f363" y="f723"/>
                </a:lnTo>
                <a:lnTo>
                  <a:pt x="f363" y="f681"/>
                </a:lnTo>
                <a:lnTo>
                  <a:pt x="f363" y="f723"/>
                </a:lnTo>
                <a:lnTo>
                  <a:pt x="f361" y="f709"/>
                </a:lnTo>
                <a:lnTo>
                  <a:pt x="f358" y="f711"/>
                </a:lnTo>
                <a:lnTo>
                  <a:pt x="f358" y="f840"/>
                </a:lnTo>
                <a:lnTo>
                  <a:pt x="f361" y="f840"/>
                </a:lnTo>
                <a:lnTo>
                  <a:pt x="f360" y="f711"/>
                </a:lnTo>
                <a:lnTo>
                  <a:pt x="f363" y="f720"/>
                </a:lnTo>
                <a:lnTo>
                  <a:pt x="f363" y="f711"/>
                </a:lnTo>
                <a:lnTo>
                  <a:pt x="f363" y="f719"/>
                </a:lnTo>
                <a:lnTo>
                  <a:pt x="f751" y="f840"/>
                </a:lnTo>
                <a:lnTo>
                  <a:pt x="f751" y="f716"/>
                </a:lnTo>
                <a:lnTo>
                  <a:pt x="f755" y="f712"/>
                </a:lnTo>
                <a:lnTo>
                  <a:pt x="f753" y="f681"/>
                </a:lnTo>
                <a:lnTo>
                  <a:pt x="f345" y="f706"/>
                </a:lnTo>
                <a:lnTo>
                  <a:pt x="f343" y="f684"/>
                </a:lnTo>
                <a:lnTo>
                  <a:pt x="f341" y="f705"/>
                </a:lnTo>
                <a:lnTo>
                  <a:pt x="f341" y="f683"/>
                </a:lnTo>
                <a:lnTo>
                  <a:pt x="f341" y="f707"/>
                </a:lnTo>
                <a:lnTo>
                  <a:pt x="f343" y="f708"/>
                </a:lnTo>
                <a:lnTo>
                  <a:pt x="f358" y="f708"/>
                </a:lnTo>
                <a:lnTo>
                  <a:pt x="f358" y="f839"/>
                </a:lnTo>
                <a:lnTo>
                  <a:pt x="f362" y="f705"/>
                </a:lnTo>
                <a:lnTo>
                  <a:pt x="f362" y="f684"/>
                </a:lnTo>
                <a:lnTo>
                  <a:pt x="f358" y="f87"/>
                </a:lnTo>
                <a:lnTo>
                  <a:pt x="f360" y="f736"/>
                </a:lnTo>
                <a:lnTo>
                  <a:pt x="f371" y="f684"/>
                </a:lnTo>
                <a:lnTo>
                  <a:pt x="f769" y="f684"/>
                </a:lnTo>
                <a:lnTo>
                  <a:pt x="f367" y="f88"/>
                </a:lnTo>
                <a:lnTo>
                  <a:pt x="f769" y="f736"/>
                </a:lnTo>
                <a:lnTo>
                  <a:pt x="f371" y="f670"/>
                </a:lnTo>
                <a:lnTo>
                  <a:pt x="f371" y="f75"/>
                </a:lnTo>
                <a:lnTo>
                  <a:pt x="f371" y="f704"/>
                </a:lnTo>
                <a:lnTo>
                  <a:pt x="f367" y="f685"/>
                </a:lnTo>
                <a:lnTo>
                  <a:pt x="f770" y="f687"/>
                </a:lnTo>
                <a:lnTo>
                  <a:pt x="f770" y="f685"/>
                </a:lnTo>
                <a:lnTo>
                  <a:pt x="f368" y="f704"/>
                </a:lnTo>
                <a:lnTo>
                  <a:pt x="f369" y="f80"/>
                </a:lnTo>
                <a:lnTo>
                  <a:pt x="f774" y="f704"/>
                </a:lnTo>
                <a:lnTo>
                  <a:pt x="f374" y="f735"/>
                </a:lnTo>
                <a:lnTo>
                  <a:pt x="f374" y="f734"/>
                </a:lnTo>
                <a:lnTo>
                  <a:pt x="f786" y="f731"/>
                </a:lnTo>
                <a:lnTo>
                  <a:pt x="f786" y="f745"/>
                </a:lnTo>
                <a:lnTo>
                  <a:pt x="f374" y="f413"/>
                </a:lnTo>
                <a:lnTo>
                  <a:pt x="f773" y="f414"/>
                </a:lnTo>
                <a:lnTo>
                  <a:pt x="f786" y="f411"/>
                </a:lnTo>
                <a:lnTo>
                  <a:pt x="f376" y="f411"/>
                </a:lnTo>
                <a:lnTo>
                  <a:pt x="f787" y="f411"/>
                </a:lnTo>
                <a:lnTo>
                  <a:pt x="f378" y="f414"/>
                </a:lnTo>
                <a:lnTo>
                  <a:pt x="f790" y="f413"/>
                </a:lnTo>
                <a:lnTo>
                  <a:pt x="f791" y="f412"/>
                </a:lnTo>
                <a:lnTo>
                  <a:pt x="f792" y="f411"/>
                </a:lnTo>
                <a:lnTo>
                  <a:pt x="f794" y="f732"/>
                </a:lnTo>
                <a:lnTo>
                  <a:pt x="f841" y="f733"/>
                </a:lnTo>
                <a:lnTo>
                  <a:pt x="f811" y="f688"/>
                </a:lnTo>
                <a:lnTo>
                  <a:pt x="f810" y="f688"/>
                </a:lnTo>
                <a:lnTo>
                  <a:pt x="f810" y="f733"/>
                </a:lnTo>
                <a:lnTo>
                  <a:pt x="f382" y="f429"/>
                </a:lnTo>
                <a:lnTo>
                  <a:pt x="f380" y="f732"/>
                </a:lnTo>
                <a:lnTo>
                  <a:pt x="f380" y="f427"/>
                </a:lnTo>
                <a:lnTo>
                  <a:pt x="f382" y="f415"/>
                </a:lnTo>
                <a:lnTo>
                  <a:pt x="f383" y="f415"/>
                </a:lnTo>
                <a:lnTo>
                  <a:pt x="f384" y="f427"/>
                </a:lnTo>
                <a:lnTo>
                  <a:pt x="f395" y="f411"/>
                </a:lnTo>
                <a:lnTo>
                  <a:pt x="f395" y="f412"/>
                </a:lnTo>
                <a:lnTo>
                  <a:pt x="f809" y="f745"/>
                </a:lnTo>
                <a:lnTo>
                  <a:pt x="f382" y="f731"/>
                </a:lnTo>
                <a:lnTo>
                  <a:pt x="f379" y="f731"/>
                </a:lnTo>
                <a:lnTo>
                  <a:pt x="f793" y="f731"/>
                </a:lnTo>
                <a:lnTo>
                  <a:pt x="f792" y="f730"/>
                </a:lnTo>
                <a:lnTo>
                  <a:pt x="f793" y="f687"/>
                </a:lnTo>
                <a:lnTo>
                  <a:pt x="f792" y="f77"/>
                </a:lnTo>
                <a:lnTo>
                  <a:pt x="f795" y="f80"/>
                </a:lnTo>
                <a:lnTo>
                  <a:pt x="f792" y="f80"/>
                </a:lnTo>
                <a:lnTo>
                  <a:pt x="f841" y="f687"/>
                </a:lnTo>
                <a:lnTo>
                  <a:pt x="f381" y="f743"/>
                </a:lnTo>
                <a:lnTo>
                  <a:pt x="f380" y="f687"/>
                </a:lnTo>
                <a:lnTo>
                  <a:pt x="f811" y="f687"/>
                </a:lnTo>
                <a:lnTo>
                  <a:pt x="f810" y="f685"/>
                </a:lnTo>
                <a:lnTo>
                  <a:pt x="f382" y="f735"/>
                </a:lnTo>
                <a:lnTo>
                  <a:pt x="f841" y="f704"/>
                </a:lnTo>
                <a:lnTo>
                  <a:pt x="f379" y="f75"/>
                </a:lnTo>
                <a:lnTo>
                  <a:pt x="f379" y="f80"/>
                </a:lnTo>
                <a:lnTo>
                  <a:pt x="f794" y="f80"/>
                </a:lnTo>
                <a:lnTo>
                  <a:pt x="f792" y="f80"/>
                </a:lnTo>
                <a:lnTo>
                  <a:pt x="f378" y="f670"/>
                </a:lnTo>
                <a:lnTo>
                  <a:pt x="f377" y="f736"/>
                </a:lnTo>
                <a:lnTo>
                  <a:pt x="f787" y="f736"/>
                </a:lnTo>
                <a:lnTo>
                  <a:pt x="f382" y="f704"/>
                </a:lnTo>
                <a:lnTo>
                  <a:pt x="f385" y="f686"/>
                </a:lnTo>
                <a:lnTo>
                  <a:pt x="f384" y="f77"/>
                </a:lnTo>
                <a:lnTo>
                  <a:pt x="f809" y="f704"/>
                </a:lnTo>
                <a:lnTo>
                  <a:pt x="f395" y="f704"/>
                </a:lnTo>
                <a:lnTo>
                  <a:pt x="f384" y="f704"/>
                </a:lnTo>
                <a:lnTo>
                  <a:pt x="f811" y="f75"/>
                </a:lnTo>
                <a:lnTo>
                  <a:pt x="f791" y="f736"/>
                </a:lnTo>
                <a:lnTo>
                  <a:pt x="f790" y="f87"/>
                </a:lnTo>
                <a:lnTo>
                  <a:pt x="f789" y="f88"/>
                </a:lnTo>
                <a:lnTo>
                  <a:pt x="f378" y="f705"/>
                </a:lnTo>
                <a:lnTo>
                  <a:pt x="f787" y="f683"/>
                </a:lnTo>
                <a:lnTo>
                  <a:pt x="f787" y="f705"/>
                </a:lnTo>
                <a:lnTo>
                  <a:pt x="f377" y="f705"/>
                </a:lnTo>
                <a:lnTo>
                  <a:pt x="f8" y="f9"/>
                </a:lnTo>
                <a:lnTo>
                  <a:pt x="f800" y="f660"/>
                </a:lnTo>
                <a:lnTo>
                  <a:pt x="f787" y="f660"/>
                </a:lnTo>
                <a:lnTo>
                  <a:pt x="f378" y="f661"/>
                </a:lnTo>
                <a:lnTo>
                  <a:pt x="f800" y="f660"/>
                </a:lnTo>
                <a:lnTo>
                  <a:pt x="f8" y="f9"/>
                </a:lnTo>
                <a:lnTo>
                  <a:pt x="f791" y="f676"/>
                </a:lnTo>
                <a:lnTo>
                  <a:pt x="f790" y="f667"/>
                </a:lnTo>
                <a:lnTo>
                  <a:pt x="f791" y="f667"/>
                </a:lnTo>
                <a:lnTo>
                  <a:pt x="f790" y="f666"/>
                </a:lnTo>
                <a:lnTo>
                  <a:pt x="f789" y="f663"/>
                </a:lnTo>
                <a:lnTo>
                  <a:pt x="f789" y="f665"/>
                </a:lnTo>
                <a:lnTo>
                  <a:pt x="f378" y="f666"/>
                </a:lnTo>
                <a:lnTo>
                  <a:pt x="f800" y="f667"/>
                </a:lnTo>
                <a:lnTo>
                  <a:pt x="f378" y="f676"/>
                </a:lnTo>
                <a:lnTo>
                  <a:pt x="f795" y="f766"/>
                </a:lnTo>
                <a:lnTo>
                  <a:pt x="f791" y="f676"/>
                </a:lnTo>
                <a:lnTo>
                  <a:pt x="f8" y="f9"/>
                </a:lnTo>
                <a:lnTo>
                  <a:pt x="f791" y="f712"/>
                </a:lnTo>
                <a:lnTo>
                  <a:pt x="f791" y="f714"/>
                </a:lnTo>
                <a:lnTo>
                  <a:pt x="f789" y="f714"/>
                </a:lnTo>
                <a:lnTo>
                  <a:pt x="f800" y="f714"/>
                </a:lnTo>
                <a:lnTo>
                  <a:pt x="f787" y="f714"/>
                </a:lnTo>
                <a:lnTo>
                  <a:pt x="f789" y="f716"/>
                </a:lnTo>
                <a:lnTo>
                  <a:pt x="f791" y="f840"/>
                </a:lnTo>
                <a:lnTo>
                  <a:pt x="f792" y="f720"/>
                </a:lnTo>
                <a:lnTo>
                  <a:pt x="f794" y="f709"/>
                </a:lnTo>
                <a:lnTo>
                  <a:pt x="f379" y="f681"/>
                </a:lnTo>
                <a:lnTo>
                  <a:pt x="f810" y="f723"/>
                </a:lnTo>
                <a:lnTo>
                  <a:pt x="f382" y="f681"/>
                </a:lnTo>
                <a:lnTo>
                  <a:pt x="f382" y="f722"/>
                </a:lnTo>
                <a:lnTo>
                  <a:pt x="f809" y="f723"/>
                </a:lnTo>
                <a:lnTo>
                  <a:pt x="f395" y="f723"/>
                </a:lnTo>
                <a:lnTo>
                  <a:pt x="f395" y="f681"/>
                </a:lnTo>
                <a:lnTo>
                  <a:pt x="f395" y="f722"/>
                </a:lnTo>
                <a:lnTo>
                  <a:pt x="f809" y="f711"/>
                </a:lnTo>
                <a:lnTo>
                  <a:pt x="f397" y="f724"/>
                </a:lnTo>
                <a:lnTo>
                  <a:pt x="f397" y="f719"/>
                </a:lnTo>
                <a:lnTo>
                  <a:pt x="f385" y="f716"/>
                </a:lnTo>
                <a:lnTo>
                  <a:pt x="f395" y="f714"/>
                </a:lnTo>
                <a:lnTo>
                  <a:pt x="f809" y="f714"/>
                </a:lnTo>
                <a:lnTo>
                  <a:pt x="f382" y="f840"/>
                </a:lnTo>
                <a:lnTo>
                  <a:pt x="f841" y="f721"/>
                </a:lnTo>
                <a:lnTo>
                  <a:pt x="f794" y="f709"/>
                </a:lnTo>
                <a:lnTo>
                  <a:pt x="f792" y="f720"/>
                </a:lnTo>
                <a:lnTo>
                  <a:pt x="f791" y="f712"/>
                </a:lnTo>
                <a:lnTo>
                  <a:pt x="f8" y="f9"/>
                </a:lnTo>
                <a:lnTo>
                  <a:pt x="f44" y="f212"/>
                </a:lnTo>
                <a:lnTo>
                  <a:pt x="f40" y="f212"/>
                </a:lnTo>
                <a:lnTo>
                  <a:pt x="f40" y="f206"/>
                </a:lnTo>
                <a:lnTo>
                  <a:pt x="f44" y="f206"/>
                </a:lnTo>
                <a:lnTo>
                  <a:pt x="f42" y="f212"/>
                </a:lnTo>
                <a:lnTo>
                  <a:pt x="f44" y="f212"/>
                </a:lnTo>
                <a:lnTo>
                  <a:pt x="f8" y="f9"/>
                </a:lnTo>
                <a:lnTo>
                  <a:pt x="f22" y="f188"/>
                </a:lnTo>
                <a:lnTo>
                  <a:pt x="f33" y="f188"/>
                </a:lnTo>
                <a:lnTo>
                  <a:pt x="f33" y="f190"/>
                </a:lnTo>
                <a:lnTo>
                  <a:pt x="f22" y="f190"/>
                </a:lnTo>
                <a:lnTo>
                  <a:pt x="f22" y="f188"/>
                </a:lnTo>
                <a:lnTo>
                  <a:pt x="f23" y="f188"/>
                </a:lnTo>
                <a:lnTo>
                  <a:pt x="f22" y="f188"/>
                </a:lnTo>
                <a:lnTo>
                  <a:pt x="f8" y="f9"/>
                </a:lnTo>
                <a:lnTo>
                  <a:pt x="f70" y="f221"/>
                </a:lnTo>
                <a:lnTo>
                  <a:pt x="f69" y="f213"/>
                </a:lnTo>
                <a:lnTo>
                  <a:pt x="f70" y="f213"/>
                </a:lnTo>
                <a:lnTo>
                  <a:pt x="f70" y="f221"/>
                </a:lnTo>
                <a:lnTo>
                  <a:pt x="f8" y="f9"/>
                </a:lnTo>
                <a:lnTo>
                  <a:pt x="f33" y="f188"/>
                </a:lnTo>
                <a:lnTo>
                  <a:pt x="f33" y="f187"/>
                </a:lnTo>
                <a:lnTo>
                  <a:pt x="f32" y="f187"/>
                </a:lnTo>
                <a:lnTo>
                  <a:pt x="f32" y="f188"/>
                </a:lnTo>
                <a:lnTo>
                  <a:pt x="f32" y="f190"/>
                </a:lnTo>
                <a:lnTo>
                  <a:pt x="f33" y="f190"/>
                </a:lnTo>
                <a:lnTo>
                  <a:pt x="f33" y="f188"/>
                </a:lnTo>
                <a:lnTo>
                  <a:pt x="f8" y="f9"/>
                </a:lnTo>
                <a:lnTo>
                  <a:pt x="f38" y="f221"/>
                </a:lnTo>
                <a:lnTo>
                  <a:pt x="f45" y="f221"/>
                </a:lnTo>
                <a:lnTo>
                  <a:pt x="f45" y="f213"/>
                </a:lnTo>
                <a:lnTo>
                  <a:pt x="f38" y="f221"/>
                </a:lnTo>
                <a:lnTo>
                  <a:pt x="f8" y="f9"/>
                </a:lnTo>
                <a:lnTo>
                  <a:pt x="f99" y="f506"/>
                </a:lnTo>
                <a:lnTo>
                  <a:pt x="f100" y="f239"/>
                </a:lnTo>
                <a:lnTo>
                  <a:pt x="f5" y="f239"/>
                </a:lnTo>
                <a:lnTo>
                  <a:pt x="f100" y="f239"/>
                </a:lnTo>
                <a:lnTo>
                  <a:pt x="f99" y="f506"/>
                </a:lnTo>
                <a:lnTo>
                  <a:pt x="f8" y="f9"/>
                </a:lnTo>
                <a:lnTo>
                  <a:pt x="f5" y="f277"/>
                </a:lnTo>
                <a:lnTo>
                  <a:pt x="f5" y="f278"/>
                </a:lnTo>
                <a:lnTo>
                  <a:pt x="f40" y="f199"/>
                </a:lnTo>
                <a:lnTo>
                  <a:pt x="f23" y="f266"/>
                </a:lnTo>
                <a:lnTo>
                  <a:pt x="f5" y="f277"/>
                </a:lnTo>
                <a:lnTo>
                  <a:pt x="f8" y="f9"/>
                </a:lnTo>
                <a:lnTo>
                  <a:pt x="f44" y="f184"/>
                </a:lnTo>
                <a:lnTo>
                  <a:pt x="f41" y="f184"/>
                </a:lnTo>
                <a:lnTo>
                  <a:pt x="f38" y="f266"/>
                </a:lnTo>
                <a:lnTo>
                  <a:pt x="f40" y="f266"/>
                </a:lnTo>
                <a:lnTo>
                  <a:pt x="f44" y="f184"/>
                </a:lnTo>
                <a:lnTo>
                  <a:pt x="f44" y="f184"/>
                </a:lnTo>
                <a:lnTo>
                  <a:pt x="f8" y="f9"/>
                </a:lnTo>
                <a:lnTo>
                  <a:pt x="f25" y="f451"/>
                </a:lnTo>
                <a:lnTo>
                  <a:pt x="f35" y="f451"/>
                </a:lnTo>
                <a:lnTo>
                  <a:pt x="f36" y="f266"/>
                </a:lnTo>
                <a:lnTo>
                  <a:pt x="f35" y="f266"/>
                </a:lnTo>
                <a:lnTo>
                  <a:pt x="f25" y="f451"/>
                </a:lnTo>
                <a:lnTo>
                  <a:pt x="f8" y="f9"/>
                </a:lnTo>
                <a:lnTo>
                  <a:pt x="f100" y="f181"/>
                </a:lnTo>
                <a:lnTo>
                  <a:pt x="f99" y="f178"/>
                </a:lnTo>
                <a:lnTo>
                  <a:pt x="f99" y="f291"/>
                </a:lnTo>
                <a:lnTo>
                  <a:pt x="f99" y="f134"/>
                </a:lnTo>
                <a:lnTo>
                  <a:pt x="f99" y="f181"/>
                </a:lnTo>
                <a:lnTo>
                  <a:pt x="f99" y="f178"/>
                </a:lnTo>
                <a:lnTo>
                  <a:pt x="f99" y="f134"/>
                </a:lnTo>
                <a:lnTo>
                  <a:pt x="f99" y="f135"/>
                </a:lnTo>
                <a:lnTo>
                  <a:pt x="f99" y="f132"/>
                </a:lnTo>
                <a:lnTo>
                  <a:pt x="f99" y="f135"/>
                </a:lnTo>
                <a:lnTo>
                  <a:pt x="f99" y="f163"/>
                </a:lnTo>
                <a:lnTo>
                  <a:pt x="f100" y="f163"/>
                </a:lnTo>
                <a:lnTo>
                  <a:pt x="f100" y="f164"/>
                </a:lnTo>
                <a:lnTo>
                  <a:pt x="f5" y="f109"/>
                </a:lnTo>
                <a:lnTo>
                  <a:pt x="f5" y="f111"/>
                </a:lnTo>
                <a:lnTo>
                  <a:pt x="f5" y="f132"/>
                </a:lnTo>
                <a:lnTo>
                  <a:pt x="f5" y="f134"/>
                </a:lnTo>
                <a:lnTo>
                  <a:pt x="f5" y="f181"/>
                </a:lnTo>
                <a:lnTo>
                  <a:pt x="f100" y="f181"/>
                </a:lnTo>
                <a:lnTo>
                  <a:pt x="f8" y="f9"/>
                </a:lnTo>
                <a:lnTo>
                  <a:pt x="f510" y="f339"/>
                </a:lnTo>
                <a:lnTo>
                  <a:pt x="f446" y="f486"/>
                </a:lnTo>
                <a:lnTo>
                  <a:pt x="f446" y="f488"/>
                </a:lnTo>
                <a:lnTo>
                  <a:pt x="f510" y="f486"/>
                </a:lnTo>
                <a:lnTo>
                  <a:pt x="f510" y="f339"/>
                </a:lnTo>
                <a:lnTo>
                  <a:pt x="f8" y="f9"/>
                </a:lnTo>
                <a:lnTo>
                  <a:pt x="f399" y="f255"/>
                </a:lnTo>
                <a:lnTo>
                  <a:pt x="f327" y="f255"/>
                </a:lnTo>
                <a:lnTo>
                  <a:pt x="f327" y="f260"/>
                </a:lnTo>
                <a:lnTo>
                  <a:pt x="f372" y="f255"/>
                </a:lnTo>
                <a:lnTo>
                  <a:pt x="f399" y="f255"/>
                </a:lnTo>
                <a:lnTo>
                  <a:pt x="f8" y="f9"/>
                </a:lnTo>
                <a:lnTo>
                  <a:pt x="f32" y="f202"/>
                </a:lnTo>
                <a:lnTo>
                  <a:pt x="f818" y="f204"/>
                </a:lnTo>
                <a:lnTo>
                  <a:pt x="f426" y="f204"/>
                </a:lnTo>
                <a:lnTo>
                  <a:pt x="f370" y="f205"/>
                </a:lnTo>
                <a:lnTo>
                  <a:pt x="f104" y="f250"/>
                </a:lnTo>
                <a:lnTo>
                  <a:pt x="f106" y="f250"/>
                </a:lnTo>
                <a:lnTo>
                  <a:pt x="f104" y="f250"/>
                </a:lnTo>
                <a:lnTo>
                  <a:pt x="f106" y="f250"/>
                </a:lnTo>
                <a:lnTo>
                  <a:pt x="f107" y="f125"/>
                </a:lnTo>
                <a:lnTo>
                  <a:pt x="f149" y="f264"/>
                </a:lnTo>
                <a:lnTo>
                  <a:pt x="f171" y="f264"/>
                </a:lnTo>
                <a:lnTo>
                  <a:pt x="f171" y="f258"/>
                </a:lnTo>
                <a:lnTo>
                  <a:pt x="f149" y="f264"/>
                </a:lnTo>
                <a:lnTo>
                  <a:pt x="f155" y="f265"/>
                </a:lnTo>
                <a:lnTo>
                  <a:pt x="f159" y="f521"/>
                </a:lnTo>
                <a:lnTo>
                  <a:pt x="f159" y="f515"/>
                </a:lnTo>
                <a:lnTo>
                  <a:pt x="f160" y="f521"/>
                </a:lnTo>
                <a:lnTo>
                  <a:pt x="f161" y="f521"/>
                </a:lnTo>
                <a:lnTo>
                  <a:pt x="f842" y="f529"/>
                </a:lnTo>
                <a:lnTo>
                  <a:pt x="f173" y="f529"/>
                </a:lnTo>
                <a:lnTo>
                  <a:pt x="f173" y="f521"/>
                </a:lnTo>
                <a:lnTo>
                  <a:pt x="f157" y="f258"/>
                </a:lnTo>
                <a:lnTo>
                  <a:pt x="f158" y="f260"/>
                </a:lnTo>
                <a:lnTo>
                  <a:pt x="f270" y="f251"/>
                </a:lnTo>
                <a:lnTo>
                  <a:pt x="f153" y="f247"/>
                </a:lnTo>
                <a:lnTo>
                  <a:pt x="f307" y="f251"/>
                </a:lnTo>
                <a:lnTo>
                  <a:pt x="f160" y="f260"/>
                </a:lnTo>
                <a:lnTo>
                  <a:pt x="f161" y="f258"/>
                </a:lnTo>
                <a:lnTo>
                  <a:pt x="f161" y="f260"/>
                </a:lnTo>
                <a:lnTo>
                  <a:pt x="f153" y="f262"/>
                </a:lnTo>
                <a:lnTo>
                  <a:pt x="f153" y="f263"/>
                </a:lnTo>
                <a:lnTo>
                  <a:pt x="f152" y="f263"/>
                </a:lnTo>
                <a:lnTo>
                  <a:pt x="f151" y="f208"/>
                </a:lnTo>
                <a:lnTo>
                  <a:pt x="f291" y="f222"/>
                </a:lnTo>
                <a:lnTo>
                  <a:pt x="f149" y="f213"/>
                </a:lnTo>
                <a:lnTo>
                  <a:pt x="f156" y="f263"/>
                </a:lnTo>
                <a:lnTo>
                  <a:pt x="f159" y="f263"/>
                </a:lnTo>
                <a:lnTo>
                  <a:pt x="f160" y="f263"/>
                </a:lnTo>
                <a:lnTo>
                  <a:pt x="f161" y="f262"/>
                </a:lnTo>
                <a:lnTo>
                  <a:pt x="f162" y="f262"/>
                </a:lnTo>
                <a:lnTo>
                  <a:pt x="f162" y="f566"/>
                </a:lnTo>
                <a:lnTo>
                  <a:pt x="f162" y="f244"/>
                </a:lnTo>
                <a:lnTo>
                  <a:pt x="f294" y="f566"/>
                </a:lnTo>
                <a:lnTo>
                  <a:pt x="f162" y="f244"/>
                </a:lnTo>
                <a:lnTo>
                  <a:pt x="f294" y="f244"/>
                </a:lnTo>
                <a:lnTo>
                  <a:pt x="f294" y="f127"/>
                </a:lnTo>
                <a:lnTo>
                  <a:pt x="f294" y="f125"/>
                </a:lnTo>
                <a:lnTo>
                  <a:pt x="f161" y="f250"/>
                </a:lnTo>
                <a:lnTo>
                  <a:pt x="f160" y="f250"/>
                </a:lnTo>
                <a:lnTo>
                  <a:pt x="f159" y="f250"/>
                </a:lnTo>
                <a:lnTo>
                  <a:pt x="f156" y="f250"/>
                </a:lnTo>
                <a:lnTo>
                  <a:pt x="f157" y="f250"/>
                </a:lnTo>
                <a:lnTo>
                  <a:pt x="f157" y="f127"/>
                </a:lnTo>
                <a:lnTo>
                  <a:pt x="f160" y="f252"/>
                </a:lnTo>
                <a:lnTo>
                  <a:pt x="f842" y="f260"/>
                </a:lnTo>
                <a:lnTo>
                  <a:pt x="f173" y="f258"/>
                </a:lnTo>
                <a:lnTo>
                  <a:pt x="f174" y="f260"/>
                </a:lnTo>
                <a:lnTo>
                  <a:pt x="f843" y="f255"/>
                </a:lnTo>
                <a:lnTo>
                  <a:pt x="f174" y="f255"/>
                </a:lnTo>
                <a:lnTo>
                  <a:pt x="f175" y="f255"/>
                </a:lnTo>
                <a:lnTo>
                  <a:pt x="f248" y="f255"/>
                </a:lnTo>
                <a:lnTo>
                  <a:pt x="f695" y="f255"/>
                </a:lnTo>
                <a:lnTo>
                  <a:pt x="f301" y="f260"/>
                </a:lnTo>
                <a:lnTo>
                  <a:pt x="f738" y="f258"/>
                </a:lnTo>
                <a:lnTo>
                  <a:pt x="f844" y="f517"/>
                </a:lnTo>
                <a:lnTo>
                  <a:pt x="f216" y="f530"/>
                </a:lnTo>
                <a:lnTo>
                  <a:pt x="f467" y="f533"/>
                </a:lnTo>
                <a:lnTo>
                  <a:pt x="f455" y="f496"/>
                </a:lnTo>
                <a:lnTo>
                  <a:pt x="f184" y="f239"/>
                </a:lnTo>
                <a:lnTo>
                  <a:pt x="f183" y="f340"/>
                </a:lnTo>
                <a:lnTo>
                  <a:pt x="f189" y="f503"/>
                </a:lnTo>
                <a:lnTo>
                  <a:pt x="f193" y="f503"/>
                </a:lnTo>
                <a:lnTo>
                  <a:pt x="f193" y="f509"/>
                </a:lnTo>
                <a:lnTo>
                  <a:pt x="f194" y="f509"/>
                </a:lnTo>
                <a:lnTo>
                  <a:pt x="f194" y="f483"/>
                </a:lnTo>
                <a:lnTo>
                  <a:pt x="f195" y="f483"/>
                </a:lnTo>
                <a:lnTo>
                  <a:pt x="f195" y="f507"/>
                </a:lnTo>
                <a:lnTo>
                  <a:pt x="f194" y="f278"/>
                </a:lnTo>
                <a:lnTo>
                  <a:pt x="f193" y="f278"/>
                </a:lnTo>
                <a:lnTo>
                  <a:pt x="f189" y="f278"/>
                </a:lnTo>
                <a:lnTo>
                  <a:pt x="f193" y="f275"/>
                </a:lnTo>
                <a:lnTo>
                  <a:pt x="f194" y="f274"/>
                </a:lnTo>
                <a:lnTo>
                  <a:pt x="f193" y="f275"/>
                </a:lnTo>
                <a:lnTo>
                  <a:pt x="f193" y="f799"/>
                </a:lnTo>
                <a:lnTo>
                  <a:pt x="f193" y="f541"/>
                </a:lnTo>
                <a:lnTo>
                  <a:pt x="f194" y="f198"/>
                </a:lnTo>
                <a:lnTo>
                  <a:pt x="f194" y="f451"/>
                </a:lnTo>
                <a:lnTo>
                  <a:pt x="f194" y="f455"/>
                </a:lnTo>
                <a:lnTo>
                  <a:pt x="f194" y="f452"/>
                </a:lnTo>
                <a:lnTo>
                  <a:pt x="f195" y="f452"/>
                </a:lnTo>
                <a:lnTo>
                  <a:pt x="f194" y="f452"/>
                </a:lnTo>
                <a:lnTo>
                  <a:pt x="f194" y="f469"/>
                </a:lnTo>
                <a:lnTo>
                  <a:pt x="f195" y="f469"/>
                </a:lnTo>
                <a:lnTo>
                  <a:pt x="f197" y="f469"/>
                </a:lnTo>
                <a:lnTo>
                  <a:pt x="f197" y="f336"/>
                </a:lnTo>
                <a:lnTo>
                  <a:pt x="f197" y="f469"/>
                </a:lnTo>
                <a:lnTo>
                  <a:pt x="f197" y="f336"/>
                </a:lnTo>
                <a:lnTo>
                  <a:pt x="f198" y="f469"/>
                </a:lnTo>
                <a:lnTo>
                  <a:pt x="f199" y="f469"/>
                </a:lnTo>
                <a:lnTo>
                  <a:pt x="f199" y="f243"/>
                </a:lnTo>
                <a:lnTo>
                  <a:pt x="f198" y="f243"/>
                </a:lnTo>
                <a:lnTo>
                  <a:pt x="f198" y="f220"/>
                </a:lnTo>
                <a:lnTo>
                  <a:pt x="f195" y="f220"/>
                </a:lnTo>
                <a:lnTo>
                  <a:pt x="f194" y="f243"/>
                </a:lnTo>
                <a:lnTo>
                  <a:pt x="f195" y="f243"/>
                </a:lnTo>
                <a:lnTo>
                  <a:pt x="f194" y="f243"/>
                </a:lnTo>
                <a:lnTo>
                  <a:pt x="f195" y="f243"/>
                </a:lnTo>
                <a:lnTo>
                  <a:pt x="f194" y="f469"/>
                </a:lnTo>
                <a:lnTo>
                  <a:pt x="f194" y="f217"/>
                </a:lnTo>
                <a:lnTo>
                  <a:pt x="f195" y="f217"/>
                </a:lnTo>
                <a:lnTo>
                  <a:pt x="f194" y="f217"/>
                </a:lnTo>
                <a:lnTo>
                  <a:pt x="f193" y="f798"/>
                </a:lnTo>
                <a:lnTo>
                  <a:pt x="f195" y="f431"/>
                </a:lnTo>
                <a:lnTo>
                  <a:pt x="f195" y="f844"/>
                </a:lnTo>
                <a:lnTo>
                  <a:pt x="f194" y="f431"/>
                </a:lnTo>
                <a:lnTo>
                  <a:pt x="f194" y="f844"/>
                </a:lnTo>
                <a:lnTo>
                  <a:pt x="f193" y="f844"/>
                </a:lnTo>
                <a:lnTo>
                  <a:pt x="f193" y="f715"/>
                </a:lnTo>
                <a:lnTo>
                  <a:pt x="f194" y="f738"/>
                </a:lnTo>
                <a:lnTo>
                  <a:pt x="f193" y="f738"/>
                </a:lnTo>
                <a:lnTo>
                  <a:pt x="f189" y="f695"/>
                </a:lnTo>
                <a:lnTo>
                  <a:pt x="f193" y="f248"/>
                </a:lnTo>
                <a:lnTo>
                  <a:pt x="f193" y="f249"/>
                </a:lnTo>
                <a:lnTo>
                  <a:pt x="f189" y="f249"/>
                </a:lnTo>
                <a:lnTo>
                  <a:pt x="f184" y="f157"/>
                </a:lnTo>
                <a:lnTo>
                  <a:pt x="f184" y="f158"/>
                </a:lnTo>
                <a:lnTo>
                  <a:pt x="f193" y="f158"/>
                </a:lnTo>
                <a:lnTo>
                  <a:pt x="f195" y="f307"/>
                </a:lnTo>
                <a:lnTo>
                  <a:pt x="f194" y="f307"/>
                </a:lnTo>
                <a:lnTo>
                  <a:pt x="f184" y="f158"/>
                </a:lnTo>
                <a:lnTo>
                  <a:pt x="f451" y="f155"/>
                </a:lnTo>
                <a:lnTo>
                  <a:pt x="f455" y="f164"/>
                </a:lnTo>
                <a:lnTo>
                  <a:pt x="f462" y="f52"/>
                </a:lnTo>
                <a:lnTo>
                  <a:pt x="f469" y="f319"/>
                </a:lnTo>
                <a:lnTo>
                  <a:pt x="f219" y="f72"/>
                </a:lnTo>
                <a:lnTo>
                  <a:pt x="f469" y="f313"/>
                </a:lnTo>
                <a:lnTo>
                  <a:pt x="f467" y="f106"/>
                </a:lnTo>
                <a:lnTo>
                  <a:pt x="f220" y="f399"/>
                </a:lnTo>
                <a:lnTo>
                  <a:pt x="f335" y="f41"/>
                </a:lnTo>
                <a:lnTo>
                  <a:pt x="f217" y="f287"/>
                </a:lnTo>
                <a:lnTo>
                  <a:pt x="f462" y="f163"/>
                </a:lnTo>
                <a:lnTo>
                  <a:pt x="f462" y="f181"/>
                </a:lnTo>
                <a:lnTo>
                  <a:pt x="f740" y="f171"/>
                </a:lnTo>
                <a:lnTo>
                  <a:pt x="f337" y="f118"/>
                </a:lnTo>
                <a:lnTo>
                  <a:pt x="f216" y="f399"/>
                </a:lnTo>
                <a:lnTo>
                  <a:pt x="f231" y="f36"/>
                </a:lnTo>
                <a:lnTo>
                  <a:pt x="f300" y="f5"/>
                </a:lnTo>
                <a:lnTo>
                  <a:pt x="f228" y="f36"/>
                </a:lnTo>
                <a:lnTo>
                  <a:pt x="f216" y="f313"/>
                </a:lnTo>
                <a:lnTo>
                  <a:pt x="f220" y="f119"/>
                </a:lnTo>
                <a:lnTo>
                  <a:pt x="f336" y="f291"/>
                </a:lnTo>
                <a:lnTo>
                  <a:pt x="f462" y="f157"/>
                </a:lnTo>
                <a:lnTo>
                  <a:pt x="f740" y="f308"/>
                </a:lnTo>
                <a:lnTo>
                  <a:pt x="f462" y="f301"/>
                </a:lnTo>
                <a:lnTo>
                  <a:pt x="f740" y="f301"/>
                </a:lnTo>
                <a:lnTo>
                  <a:pt x="f740" y="f228"/>
                </a:lnTo>
                <a:lnTo>
                  <a:pt x="f462" y="f715"/>
                </a:lnTo>
                <a:lnTo>
                  <a:pt x="f336" y="f156"/>
                </a:lnTo>
                <a:lnTo>
                  <a:pt x="f336" y="f173"/>
                </a:lnTo>
                <a:lnTo>
                  <a:pt x="f337" y="f843"/>
                </a:lnTo>
                <a:lnTo>
                  <a:pt x="f231" y="f54"/>
                </a:lnTo>
                <a:lnTo>
                  <a:pt x="f228" y="f319"/>
                </a:lnTo>
                <a:lnTo>
                  <a:pt x="f798" y="f74"/>
                </a:lnTo>
                <a:lnTo>
                  <a:pt x="f738" y="f42"/>
                </a:lnTo>
                <a:lnTo>
                  <a:pt x="f695" y="f5"/>
                </a:lnTo>
                <a:lnTo>
                  <a:pt x="f175" y="f5"/>
                </a:lnTo>
                <a:lnTo>
                  <a:pt x="f695" y="f60"/>
                </a:lnTo>
                <a:lnTo>
                  <a:pt x="f300" y="f22"/>
                </a:lnTo>
                <a:lnTo>
                  <a:pt x="f844" y="f373"/>
                </a:lnTo>
                <a:lnTo>
                  <a:pt x="f431" y="f373"/>
                </a:lnTo>
                <a:lnTo>
                  <a:pt x="f102" y="f310"/>
                </a:lnTo>
                <a:lnTo>
                  <a:pt x="f231" y="f108"/>
                </a:lnTo>
                <a:lnTo>
                  <a:pt x="f234" y="f150"/>
                </a:lnTo>
                <a:lnTo>
                  <a:pt x="f229" y="f164"/>
                </a:lnTo>
                <a:lnTo>
                  <a:pt x="f101" y="f54"/>
                </a:lnTo>
                <a:lnTo>
                  <a:pt x="f844" y="f396"/>
                </a:lnTo>
                <a:lnTo>
                  <a:pt x="f101" y="f49"/>
                </a:lnTo>
                <a:lnTo>
                  <a:pt x="f431" y="f426"/>
                </a:lnTo>
                <a:lnTo>
                  <a:pt x="f715" y="f313"/>
                </a:lnTo>
                <a:lnTo>
                  <a:pt x="f738" y="f316"/>
                </a:lnTo>
                <a:lnTo>
                  <a:pt x="f715" y="f330"/>
                </a:lnTo>
                <a:lnTo>
                  <a:pt x="f297" y="f424"/>
                </a:lnTo>
                <a:lnTo>
                  <a:pt x="f844" y="f373"/>
                </a:lnTo>
                <a:lnTo>
                  <a:pt x="f249" y="f38"/>
                </a:lnTo>
                <a:lnTo>
                  <a:pt x="f160" y="f5"/>
                </a:lnTo>
                <a:lnTo>
                  <a:pt x="f5" y="f5"/>
                </a:lnTo>
                <a:lnTo>
                  <a:pt x="f5" y="f48"/>
                </a:lnTo>
                <a:lnTo>
                  <a:pt x="f98" y="f47"/>
                </a:lnTo>
                <a:lnTo>
                  <a:pt x="f68" y="f47"/>
                </a:lnTo>
                <a:lnTo>
                  <a:pt x="f40" y="f47"/>
                </a:lnTo>
                <a:lnTo>
                  <a:pt x="f36" y="f52"/>
                </a:lnTo>
                <a:lnTo>
                  <a:pt x="f29" y="f119"/>
                </a:lnTo>
                <a:lnTo>
                  <a:pt x="f286" y="f111"/>
                </a:lnTo>
                <a:lnTo>
                  <a:pt x="f399" y="f178"/>
                </a:lnTo>
                <a:lnTo>
                  <a:pt x="f313" y="f152"/>
                </a:lnTo>
                <a:lnTo>
                  <a:pt x="f370" y="f156"/>
                </a:lnTo>
                <a:lnTo>
                  <a:pt x="f818" y="f160"/>
                </a:lnTo>
                <a:lnTo>
                  <a:pt x="f316" y="f154"/>
                </a:lnTo>
                <a:lnTo>
                  <a:pt x="f399" y="f171"/>
                </a:lnTo>
                <a:lnTo>
                  <a:pt x="f123" y="f134"/>
                </a:lnTo>
                <a:lnTo>
                  <a:pt x="f288" y="f164"/>
                </a:lnTo>
                <a:lnTo>
                  <a:pt x="f33" y="f118"/>
                </a:lnTo>
                <a:lnTo>
                  <a:pt x="f38" y="f53"/>
                </a:lnTo>
                <a:lnTo>
                  <a:pt x="f148" y="f48"/>
                </a:lnTo>
                <a:lnTo>
                  <a:pt x="f69" y="f48"/>
                </a:lnTo>
                <a:lnTo>
                  <a:pt x="f5" y="f52"/>
                </a:lnTo>
                <a:lnTo>
                  <a:pt x="f57" y="f52"/>
                </a:lnTo>
                <a:lnTo>
                  <a:pt x="f40" y="f54"/>
                </a:lnTo>
                <a:lnTo>
                  <a:pt x="f25" y="f118"/>
                </a:lnTo>
                <a:lnTo>
                  <a:pt x="f74" y="f109"/>
                </a:lnTo>
                <a:lnTo>
                  <a:pt x="f286" y="f132"/>
                </a:lnTo>
                <a:lnTo>
                  <a:pt x="f373" y="f171"/>
                </a:lnTo>
                <a:lnTo>
                  <a:pt x="f330" y="f271"/>
                </a:lnTo>
                <a:lnTo>
                  <a:pt x="f322" y="f161"/>
                </a:lnTo>
                <a:lnTo>
                  <a:pt x="f424" y="f308"/>
                </a:lnTo>
                <a:lnTo>
                  <a:pt x="f289" y="f102"/>
                </a:lnTo>
                <a:lnTo>
                  <a:pt x="f72" y="f228"/>
                </a:lnTo>
                <a:lnTo>
                  <a:pt x="f286" y="f798"/>
                </a:lnTo>
                <a:lnTo>
                  <a:pt x="f373" y="f738"/>
                </a:lnTo>
                <a:lnTo>
                  <a:pt x="f372" y="f297"/>
                </a:lnTo>
                <a:lnTo>
                  <a:pt x="f372" y="f738"/>
                </a:lnTo>
                <a:lnTo>
                  <a:pt x="f287" y="f717"/>
                </a:lnTo>
                <a:lnTo>
                  <a:pt x="f22" y="f220"/>
                </a:lnTo>
                <a:lnTo>
                  <a:pt x="f23" y="f219"/>
                </a:lnTo>
                <a:lnTo>
                  <a:pt x="f22" y="f219"/>
                </a:lnTo>
                <a:lnTo>
                  <a:pt x="f23" y="f219"/>
                </a:lnTo>
                <a:lnTo>
                  <a:pt x="f23" y="f218"/>
                </a:lnTo>
                <a:lnTo>
                  <a:pt x="f25" y="f218"/>
                </a:lnTo>
                <a:lnTo>
                  <a:pt x="f35" y="f218"/>
                </a:lnTo>
                <a:lnTo>
                  <a:pt x="f36" y="f218"/>
                </a:lnTo>
                <a:lnTo>
                  <a:pt x="f45" y="f218"/>
                </a:lnTo>
                <a:lnTo>
                  <a:pt x="f37" y="f218"/>
                </a:lnTo>
                <a:lnTo>
                  <a:pt x="f37" y="f219"/>
                </a:lnTo>
                <a:lnTo>
                  <a:pt x="f37" y="f220"/>
                </a:lnTo>
                <a:lnTo>
                  <a:pt x="f38" y="f220"/>
                </a:lnTo>
                <a:lnTo>
                  <a:pt x="f37" y="f243"/>
                </a:lnTo>
                <a:lnTo>
                  <a:pt x="f38" y="f243"/>
                </a:lnTo>
                <a:lnTo>
                  <a:pt x="f37" y="f243"/>
                </a:lnTo>
                <a:lnTo>
                  <a:pt x="f38" y="f469"/>
                </a:lnTo>
                <a:lnTo>
                  <a:pt x="f37" y="f469"/>
                </a:lnTo>
                <a:lnTo>
                  <a:pt x="f38" y="f336"/>
                </a:lnTo>
                <a:lnTo>
                  <a:pt x="f37" y="f336"/>
                </a:lnTo>
                <a:lnTo>
                  <a:pt x="f45" y="f336"/>
                </a:lnTo>
                <a:lnTo>
                  <a:pt x="f45" y="f467"/>
                </a:lnTo>
                <a:lnTo>
                  <a:pt x="f45" y="f336"/>
                </a:lnTo>
                <a:lnTo>
                  <a:pt x="f45" y="f467"/>
                </a:lnTo>
                <a:lnTo>
                  <a:pt x="f36" y="f336"/>
                </a:lnTo>
                <a:lnTo>
                  <a:pt x="f36" y="f467"/>
                </a:lnTo>
                <a:lnTo>
                  <a:pt x="f36" y="f336"/>
                </a:lnTo>
                <a:lnTo>
                  <a:pt x="f36" y="f467"/>
                </a:lnTo>
                <a:lnTo>
                  <a:pt x="f45" y="f462"/>
                </a:lnTo>
                <a:lnTo>
                  <a:pt x="f36" y="f467"/>
                </a:lnTo>
                <a:lnTo>
                  <a:pt x="f35" y="f467"/>
                </a:lnTo>
                <a:lnTo>
                  <a:pt x="f35" y="f336"/>
                </a:lnTo>
                <a:lnTo>
                  <a:pt x="f25" y="f336"/>
                </a:lnTo>
                <a:lnTo>
                  <a:pt x="f23" y="f336"/>
                </a:lnTo>
                <a:lnTo>
                  <a:pt x="f23" y="f469"/>
                </a:lnTo>
                <a:lnTo>
                  <a:pt x="f22" y="f243"/>
                </a:lnTo>
                <a:lnTo>
                  <a:pt x="f286" y="f234"/>
                </a:lnTo>
                <a:lnTo>
                  <a:pt x="f330" y="f431"/>
                </a:lnTo>
                <a:lnTo>
                  <a:pt x="f319" y="f715"/>
                </a:lnTo>
                <a:lnTo>
                  <a:pt x="f330" y="f738"/>
                </a:lnTo>
                <a:lnTo>
                  <a:pt x="f327" y="f738"/>
                </a:lnTo>
                <a:lnTo>
                  <a:pt x="f330" y="f297"/>
                </a:lnTo>
                <a:lnTo>
                  <a:pt x="f322" y="f308"/>
                </a:lnTo>
                <a:lnTo>
                  <a:pt x="f313" y="f738"/>
                </a:lnTo>
                <a:lnTo>
                  <a:pt x="f313" y="f715"/>
                </a:lnTo>
                <a:lnTo>
                  <a:pt x="f313" y="f101"/>
                </a:lnTo>
                <a:lnTo>
                  <a:pt x="f319" y="f101"/>
                </a:lnTo>
                <a:lnTo>
                  <a:pt x="f330" y="f101"/>
                </a:lnTo>
                <a:lnTo>
                  <a:pt x="f330" y="f228"/>
                </a:lnTo>
                <a:lnTo>
                  <a:pt x="f330" y="f717"/>
                </a:lnTo>
                <a:lnTo>
                  <a:pt x="f5" y="f484"/>
                </a:lnTo>
                <a:lnTo>
                  <a:pt x="f5" y="f339"/>
                </a:lnTo>
                <a:lnTo>
                  <a:pt x="f100" y="f505"/>
                </a:lnTo>
                <a:lnTo>
                  <a:pt x="f69" y="f488"/>
                </a:lnTo>
                <a:lnTo>
                  <a:pt x="f5" y="f501"/>
                </a:lnTo>
                <a:lnTo>
                  <a:pt x="f69" y="f488"/>
                </a:lnTo>
                <a:lnTo>
                  <a:pt x="f60" y="f484"/>
                </a:lnTo>
                <a:lnTo>
                  <a:pt x="f148" y="f488"/>
                </a:lnTo>
                <a:lnTo>
                  <a:pt x="f148" y="f484"/>
                </a:lnTo>
                <a:lnTo>
                  <a:pt x="f147" y="f489"/>
                </a:lnTo>
                <a:lnTo>
                  <a:pt x="f40" y="f503"/>
                </a:lnTo>
                <a:lnTo>
                  <a:pt x="f5" y="f241"/>
                </a:lnTo>
                <a:lnTo>
                  <a:pt x="f5" y="f222"/>
                </a:lnTo>
                <a:lnTo>
                  <a:pt x="f42" y="f208"/>
                </a:lnTo>
                <a:lnTo>
                  <a:pt x="f58" y="f204"/>
                </a:lnTo>
                <a:lnTo>
                  <a:pt x="f57" y="f215"/>
                </a:lnTo>
                <a:lnTo>
                  <a:pt x="f99" y="f191"/>
                </a:lnTo>
                <a:lnTo>
                  <a:pt x="f100" y="f191"/>
                </a:lnTo>
                <a:lnTo>
                  <a:pt x="f100" y="f190"/>
                </a:lnTo>
                <a:lnTo>
                  <a:pt x="f100" y="f191"/>
                </a:lnTo>
                <a:lnTo>
                  <a:pt x="f5" y="f188"/>
                </a:lnTo>
                <a:lnTo>
                  <a:pt x="f57" y="f215"/>
                </a:lnTo>
                <a:lnTo>
                  <a:pt x="f57" y="f213"/>
                </a:lnTo>
                <a:lnTo>
                  <a:pt x="f57" y="f215"/>
                </a:lnTo>
                <a:lnTo>
                  <a:pt x="f58" y="f215"/>
                </a:lnTo>
                <a:lnTo>
                  <a:pt x="f148" y="f204"/>
                </a:lnTo>
                <a:lnTo>
                  <a:pt x="f148" y="f205"/>
                </a:lnTo>
                <a:lnTo>
                  <a:pt x="f60" y="f204"/>
                </a:lnTo>
                <a:lnTo>
                  <a:pt x="f58" y="f204"/>
                </a:lnTo>
                <a:lnTo>
                  <a:pt x="f44" y="f208"/>
                </a:lnTo>
                <a:lnTo>
                  <a:pt x="f35" y="f244"/>
                </a:lnTo>
                <a:lnTo>
                  <a:pt x="f42" y="f215"/>
                </a:lnTo>
                <a:lnTo>
                  <a:pt x="f5" y="f187"/>
                </a:lnTo>
                <a:lnTo>
                  <a:pt x="f5" y="f186"/>
                </a:lnTo>
                <a:lnTo>
                  <a:pt x="f147" y="f221"/>
                </a:lnTo>
                <a:lnTo>
                  <a:pt x="f5" y="f232"/>
                </a:lnTo>
                <a:lnTo>
                  <a:pt x="f5" y="f227"/>
                </a:lnTo>
                <a:lnTo>
                  <a:pt x="f146" y="f192"/>
                </a:lnTo>
                <a:lnTo>
                  <a:pt x="f146" y="f196"/>
                </a:lnTo>
                <a:lnTo>
                  <a:pt x="f146" y="f192"/>
                </a:lnTo>
                <a:lnTo>
                  <a:pt x="f44" y="f196"/>
                </a:lnTo>
                <a:lnTo>
                  <a:pt x="f42" y="f196"/>
                </a:lnTo>
                <a:lnTo>
                  <a:pt x="f33" y="f208"/>
                </a:lnTo>
                <a:lnTo>
                  <a:pt x="f36" y="f213"/>
                </a:lnTo>
                <a:lnTo>
                  <a:pt x="f57" y="f185"/>
                </a:lnTo>
                <a:lnTo>
                  <a:pt x="f5" y="f227"/>
                </a:lnTo>
                <a:lnTo>
                  <a:pt x="f5" y="f180"/>
                </a:lnTo>
                <a:lnTo>
                  <a:pt x="f146" y="f203"/>
                </a:lnTo>
                <a:lnTo>
                  <a:pt x="f25" y="f190"/>
                </a:lnTo>
                <a:lnTo>
                  <a:pt x="f42" y="f230"/>
                </a:lnTo>
                <a:lnTo>
                  <a:pt x="f123" y="f207"/>
                </a:lnTo>
                <a:lnTo>
                  <a:pt x="f73" y="f192"/>
                </a:lnTo>
                <a:lnTo>
                  <a:pt x="f74" y="f192"/>
                </a:lnTo>
                <a:lnTo>
                  <a:pt x="f74" y="f191"/>
                </a:lnTo>
                <a:lnTo>
                  <a:pt x="f74" y="f190"/>
                </a:lnTo>
                <a:lnTo>
                  <a:pt x="f30" y="f190"/>
                </a:lnTo>
                <a:lnTo>
                  <a:pt x="f37" y="f202"/>
                </a:lnTo>
                <a:lnTo>
                  <a:pt x="f38" y="f202"/>
                </a:lnTo>
                <a:lnTo>
                  <a:pt x="f41" y="f203"/>
                </a:lnTo>
                <a:lnTo>
                  <a:pt x="f40" y="f203"/>
                </a:lnTo>
                <a:lnTo>
                  <a:pt x="f40" y="f230"/>
                </a:lnTo>
                <a:lnTo>
                  <a:pt x="f60" y="f236"/>
                </a:lnTo>
                <a:lnTo>
                  <a:pt x="f67" y="f225"/>
                </a:lnTo>
                <a:lnTo>
                  <a:pt x="f68" y="f225"/>
                </a:lnTo>
                <a:lnTo>
                  <a:pt x="f69" y="f225"/>
                </a:lnTo>
                <a:lnTo>
                  <a:pt x="f91" y="f177"/>
                </a:lnTo>
                <a:lnTo>
                  <a:pt x="f70" y="f177"/>
                </a:lnTo>
                <a:lnTo>
                  <a:pt x="f91" y="f179"/>
                </a:lnTo>
                <a:lnTo>
                  <a:pt x="f70" y="f179"/>
                </a:lnTo>
                <a:lnTo>
                  <a:pt x="f91" y="f180"/>
                </a:lnTo>
                <a:lnTo>
                  <a:pt x="f91" y="f179"/>
                </a:lnTo>
                <a:lnTo>
                  <a:pt x="f98" y="f180"/>
                </a:lnTo>
                <a:lnTo>
                  <a:pt x="f99" y="f180"/>
                </a:lnTo>
                <a:lnTo>
                  <a:pt x="f100" y="f845"/>
                </a:lnTo>
                <a:lnTo>
                  <a:pt x="f5" y="f268"/>
                </a:lnTo>
                <a:lnTo>
                  <a:pt x="f5" y="f846"/>
                </a:lnTo>
                <a:lnTo>
                  <a:pt x="f38" y="f236"/>
                </a:lnTo>
                <a:lnTo>
                  <a:pt x="f38" y="f226"/>
                </a:lnTo>
                <a:lnTo>
                  <a:pt x="f37" y="f226"/>
                </a:lnTo>
                <a:lnTo>
                  <a:pt x="f35" y="f232"/>
                </a:lnTo>
                <a:lnTo>
                  <a:pt x="f40" y="f845"/>
                </a:lnTo>
                <a:lnTo>
                  <a:pt x="f44" y="f845"/>
                </a:lnTo>
                <a:lnTo>
                  <a:pt x="f44" y="f268"/>
                </a:lnTo>
                <a:lnTo>
                  <a:pt x="f100" y="f64"/>
                </a:lnTo>
                <a:lnTo>
                  <a:pt x="f148" y="f296"/>
                </a:lnTo>
                <a:lnTo>
                  <a:pt x="f147" y="f296"/>
                </a:lnTo>
                <a:lnTo>
                  <a:pt x="f42" y="f306"/>
                </a:lnTo>
                <a:lnTo>
                  <a:pt x="f42" y="f846"/>
                </a:lnTo>
                <a:lnTo>
                  <a:pt x="f147" y="f306"/>
                </a:lnTo>
                <a:lnTo>
                  <a:pt x="f44" y="f267"/>
                </a:lnTo>
                <a:lnTo>
                  <a:pt x="f40" y="f267"/>
                </a:lnTo>
                <a:lnTo>
                  <a:pt x="f41" y="f267"/>
                </a:lnTo>
                <a:lnTo>
                  <a:pt x="f38" y="f268"/>
                </a:lnTo>
                <a:lnTo>
                  <a:pt x="f38" y="f845"/>
                </a:lnTo>
                <a:lnTo>
                  <a:pt x="f37" y="f845"/>
                </a:lnTo>
                <a:lnTo>
                  <a:pt x="f38" y="f845"/>
                </a:lnTo>
                <a:lnTo>
                  <a:pt x="f37" y="f845"/>
                </a:lnTo>
                <a:lnTo>
                  <a:pt x="f38" y="f845"/>
                </a:lnTo>
                <a:lnTo>
                  <a:pt x="f38" y="f180"/>
                </a:lnTo>
                <a:lnTo>
                  <a:pt x="f41" y="f180"/>
                </a:lnTo>
                <a:lnTo>
                  <a:pt x="f22" y="f230"/>
                </a:lnTo>
                <a:lnTo>
                  <a:pt x="f22" y="f203"/>
                </a:lnTo>
                <a:lnTo>
                  <a:pt x="f33" y="f203"/>
                </a:lnTo>
                <a:lnTo>
                  <a:pt x="f32" y="f202"/>
                </a:lnTo>
                <a:lnTo>
                  <a:pt x="f8" y="f9"/>
                </a:lnTo>
                <a:lnTo>
                  <a:pt x="f158" y="f566"/>
                </a:lnTo>
                <a:lnTo>
                  <a:pt x="f271" y="f263"/>
                </a:lnTo>
                <a:lnTo>
                  <a:pt x="f355" y="f262"/>
                </a:lnTo>
                <a:lnTo>
                  <a:pt x="f158" y="f244"/>
                </a:lnTo>
                <a:lnTo>
                  <a:pt x="f157" y="f566"/>
                </a:lnTo>
                <a:lnTo>
                  <a:pt x="f158" y="f566"/>
                </a:lnTo>
                <a:lnTo>
                  <a:pt x="f8" y="f9"/>
                </a:lnTo>
                <a:lnTo>
                  <a:pt x="f158" y="f244"/>
                </a:lnTo>
                <a:lnTo>
                  <a:pt x="f157" y="f127"/>
                </a:lnTo>
                <a:lnTo>
                  <a:pt x="f157" y="f244"/>
                </a:lnTo>
                <a:lnTo>
                  <a:pt x="f158" y="f244"/>
                </a:lnTo>
                <a:lnTo>
                  <a:pt x="f8" y="f9"/>
                </a:lnTo>
                <a:lnTo>
                  <a:pt x="f189" y="f715"/>
                </a:lnTo>
                <a:lnTo>
                  <a:pt x="f189" y="f431"/>
                </a:lnTo>
                <a:lnTo>
                  <a:pt x="f189" y="f798"/>
                </a:lnTo>
                <a:lnTo>
                  <a:pt x="f193" y="f462"/>
                </a:lnTo>
                <a:lnTo>
                  <a:pt x="f193" y="f452"/>
                </a:lnTo>
                <a:lnTo>
                  <a:pt x="f189" y="f452"/>
                </a:lnTo>
                <a:lnTo>
                  <a:pt x="f193" y="f452"/>
                </a:lnTo>
                <a:lnTo>
                  <a:pt x="f189" y="f199"/>
                </a:lnTo>
                <a:lnTo>
                  <a:pt x="f189" y="f194"/>
                </a:lnTo>
                <a:lnTo>
                  <a:pt x="f183" y="f184"/>
                </a:lnTo>
                <a:lnTo>
                  <a:pt x="f183" y="f214"/>
                </a:lnTo>
                <a:lnTo>
                  <a:pt x="f184" y="f695"/>
                </a:lnTo>
                <a:lnTo>
                  <a:pt x="f183" y="f695"/>
                </a:lnTo>
                <a:lnTo>
                  <a:pt x="f189" y="f715"/>
                </a:lnTo>
                <a:lnTo>
                  <a:pt x="f8" y="f9"/>
                </a:lnTo>
                <a:lnTo>
                  <a:pt x="f183" y="f248"/>
                </a:lnTo>
                <a:lnTo>
                  <a:pt x="f184" y="f248"/>
                </a:lnTo>
                <a:lnTo>
                  <a:pt x="f184" y="f695"/>
                </a:lnTo>
                <a:lnTo>
                  <a:pt x="f266" y="f294"/>
                </a:lnTo>
                <a:lnTo>
                  <a:pt x="f451" y="f159"/>
                </a:lnTo>
                <a:lnTo>
                  <a:pt x="f451" y="f270"/>
                </a:lnTo>
                <a:lnTo>
                  <a:pt x="f183" y="f248"/>
                </a:lnTo>
                <a:lnTo>
                  <a:pt x="f8" y="f9"/>
                </a:lnTo>
                <a:lnTo>
                  <a:pt x="f337" y="f174"/>
                </a:lnTo>
                <a:lnTo>
                  <a:pt x="f336" y="f843"/>
                </a:lnTo>
                <a:lnTo>
                  <a:pt x="f336" y="f173"/>
                </a:lnTo>
                <a:lnTo>
                  <a:pt x="f336" y="f430"/>
                </a:lnTo>
                <a:lnTo>
                  <a:pt x="f337" y="f174"/>
                </a:lnTo>
                <a:lnTo>
                  <a:pt x="f8" y="f9"/>
                </a:lnTo>
                <a:lnTo>
                  <a:pt x="f337" y="f506"/>
                </a:lnTo>
                <a:lnTo>
                  <a:pt x="f337" y="f506"/>
                </a:lnTo>
                <a:lnTo>
                  <a:pt x="f337" y="f239"/>
                </a:lnTo>
                <a:lnTo>
                  <a:pt x="f337" y="f506"/>
                </a:lnTo>
                <a:lnTo>
                  <a:pt x="f8" y="f9"/>
                </a:lnTo>
                <a:lnTo>
                  <a:pt x="f156" y="f550"/>
                </a:lnTo>
                <a:lnTo>
                  <a:pt x="f157" y="f797"/>
                </a:lnTo>
                <a:lnTo>
                  <a:pt x="f157" y="f550"/>
                </a:lnTo>
                <a:lnTo>
                  <a:pt x="f156" y="f550"/>
                </a:lnTo>
                <a:lnTo>
                  <a:pt x="f8" y="f9"/>
                </a:lnTo>
                <a:lnTo>
                  <a:pt x="f156" y="f513"/>
                </a:lnTo>
                <a:lnTo>
                  <a:pt x="f160" y="f532"/>
                </a:lnTo>
                <a:lnTo>
                  <a:pt x="f157" y="f523"/>
                </a:lnTo>
                <a:lnTo>
                  <a:pt x="f156" y="f513"/>
                </a:lnTo>
                <a:lnTo>
                  <a:pt x="f8" y="f9"/>
                </a:lnTo>
                <a:lnTo>
                  <a:pt x="f355" y="f531"/>
                </a:lnTo>
                <a:lnTo>
                  <a:pt x="f160" y="f523"/>
                </a:lnTo>
                <a:lnTo>
                  <a:pt x="f307" y="f530"/>
                </a:lnTo>
                <a:lnTo>
                  <a:pt x="f355" y="f531"/>
                </a:lnTo>
                <a:lnTo>
                  <a:pt x="f8" y="f9"/>
                </a:lnTo>
                <a:lnTo>
                  <a:pt x="f271" y="f514"/>
                </a:lnTo>
                <a:lnTo>
                  <a:pt x="f173" y="f523"/>
                </a:lnTo>
                <a:lnTo>
                  <a:pt x="f157" y="f529"/>
                </a:lnTo>
                <a:lnTo>
                  <a:pt x="f173" y="f530"/>
                </a:lnTo>
                <a:lnTo>
                  <a:pt x="f155" y="f265"/>
                </a:lnTo>
                <a:lnTo>
                  <a:pt x="f271" y="f514"/>
                </a:lnTo>
                <a:lnTo>
                  <a:pt x="f8" y="f9"/>
                </a:lnTo>
                <a:lnTo>
                  <a:pt x="f135" y="f517"/>
                </a:lnTo>
                <a:lnTo>
                  <a:pt x="f132" y="f516"/>
                </a:lnTo>
                <a:lnTo>
                  <a:pt x="f132" y="f517"/>
                </a:lnTo>
                <a:lnTo>
                  <a:pt x="f132" y="f516"/>
                </a:lnTo>
                <a:lnTo>
                  <a:pt x="f132" y="f517"/>
                </a:lnTo>
                <a:lnTo>
                  <a:pt x="f135" y="f517"/>
                </a:lnTo>
                <a:lnTo>
                  <a:pt x="f8" y="f9"/>
                </a:lnTo>
                <a:lnTo>
                  <a:pt x="f291" y="f241"/>
                </a:lnTo>
                <a:lnTo>
                  <a:pt x="f178" y="f533"/>
                </a:lnTo>
                <a:lnTo>
                  <a:pt x="f129" y="f523"/>
                </a:lnTo>
                <a:lnTo>
                  <a:pt x="f291" y="f241"/>
                </a:lnTo>
                <a:lnTo>
                  <a:pt x="f8" y="f9"/>
                </a:lnTo>
                <a:lnTo>
                  <a:pt x="f52" y="f469"/>
                </a:lnTo>
                <a:lnTo>
                  <a:pt x="f53" y="f243"/>
                </a:lnTo>
                <a:lnTo>
                  <a:pt x="f53" y="f469"/>
                </a:lnTo>
                <a:lnTo>
                  <a:pt x="f52" y="f243"/>
                </a:lnTo>
                <a:lnTo>
                  <a:pt x="f52" y="f469"/>
                </a:lnTo>
                <a:lnTo>
                  <a:pt x="f8" y="f9"/>
                </a:lnTo>
                <a:lnTo>
                  <a:pt x="f396" y="f173"/>
                </a:lnTo>
                <a:lnTo>
                  <a:pt x="f396" y="f847"/>
                </a:lnTo>
                <a:lnTo>
                  <a:pt x="f310" y="f173"/>
                </a:lnTo>
                <a:lnTo>
                  <a:pt x="f396" y="f843"/>
                </a:lnTo>
                <a:lnTo>
                  <a:pt x="f396" y="f173"/>
                </a:lnTo>
                <a:lnTo>
                  <a:pt x="f8" y="f9"/>
                </a:lnTo>
                <a:lnTo>
                  <a:pt x="f426" y="f695"/>
                </a:lnTo>
                <a:lnTo>
                  <a:pt x="f396" y="f248"/>
                </a:lnTo>
                <a:lnTo>
                  <a:pt x="f310" y="f300"/>
                </a:lnTo>
                <a:lnTo>
                  <a:pt x="f396" y="f738"/>
                </a:lnTo>
                <a:lnTo>
                  <a:pt x="f370" y="f715"/>
                </a:lnTo>
                <a:lnTo>
                  <a:pt x="f818" y="f738"/>
                </a:lnTo>
                <a:lnTo>
                  <a:pt x="f426" y="f695"/>
                </a:lnTo>
                <a:lnTo>
                  <a:pt x="f8" y="f9"/>
                </a:lnTo>
                <a:lnTo>
                  <a:pt x="f322" y="f431"/>
                </a:lnTo>
                <a:lnTo>
                  <a:pt x="f818" y="f798"/>
                </a:lnTo>
                <a:lnTo>
                  <a:pt x="f322" y="f102"/>
                </a:lnTo>
                <a:lnTo>
                  <a:pt x="f313" y="f101"/>
                </a:lnTo>
                <a:lnTo>
                  <a:pt x="f322" y="f431"/>
                </a:lnTo>
                <a:lnTo>
                  <a:pt x="f8" y="f9"/>
                </a:lnTo>
                <a:lnTo>
                  <a:pt x="f319" y="f214"/>
                </a:lnTo>
                <a:lnTo>
                  <a:pt x="f310" y="f102"/>
                </a:lnTo>
                <a:lnTo>
                  <a:pt x="f396" y="f234"/>
                </a:lnTo>
                <a:lnTo>
                  <a:pt x="f327" y="f243"/>
                </a:lnTo>
                <a:lnTo>
                  <a:pt x="f319" y="f214"/>
                </a:lnTo>
                <a:lnTo>
                  <a:pt x="f8" y="f9"/>
                </a:lnTo>
                <a:lnTo>
                  <a:pt x="f99" y="f488"/>
                </a:lnTo>
                <a:lnTo>
                  <a:pt x="f330" y="f216"/>
                </a:lnTo>
                <a:lnTo>
                  <a:pt x="f399" y="f469"/>
                </a:lnTo>
                <a:lnTo>
                  <a:pt x="f286" y="f266"/>
                </a:lnTo>
                <a:lnTo>
                  <a:pt x="f287" y="f266"/>
                </a:lnTo>
                <a:lnTo>
                  <a:pt x="f72" y="f184"/>
                </a:lnTo>
                <a:lnTo>
                  <a:pt x="f72" y="f183"/>
                </a:lnTo>
                <a:lnTo>
                  <a:pt x="f289" y="f189"/>
                </a:lnTo>
                <a:lnTo>
                  <a:pt x="f74" y="f195"/>
                </a:lnTo>
                <a:lnTo>
                  <a:pt x="f58" y="f509"/>
                </a:lnTo>
                <a:lnTo>
                  <a:pt x="f99" y="f488"/>
                </a:lnTo>
                <a:lnTo>
                  <a:pt x="f8" y="f9"/>
                </a:lnTo>
                <a:lnTo>
                  <a:pt x="f372" y="f467"/>
                </a:lnTo>
                <a:lnTo>
                  <a:pt x="f424" y="f184"/>
                </a:lnTo>
                <a:lnTo>
                  <a:pt x="f285" y="f184"/>
                </a:lnTo>
                <a:lnTo>
                  <a:pt x="f372" y="f467"/>
                </a:lnTo>
                <a:lnTo>
                  <a:pt x="f8" y="f9"/>
                </a:lnTo>
                <a:lnTo>
                  <a:pt x="f22" y="f718"/>
                </a:lnTo>
                <a:lnTo>
                  <a:pt x="f36" y="f274"/>
                </a:lnTo>
                <a:lnTo>
                  <a:pt x="f58" y="f483"/>
                </a:lnTo>
                <a:lnTo>
                  <a:pt x="f288" y="f193"/>
                </a:lnTo>
                <a:lnTo>
                  <a:pt x="f286" y="f194"/>
                </a:lnTo>
                <a:lnTo>
                  <a:pt x="f285" y="f194"/>
                </a:lnTo>
                <a:lnTo>
                  <a:pt x="f121" y="f193"/>
                </a:lnTo>
                <a:lnTo>
                  <a:pt x="f286" y="f200"/>
                </a:lnTo>
                <a:lnTo>
                  <a:pt x="f424" y="f189"/>
                </a:lnTo>
                <a:lnTo>
                  <a:pt x="f373" y="f184"/>
                </a:lnTo>
                <a:lnTo>
                  <a:pt x="f327" y="f336"/>
                </a:lnTo>
                <a:lnTo>
                  <a:pt x="f396" y="f235"/>
                </a:lnTo>
                <a:lnTo>
                  <a:pt x="f322" y="f336"/>
                </a:lnTo>
                <a:lnTo>
                  <a:pt x="f313" y="f336"/>
                </a:lnTo>
                <a:lnTo>
                  <a:pt x="f319" y="f462"/>
                </a:lnTo>
                <a:lnTo>
                  <a:pt x="f316" y="f462"/>
                </a:lnTo>
                <a:lnTo>
                  <a:pt x="f313" y="f467"/>
                </a:lnTo>
                <a:lnTo>
                  <a:pt x="f399" y="f183"/>
                </a:lnTo>
                <a:lnTo>
                  <a:pt x="f285" y="f200"/>
                </a:lnTo>
                <a:lnTo>
                  <a:pt x="f286" y="f209"/>
                </a:lnTo>
                <a:lnTo>
                  <a:pt x="f286" y="f200"/>
                </a:lnTo>
                <a:lnTo>
                  <a:pt x="f287" y="f209"/>
                </a:lnTo>
                <a:lnTo>
                  <a:pt x="f22" y="f718"/>
                </a:lnTo>
                <a:lnTo>
                  <a:pt x="f8" y="f9"/>
                </a:lnTo>
                <a:lnTo>
                  <a:pt x="f424" y="f489"/>
                </a:lnTo>
                <a:lnTo>
                  <a:pt x="f373" y="f503"/>
                </a:lnTo>
                <a:lnTo>
                  <a:pt x="f424" y="f503"/>
                </a:lnTo>
                <a:lnTo>
                  <a:pt x="f373" y="f503"/>
                </a:lnTo>
                <a:lnTo>
                  <a:pt x="f424" y="f489"/>
                </a:lnTo>
                <a:lnTo>
                  <a:pt x="f8" y="f9"/>
                </a:lnTo>
                <a:lnTo>
                  <a:pt x="f121" y="f247"/>
                </a:lnTo>
                <a:lnTo>
                  <a:pt x="f285" y="f257"/>
                </a:lnTo>
                <a:lnTo>
                  <a:pt x="f286" y="f257"/>
                </a:lnTo>
                <a:lnTo>
                  <a:pt x="f286" y="f247"/>
                </a:lnTo>
                <a:lnTo>
                  <a:pt x="f287" y="f247"/>
                </a:lnTo>
                <a:lnTo>
                  <a:pt x="f287" y="f565"/>
                </a:lnTo>
                <a:lnTo>
                  <a:pt x="f286" y="f565"/>
                </a:lnTo>
                <a:lnTo>
                  <a:pt x="f285" y="f565"/>
                </a:lnTo>
                <a:lnTo>
                  <a:pt x="f286" y="f125"/>
                </a:lnTo>
                <a:lnTo>
                  <a:pt x="f72" y="f127"/>
                </a:lnTo>
                <a:lnTo>
                  <a:pt x="f287" y="f125"/>
                </a:lnTo>
                <a:lnTo>
                  <a:pt x="f32" y="f207"/>
                </a:lnTo>
                <a:lnTo>
                  <a:pt x="f72" y="f127"/>
                </a:lnTo>
                <a:lnTo>
                  <a:pt x="f399" y="f265"/>
                </a:lnTo>
                <a:lnTo>
                  <a:pt x="f396" y="f531"/>
                </a:lnTo>
                <a:lnTo>
                  <a:pt x="f55" y="f498"/>
                </a:lnTo>
                <a:lnTo>
                  <a:pt x="f111" y="f339"/>
                </a:lnTo>
                <a:lnTo>
                  <a:pt x="f164" y="f339"/>
                </a:lnTo>
                <a:lnTo>
                  <a:pt x="f674" y="f532"/>
                </a:lnTo>
                <a:lnTo>
                  <a:pt x="f330" y="f255"/>
                </a:lnTo>
                <a:lnTo>
                  <a:pt x="f327" y="f255"/>
                </a:lnTo>
                <a:lnTo>
                  <a:pt x="f424" y="f252"/>
                </a:lnTo>
                <a:lnTo>
                  <a:pt x="f424" y="f251"/>
                </a:lnTo>
                <a:lnTo>
                  <a:pt x="f121" y="f251"/>
                </a:lnTo>
                <a:lnTo>
                  <a:pt x="f123" y="f252"/>
                </a:lnTo>
                <a:lnTo>
                  <a:pt x="f424" y="f252"/>
                </a:lnTo>
                <a:lnTo>
                  <a:pt x="f121" y="f247"/>
                </a:lnTo>
                <a:lnTo>
                  <a:pt x="f8" y="f9"/>
                </a:lnTo>
                <a:lnTo>
                  <a:pt x="f426" y="f252"/>
                </a:lnTo>
                <a:lnTo>
                  <a:pt x="f316" y="f566"/>
                </a:lnTo>
                <a:lnTo>
                  <a:pt x="f319" y="f207"/>
                </a:lnTo>
                <a:lnTo>
                  <a:pt x="f316" y="f208"/>
                </a:lnTo>
                <a:lnTo>
                  <a:pt x="f313" y="f208"/>
                </a:lnTo>
                <a:lnTo>
                  <a:pt x="f313" y="f263"/>
                </a:lnTo>
                <a:lnTo>
                  <a:pt x="f313" y="f262"/>
                </a:lnTo>
                <a:lnTo>
                  <a:pt x="f396" y="f565"/>
                </a:lnTo>
                <a:lnTo>
                  <a:pt x="f118" y="f516"/>
                </a:lnTo>
                <a:lnTo>
                  <a:pt x="f132" y="f530"/>
                </a:lnTo>
                <a:lnTo>
                  <a:pt x="f108" y="f258"/>
                </a:lnTo>
                <a:lnTo>
                  <a:pt x="f818" y="f262"/>
                </a:lnTo>
                <a:lnTo>
                  <a:pt x="f288" y="f196"/>
                </a:lnTo>
                <a:lnTo>
                  <a:pt x="f426" y="f252"/>
                </a:lnTo>
                <a:lnTo>
                  <a:pt x="f8" y="f9"/>
                </a:lnTo>
                <a:lnTo>
                  <a:pt x="f54" y="f254"/>
                </a:lnTo>
                <a:lnTo>
                  <a:pt x="f52" y="f256"/>
                </a:lnTo>
                <a:lnTo>
                  <a:pt x="f53" y="f256"/>
                </a:lnTo>
                <a:lnTo>
                  <a:pt x="f54" y="f785"/>
                </a:lnTo>
                <a:lnTo>
                  <a:pt x="f55" y="f256"/>
                </a:lnTo>
                <a:lnTo>
                  <a:pt x="f55" y="f254"/>
                </a:lnTo>
                <a:lnTo>
                  <a:pt x="f54" y="f254"/>
                </a:lnTo>
                <a:lnTo>
                  <a:pt x="f8" y="f9"/>
                </a:lnTo>
                <a:lnTo>
                  <a:pt x="f276" y="f129"/>
                </a:lnTo>
                <a:lnTo>
                  <a:pt x="f275" y="f135"/>
                </a:lnTo>
                <a:lnTo>
                  <a:pt x="f275" y="f129"/>
                </a:lnTo>
                <a:lnTo>
                  <a:pt x="f275" y="f135"/>
                </a:lnTo>
                <a:lnTo>
                  <a:pt x="f274" y="f135"/>
                </a:lnTo>
                <a:lnTo>
                  <a:pt x="f275" y="f135"/>
                </a:lnTo>
                <a:lnTo>
                  <a:pt x="f276" y="f129"/>
                </a:lnTo>
                <a:lnTo>
                  <a:pt x="f8" y="f9"/>
                </a:lnTo>
                <a:lnTo>
                  <a:pt x="f118" y="f84"/>
                </a:lnTo>
                <a:lnTo>
                  <a:pt x="f119" y="f78"/>
                </a:lnTo>
                <a:lnTo>
                  <a:pt x="f55" y="f78"/>
                </a:lnTo>
                <a:lnTo>
                  <a:pt x="f55" y="f81"/>
                </a:lnTo>
                <a:lnTo>
                  <a:pt x="f54" y="f772"/>
                </a:lnTo>
                <a:lnTo>
                  <a:pt x="f119" y="f78"/>
                </a:lnTo>
                <a:lnTo>
                  <a:pt x="f118" y="f84"/>
                </a:lnTo>
                <a:lnTo>
                  <a:pt x="f8" y="f9"/>
                </a:lnTo>
                <a:lnTo>
                  <a:pt x="f108" y="f215"/>
                </a:lnTo>
                <a:lnTo>
                  <a:pt x="f109" y="f215"/>
                </a:lnTo>
                <a:lnTo>
                  <a:pt x="f109" y="f204"/>
                </a:lnTo>
                <a:lnTo>
                  <a:pt x="f109" y="f205"/>
                </a:lnTo>
                <a:lnTo>
                  <a:pt x="f108" y="f205"/>
                </a:lnTo>
                <a:lnTo>
                  <a:pt x="f108" y="f212"/>
                </a:lnTo>
                <a:lnTo>
                  <a:pt x="f106" y="f205"/>
                </a:lnTo>
                <a:lnTo>
                  <a:pt x="f104" y="f204"/>
                </a:lnTo>
                <a:lnTo>
                  <a:pt x="f104" y="f215"/>
                </a:lnTo>
                <a:lnTo>
                  <a:pt x="f104" y="f204"/>
                </a:lnTo>
                <a:lnTo>
                  <a:pt x="f104" y="f215"/>
                </a:lnTo>
                <a:lnTo>
                  <a:pt x="f106" y="f215"/>
                </a:lnTo>
                <a:lnTo>
                  <a:pt x="f104" y="f215"/>
                </a:lnTo>
                <a:lnTo>
                  <a:pt x="f106" y="f215"/>
                </a:lnTo>
                <a:lnTo>
                  <a:pt x="f107" y="f215"/>
                </a:lnTo>
                <a:lnTo>
                  <a:pt x="f106" y="f215"/>
                </a:lnTo>
                <a:lnTo>
                  <a:pt x="f107" y="f215"/>
                </a:lnTo>
                <a:lnTo>
                  <a:pt x="f106" y="f215"/>
                </a:lnTo>
                <a:lnTo>
                  <a:pt x="f107" y="f215"/>
                </a:lnTo>
                <a:lnTo>
                  <a:pt x="f106" y="f213"/>
                </a:lnTo>
                <a:lnTo>
                  <a:pt x="f107" y="f215"/>
                </a:lnTo>
                <a:lnTo>
                  <a:pt x="f107" y="f213"/>
                </a:lnTo>
                <a:lnTo>
                  <a:pt x="f108" y="f215"/>
                </a:lnTo>
                <a:lnTo>
                  <a:pt x="f8" y="f9"/>
                </a:lnTo>
                <a:lnTo>
                  <a:pt x="f119" y="f179"/>
                </a:lnTo>
                <a:lnTo>
                  <a:pt x="f55" y="f180"/>
                </a:lnTo>
                <a:lnTo>
                  <a:pt x="f119" y="f180"/>
                </a:lnTo>
                <a:lnTo>
                  <a:pt x="f118" y="f179"/>
                </a:lnTo>
                <a:lnTo>
                  <a:pt x="f119" y="f179"/>
                </a:lnTo>
                <a:lnTo>
                  <a:pt x="f8" y="f9"/>
                </a:lnTo>
                <a:lnTo>
                  <a:pt x="f55" y="f613"/>
                </a:lnTo>
                <a:lnTo>
                  <a:pt x="f119" y="f602"/>
                </a:lnTo>
                <a:lnTo>
                  <a:pt x="f55" y="f600"/>
                </a:lnTo>
                <a:lnTo>
                  <a:pt x="f55" y="f605"/>
                </a:lnTo>
                <a:lnTo>
                  <a:pt x="f55" y="f613"/>
                </a:lnTo>
                <a:lnTo>
                  <a:pt x="f8" y="f9"/>
                </a:lnTo>
                <a:lnTo>
                  <a:pt x="f55" y="f203"/>
                </a:lnTo>
                <a:lnTo>
                  <a:pt x="f54" y="f230"/>
                </a:lnTo>
                <a:lnTo>
                  <a:pt x="f55" y="f230"/>
                </a:lnTo>
                <a:lnTo>
                  <a:pt x="f55" y="f203"/>
                </a:lnTo>
                <a:lnTo>
                  <a:pt x="f8" y="f9"/>
                </a:lnTo>
                <a:lnTo>
                  <a:pt x="f118" y="f203"/>
                </a:lnTo>
                <a:lnTo>
                  <a:pt x="f119" y="f203"/>
                </a:lnTo>
                <a:lnTo>
                  <a:pt x="f55" y="f230"/>
                </a:lnTo>
                <a:lnTo>
                  <a:pt x="f119" y="f230"/>
                </a:lnTo>
                <a:lnTo>
                  <a:pt x="f118" y="f203"/>
                </a:lnTo>
                <a:lnTo>
                  <a:pt x="f8" y="f9"/>
                </a:lnTo>
                <a:lnTo>
                  <a:pt x="f54" y="f613"/>
                </a:lnTo>
                <a:lnTo>
                  <a:pt x="f54" y="f612"/>
                </a:lnTo>
                <a:lnTo>
                  <a:pt x="f55" y="f848"/>
                </a:lnTo>
                <a:lnTo>
                  <a:pt x="f54" y="f613"/>
                </a:lnTo>
                <a:lnTo>
                  <a:pt x="f8" y="f9"/>
                </a:lnTo>
                <a:lnTo>
                  <a:pt x="f55" y="f202"/>
                </a:lnTo>
                <a:lnTo>
                  <a:pt x="f54" y="f202"/>
                </a:lnTo>
                <a:lnTo>
                  <a:pt x="f53" y="f203"/>
                </a:lnTo>
                <a:lnTo>
                  <a:pt x="f54" y="f203"/>
                </a:lnTo>
                <a:lnTo>
                  <a:pt x="f55" y="f203"/>
                </a:lnTo>
                <a:lnTo>
                  <a:pt x="f55" y="f202"/>
                </a:lnTo>
                <a:lnTo>
                  <a:pt x="f8" y="f9"/>
                </a:lnTo>
                <a:lnTo>
                  <a:pt x="f152" y="f264"/>
                </a:lnTo>
                <a:lnTo>
                  <a:pt x="f152" y="f258"/>
                </a:lnTo>
                <a:lnTo>
                  <a:pt x="f153" y="f264"/>
                </a:lnTo>
                <a:lnTo>
                  <a:pt x="f154" y="f265"/>
                </a:lnTo>
                <a:lnTo>
                  <a:pt x="f270" y="f517"/>
                </a:lnTo>
                <a:lnTo>
                  <a:pt x="f271" y="f517"/>
                </a:lnTo>
                <a:lnTo>
                  <a:pt x="f271" y="f516"/>
                </a:lnTo>
                <a:lnTo>
                  <a:pt x="f270" y="f517"/>
                </a:lnTo>
                <a:lnTo>
                  <a:pt x="f153" y="f265"/>
                </a:lnTo>
                <a:lnTo>
                  <a:pt x="f152" y="f264"/>
                </a:lnTo>
                <a:lnTo>
                  <a:pt x="f8" y="f9"/>
                </a:lnTo>
                <a:lnTo>
                  <a:pt x="f155" y="f208"/>
                </a:lnTo>
                <a:lnTo>
                  <a:pt x="f150" y="f208"/>
                </a:lnTo>
                <a:lnTo>
                  <a:pt x="f151" y="f208"/>
                </a:lnTo>
                <a:lnTo>
                  <a:pt x="f151" y="f263"/>
                </a:lnTo>
                <a:lnTo>
                  <a:pt x="f152" y="f263"/>
                </a:lnTo>
                <a:lnTo>
                  <a:pt x="f151" y="f262"/>
                </a:lnTo>
                <a:lnTo>
                  <a:pt x="f150" y="f262"/>
                </a:lnTo>
                <a:lnTo>
                  <a:pt x="f155" y="f263"/>
                </a:lnTo>
                <a:lnTo>
                  <a:pt x="f155" y="f208"/>
                </a:lnTo>
                <a:lnTo>
                  <a:pt x="f8" y="f9"/>
                </a:lnTo>
                <a:lnTo>
                  <a:pt x="f164" y="f182"/>
                </a:lnTo>
                <a:lnTo>
                  <a:pt x="f163" y="f185"/>
                </a:lnTo>
                <a:lnTo>
                  <a:pt x="f111" y="f185"/>
                </a:lnTo>
                <a:lnTo>
                  <a:pt x="f111" y="f182"/>
                </a:lnTo>
                <a:lnTo>
                  <a:pt x="f164" y="f182"/>
                </a:lnTo>
                <a:lnTo>
                  <a:pt x="f8" y="f9"/>
                </a:lnTo>
                <a:lnTo>
                  <a:pt x="f164" y="f225"/>
                </a:lnTo>
                <a:lnTo>
                  <a:pt x="f129" y="f788"/>
                </a:lnTo>
                <a:lnTo>
                  <a:pt x="f129" y="f236"/>
                </a:lnTo>
                <a:lnTo>
                  <a:pt x="f164" y="f225"/>
                </a:lnTo>
                <a:lnTo>
                  <a:pt x="f8" y="f9"/>
                </a:lnTo>
                <a:lnTo>
                  <a:pt x="f135" y="f201"/>
                </a:lnTo>
                <a:lnTo>
                  <a:pt x="f129" y="f182"/>
                </a:lnTo>
                <a:lnTo>
                  <a:pt x="f163" y="f182"/>
                </a:lnTo>
                <a:lnTo>
                  <a:pt x="f164" y="f201"/>
                </a:lnTo>
                <a:lnTo>
                  <a:pt x="f111" y="f202"/>
                </a:lnTo>
                <a:lnTo>
                  <a:pt x="f164" y="f202"/>
                </a:lnTo>
                <a:lnTo>
                  <a:pt x="f111" y="f202"/>
                </a:lnTo>
                <a:lnTo>
                  <a:pt x="f111" y="f203"/>
                </a:lnTo>
                <a:lnTo>
                  <a:pt x="f164" y="f202"/>
                </a:lnTo>
                <a:lnTo>
                  <a:pt x="f111" y="f203"/>
                </a:lnTo>
                <a:lnTo>
                  <a:pt x="f164" y="f203"/>
                </a:lnTo>
                <a:lnTo>
                  <a:pt x="f163" y="f203"/>
                </a:lnTo>
                <a:lnTo>
                  <a:pt x="f163" y="f202"/>
                </a:lnTo>
                <a:lnTo>
                  <a:pt x="f129" y="f202"/>
                </a:lnTo>
                <a:lnTo>
                  <a:pt x="f129" y="f201"/>
                </a:lnTo>
                <a:lnTo>
                  <a:pt x="f135" y="f201"/>
                </a:lnTo>
                <a:lnTo>
                  <a:pt x="f8" y="f9"/>
                </a:lnTo>
                <a:lnTo>
                  <a:pt x="f135" y="f192"/>
                </a:lnTo>
                <a:lnTo>
                  <a:pt x="f129" y="f196"/>
                </a:lnTo>
                <a:lnTo>
                  <a:pt x="f163" y="f196"/>
                </a:lnTo>
                <a:lnTo>
                  <a:pt x="f163" y="f192"/>
                </a:lnTo>
                <a:lnTo>
                  <a:pt x="f164" y="f192"/>
                </a:lnTo>
                <a:lnTo>
                  <a:pt x="f111" y="f192"/>
                </a:lnTo>
                <a:lnTo>
                  <a:pt x="f109" y="f191"/>
                </a:lnTo>
                <a:lnTo>
                  <a:pt x="f111" y="f191"/>
                </a:lnTo>
                <a:lnTo>
                  <a:pt x="f109" y="f191"/>
                </a:lnTo>
                <a:lnTo>
                  <a:pt x="f109" y="f190"/>
                </a:lnTo>
                <a:lnTo>
                  <a:pt x="f109" y="f188"/>
                </a:lnTo>
                <a:lnTo>
                  <a:pt x="f109" y="f190"/>
                </a:lnTo>
                <a:lnTo>
                  <a:pt x="f109" y="f188"/>
                </a:lnTo>
                <a:lnTo>
                  <a:pt x="f111" y="f188"/>
                </a:lnTo>
                <a:lnTo>
                  <a:pt x="f109" y="f188"/>
                </a:lnTo>
                <a:lnTo>
                  <a:pt x="f111" y="f188"/>
                </a:lnTo>
                <a:lnTo>
                  <a:pt x="f164" y="f188"/>
                </a:lnTo>
                <a:lnTo>
                  <a:pt x="f163" y="f188"/>
                </a:lnTo>
                <a:lnTo>
                  <a:pt x="f129" y="f190"/>
                </a:lnTo>
                <a:lnTo>
                  <a:pt x="f129" y="f191"/>
                </a:lnTo>
                <a:lnTo>
                  <a:pt x="f135" y="f191"/>
                </a:lnTo>
                <a:lnTo>
                  <a:pt x="f135" y="f192"/>
                </a:lnTo>
                <a:lnTo>
                  <a:pt x="f8" y="f9"/>
                </a:lnTo>
                <a:lnTo>
                  <a:pt x="f426" y="f236"/>
                </a:lnTo>
                <a:lnTo>
                  <a:pt x="f426" y="f226"/>
                </a:lnTo>
                <a:lnTo>
                  <a:pt x="f322" y="f226"/>
                </a:lnTo>
                <a:lnTo>
                  <a:pt x="f313" y="f236"/>
                </a:lnTo>
                <a:lnTo>
                  <a:pt x="f316" y="f788"/>
                </a:lnTo>
                <a:lnTo>
                  <a:pt x="f319" y="f225"/>
                </a:lnTo>
                <a:lnTo>
                  <a:pt x="f330" y="f177"/>
                </a:lnTo>
                <a:lnTo>
                  <a:pt x="f319" y="f177"/>
                </a:lnTo>
                <a:lnTo>
                  <a:pt x="f330" y="f177"/>
                </a:lnTo>
                <a:lnTo>
                  <a:pt x="f319" y="f177"/>
                </a:lnTo>
                <a:lnTo>
                  <a:pt x="f330" y="f179"/>
                </a:lnTo>
                <a:lnTo>
                  <a:pt x="f319" y="f177"/>
                </a:lnTo>
                <a:lnTo>
                  <a:pt x="f316" y="f177"/>
                </a:lnTo>
                <a:lnTo>
                  <a:pt x="f316" y="f179"/>
                </a:lnTo>
                <a:lnTo>
                  <a:pt x="f316" y="f177"/>
                </a:lnTo>
                <a:lnTo>
                  <a:pt x="f313" y="f177"/>
                </a:lnTo>
                <a:lnTo>
                  <a:pt x="f313" y="f179"/>
                </a:lnTo>
                <a:lnTo>
                  <a:pt x="f313" y="f177"/>
                </a:lnTo>
                <a:lnTo>
                  <a:pt x="f818" y="f225"/>
                </a:lnTo>
                <a:lnTo>
                  <a:pt x="f818" y="f788"/>
                </a:lnTo>
                <a:lnTo>
                  <a:pt x="f426" y="f788"/>
                </a:lnTo>
                <a:lnTo>
                  <a:pt x="f426" y="f236"/>
                </a:lnTo>
                <a:lnTo>
                  <a:pt x="f8" y="f9"/>
                </a:lnTo>
                <a:lnTo>
                  <a:pt x="f313" y="f191"/>
                </a:lnTo>
                <a:lnTo>
                  <a:pt x="f319" y="f190"/>
                </a:lnTo>
                <a:lnTo>
                  <a:pt x="f327" y="f188"/>
                </a:lnTo>
                <a:lnTo>
                  <a:pt x="f330" y="f188"/>
                </a:lnTo>
                <a:lnTo>
                  <a:pt x="f313" y="f190"/>
                </a:lnTo>
                <a:lnTo>
                  <a:pt x="f313" y="f191"/>
                </a:lnTo>
                <a:lnTo>
                  <a:pt x="f8" y="f9"/>
                </a:lnTo>
                <a:lnTo>
                  <a:pt x="f310" y="f196"/>
                </a:lnTo>
                <a:lnTo>
                  <a:pt x="f310" y="f223"/>
                </a:lnTo>
                <a:lnTo>
                  <a:pt x="f396" y="f196"/>
                </a:lnTo>
                <a:lnTo>
                  <a:pt x="f310" y="f196"/>
                </a:lnTo>
                <a:lnTo>
                  <a:pt x="f8" y="f9"/>
                </a:lnTo>
                <a:lnTo>
                  <a:pt x="f426" y="f192"/>
                </a:lnTo>
                <a:lnTo>
                  <a:pt x="f370" y="f192"/>
                </a:lnTo>
                <a:lnTo>
                  <a:pt x="f370" y="f196"/>
                </a:lnTo>
                <a:lnTo>
                  <a:pt x="f426" y="f192"/>
                </a:lnTo>
                <a:lnTo>
                  <a:pt x="f426" y="f191"/>
                </a:lnTo>
                <a:lnTo>
                  <a:pt x="f426" y="f192"/>
                </a:lnTo>
                <a:lnTo>
                  <a:pt x="f8" y="f9"/>
                </a:lnTo>
                <a:lnTo>
                  <a:pt x="f310" y="f230"/>
                </a:lnTo>
                <a:lnTo>
                  <a:pt x="f310" y="f203"/>
                </a:lnTo>
                <a:lnTo>
                  <a:pt x="f396" y="f203"/>
                </a:lnTo>
                <a:lnTo>
                  <a:pt x="f370" y="f232"/>
                </a:lnTo>
                <a:lnTo>
                  <a:pt x="f426" y="f232"/>
                </a:lnTo>
                <a:lnTo>
                  <a:pt x="f396" y="f232"/>
                </a:lnTo>
                <a:lnTo>
                  <a:pt x="f310" y="f230"/>
                </a:lnTo>
                <a:lnTo>
                  <a:pt x="f8" y="f9"/>
                </a:lnTo>
                <a:lnTo>
                  <a:pt x="f49" y="f196"/>
                </a:lnTo>
                <a:lnTo>
                  <a:pt x="f47" y="f223"/>
                </a:lnTo>
                <a:lnTo>
                  <a:pt x="f674" y="f223"/>
                </a:lnTo>
                <a:lnTo>
                  <a:pt x="f674" y="f222"/>
                </a:lnTo>
                <a:lnTo>
                  <a:pt x="f52" y="f221"/>
                </a:lnTo>
                <a:lnTo>
                  <a:pt x="f674" y="f221"/>
                </a:lnTo>
                <a:lnTo>
                  <a:pt x="f674" y="f213"/>
                </a:lnTo>
                <a:lnTo>
                  <a:pt x="f49" y="f221"/>
                </a:lnTo>
                <a:lnTo>
                  <a:pt x="f50" y="f222"/>
                </a:lnTo>
                <a:lnTo>
                  <a:pt x="f310" y="f222"/>
                </a:lnTo>
                <a:lnTo>
                  <a:pt x="f50" y="f222"/>
                </a:lnTo>
                <a:lnTo>
                  <a:pt x="f50" y="f223"/>
                </a:lnTo>
                <a:lnTo>
                  <a:pt x="f50" y="f222"/>
                </a:lnTo>
                <a:lnTo>
                  <a:pt x="f50" y="f223"/>
                </a:lnTo>
                <a:lnTo>
                  <a:pt x="f310" y="f196"/>
                </a:lnTo>
                <a:lnTo>
                  <a:pt x="f50" y="f223"/>
                </a:lnTo>
                <a:lnTo>
                  <a:pt x="f50" y="f196"/>
                </a:lnTo>
                <a:lnTo>
                  <a:pt x="f50" y="f223"/>
                </a:lnTo>
                <a:lnTo>
                  <a:pt x="f49" y="f196"/>
                </a:lnTo>
                <a:lnTo>
                  <a:pt x="f8" y="f9"/>
                </a:lnTo>
                <a:lnTo>
                  <a:pt x="f424" y="f179"/>
                </a:lnTo>
                <a:lnTo>
                  <a:pt x="f372" y="f177"/>
                </a:lnTo>
                <a:lnTo>
                  <a:pt x="f372" y="f225"/>
                </a:lnTo>
                <a:lnTo>
                  <a:pt x="f373" y="f225"/>
                </a:lnTo>
                <a:lnTo>
                  <a:pt x="f424" y="f179"/>
                </a:lnTo>
                <a:lnTo>
                  <a:pt x="f424" y="f177"/>
                </a:lnTo>
                <a:lnTo>
                  <a:pt x="f424" y="f179"/>
                </a:lnTo>
                <a:lnTo>
                  <a:pt x="f8" y="f9"/>
                </a:lnTo>
                <a:lnTo>
                  <a:pt x="f52" y="f227"/>
                </a:lnTo>
                <a:lnTo>
                  <a:pt x="f49" y="f236"/>
                </a:lnTo>
                <a:lnTo>
                  <a:pt x="f674" y="f226"/>
                </a:lnTo>
                <a:lnTo>
                  <a:pt x="f52" y="f227"/>
                </a:lnTo>
                <a:lnTo>
                  <a:pt x="f8" y="f9"/>
                </a:lnTo>
                <a:lnTo>
                  <a:pt x="f47" y="f230"/>
                </a:lnTo>
                <a:lnTo>
                  <a:pt x="f674" y="f203"/>
                </a:lnTo>
                <a:lnTo>
                  <a:pt x="f47" y="f203"/>
                </a:lnTo>
                <a:lnTo>
                  <a:pt x="f49" y="f230"/>
                </a:lnTo>
                <a:lnTo>
                  <a:pt x="f47" y="f230"/>
                </a:lnTo>
                <a:lnTo>
                  <a:pt x="f8" y="f9"/>
                </a:lnTo>
                <a:lnTo>
                  <a:pt x="f106" y="f127"/>
                </a:lnTo>
                <a:lnTo>
                  <a:pt x="f107" y="f127"/>
                </a:lnTo>
                <a:lnTo>
                  <a:pt x="f108" y="f250"/>
                </a:lnTo>
                <a:lnTo>
                  <a:pt x="f106" y="f127"/>
                </a:lnTo>
                <a:lnTo>
                  <a:pt x="f8" y="f9"/>
                </a:lnTo>
                <a:lnTo>
                  <a:pt x="f118" y="f620"/>
                </a:lnTo>
                <a:lnTo>
                  <a:pt x="f118" y="f625"/>
                </a:lnTo>
                <a:lnTo>
                  <a:pt x="f118" y="f621"/>
                </a:lnTo>
                <a:lnTo>
                  <a:pt x="f118" y="f620"/>
                </a:lnTo>
                <a:lnTo>
                  <a:pt x="f8" y="f9"/>
                </a:lnTo>
                <a:lnTo>
                  <a:pt x="f53" y="f808"/>
                </a:lnTo>
                <a:lnTo>
                  <a:pt x="f53" y="f848"/>
                </a:lnTo>
                <a:lnTo>
                  <a:pt x="f53" y="f613"/>
                </a:lnTo>
                <a:lnTo>
                  <a:pt x="f53" y="f808"/>
                </a:lnTo>
                <a:lnTo>
                  <a:pt x="f8" y="f9"/>
                </a:lnTo>
                <a:lnTo>
                  <a:pt x="f104" y="f191"/>
                </a:lnTo>
                <a:lnTo>
                  <a:pt x="f104" y="f192"/>
                </a:lnTo>
                <a:lnTo>
                  <a:pt x="f118" y="f191"/>
                </a:lnTo>
                <a:lnTo>
                  <a:pt x="f104" y="f191"/>
                </a:lnTo>
                <a:lnTo>
                  <a:pt x="f8" y="f9"/>
                </a:lnTo>
                <a:lnTo>
                  <a:pt x="f844" y="f264"/>
                </a:lnTo>
                <a:lnTo>
                  <a:pt x="f844" y="f258"/>
                </a:lnTo>
                <a:lnTo>
                  <a:pt x="f798" y="f264"/>
                </a:lnTo>
                <a:lnTo>
                  <a:pt x="f431" y="f264"/>
                </a:lnTo>
                <a:lnTo>
                  <a:pt x="f844" y="f264"/>
                </a:lnTo>
                <a:lnTo>
                  <a:pt x="f8" y="f9"/>
                </a:lnTo>
                <a:lnTo>
                  <a:pt x="f183" y="f529"/>
                </a:lnTo>
                <a:lnTo>
                  <a:pt x="f189" y="f514"/>
                </a:lnTo>
                <a:lnTo>
                  <a:pt x="f193" y="f530"/>
                </a:lnTo>
                <a:lnTo>
                  <a:pt x="f193" y="f531"/>
                </a:lnTo>
                <a:lnTo>
                  <a:pt x="f189" y="f530"/>
                </a:lnTo>
                <a:lnTo>
                  <a:pt x="f183" y="f529"/>
                </a:lnTo>
                <a:lnTo>
                  <a:pt x="f183" y="f514"/>
                </a:lnTo>
                <a:lnTo>
                  <a:pt x="f183" y="f529"/>
                </a:lnTo>
                <a:lnTo>
                  <a:pt x="f8" y="f9"/>
                </a:lnTo>
                <a:lnTo>
                  <a:pt x="f193" y="f516"/>
                </a:lnTo>
                <a:lnTo>
                  <a:pt x="f193" y="f515"/>
                </a:lnTo>
                <a:lnTo>
                  <a:pt x="f193" y="f521"/>
                </a:lnTo>
                <a:lnTo>
                  <a:pt x="f183" y="f515"/>
                </a:lnTo>
                <a:lnTo>
                  <a:pt x="f266" y="f517"/>
                </a:lnTo>
                <a:lnTo>
                  <a:pt x="f266" y="f265"/>
                </a:lnTo>
                <a:lnTo>
                  <a:pt x="f183" y="f517"/>
                </a:lnTo>
                <a:lnTo>
                  <a:pt x="f183" y="f265"/>
                </a:lnTo>
                <a:lnTo>
                  <a:pt x="f193" y="f516"/>
                </a:lnTo>
                <a:lnTo>
                  <a:pt x="f8" y="f9"/>
                </a:lnTo>
                <a:lnTo>
                  <a:pt x="f189" y="f52"/>
                </a:lnTo>
                <a:lnTo>
                  <a:pt x="f193" y="f52"/>
                </a:lnTo>
                <a:lnTo>
                  <a:pt x="f193" y="f48"/>
                </a:lnTo>
                <a:lnTo>
                  <a:pt x="f189" y="f52"/>
                </a:lnTo>
                <a:lnTo>
                  <a:pt x="f8" y="f9"/>
                </a:lnTo>
                <a:lnTo>
                  <a:pt x="f335" y="f205"/>
                </a:lnTo>
                <a:lnTo>
                  <a:pt x="f224" y="f212"/>
                </a:lnTo>
                <a:lnTo>
                  <a:pt x="f214" y="f206"/>
                </a:lnTo>
                <a:lnTo>
                  <a:pt x="f335" y="f205"/>
                </a:lnTo>
                <a:lnTo>
                  <a:pt x="f8" y="f9"/>
                </a:lnTo>
                <a:lnTo>
                  <a:pt x="f220" y="f260"/>
                </a:lnTo>
                <a:lnTo>
                  <a:pt x="f217" y="f255"/>
                </a:lnTo>
                <a:lnTo>
                  <a:pt x="f218" y="f255"/>
                </a:lnTo>
                <a:lnTo>
                  <a:pt x="f217" y="f254"/>
                </a:lnTo>
                <a:lnTo>
                  <a:pt x="f214" y="f254"/>
                </a:lnTo>
                <a:lnTo>
                  <a:pt x="f335" y="f256"/>
                </a:lnTo>
                <a:lnTo>
                  <a:pt x="f235" y="f785"/>
                </a:lnTo>
                <a:lnTo>
                  <a:pt x="f335" y="f785"/>
                </a:lnTo>
                <a:lnTo>
                  <a:pt x="f234" y="f251"/>
                </a:lnTo>
                <a:lnTo>
                  <a:pt x="f235" y="f251"/>
                </a:lnTo>
                <a:lnTo>
                  <a:pt x="f335" y="f251"/>
                </a:lnTo>
                <a:lnTo>
                  <a:pt x="f335" y="f252"/>
                </a:lnTo>
                <a:lnTo>
                  <a:pt x="f335" y="f251"/>
                </a:lnTo>
                <a:lnTo>
                  <a:pt x="f216" y="f256"/>
                </a:lnTo>
                <a:lnTo>
                  <a:pt x="f217" y="f254"/>
                </a:lnTo>
                <a:lnTo>
                  <a:pt x="f218" y="f254"/>
                </a:lnTo>
                <a:lnTo>
                  <a:pt x="f220" y="f260"/>
                </a:lnTo>
                <a:lnTo>
                  <a:pt x="f8" y="f9"/>
                </a:lnTo>
                <a:lnTo>
                  <a:pt x="f337" y="f530"/>
                </a:lnTo>
                <a:lnTo>
                  <a:pt x="f337" y="f531"/>
                </a:lnTo>
                <a:lnTo>
                  <a:pt x="f469" y="f513"/>
                </a:lnTo>
                <a:lnTo>
                  <a:pt x="f337" y="f513"/>
                </a:lnTo>
                <a:lnTo>
                  <a:pt x="f337" y="f523"/>
                </a:lnTo>
                <a:lnTo>
                  <a:pt x="f220" y="f531"/>
                </a:lnTo>
                <a:lnTo>
                  <a:pt x="f218" y="f531"/>
                </a:lnTo>
                <a:lnTo>
                  <a:pt x="f218" y="f530"/>
                </a:lnTo>
                <a:lnTo>
                  <a:pt x="f219" y="f530"/>
                </a:lnTo>
                <a:lnTo>
                  <a:pt x="f220" y="f530"/>
                </a:lnTo>
                <a:lnTo>
                  <a:pt x="f337" y="f530"/>
                </a:lnTo>
                <a:lnTo>
                  <a:pt x="f8" y="f9"/>
                </a:lnTo>
                <a:lnTo>
                  <a:pt x="f193" y="f505"/>
                </a:lnTo>
                <a:lnTo>
                  <a:pt x="f189" y="f486"/>
                </a:lnTo>
                <a:lnTo>
                  <a:pt x="f193" y="f486"/>
                </a:lnTo>
                <a:lnTo>
                  <a:pt x="f193" y="f505"/>
                </a:lnTo>
                <a:lnTo>
                  <a:pt x="f8" y="f9"/>
                </a:lnTo>
                <a:lnTo>
                  <a:pt x="f189" y="f47"/>
                </a:lnTo>
                <a:lnTo>
                  <a:pt x="f193" y="f49"/>
                </a:lnTo>
                <a:lnTo>
                  <a:pt x="f189" y="f49"/>
                </a:lnTo>
                <a:lnTo>
                  <a:pt x="f189" y="f47"/>
                </a:lnTo>
                <a:lnTo>
                  <a:pt x="f8" y="f9"/>
                </a:lnTo>
                <a:lnTo>
                  <a:pt x="f195" y="f217"/>
                </a:lnTo>
                <a:lnTo>
                  <a:pt x="f195" y="f216"/>
                </a:lnTo>
                <a:lnTo>
                  <a:pt x="f197" y="f214"/>
                </a:lnTo>
                <a:lnTo>
                  <a:pt x="f195" y="f216"/>
                </a:lnTo>
                <a:lnTo>
                  <a:pt x="f195" y="f217"/>
                </a:lnTo>
                <a:lnTo>
                  <a:pt x="f8" y="f9"/>
                </a:lnTo>
                <a:lnTo>
                  <a:pt x="f195" y="f355"/>
                </a:lnTo>
                <a:lnTo>
                  <a:pt x="f194" y="f158"/>
                </a:lnTo>
                <a:lnTo>
                  <a:pt x="f194" y="f157"/>
                </a:lnTo>
                <a:lnTo>
                  <a:pt x="f194" y="f158"/>
                </a:lnTo>
                <a:lnTo>
                  <a:pt x="f195" y="f158"/>
                </a:lnTo>
                <a:lnTo>
                  <a:pt x="f197" y="f158"/>
                </a:lnTo>
                <a:lnTo>
                  <a:pt x="f197" y="f355"/>
                </a:lnTo>
                <a:lnTo>
                  <a:pt x="f197" y="f307"/>
                </a:lnTo>
                <a:lnTo>
                  <a:pt x="f195" y="f355"/>
                </a:lnTo>
                <a:lnTo>
                  <a:pt x="f8" y="f9"/>
                </a:lnTo>
                <a:lnTo>
                  <a:pt x="f195" y="f178"/>
                </a:lnTo>
                <a:lnTo>
                  <a:pt x="f194" y="f291"/>
                </a:lnTo>
                <a:lnTo>
                  <a:pt x="f197" y="f178"/>
                </a:lnTo>
                <a:lnTo>
                  <a:pt x="f197" y="f181"/>
                </a:lnTo>
                <a:lnTo>
                  <a:pt x="f195" y="f178"/>
                </a:lnTo>
                <a:lnTo>
                  <a:pt x="f8" y="f9"/>
                </a:lnTo>
                <a:lnTo>
                  <a:pt x="f195" y="f695"/>
                </a:lnTo>
                <a:lnTo>
                  <a:pt x="f195" y="f248"/>
                </a:lnTo>
                <a:lnTo>
                  <a:pt x="f194" y="f695"/>
                </a:lnTo>
                <a:lnTo>
                  <a:pt x="f193" y="f430"/>
                </a:lnTo>
                <a:lnTo>
                  <a:pt x="f194" y="f430"/>
                </a:lnTo>
                <a:lnTo>
                  <a:pt x="f193" y="f430"/>
                </a:lnTo>
                <a:lnTo>
                  <a:pt x="f194" y="f430"/>
                </a:lnTo>
                <a:lnTo>
                  <a:pt x="f193" y="f430"/>
                </a:lnTo>
                <a:lnTo>
                  <a:pt x="f194" y="f430"/>
                </a:lnTo>
                <a:lnTo>
                  <a:pt x="f195" y="f695"/>
                </a:lnTo>
                <a:lnTo>
                  <a:pt x="f8" y="f9"/>
                </a:lnTo>
                <a:lnTo>
                  <a:pt x="f194" y="f430"/>
                </a:lnTo>
                <a:lnTo>
                  <a:pt x="f194" y="f695"/>
                </a:lnTo>
                <a:lnTo>
                  <a:pt x="f195" y="f695"/>
                </a:lnTo>
                <a:lnTo>
                  <a:pt x="f194" y="f430"/>
                </a:lnTo>
                <a:lnTo>
                  <a:pt x="f8" y="f9"/>
                </a:lnTo>
                <a:lnTo>
                  <a:pt x="f271" y="f188"/>
                </a:lnTo>
                <a:lnTo>
                  <a:pt x="f307" y="f190"/>
                </a:lnTo>
                <a:lnTo>
                  <a:pt x="f307" y="f191"/>
                </a:lnTo>
                <a:lnTo>
                  <a:pt x="f271" y="f191"/>
                </a:lnTo>
                <a:lnTo>
                  <a:pt x="f270" y="f190"/>
                </a:lnTo>
                <a:lnTo>
                  <a:pt x="f154" y="f188"/>
                </a:lnTo>
                <a:lnTo>
                  <a:pt x="f270" y="f190"/>
                </a:lnTo>
                <a:lnTo>
                  <a:pt x="f270" y="f188"/>
                </a:lnTo>
                <a:lnTo>
                  <a:pt x="f271" y="f190"/>
                </a:lnTo>
                <a:lnTo>
                  <a:pt x="f271" y="f188"/>
                </a:lnTo>
                <a:lnTo>
                  <a:pt x="f8" y="f9"/>
                </a:lnTo>
                <a:lnTo>
                  <a:pt x="f153" y="f196"/>
                </a:lnTo>
                <a:lnTo>
                  <a:pt x="f153" y="f223"/>
                </a:lnTo>
                <a:lnTo>
                  <a:pt x="f154" y="f223"/>
                </a:lnTo>
                <a:lnTo>
                  <a:pt x="f154" y="f222"/>
                </a:lnTo>
                <a:lnTo>
                  <a:pt x="f153" y="f221"/>
                </a:lnTo>
                <a:lnTo>
                  <a:pt x="f151" y="f222"/>
                </a:lnTo>
                <a:lnTo>
                  <a:pt x="f150" y="f223"/>
                </a:lnTo>
                <a:lnTo>
                  <a:pt x="f150" y="f196"/>
                </a:lnTo>
                <a:lnTo>
                  <a:pt x="f155" y="f192"/>
                </a:lnTo>
                <a:lnTo>
                  <a:pt x="f150" y="f192"/>
                </a:lnTo>
                <a:lnTo>
                  <a:pt x="f151" y="f192"/>
                </a:lnTo>
                <a:lnTo>
                  <a:pt x="f151" y="f191"/>
                </a:lnTo>
                <a:lnTo>
                  <a:pt x="f152" y="f191"/>
                </a:lnTo>
                <a:lnTo>
                  <a:pt x="f153" y="f192"/>
                </a:lnTo>
                <a:lnTo>
                  <a:pt x="f153" y="f196"/>
                </a:lnTo>
                <a:lnTo>
                  <a:pt x="f8" y="f9"/>
                </a:lnTo>
                <a:lnTo>
                  <a:pt x="f159" y="f205"/>
                </a:lnTo>
                <a:lnTo>
                  <a:pt x="f161" y="f212"/>
                </a:lnTo>
                <a:lnTo>
                  <a:pt x="f162" y="f206"/>
                </a:lnTo>
                <a:lnTo>
                  <a:pt x="f162" y="f207"/>
                </a:lnTo>
                <a:lnTo>
                  <a:pt x="f159" y="f206"/>
                </a:lnTo>
                <a:lnTo>
                  <a:pt x="f157" y="f205"/>
                </a:lnTo>
                <a:lnTo>
                  <a:pt x="f156" y="f205"/>
                </a:lnTo>
                <a:lnTo>
                  <a:pt x="f157" y="f204"/>
                </a:lnTo>
                <a:lnTo>
                  <a:pt x="f159" y="f205"/>
                </a:lnTo>
                <a:lnTo>
                  <a:pt x="f8" y="f9"/>
                </a:lnTo>
                <a:lnTo>
                  <a:pt x="f151" y="f225"/>
                </a:lnTo>
                <a:lnTo>
                  <a:pt x="f152" y="f225"/>
                </a:lnTo>
                <a:lnTo>
                  <a:pt x="f152" y="f788"/>
                </a:lnTo>
                <a:lnTo>
                  <a:pt x="f151" y="f225"/>
                </a:lnTo>
                <a:lnTo>
                  <a:pt x="f8" y="f9"/>
                </a:lnTo>
                <a:lnTo>
                  <a:pt x="f355" y="f202"/>
                </a:lnTo>
                <a:lnTo>
                  <a:pt x="f158" y="f201"/>
                </a:lnTo>
                <a:lnTo>
                  <a:pt x="f271" y="f203"/>
                </a:lnTo>
                <a:lnTo>
                  <a:pt x="f271" y="f202"/>
                </a:lnTo>
                <a:lnTo>
                  <a:pt x="f307" y="f202"/>
                </a:lnTo>
                <a:lnTo>
                  <a:pt x="f271" y="f203"/>
                </a:lnTo>
                <a:lnTo>
                  <a:pt x="f355" y="f202"/>
                </a:lnTo>
                <a:lnTo>
                  <a:pt x="f8" y="f9"/>
                </a:lnTo>
                <a:lnTo>
                  <a:pt x="f171" y="f260"/>
                </a:lnTo>
                <a:lnTo>
                  <a:pt x="f172" y="f260"/>
                </a:lnTo>
                <a:lnTo>
                  <a:pt x="f172" y="f255"/>
                </a:lnTo>
                <a:lnTo>
                  <a:pt x="f172" y="f260"/>
                </a:lnTo>
                <a:lnTo>
                  <a:pt x="f172" y="f255"/>
                </a:lnTo>
                <a:lnTo>
                  <a:pt x="f172" y="f260"/>
                </a:lnTo>
                <a:lnTo>
                  <a:pt x="f171" y="f260"/>
                </a:lnTo>
                <a:lnTo>
                  <a:pt x="f8" y="f9"/>
                </a:lnTo>
                <a:lnTo>
                  <a:pt x="f151" y="f213"/>
                </a:lnTo>
                <a:lnTo>
                  <a:pt x="f152" y="f213"/>
                </a:lnTo>
                <a:lnTo>
                  <a:pt x="f152" y="f215"/>
                </a:lnTo>
                <a:lnTo>
                  <a:pt x="f151" y="f215"/>
                </a:lnTo>
                <a:lnTo>
                  <a:pt x="f151" y="f213"/>
                </a:lnTo>
                <a:lnTo>
                  <a:pt x="f151" y="f215"/>
                </a:lnTo>
                <a:lnTo>
                  <a:pt x="f151" y="f213"/>
                </a:lnTo>
                <a:lnTo>
                  <a:pt x="f8" y="f9"/>
                </a:lnTo>
                <a:lnTo>
                  <a:pt x="f154" y="f192"/>
                </a:lnTo>
                <a:lnTo>
                  <a:pt x="f270" y="f192"/>
                </a:lnTo>
                <a:lnTo>
                  <a:pt x="f271" y="f196"/>
                </a:lnTo>
                <a:lnTo>
                  <a:pt x="f271" y="f223"/>
                </a:lnTo>
                <a:lnTo>
                  <a:pt x="f270" y="f223"/>
                </a:lnTo>
                <a:lnTo>
                  <a:pt x="f153" y="f192"/>
                </a:lnTo>
                <a:lnTo>
                  <a:pt x="f154" y="f192"/>
                </a:lnTo>
                <a:lnTo>
                  <a:pt x="f8" y="f9"/>
                </a:lnTo>
                <a:lnTo>
                  <a:pt x="f178" y="f185"/>
                </a:lnTo>
                <a:lnTo>
                  <a:pt x="f181" y="f185"/>
                </a:lnTo>
                <a:lnTo>
                  <a:pt x="f181" y="f182"/>
                </a:lnTo>
                <a:lnTo>
                  <a:pt x="f178" y="f185"/>
                </a:lnTo>
                <a:lnTo>
                  <a:pt x="f8" y="f9"/>
                </a:lnTo>
                <a:lnTo>
                  <a:pt x="f158" y="f232"/>
                </a:lnTo>
                <a:lnTo>
                  <a:pt x="f157" y="f232"/>
                </a:lnTo>
                <a:lnTo>
                  <a:pt x="f158" y="f230"/>
                </a:lnTo>
                <a:lnTo>
                  <a:pt x="f355" y="f232"/>
                </a:lnTo>
                <a:lnTo>
                  <a:pt x="f158" y="f232"/>
                </a:lnTo>
                <a:lnTo>
                  <a:pt x="f8" y="f9"/>
                </a:lnTo>
                <a:lnTo>
                  <a:pt x="f430" y="f208"/>
                </a:lnTo>
                <a:lnTo>
                  <a:pt x="f301" y="f208"/>
                </a:lnTo>
                <a:lnTo>
                  <a:pt x="f300" y="f262"/>
                </a:lnTo>
                <a:lnTo>
                  <a:pt x="f301" y="f262"/>
                </a:lnTo>
                <a:lnTo>
                  <a:pt x="f308" y="f208"/>
                </a:lnTo>
                <a:lnTo>
                  <a:pt x="f430" y="f208"/>
                </a:lnTo>
                <a:lnTo>
                  <a:pt x="f8" y="f9"/>
                </a:lnTo>
                <a:lnTo>
                  <a:pt x="f287" y="f203"/>
                </a:lnTo>
                <a:lnTo>
                  <a:pt x="f286" y="f203"/>
                </a:lnTo>
                <a:lnTo>
                  <a:pt x="f286" y="f230"/>
                </a:lnTo>
                <a:lnTo>
                  <a:pt x="f286" y="f203"/>
                </a:lnTo>
                <a:lnTo>
                  <a:pt x="f286" y="f230"/>
                </a:lnTo>
                <a:lnTo>
                  <a:pt x="f286" y="f203"/>
                </a:lnTo>
                <a:lnTo>
                  <a:pt x="f286" y="f230"/>
                </a:lnTo>
                <a:lnTo>
                  <a:pt x="f285" y="f203"/>
                </a:lnTo>
                <a:lnTo>
                  <a:pt x="f285" y="f230"/>
                </a:lnTo>
                <a:lnTo>
                  <a:pt x="f285" y="f203"/>
                </a:lnTo>
                <a:lnTo>
                  <a:pt x="f121" y="f203"/>
                </a:lnTo>
                <a:lnTo>
                  <a:pt x="f123" y="f203"/>
                </a:lnTo>
                <a:lnTo>
                  <a:pt x="f123" y="f201"/>
                </a:lnTo>
                <a:lnTo>
                  <a:pt x="f424" y="f202"/>
                </a:lnTo>
                <a:lnTo>
                  <a:pt x="f123" y="f201"/>
                </a:lnTo>
                <a:lnTo>
                  <a:pt x="f424" y="f201"/>
                </a:lnTo>
                <a:lnTo>
                  <a:pt x="f424" y="f182"/>
                </a:lnTo>
                <a:lnTo>
                  <a:pt x="f123" y="f182"/>
                </a:lnTo>
                <a:lnTo>
                  <a:pt x="f424" y="f182"/>
                </a:lnTo>
                <a:lnTo>
                  <a:pt x="f123" y="f182"/>
                </a:lnTo>
                <a:lnTo>
                  <a:pt x="f123" y="f185"/>
                </a:lnTo>
                <a:lnTo>
                  <a:pt x="f121" y="f185"/>
                </a:lnTo>
                <a:lnTo>
                  <a:pt x="f285" y="f185"/>
                </a:lnTo>
                <a:lnTo>
                  <a:pt x="f285" y="f182"/>
                </a:lnTo>
                <a:lnTo>
                  <a:pt x="f285" y="f185"/>
                </a:lnTo>
                <a:lnTo>
                  <a:pt x="f286" y="f182"/>
                </a:lnTo>
                <a:lnTo>
                  <a:pt x="f287" y="f182"/>
                </a:lnTo>
                <a:lnTo>
                  <a:pt x="f287" y="f201"/>
                </a:lnTo>
                <a:lnTo>
                  <a:pt x="f288" y="f202"/>
                </a:lnTo>
                <a:lnTo>
                  <a:pt x="f287" y="f202"/>
                </a:lnTo>
                <a:lnTo>
                  <a:pt x="f288" y="f202"/>
                </a:lnTo>
                <a:lnTo>
                  <a:pt x="f287" y="f202"/>
                </a:lnTo>
                <a:lnTo>
                  <a:pt x="f288" y="f203"/>
                </a:lnTo>
                <a:lnTo>
                  <a:pt x="f287" y="f202"/>
                </a:lnTo>
                <a:lnTo>
                  <a:pt x="f288" y="f203"/>
                </a:lnTo>
                <a:lnTo>
                  <a:pt x="f287" y="f203"/>
                </a:lnTo>
                <a:lnTo>
                  <a:pt x="f288" y="f203"/>
                </a:lnTo>
                <a:lnTo>
                  <a:pt x="f287" y="f203"/>
                </a:lnTo>
                <a:lnTo>
                  <a:pt x="f8" y="f9"/>
                </a:lnTo>
                <a:lnTo>
                  <a:pt x="f738" y="f256"/>
                </a:lnTo>
                <a:lnTo>
                  <a:pt x="f297" y="f256"/>
                </a:lnTo>
                <a:lnTo>
                  <a:pt x="f297" y="f785"/>
                </a:lnTo>
                <a:lnTo>
                  <a:pt x="f738" y="f256"/>
                </a:lnTo>
                <a:lnTo>
                  <a:pt x="f8" y="f9"/>
                </a:lnTo>
                <a:lnTo>
                  <a:pt x="f162" y="f215"/>
                </a:lnTo>
                <a:lnTo>
                  <a:pt x="f294" y="f215"/>
                </a:lnTo>
                <a:lnTo>
                  <a:pt x="f842" y="f204"/>
                </a:lnTo>
                <a:lnTo>
                  <a:pt x="f842" y="f205"/>
                </a:lnTo>
                <a:lnTo>
                  <a:pt x="f162" y="f215"/>
                </a:lnTo>
                <a:lnTo>
                  <a:pt x="f8" y="f9"/>
                </a:lnTo>
                <a:lnTo>
                  <a:pt x="f197" y="f229"/>
                </a:lnTo>
                <a:lnTo>
                  <a:pt x="f195" y="f231"/>
                </a:lnTo>
                <a:lnTo>
                  <a:pt x="f195" y="f229"/>
                </a:lnTo>
                <a:lnTo>
                  <a:pt x="f197" y="f229"/>
                </a:lnTo>
                <a:lnTo>
                  <a:pt x="f8" y="f9"/>
                </a:lnTo>
                <a:lnTo>
                  <a:pt x="f431" y="f258"/>
                </a:lnTo>
                <a:lnTo>
                  <a:pt x="f844" y="f258"/>
                </a:lnTo>
                <a:lnTo>
                  <a:pt x="f844" y="f260"/>
                </a:lnTo>
                <a:lnTo>
                  <a:pt x="f431" y="f258"/>
                </a:lnTo>
                <a:lnTo>
                  <a:pt x="f8" y="f9"/>
                </a:lnTo>
                <a:lnTo>
                  <a:pt x="f469" y="f260"/>
                </a:lnTo>
                <a:lnTo>
                  <a:pt x="f336" y="f258"/>
                </a:lnTo>
                <a:lnTo>
                  <a:pt x="f469" y="f258"/>
                </a:lnTo>
                <a:lnTo>
                  <a:pt x="f337" y="f260"/>
                </a:lnTo>
                <a:lnTo>
                  <a:pt x="f469" y="f260"/>
                </a:lnTo>
                <a:lnTo>
                  <a:pt x="f8" y="f9"/>
                </a:lnTo>
                <a:lnTo>
                  <a:pt x="f297" y="f127"/>
                </a:lnTo>
                <a:lnTo>
                  <a:pt x="f300" y="f244"/>
                </a:lnTo>
                <a:lnTo>
                  <a:pt x="f297" y="f244"/>
                </a:lnTo>
                <a:lnTo>
                  <a:pt x="f300" y="f244"/>
                </a:lnTo>
                <a:lnTo>
                  <a:pt x="f297" y="f127"/>
                </a:lnTo>
                <a:lnTo>
                  <a:pt x="f8" y="f9"/>
                </a:lnTo>
                <a:lnTo>
                  <a:pt x="f695" y="f208"/>
                </a:lnTo>
                <a:lnTo>
                  <a:pt x="f248" y="f208"/>
                </a:lnTo>
                <a:lnTo>
                  <a:pt x="f176" y="f206"/>
                </a:lnTo>
                <a:lnTo>
                  <a:pt x="f249" y="f206"/>
                </a:lnTo>
                <a:lnTo>
                  <a:pt x="f695" y="f207"/>
                </a:lnTo>
                <a:lnTo>
                  <a:pt x="f695" y="f208"/>
                </a:lnTo>
                <a:lnTo>
                  <a:pt x="f8" y="f9"/>
                </a:lnTo>
                <a:lnTo>
                  <a:pt x="f431" y="f565"/>
                </a:lnTo>
                <a:lnTo>
                  <a:pt x="f431" y="f247"/>
                </a:lnTo>
                <a:lnTo>
                  <a:pt x="f715" y="f565"/>
                </a:lnTo>
                <a:lnTo>
                  <a:pt x="f715" y="f125"/>
                </a:lnTo>
                <a:lnTo>
                  <a:pt x="f844" y="f565"/>
                </a:lnTo>
                <a:lnTo>
                  <a:pt x="f844" y="f125"/>
                </a:lnTo>
                <a:lnTo>
                  <a:pt x="f844" y="f565"/>
                </a:lnTo>
                <a:lnTo>
                  <a:pt x="f431" y="f565"/>
                </a:lnTo>
                <a:lnTo>
                  <a:pt x="f8" y="f9"/>
                </a:lnTo>
                <a:lnTo>
                  <a:pt x="f400" y="f286"/>
                </a:lnTo>
                <a:lnTo>
                  <a:pt x="f400" y="f287"/>
                </a:lnTo>
                <a:lnTo>
                  <a:pt x="f309" y="f288"/>
                </a:lnTo>
                <a:lnTo>
                  <a:pt x="f311" y="f288"/>
                </a:lnTo>
                <a:lnTo>
                  <a:pt x="f311" y="f287"/>
                </a:lnTo>
                <a:lnTo>
                  <a:pt x="f309" y="f286"/>
                </a:lnTo>
                <a:lnTo>
                  <a:pt x="f400" y="f286"/>
                </a:lnTo>
                <a:lnTo>
                  <a:pt x="f8" y="f9"/>
                </a:lnTo>
                <a:lnTo>
                  <a:pt x="f812" y="f23"/>
                </a:lnTo>
                <a:lnTo>
                  <a:pt x="f812" y="f25"/>
                </a:lnTo>
                <a:lnTo>
                  <a:pt x="f402" y="f23"/>
                </a:lnTo>
                <a:lnTo>
                  <a:pt x="f812" y="f23"/>
                </a:lnTo>
                <a:lnTo>
                  <a:pt x="f8" y="f9"/>
                </a:lnTo>
                <a:lnTo>
                  <a:pt x="f317" y="f45"/>
                </a:lnTo>
                <a:lnTo>
                  <a:pt x="f317" y="f37"/>
                </a:lnTo>
                <a:lnTo>
                  <a:pt x="f315" y="f37"/>
                </a:lnTo>
                <a:lnTo>
                  <a:pt x="f315" y="f45"/>
                </a:lnTo>
                <a:lnTo>
                  <a:pt x="f315" y="f36"/>
                </a:lnTo>
                <a:lnTo>
                  <a:pt x="f314" y="f45"/>
                </a:lnTo>
                <a:lnTo>
                  <a:pt x="f314" y="f36"/>
                </a:lnTo>
                <a:lnTo>
                  <a:pt x="f314" y="f45"/>
                </a:lnTo>
                <a:lnTo>
                  <a:pt x="f312" y="f45"/>
                </a:lnTo>
                <a:lnTo>
                  <a:pt x="f314" y="f45"/>
                </a:lnTo>
                <a:lnTo>
                  <a:pt x="f312" y="f37"/>
                </a:lnTo>
                <a:lnTo>
                  <a:pt x="f314" y="f37"/>
                </a:lnTo>
                <a:lnTo>
                  <a:pt x="f315" y="f38"/>
                </a:lnTo>
                <a:lnTo>
                  <a:pt x="f317" y="f37"/>
                </a:lnTo>
                <a:lnTo>
                  <a:pt x="f321" y="f37"/>
                </a:lnTo>
                <a:lnTo>
                  <a:pt x="f317" y="f45"/>
                </a:lnTo>
                <a:lnTo>
                  <a:pt x="f8" y="f9"/>
                </a:lnTo>
                <a:lnTo>
                  <a:pt x="f822" y="f40"/>
                </a:lnTo>
                <a:lnTo>
                  <a:pt x="f318" y="f40"/>
                </a:lnTo>
                <a:lnTo>
                  <a:pt x="f318" y="f44"/>
                </a:lnTo>
                <a:lnTo>
                  <a:pt x="f318" y="f42"/>
                </a:lnTo>
                <a:lnTo>
                  <a:pt x="f822" y="f42"/>
                </a:lnTo>
                <a:lnTo>
                  <a:pt x="f835" y="f40"/>
                </a:lnTo>
                <a:lnTo>
                  <a:pt x="f822" y="f40"/>
                </a:lnTo>
                <a:lnTo>
                  <a:pt x="f8" y="f9"/>
                </a:lnTo>
                <a:lnTo>
                  <a:pt x="f823" y="f60"/>
                </a:lnTo>
                <a:lnTo>
                  <a:pt x="f813" y="f58"/>
                </a:lnTo>
                <a:lnTo>
                  <a:pt x="f813" y="f60"/>
                </a:lnTo>
                <a:lnTo>
                  <a:pt x="f328" y="f58"/>
                </a:lnTo>
                <a:lnTo>
                  <a:pt x="f326" y="f58"/>
                </a:lnTo>
                <a:lnTo>
                  <a:pt x="f326" y="f57"/>
                </a:lnTo>
                <a:lnTo>
                  <a:pt x="f329" y="f67"/>
                </a:lnTo>
                <a:lnTo>
                  <a:pt x="f326" y="f67"/>
                </a:lnTo>
                <a:lnTo>
                  <a:pt x="f329" y="f68"/>
                </a:lnTo>
                <a:lnTo>
                  <a:pt x="f326" y="f68"/>
                </a:lnTo>
                <a:lnTo>
                  <a:pt x="f329" y="f69"/>
                </a:lnTo>
                <a:lnTo>
                  <a:pt x="f326" y="f68"/>
                </a:lnTo>
                <a:lnTo>
                  <a:pt x="f326" y="f69"/>
                </a:lnTo>
                <a:lnTo>
                  <a:pt x="f328" y="f68"/>
                </a:lnTo>
                <a:lnTo>
                  <a:pt x="f813" y="f68"/>
                </a:lnTo>
                <a:lnTo>
                  <a:pt x="f813" y="f67"/>
                </a:lnTo>
                <a:lnTo>
                  <a:pt x="f823" y="f67"/>
                </a:lnTo>
                <a:lnTo>
                  <a:pt x="f823" y="f57"/>
                </a:lnTo>
                <a:lnTo>
                  <a:pt x="f823" y="f58"/>
                </a:lnTo>
                <a:lnTo>
                  <a:pt x="f823" y="f60"/>
                </a:lnTo>
                <a:lnTo>
                  <a:pt x="f8" y="f9"/>
                </a:lnTo>
                <a:lnTo>
                  <a:pt x="f332" y="f30"/>
                </a:lnTo>
                <a:lnTo>
                  <a:pt x="f332" y="f29"/>
                </a:lnTo>
                <a:lnTo>
                  <a:pt x="f835" y="f29"/>
                </a:lnTo>
                <a:lnTo>
                  <a:pt x="f332" y="f32"/>
                </a:lnTo>
                <a:lnTo>
                  <a:pt x="f835" y="f32"/>
                </a:lnTo>
                <a:lnTo>
                  <a:pt x="f332" y="f32"/>
                </a:lnTo>
                <a:lnTo>
                  <a:pt x="f332" y="f33"/>
                </a:lnTo>
                <a:lnTo>
                  <a:pt x="f331" y="f32"/>
                </a:lnTo>
                <a:lnTo>
                  <a:pt x="f331" y="f29"/>
                </a:lnTo>
                <a:lnTo>
                  <a:pt x="f332" y="f29"/>
                </a:lnTo>
                <a:lnTo>
                  <a:pt x="f332" y="f30"/>
                </a:lnTo>
                <a:lnTo>
                  <a:pt x="f8" y="f9"/>
                </a:lnTo>
                <a:lnTo>
                  <a:pt x="f392" y="f41"/>
                </a:lnTo>
                <a:lnTo>
                  <a:pt x="f392" y="f40"/>
                </a:lnTo>
                <a:lnTo>
                  <a:pt x="f387" y="f40"/>
                </a:lnTo>
                <a:lnTo>
                  <a:pt x="f392" y="f40"/>
                </a:lnTo>
                <a:lnTo>
                  <a:pt x="f392" y="f41"/>
                </a:lnTo>
                <a:lnTo>
                  <a:pt x="f8" y="f9"/>
                </a:lnTo>
                <a:lnTo>
                  <a:pt x="f763" y="f632"/>
                </a:lnTo>
                <a:lnTo>
                  <a:pt x="f757" y="f632"/>
                </a:lnTo>
                <a:lnTo>
                  <a:pt x="f356" y="f632"/>
                </a:lnTo>
                <a:lnTo>
                  <a:pt x="f356" y="f633"/>
                </a:lnTo>
                <a:lnTo>
                  <a:pt x="f762" y="f776"/>
                </a:lnTo>
                <a:lnTo>
                  <a:pt x="f758" y="f776"/>
                </a:lnTo>
                <a:lnTo>
                  <a:pt x="f351" y="f776"/>
                </a:lnTo>
                <a:lnTo>
                  <a:pt x="f758" y="f633"/>
                </a:lnTo>
                <a:lnTo>
                  <a:pt x="f351" y="f632"/>
                </a:lnTo>
                <a:lnTo>
                  <a:pt x="f348" y="f632"/>
                </a:lnTo>
                <a:lnTo>
                  <a:pt x="f758" y="f631"/>
                </a:lnTo>
                <a:lnTo>
                  <a:pt x="f351" y="f631"/>
                </a:lnTo>
                <a:lnTo>
                  <a:pt x="f348" y="f630"/>
                </a:lnTo>
                <a:lnTo>
                  <a:pt x="f348" y="f629"/>
                </a:lnTo>
                <a:lnTo>
                  <a:pt x="f758" y="f631"/>
                </a:lnTo>
                <a:lnTo>
                  <a:pt x="f762" y="f630"/>
                </a:lnTo>
                <a:lnTo>
                  <a:pt x="f762" y="f629"/>
                </a:lnTo>
                <a:lnTo>
                  <a:pt x="f762" y="f630"/>
                </a:lnTo>
                <a:lnTo>
                  <a:pt x="f356" y="f630"/>
                </a:lnTo>
                <a:lnTo>
                  <a:pt x="f356" y="f631"/>
                </a:lnTo>
                <a:lnTo>
                  <a:pt x="f763" y="f632"/>
                </a:lnTo>
                <a:lnTo>
                  <a:pt x="f8" y="f9"/>
                </a:lnTo>
                <a:lnTo>
                  <a:pt x="f353" y="f635"/>
                </a:lnTo>
                <a:lnTo>
                  <a:pt x="f348" y="f636"/>
                </a:lnTo>
                <a:lnTo>
                  <a:pt x="f758" y="f637"/>
                </a:lnTo>
                <a:lnTo>
                  <a:pt x="f758" y="f638"/>
                </a:lnTo>
                <a:lnTo>
                  <a:pt x="f758" y="f673"/>
                </a:lnTo>
                <a:lnTo>
                  <a:pt x="f757" y="f639"/>
                </a:lnTo>
                <a:lnTo>
                  <a:pt x="f762" y="f639"/>
                </a:lnTo>
                <a:lnTo>
                  <a:pt x="f758" y="f639"/>
                </a:lnTo>
                <a:lnTo>
                  <a:pt x="f758" y="f640"/>
                </a:lnTo>
                <a:lnTo>
                  <a:pt x="f351" y="f642"/>
                </a:lnTo>
                <a:lnTo>
                  <a:pt x="f348" y="f642"/>
                </a:lnTo>
                <a:lnTo>
                  <a:pt x="f348" y="f641"/>
                </a:lnTo>
                <a:lnTo>
                  <a:pt x="f353" y="f643"/>
                </a:lnTo>
                <a:lnTo>
                  <a:pt x="f759" y="f644"/>
                </a:lnTo>
                <a:lnTo>
                  <a:pt x="f760" y="f644"/>
                </a:lnTo>
                <a:lnTo>
                  <a:pt x="f6" y="f643"/>
                </a:lnTo>
                <a:lnTo>
                  <a:pt x="f761" y="f642"/>
                </a:lnTo>
                <a:lnTo>
                  <a:pt x="f760" y="f640"/>
                </a:lnTo>
                <a:lnTo>
                  <a:pt x="f760" y="f672"/>
                </a:lnTo>
                <a:lnTo>
                  <a:pt x="f761" y="f672"/>
                </a:lnTo>
                <a:lnTo>
                  <a:pt x="f6" y="f672"/>
                </a:lnTo>
                <a:lnTo>
                  <a:pt x="f6" y="f673"/>
                </a:lnTo>
                <a:lnTo>
                  <a:pt x="f760" y="f673"/>
                </a:lnTo>
                <a:lnTo>
                  <a:pt x="f761" y="f637"/>
                </a:lnTo>
                <a:lnTo>
                  <a:pt x="f6" y="f637"/>
                </a:lnTo>
                <a:lnTo>
                  <a:pt x="f6" y="f636"/>
                </a:lnTo>
                <a:lnTo>
                  <a:pt x="f354" y="f637"/>
                </a:lnTo>
                <a:lnTo>
                  <a:pt x="f354" y="f636"/>
                </a:lnTo>
                <a:lnTo>
                  <a:pt x="f354" y="f635"/>
                </a:lnTo>
                <a:lnTo>
                  <a:pt x="f353" y="f635"/>
                </a:lnTo>
                <a:lnTo>
                  <a:pt x="f8" y="f9"/>
                </a:lnTo>
                <a:lnTo>
                  <a:pt x="f572" y="f274"/>
                </a:lnTo>
                <a:lnTo>
                  <a:pt x="f572" y="f799"/>
                </a:lnTo>
                <a:lnTo>
                  <a:pt x="f473" y="f550"/>
                </a:lnTo>
                <a:lnTo>
                  <a:pt x="f282" y="f541"/>
                </a:lnTo>
                <a:lnTo>
                  <a:pt x="f472" y="f261"/>
                </a:lnTo>
                <a:lnTo>
                  <a:pt x="f579" y="f550"/>
                </a:lnTo>
                <a:lnTo>
                  <a:pt x="f571" y="f273"/>
                </a:lnTo>
                <a:lnTo>
                  <a:pt x="f282" y="f274"/>
                </a:lnTo>
                <a:lnTo>
                  <a:pt x="f284" y="f275"/>
                </a:lnTo>
                <a:lnTo>
                  <a:pt x="f572" y="f275"/>
                </a:lnTo>
                <a:lnTo>
                  <a:pt x="f572" y="f274"/>
                </a:lnTo>
                <a:lnTo>
                  <a:pt x="f8" y="f9"/>
                </a:lnTo>
                <a:lnTo>
                  <a:pt x="f802" y="f339"/>
                </a:lnTo>
                <a:lnTo>
                  <a:pt x="f495" y="f490"/>
                </a:lnTo>
                <a:lnTo>
                  <a:pt x="f466" y="f492"/>
                </a:lnTo>
                <a:lnTo>
                  <a:pt x="f623" y="f501"/>
                </a:lnTo>
                <a:lnTo>
                  <a:pt x="f624" y="f486"/>
                </a:lnTo>
                <a:lnTo>
                  <a:pt x="f624" y="f488"/>
                </a:lnTo>
                <a:lnTo>
                  <a:pt x="f495" y="f503"/>
                </a:lnTo>
                <a:lnTo>
                  <a:pt x="f519" y="f503"/>
                </a:lnTo>
                <a:lnTo>
                  <a:pt x="f518" y="f503"/>
                </a:lnTo>
                <a:lnTo>
                  <a:pt x="f518" y="f488"/>
                </a:lnTo>
                <a:lnTo>
                  <a:pt x="f802" y="f339"/>
                </a:lnTo>
                <a:lnTo>
                  <a:pt x="f8" y="f9"/>
                </a:lnTo>
                <a:lnTo>
                  <a:pt x="f518" y="f259"/>
                </a:lnTo>
                <a:lnTo>
                  <a:pt x="f519" y="f550"/>
                </a:lnTo>
                <a:lnTo>
                  <a:pt x="f802" y="f550"/>
                </a:lnTo>
                <a:lnTo>
                  <a:pt x="f802" y="f541"/>
                </a:lnTo>
                <a:lnTo>
                  <a:pt x="f802" y="f211"/>
                </a:lnTo>
                <a:lnTo>
                  <a:pt x="f519" y="f210"/>
                </a:lnTo>
                <a:lnTo>
                  <a:pt x="f518" y="f211"/>
                </a:lnTo>
                <a:lnTo>
                  <a:pt x="f465" y="f261"/>
                </a:lnTo>
                <a:lnTo>
                  <a:pt x="f518" y="f259"/>
                </a:lnTo>
                <a:lnTo>
                  <a:pt x="f8" y="f9"/>
                </a:lnTo>
                <a:lnTo>
                  <a:pt x="f353" y="f772"/>
                </a:lnTo>
                <a:lnTo>
                  <a:pt x="f348" y="f89"/>
                </a:lnTo>
                <a:lnTo>
                  <a:pt x="f351" y="f772"/>
                </a:lnTo>
                <a:lnTo>
                  <a:pt x="f758" y="f8"/>
                </a:lnTo>
                <a:lnTo>
                  <a:pt x="f762" y="f14"/>
                </a:lnTo>
                <a:lnTo>
                  <a:pt x="f762" y="f39"/>
                </a:lnTo>
                <a:lnTo>
                  <a:pt x="f758" y="f39"/>
                </a:lnTo>
                <a:lnTo>
                  <a:pt x="f353" y="f46"/>
                </a:lnTo>
                <a:lnTo>
                  <a:pt x="f354" y="f17"/>
                </a:lnTo>
                <a:lnTo>
                  <a:pt x="f354" y="f27"/>
                </a:lnTo>
                <a:lnTo>
                  <a:pt x="f353" y="f12"/>
                </a:lnTo>
                <a:lnTo>
                  <a:pt x="f353" y="f51"/>
                </a:lnTo>
                <a:lnTo>
                  <a:pt x="f353" y="f8"/>
                </a:lnTo>
                <a:lnTo>
                  <a:pt x="f353" y="f772"/>
                </a:lnTo>
                <a:lnTo>
                  <a:pt x="f8" y="f9"/>
                </a:lnTo>
                <a:lnTo>
                  <a:pt x="f760" y="f586"/>
                </a:lnTo>
                <a:lnTo>
                  <a:pt x="f759" y="f583"/>
                </a:lnTo>
                <a:lnTo>
                  <a:pt x="f759" y="f781"/>
                </a:lnTo>
                <a:lnTo>
                  <a:pt x="f353" y="f586"/>
                </a:lnTo>
                <a:lnTo>
                  <a:pt x="f353" y="f587"/>
                </a:lnTo>
                <a:lnTo>
                  <a:pt x="f354" y="f780"/>
                </a:lnTo>
                <a:lnTo>
                  <a:pt x="f761" y="f589"/>
                </a:lnTo>
                <a:lnTo>
                  <a:pt x="f6" y="f589"/>
                </a:lnTo>
                <a:lnTo>
                  <a:pt x="f6" y="f849"/>
                </a:lnTo>
                <a:lnTo>
                  <a:pt x="f759" y="f587"/>
                </a:lnTo>
                <a:lnTo>
                  <a:pt x="f354" y="f581"/>
                </a:lnTo>
                <a:lnTo>
                  <a:pt x="f759" y="f581"/>
                </a:lnTo>
                <a:lnTo>
                  <a:pt x="f760" y="f586"/>
                </a:lnTo>
                <a:lnTo>
                  <a:pt x="f8" y="f9"/>
                </a:lnTo>
                <a:lnTo>
                  <a:pt x="f759" y="f163"/>
                </a:lnTo>
                <a:lnTo>
                  <a:pt x="f354" y="f135"/>
                </a:lnTo>
                <a:lnTo>
                  <a:pt x="f759" y="f134"/>
                </a:lnTo>
                <a:lnTo>
                  <a:pt x="f6" y="f181"/>
                </a:lnTo>
                <a:lnTo>
                  <a:pt x="f6" y="f106"/>
                </a:lnTo>
                <a:lnTo>
                  <a:pt x="f760" y="f109"/>
                </a:lnTo>
                <a:lnTo>
                  <a:pt x="f759" y="f163"/>
                </a:lnTo>
                <a:lnTo>
                  <a:pt x="f8" y="f9"/>
                </a:lnTo>
                <a:lnTo>
                  <a:pt x="f6" y="f295"/>
                </a:lnTo>
                <a:lnTo>
                  <a:pt x="f6" y="f306"/>
                </a:lnTo>
                <a:lnTo>
                  <a:pt x="f761" y="f306"/>
                </a:lnTo>
                <a:lnTo>
                  <a:pt x="f6" y="f295"/>
                </a:lnTo>
                <a:lnTo>
                  <a:pt x="f8" y="f9"/>
                </a:lnTo>
                <a:lnTo>
                  <a:pt x="f495" y="f479"/>
                </a:lnTo>
                <a:lnTo>
                  <a:pt x="f623" y="f479"/>
                </a:lnTo>
                <a:lnTo>
                  <a:pt x="f590" y="f479"/>
                </a:lnTo>
                <a:lnTo>
                  <a:pt x="f623" y="f797"/>
                </a:lnTo>
                <a:lnTo>
                  <a:pt x="f466" y="f797"/>
                </a:lnTo>
                <a:lnTo>
                  <a:pt x="f590" y="f550"/>
                </a:lnTo>
                <a:lnTo>
                  <a:pt x="f624" y="f550"/>
                </a:lnTo>
                <a:lnTo>
                  <a:pt x="f590" y="f541"/>
                </a:lnTo>
                <a:lnTo>
                  <a:pt x="f623" y="f541"/>
                </a:lnTo>
                <a:lnTo>
                  <a:pt x="f623" y="f259"/>
                </a:lnTo>
                <a:lnTo>
                  <a:pt x="f466" y="f259"/>
                </a:lnTo>
                <a:lnTo>
                  <a:pt x="f466" y="f541"/>
                </a:lnTo>
                <a:lnTo>
                  <a:pt x="f466" y="f550"/>
                </a:lnTo>
                <a:lnTo>
                  <a:pt x="f495" y="f797"/>
                </a:lnTo>
                <a:lnTo>
                  <a:pt x="f495" y="f479"/>
                </a:lnTo>
                <a:lnTo>
                  <a:pt x="f8" y="f9"/>
                </a:lnTo>
                <a:lnTo>
                  <a:pt x="f354" y="f516"/>
                </a:lnTo>
                <a:lnTo>
                  <a:pt x="f759" y="f265"/>
                </a:lnTo>
                <a:lnTo>
                  <a:pt x="f761" y="f260"/>
                </a:lnTo>
                <a:lnTo>
                  <a:pt x="f761" y="f785"/>
                </a:lnTo>
                <a:lnTo>
                  <a:pt x="f354" y="f785"/>
                </a:lnTo>
                <a:lnTo>
                  <a:pt x="f353" y="f251"/>
                </a:lnTo>
                <a:lnTo>
                  <a:pt x="f354" y="f565"/>
                </a:lnTo>
                <a:lnTo>
                  <a:pt x="f759" y="f250"/>
                </a:lnTo>
                <a:lnTo>
                  <a:pt x="f6" y="f250"/>
                </a:lnTo>
                <a:lnTo>
                  <a:pt x="f6" y="f530"/>
                </a:lnTo>
                <a:lnTo>
                  <a:pt x="f354" y="f529"/>
                </a:lnTo>
                <a:lnTo>
                  <a:pt x="f353" y="f521"/>
                </a:lnTo>
                <a:lnTo>
                  <a:pt x="f354" y="f516"/>
                </a:lnTo>
                <a:lnTo>
                  <a:pt x="f8" y="f9"/>
                </a:lnTo>
                <a:lnTo>
                  <a:pt x="f761" y="f8"/>
                </a:lnTo>
                <a:lnTo>
                  <a:pt x="f6" y="f8"/>
                </a:lnTo>
                <a:lnTo>
                  <a:pt x="f6" y="f76"/>
                </a:lnTo>
                <a:lnTo>
                  <a:pt x="f760" y="f771"/>
                </a:lnTo>
                <a:lnTo>
                  <a:pt x="f759" y="f650"/>
                </a:lnTo>
                <a:lnTo>
                  <a:pt x="f760" y="f8"/>
                </a:lnTo>
                <a:lnTo>
                  <a:pt x="f760" y="f19"/>
                </a:lnTo>
                <a:lnTo>
                  <a:pt x="f761" y="f8"/>
                </a:lnTo>
                <a:lnTo>
                  <a:pt x="f8" y="f9"/>
                </a:lnTo>
                <a:lnTo>
                  <a:pt x="f374" y="f514"/>
                </a:lnTo>
                <a:lnTo>
                  <a:pt x="f374" y="f516"/>
                </a:lnTo>
                <a:lnTo>
                  <a:pt x="f773" y="f529"/>
                </a:lnTo>
                <a:lnTo>
                  <a:pt x="f374" y="f514"/>
                </a:lnTo>
                <a:lnTo>
                  <a:pt x="f8" y="f9"/>
                </a:lnTo>
                <a:lnTo>
                  <a:pt x="f366" y="f486"/>
                </a:lnTo>
                <a:lnTo>
                  <a:pt x="f365" y="f505"/>
                </a:lnTo>
                <a:lnTo>
                  <a:pt x="f365" y="f486"/>
                </a:lnTo>
                <a:lnTo>
                  <a:pt x="f364" y="f338"/>
                </a:lnTo>
                <a:lnTo>
                  <a:pt x="f364" y="f340"/>
                </a:lnTo>
                <a:lnTo>
                  <a:pt x="f366" y="f501"/>
                </a:lnTo>
                <a:lnTo>
                  <a:pt x="f366" y="f493"/>
                </a:lnTo>
                <a:lnTo>
                  <a:pt x="f366" y="f506"/>
                </a:lnTo>
                <a:lnTo>
                  <a:pt x="f366" y="f239"/>
                </a:lnTo>
                <a:lnTo>
                  <a:pt x="f366" y="f506"/>
                </a:lnTo>
                <a:lnTo>
                  <a:pt x="f366" y="f486"/>
                </a:lnTo>
                <a:lnTo>
                  <a:pt x="f8" y="f9"/>
                </a:lnTo>
                <a:lnTo>
                  <a:pt x="f752" y="f501"/>
                </a:lnTo>
                <a:lnTo>
                  <a:pt x="f371" y="f506"/>
                </a:lnTo>
                <a:lnTo>
                  <a:pt x="f769" y="f523"/>
                </a:lnTo>
                <a:lnTo>
                  <a:pt x="f769" y="f514"/>
                </a:lnTo>
                <a:lnTo>
                  <a:pt x="f371" y="f514"/>
                </a:lnTo>
                <a:lnTo>
                  <a:pt x="f752" y="f501"/>
                </a:lnTo>
                <a:lnTo>
                  <a:pt x="f8" y="f9"/>
                </a:lnTo>
                <a:lnTo>
                  <a:pt x="f364" y="f513"/>
                </a:lnTo>
                <a:lnTo>
                  <a:pt x="f366" y="f533"/>
                </a:lnTo>
                <a:lnTo>
                  <a:pt x="f364" y="f242"/>
                </a:lnTo>
                <a:lnTo>
                  <a:pt x="f364" y="f239"/>
                </a:lnTo>
                <a:lnTo>
                  <a:pt x="f365" y="f496"/>
                </a:lnTo>
                <a:lnTo>
                  <a:pt x="f371" y="f523"/>
                </a:lnTo>
                <a:lnTo>
                  <a:pt x="f371" y="f514"/>
                </a:lnTo>
                <a:lnTo>
                  <a:pt x="f365" y="f530"/>
                </a:lnTo>
                <a:lnTo>
                  <a:pt x="f365" y="f529"/>
                </a:lnTo>
                <a:lnTo>
                  <a:pt x="f365" y="f515"/>
                </a:lnTo>
                <a:lnTo>
                  <a:pt x="f365" y="f521"/>
                </a:lnTo>
                <a:lnTo>
                  <a:pt x="f364" y="f513"/>
                </a:lnTo>
                <a:lnTo>
                  <a:pt x="f8" y="f9"/>
                </a:lnTo>
                <a:lnTo>
                  <a:pt x="f377" y="f492"/>
                </a:lnTo>
                <a:lnTo>
                  <a:pt x="f376" y="f506"/>
                </a:lnTo>
                <a:lnTo>
                  <a:pt x="f376" y="f492"/>
                </a:lnTo>
                <a:lnTo>
                  <a:pt x="f376" y="f501"/>
                </a:lnTo>
                <a:lnTo>
                  <a:pt x="f377" y="f492"/>
                </a:lnTo>
                <a:lnTo>
                  <a:pt x="f8" y="f9"/>
                </a:lnTo>
                <a:lnTo>
                  <a:pt x="f770" y="f255"/>
                </a:lnTo>
                <a:lnTo>
                  <a:pt x="f769" y="f250"/>
                </a:lnTo>
                <a:lnTo>
                  <a:pt x="f769" y="f125"/>
                </a:lnTo>
                <a:lnTo>
                  <a:pt x="f770" y="f264"/>
                </a:lnTo>
                <a:lnTo>
                  <a:pt x="f770" y="f255"/>
                </a:lnTo>
                <a:lnTo>
                  <a:pt x="f8" y="f9"/>
                </a:lnTo>
                <a:lnTo>
                  <a:pt x="f375" y="f251"/>
                </a:lnTo>
                <a:lnTo>
                  <a:pt x="f377" y="f511"/>
                </a:lnTo>
                <a:lnTo>
                  <a:pt x="f376" y="f254"/>
                </a:lnTo>
                <a:lnTo>
                  <a:pt x="f375" y="f251"/>
                </a:lnTo>
                <a:lnTo>
                  <a:pt x="f8" y="f9"/>
                </a:lnTo>
                <a:lnTo>
                  <a:pt x="f793" y="f276"/>
                </a:lnTo>
                <a:lnTo>
                  <a:pt x="f793" y="f272"/>
                </a:lnTo>
                <a:lnTo>
                  <a:pt x="f794" y="f275"/>
                </a:lnTo>
                <a:lnTo>
                  <a:pt x="f793" y="f276"/>
                </a:lnTo>
                <a:lnTo>
                  <a:pt x="f8" y="f9"/>
                </a:lnTo>
                <a:lnTo>
                  <a:pt x="f800" y="f488"/>
                </a:lnTo>
                <a:lnTo>
                  <a:pt x="f800" y="f486"/>
                </a:lnTo>
                <a:lnTo>
                  <a:pt x="f787" y="f489"/>
                </a:lnTo>
                <a:lnTo>
                  <a:pt x="f800" y="f509"/>
                </a:lnTo>
                <a:lnTo>
                  <a:pt x="f378" y="f483"/>
                </a:lnTo>
                <a:lnTo>
                  <a:pt x="f378" y="f484"/>
                </a:lnTo>
                <a:lnTo>
                  <a:pt x="f800" y="f338"/>
                </a:lnTo>
                <a:lnTo>
                  <a:pt x="f800" y="f339"/>
                </a:lnTo>
                <a:lnTo>
                  <a:pt x="f800" y="f486"/>
                </a:lnTo>
                <a:lnTo>
                  <a:pt x="f800" y="f488"/>
                </a:lnTo>
                <a:lnTo>
                  <a:pt x="f8" y="f9"/>
                </a:lnTo>
                <a:lnTo>
                  <a:pt x="f814" y="f148"/>
                </a:lnTo>
                <a:lnTo>
                  <a:pt x="f834" y="f147"/>
                </a:lnTo>
                <a:lnTo>
                  <a:pt x="f814" y="f147"/>
                </a:lnTo>
                <a:lnTo>
                  <a:pt x="f814" y="f148"/>
                </a:lnTo>
                <a:lnTo>
                  <a:pt x="f8" y="f9"/>
                </a:lnTo>
                <a:lnTo>
                  <a:pt x="f828" y="f69"/>
                </a:lnTo>
                <a:lnTo>
                  <a:pt x="f828" y="f68"/>
                </a:lnTo>
                <a:lnTo>
                  <a:pt x="f834" y="f67"/>
                </a:lnTo>
                <a:lnTo>
                  <a:pt x="f834" y="f68"/>
                </a:lnTo>
                <a:lnTo>
                  <a:pt x="f814" y="f68"/>
                </a:lnTo>
                <a:lnTo>
                  <a:pt x="f815" y="f69"/>
                </a:lnTo>
                <a:lnTo>
                  <a:pt x="f815" y="f70"/>
                </a:lnTo>
                <a:lnTo>
                  <a:pt x="f815" y="f91"/>
                </a:lnTo>
                <a:lnTo>
                  <a:pt x="f815" y="f98"/>
                </a:lnTo>
                <a:lnTo>
                  <a:pt x="f814" y="f98"/>
                </a:lnTo>
                <a:lnTo>
                  <a:pt x="f834" y="f98"/>
                </a:lnTo>
                <a:lnTo>
                  <a:pt x="f834" y="f91"/>
                </a:lnTo>
                <a:lnTo>
                  <a:pt x="f828" y="f91"/>
                </a:lnTo>
                <a:lnTo>
                  <a:pt x="f828" y="f70"/>
                </a:lnTo>
                <a:lnTo>
                  <a:pt x="f828" y="f69"/>
                </a:lnTo>
                <a:lnTo>
                  <a:pt x="f8" y="f9"/>
                </a:lnTo>
                <a:lnTo>
                  <a:pt x="f403" y="f68"/>
                </a:lnTo>
                <a:lnTo>
                  <a:pt x="f403" y="f67"/>
                </a:lnTo>
                <a:lnTo>
                  <a:pt x="f325" y="f67"/>
                </a:lnTo>
                <a:lnTo>
                  <a:pt x="f325" y="f68"/>
                </a:lnTo>
                <a:lnTo>
                  <a:pt x="f403" y="f68"/>
                </a:lnTo>
                <a:lnTo>
                  <a:pt x="f8" y="f9"/>
                </a:lnTo>
                <a:lnTo>
                  <a:pt x="f395" y="f818"/>
                </a:lnTo>
                <a:lnTo>
                  <a:pt x="f395" y="f426"/>
                </a:lnTo>
                <a:lnTo>
                  <a:pt x="f384" y="f426"/>
                </a:lnTo>
                <a:lnTo>
                  <a:pt x="f384" y="f818"/>
                </a:lnTo>
                <a:lnTo>
                  <a:pt x="f395" y="f818"/>
                </a:lnTo>
                <a:lnTo>
                  <a:pt x="f8" y="f9"/>
                </a:lnTo>
                <a:lnTo>
                  <a:pt x="f765" y="f488"/>
                </a:lnTo>
                <a:lnTo>
                  <a:pt x="f343" y="f515"/>
                </a:lnTo>
                <a:lnTo>
                  <a:pt x="f358" y="f530"/>
                </a:lnTo>
                <a:lnTo>
                  <a:pt x="f358" y="f529"/>
                </a:lnTo>
                <a:lnTo>
                  <a:pt x="f358" y="f521"/>
                </a:lnTo>
                <a:lnTo>
                  <a:pt x="f358" y="f529"/>
                </a:lnTo>
                <a:lnTo>
                  <a:pt x="f361" y="f514"/>
                </a:lnTo>
                <a:lnTo>
                  <a:pt x="f358" y="f260"/>
                </a:lnTo>
                <a:lnTo>
                  <a:pt x="f358" y="f256"/>
                </a:lnTo>
                <a:lnTo>
                  <a:pt x="f362" y="f254"/>
                </a:lnTo>
                <a:lnTo>
                  <a:pt x="f362" y="f260"/>
                </a:lnTo>
                <a:lnTo>
                  <a:pt x="f343" y="f252"/>
                </a:lnTo>
                <a:lnTo>
                  <a:pt x="f341" y="f250"/>
                </a:lnTo>
                <a:lnTo>
                  <a:pt x="f341" y="f204"/>
                </a:lnTo>
                <a:lnTo>
                  <a:pt x="f341" y="f221"/>
                </a:lnTo>
                <a:lnTo>
                  <a:pt x="f345" y="f213"/>
                </a:lnTo>
                <a:lnTo>
                  <a:pt x="f345" y="f222"/>
                </a:lnTo>
                <a:lnTo>
                  <a:pt x="f345" y="f213"/>
                </a:lnTo>
                <a:lnTo>
                  <a:pt x="f345" y="f212"/>
                </a:lnTo>
                <a:lnTo>
                  <a:pt x="f764" y="f223"/>
                </a:lnTo>
                <a:lnTo>
                  <a:pt x="f765" y="f221"/>
                </a:lnTo>
                <a:lnTo>
                  <a:pt x="f753" y="f205"/>
                </a:lnTo>
                <a:lnTo>
                  <a:pt x="f753" y="f244"/>
                </a:lnTo>
                <a:lnTo>
                  <a:pt x="f764" y="f256"/>
                </a:lnTo>
                <a:lnTo>
                  <a:pt x="f784" y="f264"/>
                </a:lnTo>
                <a:lnTo>
                  <a:pt x="f343" y="f515"/>
                </a:lnTo>
                <a:lnTo>
                  <a:pt x="f753" y="f484"/>
                </a:lnTo>
                <a:lnTo>
                  <a:pt x="f765" y="f488"/>
                </a:lnTo>
                <a:lnTo>
                  <a:pt x="f8" y="f9"/>
                </a:lnTo>
                <a:lnTo>
                  <a:pt x="f362" y="f494"/>
                </a:lnTo>
                <a:lnTo>
                  <a:pt x="f362" y="f506"/>
                </a:lnTo>
                <a:lnTo>
                  <a:pt x="f358" y="f501"/>
                </a:lnTo>
                <a:lnTo>
                  <a:pt x="f359" y="f338"/>
                </a:lnTo>
                <a:lnTo>
                  <a:pt x="f366" y="f486"/>
                </a:lnTo>
                <a:lnTo>
                  <a:pt x="f751" y="f340"/>
                </a:lnTo>
                <a:lnTo>
                  <a:pt x="f751" y="f492"/>
                </a:lnTo>
                <a:lnTo>
                  <a:pt x="f751" y="f501"/>
                </a:lnTo>
                <a:lnTo>
                  <a:pt x="f363" y="f338"/>
                </a:lnTo>
                <a:lnTo>
                  <a:pt x="f363" y="f501"/>
                </a:lnTo>
                <a:lnTo>
                  <a:pt x="f363" y="f242"/>
                </a:lnTo>
                <a:lnTo>
                  <a:pt x="f751" y="f511"/>
                </a:lnTo>
                <a:lnTo>
                  <a:pt x="f363" y="f532"/>
                </a:lnTo>
                <a:lnTo>
                  <a:pt x="f359" y="f533"/>
                </a:lnTo>
                <a:lnTo>
                  <a:pt x="f359" y="f514"/>
                </a:lnTo>
                <a:lnTo>
                  <a:pt x="f360" y="f264"/>
                </a:lnTo>
                <a:lnTo>
                  <a:pt x="f360" y="f258"/>
                </a:lnTo>
                <a:lnTo>
                  <a:pt x="f360" y="f264"/>
                </a:lnTo>
                <a:lnTo>
                  <a:pt x="f360" y="f516"/>
                </a:lnTo>
                <a:lnTo>
                  <a:pt x="f360" y="f532"/>
                </a:lnTo>
                <a:lnTo>
                  <a:pt x="f360" y="f511"/>
                </a:lnTo>
                <a:lnTo>
                  <a:pt x="f361" y="f523"/>
                </a:lnTo>
                <a:lnTo>
                  <a:pt x="f362" y="f494"/>
                </a:lnTo>
                <a:lnTo>
                  <a:pt x="f8" y="f9"/>
                </a:lnTo>
                <a:lnTo>
                  <a:pt x="f765" y="f236"/>
                </a:lnTo>
                <a:lnTo>
                  <a:pt x="f765" y="f179"/>
                </a:lnTo>
                <a:lnTo>
                  <a:pt x="f765" y="f225"/>
                </a:lnTo>
                <a:lnTo>
                  <a:pt x="f765" y="f236"/>
                </a:lnTo>
                <a:lnTo>
                  <a:pt x="f8" y="f9"/>
                </a:lnTo>
                <a:lnTo>
                  <a:pt x="f341" y="f221"/>
                </a:lnTo>
                <a:lnTo>
                  <a:pt x="f343" y="f250"/>
                </a:lnTo>
                <a:lnTo>
                  <a:pt x="f341" y="f215"/>
                </a:lnTo>
                <a:lnTo>
                  <a:pt x="f341" y="f221"/>
                </a:lnTo>
                <a:lnTo>
                  <a:pt x="f8" y="f9"/>
                </a:lnTo>
                <a:lnTo>
                  <a:pt x="f69" y="f295"/>
                </a:lnTo>
                <a:lnTo>
                  <a:pt x="f68" y="f295"/>
                </a:lnTo>
                <a:lnTo>
                  <a:pt x="f68" y="f296"/>
                </a:lnTo>
                <a:lnTo>
                  <a:pt x="f69" y="f295"/>
                </a:lnTo>
                <a:lnTo>
                  <a:pt x="f8" y="f9"/>
                </a:lnTo>
                <a:lnTo>
                  <a:pt x="f98" y="f846"/>
                </a:lnTo>
                <a:lnTo>
                  <a:pt x="f98" y="f298"/>
                </a:lnTo>
                <a:lnTo>
                  <a:pt x="f5" y="f846"/>
                </a:lnTo>
                <a:lnTo>
                  <a:pt x="f5" y="f296"/>
                </a:lnTo>
                <a:lnTo>
                  <a:pt x="f99" y="f306"/>
                </a:lnTo>
                <a:lnTo>
                  <a:pt x="f98" y="f846"/>
                </a:lnTo>
                <a:lnTo>
                  <a:pt x="f8" y="f9"/>
                </a:lnTo>
                <a:lnTo>
                  <a:pt x="f99" y="f306"/>
                </a:lnTo>
                <a:lnTo>
                  <a:pt x="f98" y="f306"/>
                </a:lnTo>
                <a:lnTo>
                  <a:pt x="f91" y="f846"/>
                </a:lnTo>
                <a:lnTo>
                  <a:pt x="f99" y="f306"/>
                </a:lnTo>
                <a:lnTo>
                  <a:pt x="f8" y="f9"/>
                </a:lnTo>
                <a:lnTo>
                  <a:pt x="f99" y="f306"/>
                </a:lnTo>
                <a:lnTo>
                  <a:pt x="f98" y="f846"/>
                </a:lnTo>
                <a:lnTo>
                  <a:pt x="f98" y="f306"/>
                </a:lnTo>
                <a:lnTo>
                  <a:pt x="f99" y="f306"/>
                </a:lnTo>
                <a:lnTo>
                  <a:pt x="f8" y="f9"/>
                </a:lnTo>
                <a:lnTo>
                  <a:pt x="f148" y="f303"/>
                </a:lnTo>
                <a:lnTo>
                  <a:pt x="f58" y="f283"/>
                </a:lnTo>
                <a:lnTo>
                  <a:pt x="f60" y="f283"/>
                </a:lnTo>
                <a:lnTo>
                  <a:pt x="f148" y="f303"/>
                </a:lnTo>
                <a:lnTo>
                  <a:pt x="f8" y="f9"/>
                </a:lnTo>
                <a:lnTo>
                  <a:pt x="f67" y="f295"/>
                </a:lnTo>
                <a:lnTo>
                  <a:pt x="f58" y="f296"/>
                </a:lnTo>
                <a:lnTo>
                  <a:pt x="f60" y="f296"/>
                </a:lnTo>
                <a:lnTo>
                  <a:pt x="f58" y="f296"/>
                </a:lnTo>
                <a:lnTo>
                  <a:pt x="f67" y="f295"/>
                </a:lnTo>
                <a:lnTo>
                  <a:pt x="f8" y="f9"/>
                </a:lnTo>
                <a:lnTo>
                  <a:pt x="f22" y="f71"/>
                </a:lnTo>
                <a:lnTo>
                  <a:pt x="f25" y="f56"/>
                </a:lnTo>
                <a:lnTo>
                  <a:pt x="f23" y="f56"/>
                </a:lnTo>
                <a:lnTo>
                  <a:pt x="f22" y="f71"/>
                </a:lnTo>
                <a:lnTo>
                  <a:pt x="f8" y="f9"/>
                </a:lnTo>
                <a:lnTo>
                  <a:pt x="f5" y="f303"/>
                </a:lnTo>
                <a:lnTo>
                  <a:pt x="f100" y="f302"/>
                </a:lnTo>
                <a:lnTo>
                  <a:pt x="f98" y="f302"/>
                </a:lnTo>
                <a:lnTo>
                  <a:pt x="f98" y="f293"/>
                </a:lnTo>
                <a:lnTo>
                  <a:pt x="f5" y="f303"/>
                </a:lnTo>
                <a:lnTo>
                  <a:pt x="f8" y="f9"/>
                </a:lnTo>
                <a:lnTo>
                  <a:pt x="f67" y="f290"/>
                </a:lnTo>
                <a:lnTo>
                  <a:pt x="f57" y="f267"/>
                </a:lnTo>
                <a:lnTo>
                  <a:pt x="f67" y="f267"/>
                </a:lnTo>
                <a:lnTo>
                  <a:pt x="f67" y="f290"/>
                </a:lnTo>
                <a:lnTo>
                  <a:pt x="f8" y="f9"/>
                </a:lnTo>
                <a:lnTo>
                  <a:pt x="f399" y="f202"/>
                </a:lnTo>
                <a:lnTo>
                  <a:pt x="f399" y="f201"/>
                </a:lnTo>
                <a:lnTo>
                  <a:pt x="f372" y="f201"/>
                </a:lnTo>
                <a:lnTo>
                  <a:pt x="f373" y="f202"/>
                </a:lnTo>
                <a:lnTo>
                  <a:pt x="f424" y="f203"/>
                </a:lnTo>
                <a:lnTo>
                  <a:pt x="f373" y="f203"/>
                </a:lnTo>
                <a:lnTo>
                  <a:pt x="f424" y="f203"/>
                </a:lnTo>
                <a:lnTo>
                  <a:pt x="f373" y="f203"/>
                </a:lnTo>
                <a:lnTo>
                  <a:pt x="f372" y="f203"/>
                </a:lnTo>
                <a:lnTo>
                  <a:pt x="f399" y="f202"/>
                </a:lnTo>
                <a:lnTo>
                  <a:pt x="f8" y="f9"/>
                </a:lnTo>
                <a:lnTo>
                  <a:pt x="f30" y="f180"/>
                </a:lnTo>
                <a:lnTo>
                  <a:pt x="f74" y="f180"/>
                </a:lnTo>
                <a:lnTo>
                  <a:pt x="f74" y="f179"/>
                </a:lnTo>
                <a:lnTo>
                  <a:pt x="f73" y="f177"/>
                </a:lnTo>
                <a:lnTo>
                  <a:pt x="f74" y="f177"/>
                </a:lnTo>
                <a:lnTo>
                  <a:pt x="f30" y="f177"/>
                </a:lnTo>
                <a:lnTo>
                  <a:pt x="f29" y="f177"/>
                </a:lnTo>
                <a:lnTo>
                  <a:pt x="f29" y="f179"/>
                </a:lnTo>
                <a:lnTo>
                  <a:pt x="f32" y="f179"/>
                </a:lnTo>
                <a:lnTo>
                  <a:pt x="f32" y="f180"/>
                </a:lnTo>
                <a:lnTo>
                  <a:pt x="f32" y="f845"/>
                </a:lnTo>
                <a:lnTo>
                  <a:pt x="f32" y="f180"/>
                </a:lnTo>
                <a:lnTo>
                  <a:pt x="f32" y="f845"/>
                </a:lnTo>
                <a:lnTo>
                  <a:pt x="f29" y="f845"/>
                </a:lnTo>
                <a:lnTo>
                  <a:pt x="f29" y="f180"/>
                </a:lnTo>
                <a:lnTo>
                  <a:pt x="f29" y="f845"/>
                </a:lnTo>
                <a:lnTo>
                  <a:pt x="f29" y="f180"/>
                </a:lnTo>
                <a:lnTo>
                  <a:pt x="f30" y="f180"/>
                </a:lnTo>
                <a:lnTo>
                  <a:pt x="f8" y="f9"/>
                </a:lnTo>
                <a:lnTo>
                  <a:pt x="f72" y="f268"/>
                </a:lnTo>
                <a:lnTo>
                  <a:pt x="f73" y="f267"/>
                </a:lnTo>
                <a:lnTo>
                  <a:pt x="f30" y="f290"/>
                </a:lnTo>
                <a:lnTo>
                  <a:pt x="f74" y="f290"/>
                </a:lnTo>
                <a:lnTo>
                  <a:pt x="f74" y="f298"/>
                </a:lnTo>
                <a:lnTo>
                  <a:pt x="f73" y="f290"/>
                </a:lnTo>
                <a:lnTo>
                  <a:pt x="f74" y="f290"/>
                </a:lnTo>
                <a:lnTo>
                  <a:pt x="f72" y="f267"/>
                </a:lnTo>
                <a:lnTo>
                  <a:pt x="f72" y="f268"/>
                </a:lnTo>
                <a:lnTo>
                  <a:pt x="f8" y="f9"/>
                </a:lnTo>
                <a:lnTo>
                  <a:pt x="f32" y="f230"/>
                </a:lnTo>
                <a:lnTo>
                  <a:pt x="f29" y="f230"/>
                </a:lnTo>
                <a:lnTo>
                  <a:pt x="f29" y="f203"/>
                </a:lnTo>
                <a:lnTo>
                  <a:pt x="f30" y="f203"/>
                </a:lnTo>
                <a:lnTo>
                  <a:pt x="f29" y="f203"/>
                </a:lnTo>
                <a:lnTo>
                  <a:pt x="f32" y="f203"/>
                </a:lnTo>
                <a:lnTo>
                  <a:pt x="f32" y="f230"/>
                </a:lnTo>
                <a:lnTo>
                  <a:pt x="f8" y="f9"/>
                </a:lnTo>
                <a:lnTo>
                  <a:pt x="f41" y="f296"/>
                </a:lnTo>
                <a:lnTo>
                  <a:pt x="f38" y="f296"/>
                </a:lnTo>
                <a:lnTo>
                  <a:pt x="f38" y="f306"/>
                </a:lnTo>
                <a:lnTo>
                  <a:pt x="f38" y="f846"/>
                </a:lnTo>
                <a:lnTo>
                  <a:pt x="f40" y="f306"/>
                </a:lnTo>
                <a:lnTo>
                  <a:pt x="f40" y="f296"/>
                </a:lnTo>
                <a:lnTo>
                  <a:pt x="f44" y="f296"/>
                </a:lnTo>
                <a:lnTo>
                  <a:pt x="f40" y="f296"/>
                </a:lnTo>
                <a:lnTo>
                  <a:pt x="f41" y="f296"/>
                </a:lnTo>
                <a:lnTo>
                  <a:pt x="f8" y="f9"/>
                </a:lnTo>
                <a:lnTo>
                  <a:pt x="f25" y="f846"/>
                </a:lnTo>
                <a:lnTo>
                  <a:pt x="f36" y="f296"/>
                </a:lnTo>
                <a:lnTo>
                  <a:pt x="f36" y="f306"/>
                </a:lnTo>
                <a:lnTo>
                  <a:pt x="f36" y="f296"/>
                </a:lnTo>
                <a:lnTo>
                  <a:pt x="f38" y="f296"/>
                </a:lnTo>
                <a:lnTo>
                  <a:pt x="f38" y="f295"/>
                </a:lnTo>
                <a:lnTo>
                  <a:pt x="f41" y="f295"/>
                </a:lnTo>
                <a:lnTo>
                  <a:pt x="f38" y="f295"/>
                </a:lnTo>
                <a:lnTo>
                  <a:pt x="f41" y="f293"/>
                </a:lnTo>
                <a:lnTo>
                  <a:pt x="f38" y="f293"/>
                </a:lnTo>
                <a:lnTo>
                  <a:pt x="f45" y="f295"/>
                </a:lnTo>
                <a:lnTo>
                  <a:pt x="f36" y="f296"/>
                </a:lnTo>
                <a:lnTo>
                  <a:pt x="f25" y="f306"/>
                </a:lnTo>
                <a:lnTo>
                  <a:pt x="f25" y="f846"/>
                </a:lnTo>
                <a:lnTo>
                  <a:pt x="f8" y="f9"/>
                </a:lnTo>
                <a:lnTo>
                  <a:pt x="f73" y="f230"/>
                </a:lnTo>
                <a:lnTo>
                  <a:pt x="f73" y="f203"/>
                </a:lnTo>
                <a:lnTo>
                  <a:pt x="f74" y="f203"/>
                </a:lnTo>
                <a:lnTo>
                  <a:pt x="f30" y="f203"/>
                </a:lnTo>
                <a:lnTo>
                  <a:pt x="f30" y="f230"/>
                </a:lnTo>
                <a:lnTo>
                  <a:pt x="f29" y="f230"/>
                </a:lnTo>
                <a:lnTo>
                  <a:pt x="f30" y="f232"/>
                </a:lnTo>
                <a:lnTo>
                  <a:pt x="f74" y="f232"/>
                </a:lnTo>
                <a:lnTo>
                  <a:pt x="f73" y="f230"/>
                </a:lnTo>
                <a:lnTo>
                  <a:pt x="f8" y="f9"/>
                </a:lnTo>
                <a:lnTo>
                  <a:pt x="f36" y="f180"/>
                </a:lnTo>
                <a:lnTo>
                  <a:pt x="f35" y="f180"/>
                </a:lnTo>
                <a:lnTo>
                  <a:pt x="f25" y="f180"/>
                </a:lnTo>
                <a:lnTo>
                  <a:pt x="f23" y="f179"/>
                </a:lnTo>
                <a:lnTo>
                  <a:pt x="f22" y="f177"/>
                </a:lnTo>
                <a:lnTo>
                  <a:pt x="f25" y="f177"/>
                </a:lnTo>
                <a:lnTo>
                  <a:pt x="f35" y="f179"/>
                </a:lnTo>
                <a:lnTo>
                  <a:pt x="f36" y="f179"/>
                </a:lnTo>
                <a:lnTo>
                  <a:pt x="f36" y="f180"/>
                </a:lnTo>
                <a:lnTo>
                  <a:pt x="f8" y="f9"/>
                </a:lnTo>
                <a:lnTo>
                  <a:pt x="f450" y="f39"/>
                </a:lnTo>
                <a:lnTo>
                  <a:pt x="f447" y="f46"/>
                </a:lnTo>
                <a:lnTo>
                  <a:pt x="f447" y="f27"/>
                </a:lnTo>
                <a:lnTo>
                  <a:pt x="f446" y="f26"/>
                </a:lnTo>
                <a:lnTo>
                  <a:pt x="f510" y="f26"/>
                </a:lnTo>
                <a:lnTo>
                  <a:pt x="f510" y="f28"/>
                </a:lnTo>
                <a:lnTo>
                  <a:pt x="f446" y="f39"/>
                </a:lnTo>
                <a:lnTo>
                  <a:pt x="f450" y="f39"/>
                </a:lnTo>
                <a:lnTo>
                  <a:pt x="f8" y="f9"/>
                </a:lnTo>
                <a:lnTo>
                  <a:pt x="f802" y="f612"/>
                </a:lnTo>
                <a:lnTo>
                  <a:pt x="f519" y="f778"/>
                </a:lnTo>
                <a:lnTo>
                  <a:pt x="f519" y="f610"/>
                </a:lnTo>
                <a:lnTo>
                  <a:pt x="f466" y="f614"/>
                </a:lnTo>
                <a:lnTo>
                  <a:pt x="f802" y="f612"/>
                </a:lnTo>
                <a:lnTo>
                  <a:pt x="f8" y="f9"/>
                </a:lnTo>
                <a:lnTo>
                  <a:pt x="f590" y="f616"/>
                </a:lnTo>
                <a:lnTo>
                  <a:pt x="f802" y="f615"/>
                </a:lnTo>
                <a:lnTo>
                  <a:pt x="f495" y="f618"/>
                </a:lnTo>
                <a:lnTo>
                  <a:pt x="f590" y="f616"/>
                </a:lnTo>
                <a:lnTo>
                  <a:pt x="f8" y="f9"/>
                </a:lnTo>
                <a:lnTo>
                  <a:pt x="f495" y="f602"/>
                </a:lnTo>
                <a:lnTo>
                  <a:pt x="f465" y="f602"/>
                </a:lnTo>
                <a:lnTo>
                  <a:pt x="f500" y="f599"/>
                </a:lnTo>
                <a:lnTo>
                  <a:pt x="f464" y="f779"/>
                </a:lnTo>
                <a:lnTo>
                  <a:pt x="f464" y="f850"/>
                </a:lnTo>
                <a:lnTo>
                  <a:pt x="f500" y="f851"/>
                </a:lnTo>
                <a:lnTo>
                  <a:pt x="f626" y="f601"/>
                </a:lnTo>
                <a:lnTo>
                  <a:pt x="f465" y="f606"/>
                </a:lnTo>
                <a:lnTo>
                  <a:pt x="f626" y="f807"/>
                </a:lnTo>
                <a:lnTo>
                  <a:pt x="f626" y="f848"/>
                </a:lnTo>
                <a:lnTo>
                  <a:pt x="f518" y="f807"/>
                </a:lnTo>
                <a:lnTo>
                  <a:pt x="f519" y="f808"/>
                </a:lnTo>
                <a:lnTo>
                  <a:pt x="f495" y="f808"/>
                </a:lnTo>
                <a:lnTo>
                  <a:pt x="f466" y="f807"/>
                </a:lnTo>
                <a:lnTo>
                  <a:pt x="f623" y="f808"/>
                </a:lnTo>
                <a:lnTo>
                  <a:pt x="f624" y="f607"/>
                </a:lnTo>
                <a:lnTo>
                  <a:pt x="f468" y="f605"/>
                </a:lnTo>
                <a:lnTo>
                  <a:pt x="f585" y="f601"/>
                </a:lnTo>
                <a:lnTo>
                  <a:pt x="f624" y="f605"/>
                </a:lnTo>
                <a:lnTo>
                  <a:pt x="f466" y="f606"/>
                </a:lnTo>
                <a:lnTo>
                  <a:pt x="f466" y="f604"/>
                </a:lnTo>
                <a:lnTo>
                  <a:pt x="f466" y="f605"/>
                </a:lnTo>
                <a:lnTo>
                  <a:pt x="f590" y="f850"/>
                </a:lnTo>
                <a:lnTo>
                  <a:pt x="f495" y="f602"/>
                </a:lnTo>
                <a:lnTo>
                  <a:pt x="f8" y="f9"/>
                </a:lnTo>
                <a:lnTo>
                  <a:pt x="f53" y="f12"/>
                </a:lnTo>
                <a:lnTo>
                  <a:pt x="f54" y="f26"/>
                </a:lnTo>
                <a:lnTo>
                  <a:pt x="f54" y="f18"/>
                </a:lnTo>
                <a:lnTo>
                  <a:pt x="f54" y="f10"/>
                </a:lnTo>
                <a:lnTo>
                  <a:pt x="f53" y="f51"/>
                </a:lnTo>
                <a:lnTo>
                  <a:pt x="f53" y="f12"/>
                </a:lnTo>
                <a:lnTo>
                  <a:pt x="f8" y="f9"/>
                </a:lnTo>
                <a:lnTo>
                  <a:pt x="f439" y="f848"/>
                </a:lnTo>
                <a:lnTo>
                  <a:pt x="f439" y="f807"/>
                </a:lnTo>
                <a:lnTo>
                  <a:pt x="f441" y="f852"/>
                </a:lnTo>
                <a:lnTo>
                  <a:pt x="f441" y="f607"/>
                </a:lnTo>
                <a:lnTo>
                  <a:pt x="f441" y="f606"/>
                </a:lnTo>
                <a:lnTo>
                  <a:pt x="f669" y="f607"/>
                </a:lnTo>
                <a:lnTo>
                  <a:pt x="f440" y="f852"/>
                </a:lnTo>
                <a:lnTo>
                  <a:pt x="f440" y="f808"/>
                </a:lnTo>
                <a:lnTo>
                  <a:pt x="f669" y="f808"/>
                </a:lnTo>
                <a:lnTo>
                  <a:pt x="f669" y="f807"/>
                </a:lnTo>
                <a:lnTo>
                  <a:pt x="f669" y="f848"/>
                </a:lnTo>
                <a:lnTo>
                  <a:pt x="f440" y="f614"/>
                </a:lnTo>
                <a:lnTo>
                  <a:pt x="f439" y="f848"/>
                </a:lnTo>
                <a:lnTo>
                  <a:pt x="f8" y="f9"/>
                </a:lnTo>
                <a:lnTo>
                  <a:pt x="f148" y="f268"/>
                </a:lnTo>
                <a:lnTo>
                  <a:pt x="f148" y="f845"/>
                </a:lnTo>
                <a:lnTo>
                  <a:pt x="f60" y="f845"/>
                </a:lnTo>
                <a:lnTo>
                  <a:pt x="f148" y="f268"/>
                </a:lnTo>
                <a:lnTo>
                  <a:pt x="f60" y="f268"/>
                </a:lnTo>
                <a:lnTo>
                  <a:pt x="f148" y="f268"/>
                </a:lnTo>
                <a:lnTo>
                  <a:pt x="f8" y="f9"/>
                </a:lnTo>
                <a:lnTo>
                  <a:pt x="f525" y="f127"/>
                </a:lnTo>
                <a:lnTo>
                  <a:pt x="f485" y="f785"/>
                </a:lnTo>
                <a:lnTo>
                  <a:pt x="f487" y="f250"/>
                </a:lnTo>
                <a:lnTo>
                  <a:pt x="f481" y="f262"/>
                </a:lnTo>
                <a:lnTo>
                  <a:pt x="f481" y="f208"/>
                </a:lnTo>
                <a:lnTo>
                  <a:pt x="f487" y="f263"/>
                </a:lnTo>
                <a:lnTo>
                  <a:pt x="f525" y="f127"/>
                </a:lnTo>
                <a:lnTo>
                  <a:pt x="f8" y="f9"/>
                </a:lnTo>
                <a:lnTo>
                  <a:pt x="f540" y="f258"/>
                </a:lnTo>
                <a:lnTo>
                  <a:pt x="f537" y="f516"/>
                </a:lnTo>
                <a:lnTo>
                  <a:pt x="f538" y="f515"/>
                </a:lnTo>
                <a:lnTo>
                  <a:pt x="f539" y="f515"/>
                </a:lnTo>
                <a:lnTo>
                  <a:pt x="f539" y="f514"/>
                </a:lnTo>
                <a:lnTo>
                  <a:pt x="f539" y="f531"/>
                </a:lnTo>
                <a:lnTo>
                  <a:pt x="f538" y="f531"/>
                </a:lnTo>
                <a:lnTo>
                  <a:pt x="f538" y="f514"/>
                </a:lnTo>
                <a:lnTo>
                  <a:pt x="f537" y="f531"/>
                </a:lnTo>
                <a:lnTo>
                  <a:pt x="f537" y="f532"/>
                </a:lnTo>
                <a:lnTo>
                  <a:pt x="f540" y="f529"/>
                </a:lnTo>
                <a:lnTo>
                  <a:pt x="f238" y="f264"/>
                </a:lnTo>
                <a:lnTo>
                  <a:pt x="f540" y="f258"/>
                </a:lnTo>
                <a:lnTo>
                  <a:pt x="f8" y="f9"/>
                </a:lnTo>
                <a:lnTo>
                  <a:pt x="f471" y="f94"/>
                </a:lnTo>
                <a:lnTo>
                  <a:pt x="f471" y="f93"/>
                </a:lnTo>
                <a:lnTo>
                  <a:pt x="f582" y="f93"/>
                </a:lnTo>
                <a:lnTo>
                  <a:pt x="f468" y="f95"/>
                </a:lnTo>
                <a:lnTo>
                  <a:pt x="f585" y="f568"/>
                </a:lnTo>
                <a:lnTo>
                  <a:pt x="f584" y="f97"/>
                </a:lnTo>
                <a:lnTo>
                  <a:pt x="f471" y="f94"/>
                </a:lnTo>
                <a:lnTo>
                  <a:pt x="f8" y="f9"/>
                </a:lnTo>
                <a:lnTo>
                  <a:pt x="f468" y="f628"/>
                </a:lnTo>
                <a:lnTo>
                  <a:pt x="f470" y="f628"/>
                </a:lnTo>
                <a:lnTo>
                  <a:pt x="f468" y="f619"/>
                </a:lnTo>
                <a:lnTo>
                  <a:pt x="f624" y="f618"/>
                </a:lnTo>
                <a:lnTo>
                  <a:pt x="f624" y="f617"/>
                </a:lnTo>
                <a:lnTo>
                  <a:pt x="f590" y="f618"/>
                </a:lnTo>
                <a:lnTo>
                  <a:pt x="f623" y="f627"/>
                </a:lnTo>
                <a:lnTo>
                  <a:pt x="f624" y="f625"/>
                </a:lnTo>
                <a:lnTo>
                  <a:pt x="f468" y="f628"/>
                </a:lnTo>
                <a:lnTo>
                  <a:pt x="f8" y="f9"/>
                </a:lnTo>
                <a:lnTo>
                  <a:pt x="f499" y="f576"/>
                </a:lnTo>
                <a:lnTo>
                  <a:pt x="f499" y="f853"/>
                </a:lnTo>
                <a:lnTo>
                  <a:pt x="f497" y="f580"/>
                </a:lnTo>
                <a:lnTo>
                  <a:pt x="f464" y="f580"/>
                </a:lnTo>
                <a:lnTo>
                  <a:pt x="f500" y="f783"/>
                </a:lnTo>
                <a:lnTo>
                  <a:pt x="f518" y="f782"/>
                </a:lnTo>
                <a:lnTo>
                  <a:pt x="f802" y="f576"/>
                </a:lnTo>
                <a:lnTo>
                  <a:pt x="f466" y="f805"/>
                </a:lnTo>
                <a:lnTo>
                  <a:pt x="f802" y="f805"/>
                </a:lnTo>
                <a:lnTo>
                  <a:pt x="f518" y="f805"/>
                </a:lnTo>
                <a:lnTo>
                  <a:pt x="f500" y="f575"/>
                </a:lnTo>
                <a:lnTo>
                  <a:pt x="f499" y="f576"/>
                </a:lnTo>
                <a:lnTo>
                  <a:pt x="f8" y="f9"/>
                </a:lnTo>
                <a:lnTo>
                  <a:pt x="f548" y="f244"/>
                </a:lnTo>
                <a:lnTo>
                  <a:pt x="f128" y="f262"/>
                </a:lnTo>
                <a:lnTo>
                  <a:pt x="f128" y="f208"/>
                </a:lnTo>
                <a:lnTo>
                  <a:pt x="f126" y="f208"/>
                </a:lnTo>
                <a:lnTo>
                  <a:pt x="f124" y="f262"/>
                </a:lnTo>
                <a:lnTo>
                  <a:pt x="f124" y="f244"/>
                </a:lnTo>
                <a:lnTo>
                  <a:pt x="f548" y="f244"/>
                </a:lnTo>
                <a:lnTo>
                  <a:pt x="f8" y="f9"/>
                </a:lnTo>
                <a:lnTo>
                  <a:pt x="f100" y="f304"/>
                </a:lnTo>
                <a:lnTo>
                  <a:pt x="f100" y="f283"/>
                </a:lnTo>
                <a:lnTo>
                  <a:pt x="f100" y="f303"/>
                </a:lnTo>
                <a:lnTo>
                  <a:pt x="f99" y="f303"/>
                </a:lnTo>
                <a:lnTo>
                  <a:pt x="f100" y="f303"/>
                </a:lnTo>
                <a:lnTo>
                  <a:pt x="f5" y="f303"/>
                </a:lnTo>
                <a:lnTo>
                  <a:pt x="f5" y="f304"/>
                </a:lnTo>
                <a:lnTo>
                  <a:pt x="f100" y="f304"/>
                </a:lnTo>
                <a:lnTo>
                  <a:pt x="f8" y="f9"/>
                </a:lnTo>
                <a:lnTo>
                  <a:pt x="f55" y="f689"/>
                </a:lnTo>
                <a:lnTo>
                  <a:pt x="f54" y="f694"/>
                </a:lnTo>
                <a:lnTo>
                  <a:pt x="f54" y="f692"/>
                </a:lnTo>
                <a:lnTo>
                  <a:pt x="f55" y="f689"/>
                </a:lnTo>
                <a:lnTo>
                  <a:pt x="f8" y="f9"/>
                </a:lnTo>
                <a:lnTo>
                  <a:pt x="f147" y="f845"/>
                </a:lnTo>
                <a:lnTo>
                  <a:pt x="f148" y="f267"/>
                </a:lnTo>
                <a:lnTo>
                  <a:pt x="f147" y="f267"/>
                </a:lnTo>
                <a:lnTo>
                  <a:pt x="f42" y="f268"/>
                </a:lnTo>
                <a:lnTo>
                  <a:pt x="f146" y="f268"/>
                </a:lnTo>
                <a:lnTo>
                  <a:pt x="f146" y="f845"/>
                </a:lnTo>
                <a:lnTo>
                  <a:pt x="f147" y="f845"/>
                </a:lnTo>
                <a:lnTo>
                  <a:pt x="f8" y="f9"/>
                </a:lnTo>
                <a:lnTo>
                  <a:pt x="f53" y="f730"/>
                </a:lnTo>
                <a:lnTo>
                  <a:pt x="f54" y="f730"/>
                </a:lnTo>
                <a:lnTo>
                  <a:pt x="f54" y="f729"/>
                </a:lnTo>
                <a:lnTo>
                  <a:pt x="f54" y="f743"/>
                </a:lnTo>
                <a:lnTo>
                  <a:pt x="f53" y="f730"/>
                </a:lnTo>
                <a:lnTo>
                  <a:pt x="f8" y="f9"/>
                </a:lnTo>
                <a:lnTo>
                  <a:pt x="f55" y="f701"/>
                </a:lnTo>
                <a:lnTo>
                  <a:pt x="f119" y="f420"/>
                </a:lnTo>
                <a:lnTo>
                  <a:pt x="f55" y="f421"/>
                </a:lnTo>
                <a:lnTo>
                  <a:pt x="f55" y="f701"/>
                </a:lnTo>
                <a:lnTo>
                  <a:pt x="f8" y="f9"/>
                </a:lnTo>
                <a:lnTo>
                  <a:pt x="f119" y="f703"/>
                </a:lnTo>
                <a:lnTo>
                  <a:pt x="f118" y="f684"/>
                </a:lnTo>
                <a:lnTo>
                  <a:pt x="f119" y="f87"/>
                </a:lnTo>
                <a:lnTo>
                  <a:pt x="f119" y="f736"/>
                </a:lnTo>
                <a:lnTo>
                  <a:pt x="f119" y="f703"/>
                </a:lnTo>
                <a:lnTo>
                  <a:pt x="f8" y="f9"/>
                </a:lnTo>
                <a:lnTo>
                  <a:pt x="f409" y="f710"/>
                </a:lnTo>
                <a:lnTo>
                  <a:pt x="f409" y="f708"/>
                </a:lnTo>
                <a:lnTo>
                  <a:pt x="f422" y="f724"/>
                </a:lnTo>
                <a:lnTo>
                  <a:pt x="f423" y="f709"/>
                </a:lnTo>
                <a:lnTo>
                  <a:pt x="f423" y="f722"/>
                </a:lnTo>
                <a:lnTo>
                  <a:pt x="f422" y="f707"/>
                </a:lnTo>
                <a:lnTo>
                  <a:pt x="f422" y="f710"/>
                </a:lnTo>
                <a:lnTo>
                  <a:pt x="f409" y="f710"/>
                </a:lnTo>
                <a:lnTo>
                  <a:pt x="f8" y="f9"/>
                </a:lnTo>
                <a:lnTo>
                  <a:pt x="f541" y="f183"/>
                </a:lnTo>
                <a:lnTo>
                  <a:pt x="f259" y="f189"/>
                </a:lnTo>
                <a:lnTo>
                  <a:pt x="f541" y="f189"/>
                </a:lnTo>
                <a:lnTo>
                  <a:pt x="f550" y="f183"/>
                </a:lnTo>
                <a:lnTo>
                  <a:pt x="f541" y="f183"/>
                </a:lnTo>
                <a:lnTo>
                  <a:pt x="f8" y="f9"/>
                </a:lnTo>
                <a:lnTo>
                  <a:pt x="f797" y="f228"/>
                </a:lnTo>
                <a:lnTo>
                  <a:pt x="f541" y="f228"/>
                </a:lnTo>
                <a:lnTo>
                  <a:pt x="f541" y="f231"/>
                </a:lnTo>
                <a:lnTo>
                  <a:pt x="f541" y="f229"/>
                </a:lnTo>
                <a:lnTo>
                  <a:pt x="f541" y="f231"/>
                </a:lnTo>
                <a:lnTo>
                  <a:pt x="f550" y="f229"/>
                </a:lnTo>
                <a:lnTo>
                  <a:pt x="f797" y="f228"/>
                </a:lnTo>
                <a:lnTo>
                  <a:pt x="f8" y="f9"/>
                </a:lnTo>
                <a:lnTo>
                  <a:pt x="f259" y="f160"/>
                </a:lnTo>
                <a:lnTo>
                  <a:pt x="f541" y="f160"/>
                </a:lnTo>
                <a:lnTo>
                  <a:pt x="f550" y="f159"/>
                </a:lnTo>
                <a:lnTo>
                  <a:pt x="f259" y="f160"/>
                </a:lnTo>
                <a:lnTo>
                  <a:pt x="f259" y="f161"/>
                </a:lnTo>
                <a:lnTo>
                  <a:pt x="f259" y="f160"/>
                </a:lnTo>
                <a:lnTo>
                  <a:pt x="f8" y="f9"/>
                </a:lnTo>
                <a:lnTo>
                  <a:pt x="f259" y="f184"/>
                </a:lnTo>
                <a:lnTo>
                  <a:pt x="f259" y="f184"/>
                </a:lnTo>
                <a:lnTo>
                  <a:pt x="f261" y="f184"/>
                </a:lnTo>
                <a:lnTo>
                  <a:pt x="f261" y="f184"/>
                </a:lnTo>
                <a:lnTo>
                  <a:pt x="f259" y="f184"/>
                </a:lnTo>
                <a:lnTo>
                  <a:pt x="f8" y="f9"/>
                </a:lnTo>
                <a:lnTo>
                  <a:pt x="f272" y="f843"/>
                </a:lnTo>
                <a:lnTo>
                  <a:pt x="f274" y="f843"/>
                </a:lnTo>
                <a:lnTo>
                  <a:pt x="f274" y="f173"/>
                </a:lnTo>
                <a:lnTo>
                  <a:pt x="f272" y="f843"/>
                </a:lnTo>
                <a:lnTo>
                  <a:pt x="f8" y="f9"/>
                </a:lnTo>
                <a:lnTo>
                  <a:pt x="f275" y="f431"/>
                </a:lnTo>
                <a:lnTo>
                  <a:pt x="f274" y="f798"/>
                </a:lnTo>
                <a:lnTo>
                  <a:pt x="f274" y="f101"/>
                </a:lnTo>
                <a:lnTo>
                  <a:pt x="f275" y="f798"/>
                </a:lnTo>
                <a:lnTo>
                  <a:pt x="f275" y="f431"/>
                </a:lnTo>
                <a:lnTo>
                  <a:pt x="f8" y="f9"/>
                </a:lnTo>
                <a:lnTo>
                  <a:pt x="f479" y="f273"/>
                </a:lnTo>
                <a:lnTo>
                  <a:pt x="f508" y="f718"/>
                </a:lnTo>
                <a:lnTo>
                  <a:pt x="f799" y="f799"/>
                </a:lnTo>
                <a:lnTo>
                  <a:pt x="f479" y="f799"/>
                </a:lnTo>
                <a:lnTo>
                  <a:pt x="f479" y="f718"/>
                </a:lnTo>
                <a:lnTo>
                  <a:pt x="f797" y="f718"/>
                </a:lnTo>
                <a:lnTo>
                  <a:pt x="f550" y="f273"/>
                </a:lnTo>
                <a:lnTo>
                  <a:pt x="f797" y="f273"/>
                </a:lnTo>
                <a:lnTo>
                  <a:pt x="f479" y="f273"/>
                </a:lnTo>
                <a:lnTo>
                  <a:pt x="f8" y="f9"/>
                </a:lnTo>
                <a:lnTo>
                  <a:pt x="f272" y="f173"/>
                </a:lnTo>
                <a:lnTo>
                  <a:pt x="f274" y="f847"/>
                </a:lnTo>
                <a:lnTo>
                  <a:pt x="f272" y="f847"/>
                </a:lnTo>
                <a:lnTo>
                  <a:pt x="f272" y="f173"/>
                </a:lnTo>
                <a:lnTo>
                  <a:pt x="f8" y="f9"/>
                </a:lnTo>
                <a:lnTo>
                  <a:pt x="f273" y="f234"/>
                </a:lnTo>
                <a:lnTo>
                  <a:pt x="f275" y="f717"/>
                </a:lnTo>
                <a:lnTo>
                  <a:pt x="f718" y="f234"/>
                </a:lnTo>
                <a:lnTo>
                  <a:pt x="f273" y="f234"/>
                </a:lnTo>
                <a:lnTo>
                  <a:pt x="f8" y="f9"/>
                </a:lnTo>
                <a:lnTo>
                  <a:pt x="f718" y="f336"/>
                </a:lnTo>
                <a:lnTo>
                  <a:pt x="f273" y="f336"/>
                </a:lnTo>
                <a:lnTo>
                  <a:pt x="f273" y="f469"/>
                </a:lnTo>
                <a:lnTo>
                  <a:pt x="f718" y="f469"/>
                </a:lnTo>
                <a:lnTo>
                  <a:pt x="f718" y="f336"/>
                </a:lnTo>
                <a:lnTo>
                  <a:pt x="f8" y="f9"/>
                </a:lnTo>
                <a:lnTo>
                  <a:pt x="f273" y="f248"/>
                </a:lnTo>
                <a:lnTo>
                  <a:pt x="f718" y="f248"/>
                </a:lnTo>
                <a:lnTo>
                  <a:pt x="f799" y="f695"/>
                </a:lnTo>
                <a:lnTo>
                  <a:pt x="f273" y="f248"/>
                </a:lnTo>
                <a:lnTo>
                  <a:pt x="f8" y="f9"/>
                </a:lnTo>
                <a:lnTo>
                  <a:pt x="f272" y="f243"/>
                </a:lnTo>
                <a:lnTo>
                  <a:pt x="f274" y="f220"/>
                </a:lnTo>
                <a:lnTo>
                  <a:pt x="f273" y="f243"/>
                </a:lnTo>
                <a:lnTo>
                  <a:pt x="f272" y="f243"/>
                </a:lnTo>
                <a:lnTo>
                  <a:pt x="f8" y="f9"/>
                </a:lnTo>
                <a:lnTo>
                  <a:pt x="f718" y="f217"/>
                </a:lnTo>
                <a:lnTo>
                  <a:pt x="f718" y="f218"/>
                </a:lnTo>
                <a:lnTo>
                  <a:pt x="f273" y="f218"/>
                </a:lnTo>
                <a:lnTo>
                  <a:pt x="f272" y="f218"/>
                </a:lnTo>
                <a:lnTo>
                  <a:pt x="f274" y="f217"/>
                </a:lnTo>
                <a:lnTo>
                  <a:pt x="f274" y="f216"/>
                </a:lnTo>
                <a:lnTo>
                  <a:pt x="f272" y="f216"/>
                </a:lnTo>
                <a:lnTo>
                  <a:pt x="f273" y="f216"/>
                </a:lnTo>
                <a:lnTo>
                  <a:pt x="f273" y="f217"/>
                </a:lnTo>
                <a:lnTo>
                  <a:pt x="f718" y="f217"/>
                </a:lnTo>
                <a:lnTo>
                  <a:pt x="f8" y="f9"/>
                </a:lnTo>
                <a:lnTo>
                  <a:pt x="f252" y="f396"/>
                </a:lnTo>
                <a:lnTo>
                  <a:pt x="f252" y="f310"/>
                </a:lnTo>
                <a:lnTo>
                  <a:pt x="f257" y="f310"/>
                </a:lnTo>
                <a:lnTo>
                  <a:pt x="f247" y="f310"/>
                </a:lnTo>
                <a:lnTo>
                  <a:pt x="f246" y="f396"/>
                </a:lnTo>
                <a:lnTo>
                  <a:pt x="f125" y="f396"/>
                </a:lnTo>
                <a:lnTo>
                  <a:pt x="f125" y="f370"/>
                </a:lnTo>
                <a:lnTo>
                  <a:pt x="f250" y="f426"/>
                </a:lnTo>
                <a:lnTo>
                  <a:pt x="f125" y="f818"/>
                </a:lnTo>
                <a:lnTo>
                  <a:pt x="f247" y="f426"/>
                </a:lnTo>
                <a:lnTo>
                  <a:pt x="f257" y="f370"/>
                </a:lnTo>
                <a:lnTo>
                  <a:pt x="f252" y="f370"/>
                </a:lnTo>
                <a:lnTo>
                  <a:pt x="f257" y="f370"/>
                </a:lnTo>
                <a:lnTo>
                  <a:pt x="f252" y="f396"/>
                </a:lnTo>
                <a:lnTo>
                  <a:pt x="f8" y="f9"/>
                </a:lnTo>
                <a:lnTo>
                  <a:pt x="f253" y="f292"/>
                </a:lnTo>
                <a:lnTo>
                  <a:pt x="f251" y="f292"/>
                </a:lnTo>
                <a:lnTo>
                  <a:pt x="f251" y="f291"/>
                </a:lnTo>
                <a:lnTo>
                  <a:pt x="f252" y="f291"/>
                </a:lnTo>
                <a:lnTo>
                  <a:pt x="f252" y="f178"/>
                </a:lnTo>
                <a:lnTo>
                  <a:pt x="f251" y="f178"/>
                </a:lnTo>
                <a:lnTo>
                  <a:pt x="f253" y="f292"/>
                </a:lnTo>
                <a:lnTo>
                  <a:pt x="f8" y="f9"/>
                </a:lnTo>
                <a:lnTo>
                  <a:pt x="f258" y="f108"/>
                </a:lnTo>
                <a:lnTo>
                  <a:pt x="f255" y="f107"/>
                </a:lnTo>
                <a:lnTo>
                  <a:pt x="f256" y="f104"/>
                </a:lnTo>
                <a:lnTo>
                  <a:pt x="f254" y="f106"/>
                </a:lnTo>
                <a:lnTo>
                  <a:pt x="f254" y="f104"/>
                </a:lnTo>
                <a:lnTo>
                  <a:pt x="f260" y="f104"/>
                </a:lnTo>
                <a:lnTo>
                  <a:pt x="f258" y="f108"/>
                </a:lnTo>
                <a:lnTo>
                  <a:pt x="f8" y="f9"/>
                </a:lnTo>
                <a:lnTo>
                  <a:pt x="f265" y="f235"/>
                </a:lnTo>
                <a:lnTo>
                  <a:pt x="f265" y="f335"/>
                </a:lnTo>
                <a:lnTo>
                  <a:pt x="f264" y="f335"/>
                </a:lnTo>
                <a:lnTo>
                  <a:pt x="f258" y="f335"/>
                </a:lnTo>
                <a:lnTo>
                  <a:pt x="f255" y="f234"/>
                </a:lnTo>
                <a:lnTo>
                  <a:pt x="f255" y="f233"/>
                </a:lnTo>
                <a:lnTo>
                  <a:pt x="f260" y="f233"/>
                </a:lnTo>
                <a:lnTo>
                  <a:pt x="f265" y="f234"/>
                </a:lnTo>
                <a:lnTo>
                  <a:pt x="f265" y="f235"/>
                </a:lnTo>
                <a:lnTo>
                  <a:pt x="f8" y="f9"/>
                </a:lnTo>
                <a:lnTo>
                  <a:pt x="f521" y="f467"/>
                </a:lnTo>
                <a:lnTo>
                  <a:pt x="f529" y="f452"/>
                </a:lnTo>
                <a:lnTo>
                  <a:pt x="f529" y="f462"/>
                </a:lnTo>
                <a:lnTo>
                  <a:pt x="f529" y="f452"/>
                </a:lnTo>
                <a:lnTo>
                  <a:pt x="f529" y="f455"/>
                </a:lnTo>
                <a:lnTo>
                  <a:pt x="f521" y="f455"/>
                </a:lnTo>
                <a:lnTo>
                  <a:pt x="f529" y="f455"/>
                </a:lnTo>
                <a:lnTo>
                  <a:pt x="f521" y="f455"/>
                </a:lnTo>
                <a:lnTo>
                  <a:pt x="f521" y="f452"/>
                </a:lnTo>
                <a:lnTo>
                  <a:pt x="f515" y="f455"/>
                </a:lnTo>
                <a:lnTo>
                  <a:pt x="f516" y="f455"/>
                </a:lnTo>
                <a:lnTo>
                  <a:pt x="f517" y="f452"/>
                </a:lnTo>
                <a:lnTo>
                  <a:pt x="f265" y="f452"/>
                </a:lnTo>
                <a:lnTo>
                  <a:pt x="f517" y="f462"/>
                </a:lnTo>
                <a:lnTo>
                  <a:pt x="f516" y="f462"/>
                </a:lnTo>
                <a:lnTo>
                  <a:pt x="f517" y="f467"/>
                </a:lnTo>
                <a:lnTo>
                  <a:pt x="f516" y="f467"/>
                </a:lnTo>
                <a:lnTo>
                  <a:pt x="f521" y="f467"/>
                </a:lnTo>
                <a:lnTo>
                  <a:pt x="f8" y="f9"/>
                </a:lnTo>
                <a:lnTo>
                  <a:pt x="f260" y="f184"/>
                </a:lnTo>
                <a:lnTo>
                  <a:pt x="f258" y="f184"/>
                </a:lnTo>
                <a:lnTo>
                  <a:pt x="f260" y="f184"/>
                </a:lnTo>
                <a:lnTo>
                  <a:pt x="f260" y="f184"/>
                </a:lnTo>
                <a:lnTo>
                  <a:pt x="f8" y="f9"/>
                </a:lnTo>
                <a:lnTo>
                  <a:pt x="f253" y="f162"/>
                </a:lnTo>
                <a:lnTo>
                  <a:pt x="f256" y="f162"/>
                </a:lnTo>
                <a:lnTo>
                  <a:pt x="f256" y="f294"/>
                </a:lnTo>
                <a:lnTo>
                  <a:pt x="f253" y="f294"/>
                </a:lnTo>
                <a:lnTo>
                  <a:pt x="f251" y="f162"/>
                </a:lnTo>
                <a:lnTo>
                  <a:pt x="f252" y="f162"/>
                </a:lnTo>
                <a:lnTo>
                  <a:pt x="f252" y="f161"/>
                </a:lnTo>
                <a:lnTo>
                  <a:pt x="f252" y="f160"/>
                </a:lnTo>
                <a:lnTo>
                  <a:pt x="f251" y="f161"/>
                </a:lnTo>
                <a:lnTo>
                  <a:pt x="f256" y="f162"/>
                </a:lnTo>
                <a:lnTo>
                  <a:pt x="f253" y="f162"/>
                </a:lnTo>
                <a:lnTo>
                  <a:pt x="f8" y="f9"/>
                </a:lnTo>
                <a:lnTo>
                  <a:pt x="f254" y="f155"/>
                </a:lnTo>
                <a:lnTo>
                  <a:pt x="f256" y="f149"/>
                </a:lnTo>
                <a:lnTo>
                  <a:pt x="f256" y="f155"/>
                </a:lnTo>
                <a:lnTo>
                  <a:pt x="f253" y="f149"/>
                </a:lnTo>
                <a:lnTo>
                  <a:pt x="f256" y="f149"/>
                </a:lnTo>
                <a:lnTo>
                  <a:pt x="f254" y="f155"/>
                </a:lnTo>
                <a:lnTo>
                  <a:pt x="f8" y="f9"/>
                </a:lnTo>
                <a:lnTo>
                  <a:pt x="f338" y="f301"/>
                </a:lnTo>
                <a:lnTo>
                  <a:pt x="f339" y="f300"/>
                </a:lnTo>
                <a:lnTo>
                  <a:pt x="f338" y="f300"/>
                </a:lnTo>
                <a:lnTo>
                  <a:pt x="f339" y="f300"/>
                </a:lnTo>
                <a:lnTo>
                  <a:pt x="f338" y="f300"/>
                </a:lnTo>
                <a:lnTo>
                  <a:pt x="f338" y="f301"/>
                </a:lnTo>
                <a:lnTo>
                  <a:pt x="f8" y="f9"/>
                </a:lnTo>
                <a:lnTo>
                  <a:pt x="f338" y="f155"/>
                </a:lnTo>
                <a:lnTo>
                  <a:pt x="f340" y="f155"/>
                </a:lnTo>
                <a:lnTo>
                  <a:pt x="f340" y="f150"/>
                </a:lnTo>
                <a:lnTo>
                  <a:pt x="f490" y="f155"/>
                </a:lnTo>
                <a:lnTo>
                  <a:pt x="f493" y="f171"/>
                </a:lnTo>
                <a:lnTo>
                  <a:pt x="f493" y="f172"/>
                </a:lnTo>
                <a:lnTo>
                  <a:pt x="f506" y="f292"/>
                </a:lnTo>
                <a:lnTo>
                  <a:pt x="f498" y="f291"/>
                </a:lnTo>
                <a:lnTo>
                  <a:pt x="f242" y="f178"/>
                </a:lnTo>
                <a:lnTo>
                  <a:pt x="f506" y="f292"/>
                </a:lnTo>
                <a:lnTo>
                  <a:pt x="f492" y="f172"/>
                </a:lnTo>
                <a:lnTo>
                  <a:pt x="f490" y="f171"/>
                </a:lnTo>
                <a:lnTo>
                  <a:pt x="f340" y="f171"/>
                </a:lnTo>
                <a:lnTo>
                  <a:pt x="f340" y="f149"/>
                </a:lnTo>
                <a:lnTo>
                  <a:pt x="f338" y="f155"/>
                </a:lnTo>
                <a:lnTo>
                  <a:pt x="f8" y="f9"/>
                </a:lnTo>
                <a:lnTo>
                  <a:pt x="f515" y="f111"/>
                </a:lnTo>
                <a:lnTo>
                  <a:pt x="f516" y="f111"/>
                </a:lnTo>
                <a:lnTo>
                  <a:pt x="f515" y="f109"/>
                </a:lnTo>
                <a:lnTo>
                  <a:pt x="f521" y="f111"/>
                </a:lnTo>
                <a:lnTo>
                  <a:pt x="f515" y="f111"/>
                </a:lnTo>
                <a:lnTo>
                  <a:pt x="f521" y="f111"/>
                </a:lnTo>
                <a:lnTo>
                  <a:pt x="f521" y="f164"/>
                </a:lnTo>
                <a:lnTo>
                  <a:pt x="f515" y="f111"/>
                </a:lnTo>
                <a:lnTo>
                  <a:pt x="f8" y="f9"/>
                </a:lnTo>
                <a:lnTo>
                  <a:pt x="f496" y="f396"/>
                </a:lnTo>
                <a:lnTo>
                  <a:pt x="f496" y="f310"/>
                </a:lnTo>
                <a:lnTo>
                  <a:pt x="f241" y="f310"/>
                </a:lnTo>
                <a:lnTo>
                  <a:pt x="f533" y="f396"/>
                </a:lnTo>
                <a:lnTo>
                  <a:pt x="f532" y="f370"/>
                </a:lnTo>
                <a:lnTo>
                  <a:pt x="f532" y="f426"/>
                </a:lnTo>
                <a:lnTo>
                  <a:pt x="f533" y="f818"/>
                </a:lnTo>
                <a:lnTo>
                  <a:pt x="f241" y="f426"/>
                </a:lnTo>
                <a:lnTo>
                  <a:pt x="f496" y="f370"/>
                </a:lnTo>
                <a:lnTo>
                  <a:pt x="f496" y="f396"/>
                </a:lnTo>
                <a:lnTo>
                  <a:pt x="f8" y="f9"/>
                </a:lnTo>
                <a:lnTo>
                  <a:pt x="f506" y="f109"/>
                </a:lnTo>
                <a:lnTo>
                  <a:pt x="f242" y="f109"/>
                </a:lnTo>
                <a:lnTo>
                  <a:pt x="f498" y="f109"/>
                </a:lnTo>
                <a:lnTo>
                  <a:pt x="f498" y="f108"/>
                </a:lnTo>
                <a:lnTo>
                  <a:pt x="f494" y="f108"/>
                </a:lnTo>
                <a:lnTo>
                  <a:pt x="f496" y="f106"/>
                </a:lnTo>
                <a:lnTo>
                  <a:pt x="f494" y="f106"/>
                </a:lnTo>
                <a:lnTo>
                  <a:pt x="f498" y="f106"/>
                </a:lnTo>
                <a:lnTo>
                  <a:pt x="f242" y="f107"/>
                </a:lnTo>
                <a:lnTo>
                  <a:pt x="f506" y="f108"/>
                </a:lnTo>
                <a:lnTo>
                  <a:pt x="f506" y="f109"/>
                </a:lnTo>
                <a:lnTo>
                  <a:pt x="f8" y="f9"/>
                </a:lnTo>
                <a:lnTo>
                  <a:pt x="f501" y="f292"/>
                </a:lnTo>
                <a:lnTo>
                  <a:pt x="f490" y="f292"/>
                </a:lnTo>
                <a:lnTo>
                  <a:pt x="f492" y="f291"/>
                </a:lnTo>
                <a:lnTo>
                  <a:pt x="f501" y="f291"/>
                </a:lnTo>
                <a:lnTo>
                  <a:pt x="f501" y="f292"/>
                </a:lnTo>
                <a:lnTo>
                  <a:pt x="f8" y="f9"/>
                </a:lnTo>
                <a:lnTo>
                  <a:pt x="f260" y="f462"/>
                </a:lnTo>
                <a:lnTo>
                  <a:pt x="f260" y="f452"/>
                </a:lnTo>
                <a:lnTo>
                  <a:pt x="f255" y="f452"/>
                </a:lnTo>
                <a:lnTo>
                  <a:pt x="f254" y="f462"/>
                </a:lnTo>
                <a:lnTo>
                  <a:pt x="f256" y="f462"/>
                </a:lnTo>
                <a:lnTo>
                  <a:pt x="f256" y="f467"/>
                </a:lnTo>
                <a:lnTo>
                  <a:pt x="f253" y="f467"/>
                </a:lnTo>
                <a:lnTo>
                  <a:pt x="f251" y="f336"/>
                </a:lnTo>
                <a:lnTo>
                  <a:pt x="f251" y="f469"/>
                </a:lnTo>
                <a:lnTo>
                  <a:pt x="f254" y="f336"/>
                </a:lnTo>
                <a:lnTo>
                  <a:pt x="f255" y="f467"/>
                </a:lnTo>
                <a:lnTo>
                  <a:pt x="f260" y="f462"/>
                </a:lnTo>
                <a:lnTo>
                  <a:pt x="f8" y="f9"/>
                </a:lnTo>
                <a:lnTo>
                  <a:pt x="f854" y="f339"/>
                </a:lnTo>
                <a:lnTo>
                  <a:pt x="f484" y="f338"/>
                </a:lnTo>
                <a:lnTo>
                  <a:pt x="f489" y="f340"/>
                </a:lnTo>
                <a:lnTo>
                  <a:pt x="f484" y="f340"/>
                </a:lnTo>
                <a:lnTo>
                  <a:pt x="f488" y="f340"/>
                </a:lnTo>
                <a:lnTo>
                  <a:pt x="f854" y="f338"/>
                </a:lnTo>
                <a:lnTo>
                  <a:pt x="f854" y="f339"/>
                </a:lnTo>
                <a:lnTo>
                  <a:pt x="f8" y="f9"/>
                </a:lnTo>
                <a:lnTo>
                  <a:pt x="f855" y="f507"/>
                </a:lnTo>
                <a:lnTo>
                  <a:pt x="f483" y="f507"/>
                </a:lnTo>
                <a:lnTo>
                  <a:pt x="f483" y="f278"/>
                </a:lnTo>
                <a:lnTo>
                  <a:pt x="f483" y="f507"/>
                </a:lnTo>
                <a:lnTo>
                  <a:pt x="f503" y="f507"/>
                </a:lnTo>
                <a:lnTo>
                  <a:pt x="f489" y="f278"/>
                </a:lnTo>
                <a:lnTo>
                  <a:pt x="f489" y="f277"/>
                </a:lnTo>
                <a:lnTo>
                  <a:pt x="f488" y="f275"/>
                </a:lnTo>
                <a:lnTo>
                  <a:pt x="f484" y="f275"/>
                </a:lnTo>
                <a:lnTo>
                  <a:pt x="f503" y="f277"/>
                </a:lnTo>
                <a:lnTo>
                  <a:pt x="f855" y="f507"/>
                </a:lnTo>
                <a:lnTo>
                  <a:pt x="f8" y="f9"/>
                </a:lnTo>
                <a:lnTo>
                  <a:pt x="f854" y="f210"/>
                </a:lnTo>
                <a:lnTo>
                  <a:pt x="f854" y="f211"/>
                </a:lnTo>
                <a:lnTo>
                  <a:pt x="f486" y="f211"/>
                </a:lnTo>
                <a:lnTo>
                  <a:pt x="f339" y="f210"/>
                </a:lnTo>
                <a:lnTo>
                  <a:pt x="f338" y="f209"/>
                </a:lnTo>
                <a:lnTo>
                  <a:pt x="f339" y="f200"/>
                </a:lnTo>
                <a:lnTo>
                  <a:pt x="f486" y="f209"/>
                </a:lnTo>
                <a:lnTo>
                  <a:pt x="f854" y="f210"/>
                </a:lnTo>
                <a:lnTo>
                  <a:pt x="f8" y="f9"/>
                </a:lnTo>
                <a:lnTo>
                  <a:pt x="f503" y="f494"/>
                </a:lnTo>
                <a:lnTo>
                  <a:pt x="f483" y="f494"/>
                </a:lnTo>
                <a:lnTo>
                  <a:pt x="f507" y="f494"/>
                </a:lnTo>
                <a:lnTo>
                  <a:pt x="f278" y="f496"/>
                </a:lnTo>
                <a:lnTo>
                  <a:pt x="f277" y="f496"/>
                </a:lnTo>
                <a:lnTo>
                  <a:pt x="f277" y="f241"/>
                </a:lnTo>
                <a:lnTo>
                  <a:pt x="f275" y="f511"/>
                </a:lnTo>
                <a:lnTo>
                  <a:pt x="f276" y="f511"/>
                </a:lnTo>
                <a:lnTo>
                  <a:pt x="f274" y="f533"/>
                </a:lnTo>
                <a:lnTo>
                  <a:pt x="f272" y="f513"/>
                </a:lnTo>
                <a:lnTo>
                  <a:pt x="f274" y="f513"/>
                </a:lnTo>
                <a:lnTo>
                  <a:pt x="f272" y="f513"/>
                </a:lnTo>
                <a:lnTo>
                  <a:pt x="f274" y="f513"/>
                </a:lnTo>
                <a:lnTo>
                  <a:pt x="f272" y="f523"/>
                </a:lnTo>
                <a:lnTo>
                  <a:pt x="f274" y="f523"/>
                </a:lnTo>
                <a:lnTo>
                  <a:pt x="f275" y="f523"/>
                </a:lnTo>
                <a:lnTo>
                  <a:pt x="f276" y="f523"/>
                </a:lnTo>
                <a:lnTo>
                  <a:pt x="f275" y="f531"/>
                </a:lnTo>
                <a:lnTo>
                  <a:pt x="f277" y="f513"/>
                </a:lnTo>
                <a:lnTo>
                  <a:pt x="f277" y="f523"/>
                </a:lnTo>
                <a:lnTo>
                  <a:pt x="f278" y="f513"/>
                </a:lnTo>
                <a:lnTo>
                  <a:pt x="f855" y="f533"/>
                </a:lnTo>
                <a:lnTo>
                  <a:pt x="f483" y="f511"/>
                </a:lnTo>
                <a:lnTo>
                  <a:pt x="f503" y="f241"/>
                </a:lnTo>
                <a:lnTo>
                  <a:pt x="f503" y="f496"/>
                </a:lnTo>
                <a:lnTo>
                  <a:pt x="f503" y="f494"/>
                </a:lnTo>
                <a:lnTo>
                  <a:pt x="f8" y="f9"/>
                </a:lnTo>
                <a:lnTo>
                  <a:pt x="f274" y="f462"/>
                </a:lnTo>
                <a:lnTo>
                  <a:pt x="f272" y="f452"/>
                </a:lnTo>
                <a:lnTo>
                  <a:pt x="f272" y="f462"/>
                </a:lnTo>
                <a:lnTo>
                  <a:pt x="f274" y="f467"/>
                </a:lnTo>
                <a:lnTo>
                  <a:pt x="f272" y="f467"/>
                </a:lnTo>
                <a:lnTo>
                  <a:pt x="f273" y="f467"/>
                </a:lnTo>
                <a:lnTo>
                  <a:pt x="f718" y="f462"/>
                </a:lnTo>
                <a:lnTo>
                  <a:pt x="f799" y="f452"/>
                </a:lnTo>
                <a:lnTo>
                  <a:pt x="f799" y="f455"/>
                </a:lnTo>
                <a:lnTo>
                  <a:pt x="f718" y="f455"/>
                </a:lnTo>
                <a:lnTo>
                  <a:pt x="f273" y="f455"/>
                </a:lnTo>
                <a:lnTo>
                  <a:pt x="f273" y="f452"/>
                </a:lnTo>
                <a:lnTo>
                  <a:pt x="f273" y="f455"/>
                </a:lnTo>
                <a:lnTo>
                  <a:pt x="f273" y="f452"/>
                </a:lnTo>
                <a:lnTo>
                  <a:pt x="f272" y="f452"/>
                </a:lnTo>
                <a:lnTo>
                  <a:pt x="f274" y="f462"/>
                </a:lnTo>
                <a:lnTo>
                  <a:pt x="f8" y="f9"/>
                </a:lnTo>
                <a:lnTo>
                  <a:pt x="f479" y="f492"/>
                </a:lnTo>
                <a:lnTo>
                  <a:pt x="f508" y="f501"/>
                </a:lnTo>
                <a:lnTo>
                  <a:pt x="f799" y="f501"/>
                </a:lnTo>
                <a:lnTo>
                  <a:pt x="f799" y="f490"/>
                </a:lnTo>
                <a:lnTo>
                  <a:pt x="f799" y="f340"/>
                </a:lnTo>
                <a:lnTo>
                  <a:pt x="f508" y="f340"/>
                </a:lnTo>
                <a:lnTo>
                  <a:pt x="f479" y="f340"/>
                </a:lnTo>
                <a:lnTo>
                  <a:pt x="f797" y="f490"/>
                </a:lnTo>
                <a:lnTo>
                  <a:pt x="f550" y="f501"/>
                </a:lnTo>
                <a:lnTo>
                  <a:pt x="f550" y="f492"/>
                </a:lnTo>
                <a:lnTo>
                  <a:pt x="f797" y="f492"/>
                </a:lnTo>
                <a:lnTo>
                  <a:pt x="f479" y="f492"/>
                </a:lnTo>
                <a:lnTo>
                  <a:pt x="f8" y="f9"/>
                </a:lnTo>
                <a:lnTo>
                  <a:pt x="f799" y="f496"/>
                </a:lnTo>
                <a:lnTo>
                  <a:pt x="f799" y="f494"/>
                </a:lnTo>
                <a:lnTo>
                  <a:pt x="f508" y="f494"/>
                </a:lnTo>
                <a:lnTo>
                  <a:pt x="f508" y="f496"/>
                </a:lnTo>
                <a:lnTo>
                  <a:pt x="f799" y="f496"/>
                </a:lnTo>
                <a:lnTo>
                  <a:pt x="f8" y="f9"/>
                </a:lnTo>
                <a:lnTo>
                  <a:pt x="f273" y="f200"/>
                </a:lnTo>
                <a:lnTo>
                  <a:pt x="f799" y="f209"/>
                </a:lnTo>
                <a:lnTo>
                  <a:pt x="f799" y="f210"/>
                </a:lnTo>
                <a:lnTo>
                  <a:pt x="f799" y="f211"/>
                </a:lnTo>
                <a:lnTo>
                  <a:pt x="f718" y="f211"/>
                </a:lnTo>
                <a:lnTo>
                  <a:pt x="f273" y="f210"/>
                </a:lnTo>
                <a:lnTo>
                  <a:pt x="f273" y="f209"/>
                </a:lnTo>
                <a:lnTo>
                  <a:pt x="f273" y="f200"/>
                </a:lnTo>
                <a:lnTo>
                  <a:pt x="f8" y="f9"/>
                </a:lnTo>
                <a:lnTo>
                  <a:pt x="f211" y="f503"/>
                </a:lnTo>
                <a:lnTo>
                  <a:pt x="f261" y="f503"/>
                </a:lnTo>
                <a:lnTo>
                  <a:pt x="f259" y="f503"/>
                </a:lnTo>
                <a:lnTo>
                  <a:pt x="f550" y="f509"/>
                </a:lnTo>
                <a:lnTo>
                  <a:pt x="f797" y="f507"/>
                </a:lnTo>
                <a:lnTo>
                  <a:pt x="f479" y="f278"/>
                </a:lnTo>
                <a:lnTo>
                  <a:pt x="f550" y="f507"/>
                </a:lnTo>
                <a:lnTo>
                  <a:pt x="f797" y="f507"/>
                </a:lnTo>
                <a:lnTo>
                  <a:pt x="f550" y="f507"/>
                </a:lnTo>
                <a:lnTo>
                  <a:pt x="f259" y="f483"/>
                </a:lnTo>
                <a:lnTo>
                  <a:pt x="f261" y="f509"/>
                </a:lnTo>
                <a:lnTo>
                  <a:pt x="f211" y="f503"/>
                </a:lnTo>
                <a:lnTo>
                  <a:pt x="f8" y="f9"/>
                </a:lnTo>
                <a:lnTo>
                  <a:pt x="f531" y="f508"/>
                </a:lnTo>
                <a:lnTo>
                  <a:pt x="f530" y="f479"/>
                </a:lnTo>
                <a:lnTo>
                  <a:pt x="f514" y="f479"/>
                </a:lnTo>
                <a:lnTo>
                  <a:pt x="f514" y="f797"/>
                </a:lnTo>
                <a:lnTo>
                  <a:pt x="f531" y="f797"/>
                </a:lnTo>
                <a:lnTo>
                  <a:pt x="f530" y="f550"/>
                </a:lnTo>
                <a:lnTo>
                  <a:pt x="f531" y="f541"/>
                </a:lnTo>
                <a:lnTo>
                  <a:pt x="f531" y="f259"/>
                </a:lnTo>
                <a:lnTo>
                  <a:pt x="f513" y="f541"/>
                </a:lnTo>
                <a:lnTo>
                  <a:pt x="f532" y="f550"/>
                </a:lnTo>
                <a:lnTo>
                  <a:pt x="f511" y="f797"/>
                </a:lnTo>
                <a:lnTo>
                  <a:pt x="f533" y="f797"/>
                </a:lnTo>
                <a:lnTo>
                  <a:pt x="f511" y="f479"/>
                </a:lnTo>
                <a:lnTo>
                  <a:pt x="f533" y="f479"/>
                </a:lnTo>
                <a:lnTo>
                  <a:pt x="f511" y="f479"/>
                </a:lnTo>
                <a:lnTo>
                  <a:pt x="f533" y="f508"/>
                </a:lnTo>
                <a:lnTo>
                  <a:pt x="f511" y="f508"/>
                </a:lnTo>
                <a:lnTo>
                  <a:pt x="f533" y="f508"/>
                </a:lnTo>
                <a:lnTo>
                  <a:pt x="f532" y="f508"/>
                </a:lnTo>
                <a:lnTo>
                  <a:pt x="f533" y="f508"/>
                </a:lnTo>
                <a:lnTo>
                  <a:pt x="f532" y="f508"/>
                </a:lnTo>
                <a:lnTo>
                  <a:pt x="f513" y="f508"/>
                </a:lnTo>
                <a:lnTo>
                  <a:pt x="f513" y="f799"/>
                </a:lnTo>
                <a:lnTo>
                  <a:pt x="f523" y="f508"/>
                </a:lnTo>
                <a:lnTo>
                  <a:pt x="f531" y="f799"/>
                </a:lnTo>
                <a:lnTo>
                  <a:pt x="f531" y="f508"/>
                </a:lnTo>
                <a:lnTo>
                  <a:pt x="f8" y="f9"/>
                </a:lnTo>
                <a:lnTo>
                  <a:pt x="f242" y="f493"/>
                </a:lnTo>
                <a:lnTo>
                  <a:pt x="f498" y="f493"/>
                </a:lnTo>
                <a:lnTo>
                  <a:pt x="f498" y="f492"/>
                </a:lnTo>
                <a:lnTo>
                  <a:pt x="f242" y="f493"/>
                </a:lnTo>
                <a:lnTo>
                  <a:pt x="f8" y="f9"/>
                </a:lnTo>
                <a:lnTo>
                  <a:pt x="f264" y="f340"/>
                </a:lnTo>
                <a:lnTo>
                  <a:pt x="f265" y="f338"/>
                </a:lnTo>
                <a:lnTo>
                  <a:pt x="f516" y="f338"/>
                </a:lnTo>
                <a:lnTo>
                  <a:pt x="f521" y="f340"/>
                </a:lnTo>
                <a:lnTo>
                  <a:pt x="f515" y="f340"/>
                </a:lnTo>
                <a:lnTo>
                  <a:pt x="f521" y="f490"/>
                </a:lnTo>
                <a:lnTo>
                  <a:pt x="f529" y="f501"/>
                </a:lnTo>
                <a:lnTo>
                  <a:pt x="f521" y="f501"/>
                </a:lnTo>
                <a:lnTo>
                  <a:pt x="f529" y="f492"/>
                </a:lnTo>
                <a:lnTo>
                  <a:pt x="f521" y="f501"/>
                </a:lnTo>
                <a:lnTo>
                  <a:pt x="f521" y="f492"/>
                </a:lnTo>
                <a:lnTo>
                  <a:pt x="f521" y="f501"/>
                </a:lnTo>
                <a:lnTo>
                  <a:pt x="f515" y="f492"/>
                </a:lnTo>
                <a:lnTo>
                  <a:pt x="f516" y="f501"/>
                </a:lnTo>
                <a:lnTo>
                  <a:pt x="f516" y="f492"/>
                </a:lnTo>
                <a:lnTo>
                  <a:pt x="f516" y="f501"/>
                </a:lnTo>
                <a:lnTo>
                  <a:pt x="f517" y="f501"/>
                </a:lnTo>
                <a:lnTo>
                  <a:pt x="f265" y="f340"/>
                </a:lnTo>
                <a:lnTo>
                  <a:pt x="f264" y="f340"/>
                </a:lnTo>
                <a:lnTo>
                  <a:pt x="f8" y="f9"/>
                </a:lnTo>
                <a:lnTo>
                  <a:pt x="f490" y="f493"/>
                </a:lnTo>
                <a:lnTo>
                  <a:pt x="f501" y="f493"/>
                </a:lnTo>
                <a:lnTo>
                  <a:pt x="f501" y="f492"/>
                </a:lnTo>
                <a:lnTo>
                  <a:pt x="f340" y="f493"/>
                </a:lnTo>
                <a:lnTo>
                  <a:pt x="f340" y="f506"/>
                </a:lnTo>
                <a:lnTo>
                  <a:pt x="f490" y="f493"/>
                </a:lnTo>
                <a:lnTo>
                  <a:pt x="f340" y="f506"/>
                </a:lnTo>
                <a:lnTo>
                  <a:pt x="f490" y="f493"/>
                </a:lnTo>
                <a:lnTo>
                  <a:pt x="f8" y="f9"/>
                </a:lnTo>
                <a:lnTo>
                  <a:pt x="f340" y="f340"/>
                </a:lnTo>
                <a:lnTo>
                  <a:pt x="f490" y="f338"/>
                </a:lnTo>
                <a:lnTo>
                  <a:pt x="f490" y="f339"/>
                </a:lnTo>
                <a:lnTo>
                  <a:pt x="f340" y="f339"/>
                </a:lnTo>
                <a:lnTo>
                  <a:pt x="f338" y="f338"/>
                </a:lnTo>
                <a:lnTo>
                  <a:pt x="f338" y="f340"/>
                </a:lnTo>
                <a:lnTo>
                  <a:pt x="f340" y="f340"/>
                </a:lnTo>
                <a:lnTo>
                  <a:pt x="f8" y="f9"/>
                </a:lnTo>
                <a:lnTo>
                  <a:pt x="f501" y="f718"/>
                </a:lnTo>
                <a:lnTo>
                  <a:pt x="f340" y="f718"/>
                </a:lnTo>
                <a:lnTo>
                  <a:pt x="f486" y="f272"/>
                </a:lnTo>
                <a:lnTo>
                  <a:pt x="f486" y="f274"/>
                </a:lnTo>
                <a:lnTo>
                  <a:pt x="f339" y="f275"/>
                </a:lnTo>
                <a:lnTo>
                  <a:pt x="f486" y="f277"/>
                </a:lnTo>
                <a:lnTo>
                  <a:pt x="f339" y="f275"/>
                </a:lnTo>
                <a:lnTo>
                  <a:pt x="f339" y="f276"/>
                </a:lnTo>
                <a:lnTo>
                  <a:pt x="f338" y="f276"/>
                </a:lnTo>
                <a:lnTo>
                  <a:pt x="f338" y="f277"/>
                </a:lnTo>
                <a:lnTo>
                  <a:pt x="f338" y="f276"/>
                </a:lnTo>
                <a:lnTo>
                  <a:pt x="f340" y="f276"/>
                </a:lnTo>
                <a:lnTo>
                  <a:pt x="f490" y="f274"/>
                </a:lnTo>
                <a:lnTo>
                  <a:pt x="f501" y="f274"/>
                </a:lnTo>
                <a:lnTo>
                  <a:pt x="f492" y="f272"/>
                </a:lnTo>
                <a:lnTo>
                  <a:pt x="f492" y="f273"/>
                </a:lnTo>
                <a:lnTo>
                  <a:pt x="f501" y="f718"/>
                </a:lnTo>
                <a:lnTo>
                  <a:pt x="f8" y="f9"/>
                </a:lnTo>
                <a:lnTo>
                  <a:pt x="f239" y="f797"/>
                </a:lnTo>
                <a:lnTo>
                  <a:pt x="f239" y="f550"/>
                </a:lnTo>
                <a:lnTo>
                  <a:pt x="f506" y="f550"/>
                </a:lnTo>
                <a:lnTo>
                  <a:pt x="f493" y="f550"/>
                </a:lnTo>
                <a:lnTo>
                  <a:pt x="f492" y="f797"/>
                </a:lnTo>
                <a:lnTo>
                  <a:pt x="f501" y="f797"/>
                </a:lnTo>
                <a:lnTo>
                  <a:pt x="f490" y="f479"/>
                </a:lnTo>
                <a:lnTo>
                  <a:pt x="f501" y="f508"/>
                </a:lnTo>
                <a:lnTo>
                  <a:pt x="f340" y="f799"/>
                </a:lnTo>
                <a:lnTo>
                  <a:pt x="f490" y="f799"/>
                </a:lnTo>
                <a:lnTo>
                  <a:pt x="f490" y="f508"/>
                </a:lnTo>
                <a:lnTo>
                  <a:pt x="f490" y="f799"/>
                </a:lnTo>
                <a:lnTo>
                  <a:pt x="f501" y="f799"/>
                </a:lnTo>
                <a:lnTo>
                  <a:pt x="f492" y="f799"/>
                </a:lnTo>
                <a:lnTo>
                  <a:pt x="f493" y="f799"/>
                </a:lnTo>
                <a:lnTo>
                  <a:pt x="f506" y="f479"/>
                </a:lnTo>
                <a:lnTo>
                  <a:pt x="f239" y="f479"/>
                </a:lnTo>
                <a:lnTo>
                  <a:pt x="f239" y="f797"/>
                </a:lnTo>
                <a:lnTo>
                  <a:pt x="f8" y="f9"/>
                </a:lnTo>
                <a:lnTo>
                  <a:pt x="f239" y="f493"/>
                </a:lnTo>
                <a:lnTo>
                  <a:pt x="f239" y="f492"/>
                </a:lnTo>
                <a:lnTo>
                  <a:pt x="f493" y="f506"/>
                </a:lnTo>
                <a:lnTo>
                  <a:pt x="f506" y="f506"/>
                </a:lnTo>
                <a:lnTo>
                  <a:pt x="f493" y="f506"/>
                </a:lnTo>
                <a:lnTo>
                  <a:pt x="f239" y="f493"/>
                </a:lnTo>
                <a:lnTo>
                  <a:pt x="f8" y="f9"/>
                </a:lnTo>
                <a:lnTo>
                  <a:pt x="f507" y="f259"/>
                </a:lnTo>
                <a:lnTo>
                  <a:pt x="f278" y="f259"/>
                </a:lnTo>
                <a:lnTo>
                  <a:pt x="f278" y="f541"/>
                </a:lnTo>
                <a:lnTo>
                  <a:pt x="f277" y="f541"/>
                </a:lnTo>
                <a:lnTo>
                  <a:pt x="f507" y="f259"/>
                </a:lnTo>
                <a:lnTo>
                  <a:pt x="f8" y="f9"/>
                </a:lnTo>
                <a:lnTo>
                  <a:pt x="f503" y="f844"/>
                </a:lnTo>
                <a:lnTo>
                  <a:pt x="f489" y="f715"/>
                </a:lnTo>
                <a:lnTo>
                  <a:pt x="f503" y="f715"/>
                </a:lnTo>
                <a:lnTo>
                  <a:pt x="f503" y="f844"/>
                </a:lnTo>
                <a:lnTo>
                  <a:pt x="f8" y="f9"/>
                </a:lnTo>
                <a:lnTo>
                  <a:pt x="f276" y="f271"/>
                </a:lnTo>
                <a:lnTo>
                  <a:pt x="f275" y="f271"/>
                </a:lnTo>
                <a:lnTo>
                  <a:pt x="f274" y="f307"/>
                </a:lnTo>
                <a:lnTo>
                  <a:pt x="f275" y="f271"/>
                </a:lnTo>
                <a:lnTo>
                  <a:pt x="f274" y="f307"/>
                </a:lnTo>
                <a:lnTo>
                  <a:pt x="f276" y="f271"/>
                </a:lnTo>
                <a:lnTo>
                  <a:pt x="f8" y="f9"/>
                </a:lnTo>
                <a:lnTo>
                  <a:pt x="f275" y="f276"/>
                </a:lnTo>
                <a:lnTo>
                  <a:pt x="f276" y="f276"/>
                </a:lnTo>
                <a:lnTo>
                  <a:pt x="f277" y="f275"/>
                </a:lnTo>
                <a:lnTo>
                  <a:pt x="f277" y="f274"/>
                </a:lnTo>
                <a:lnTo>
                  <a:pt x="f276" y="f274"/>
                </a:lnTo>
                <a:lnTo>
                  <a:pt x="f275" y="f276"/>
                </a:lnTo>
                <a:lnTo>
                  <a:pt x="f8" y="f9"/>
                </a:lnTo>
                <a:lnTo>
                  <a:pt x="f507" y="f107"/>
                </a:lnTo>
                <a:lnTo>
                  <a:pt x="f855" y="f106"/>
                </a:lnTo>
                <a:lnTo>
                  <a:pt x="f507" y="f106"/>
                </a:lnTo>
                <a:lnTo>
                  <a:pt x="f278" y="f107"/>
                </a:lnTo>
                <a:lnTo>
                  <a:pt x="f507" y="f107"/>
                </a:lnTo>
                <a:lnTo>
                  <a:pt x="f8" y="f9"/>
                </a:lnTo>
                <a:lnTo>
                  <a:pt x="f277" y="f104"/>
                </a:lnTo>
                <a:lnTo>
                  <a:pt x="f278" y="f104"/>
                </a:lnTo>
                <a:lnTo>
                  <a:pt x="f277" y="f118"/>
                </a:lnTo>
                <a:lnTo>
                  <a:pt x="f277" y="f104"/>
                </a:lnTo>
                <a:lnTo>
                  <a:pt x="f8" y="f9"/>
                </a:lnTo>
                <a:lnTo>
                  <a:pt x="f507" y="f151"/>
                </a:lnTo>
                <a:lnTo>
                  <a:pt x="f277" y="f153"/>
                </a:lnTo>
                <a:lnTo>
                  <a:pt x="f278" y="f153"/>
                </a:lnTo>
                <a:lnTo>
                  <a:pt x="f277" y="f153"/>
                </a:lnTo>
                <a:lnTo>
                  <a:pt x="f278" y="f153"/>
                </a:lnTo>
                <a:lnTo>
                  <a:pt x="f507" y="f153"/>
                </a:lnTo>
                <a:lnTo>
                  <a:pt x="f855" y="f152"/>
                </a:lnTo>
                <a:lnTo>
                  <a:pt x="f507" y="f151"/>
                </a:lnTo>
                <a:lnTo>
                  <a:pt x="f8" y="f9"/>
                </a:lnTo>
                <a:lnTo>
                  <a:pt x="f261" y="f219"/>
                </a:lnTo>
                <a:lnTo>
                  <a:pt x="f211" y="f219"/>
                </a:lnTo>
                <a:lnTo>
                  <a:pt x="f211" y="f220"/>
                </a:lnTo>
                <a:lnTo>
                  <a:pt x="f261" y="f219"/>
                </a:lnTo>
                <a:lnTo>
                  <a:pt x="f8" y="f9"/>
                </a:lnTo>
                <a:lnTo>
                  <a:pt x="f799" y="f220"/>
                </a:lnTo>
                <a:lnTo>
                  <a:pt x="f718" y="f219"/>
                </a:lnTo>
                <a:lnTo>
                  <a:pt x="f799" y="f219"/>
                </a:lnTo>
                <a:lnTo>
                  <a:pt x="f508" y="f220"/>
                </a:lnTo>
                <a:lnTo>
                  <a:pt x="f799" y="f220"/>
                </a:lnTo>
                <a:lnTo>
                  <a:pt x="f8" y="f9"/>
                </a:lnTo>
                <a:lnTo>
                  <a:pt x="f278" y="f242"/>
                </a:lnTo>
                <a:lnTo>
                  <a:pt x="f278" y="f239"/>
                </a:lnTo>
                <a:lnTo>
                  <a:pt x="f277" y="f242"/>
                </a:lnTo>
                <a:lnTo>
                  <a:pt x="f278" y="f242"/>
                </a:lnTo>
                <a:lnTo>
                  <a:pt x="f8" y="f9"/>
                </a:lnTo>
                <a:lnTo>
                  <a:pt x="f541" y="f292"/>
                </a:lnTo>
                <a:lnTo>
                  <a:pt x="f797" y="f291"/>
                </a:lnTo>
                <a:lnTo>
                  <a:pt x="f797" y="f178"/>
                </a:lnTo>
                <a:lnTo>
                  <a:pt x="f550" y="f178"/>
                </a:lnTo>
                <a:lnTo>
                  <a:pt x="f541" y="f291"/>
                </a:lnTo>
                <a:lnTo>
                  <a:pt x="f541" y="f292"/>
                </a:lnTo>
                <a:lnTo>
                  <a:pt x="f8" y="f9"/>
                </a:lnTo>
                <a:lnTo>
                  <a:pt x="f483" y="f235"/>
                </a:lnTo>
                <a:lnTo>
                  <a:pt x="f855" y="f335"/>
                </a:lnTo>
                <a:lnTo>
                  <a:pt x="f507" y="f335"/>
                </a:lnTo>
                <a:lnTo>
                  <a:pt x="f278" y="f335"/>
                </a:lnTo>
                <a:lnTo>
                  <a:pt x="f278" y="f224"/>
                </a:lnTo>
                <a:lnTo>
                  <a:pt x="f278" y="f214"/>
                </a:lnTo>
                <a:lnTo>
                  <a:pt x="f277" y="f214"/>
                </a:lnTo>
                <a:lnTo>
                  <a:pt x="f278" y="f214"/>
                </a:lnTo>
                <a:lnTo>
                  <a:pt x="f277" y="f214"/>
                </a:lnTo>
                <a:lnTo>
                  <a:pt x="f278" y="f214"/>
                </a:lnTo>
                <a:lnTo>
                  <a:pt x="f277" y="f216"/>
                </a:lnTo>
                <a:lnTo>
                  <a:pt x="f278" y="f216"/>
                </a:lnTo>
                <a:lnTo>
                  <a:pt x="f277" y="f216"/>
                </a:lnTo>
                <a:lnTo>
                  <a:pt x="f278" y="f216"/>
                </a:lnTo>
                <a:lnTo>
                  <a:pt x="f277" y="f216"/>
                </a:lnTo>
                <a:lnTo>
                  <a:pt x="f278" y="f216"/>
                </a:lnTo>
                <a:lnTo>
                  <a:pt x="f278" y="f217"/>
                </a:lnTo>
                <a:lnTo>
                  <a:pt x="f278" y="f216"/>
                </a:lnTo>
                <a:lnTo>
                  <a:pt x="f278" y="f217"/>
                </a:lnTo>
                <a:lnTo>
                  <a:pt x="f507" y="f217"/>
                </a:lnTo>
                <a:lnTo>
                  <a:pt x="f855" y="f217"/>
                </a:lnTo>
                <a:lnTo>
                  <a:pt x="f483" y="f216"/>
                </a:lnTo>
                <a:lnTo>
                  <a:pt x="f503" y="f216"/>
                </a:lnTo>
                <a:lnTo>
                  <a:pt x="f503" y="f214"/>
                </a:lnTo>
                <a:lnTo>
                  <a:pt x="f489" y="f214"/>
                </a:lnTo>
                <a:lnTo>
                  <a:pt x="f503" y="f224"/>
                </a:lnTo>
                <a:lnTo>
                  <a:pt x="f489" y="f224"/>
                </a:lnTo>
                <a:lnTo>
                  <a:pt x="f489" y="f335"/>
                </a:lnTo>
                <a:lnTo>
                  <a:pt x="f503" y="f335"/>
                </a:lnTo>
                <a:lnTo>
                  <a:pt x="f489" y="f335"/>
                </a:lnTo>
                <a:lnTo>
                  <a:pt x="f503" y="f335"/>
                </a:lnTo>
                <a:lnTo>
                  <a:pt x="f503" y="f235"/>
                </a:lnTo>
                <a:lnTo>
                  <a:pt x="f503" y="f335"/>
                </a:lnTo>
                <a:lnTo>
                  <a:pt x="f483" y="f235"/>
                </a:lnTo>
                <a:lnTo>
                  <a:pt x="f8" y="f9"/>
                </a:lnTo>
                <a:lnTo>
                  <a:pt x="f489" y="f297"/>
                </a:lnTo>
                <a:lnTo>
                  <a:pt x="f484" y="f297"/>
                </a:lnTo>
                <a:lnTo>
                  <a:pt x="f484" y="f300"/>
                </a:lnTo>
                <a:lnTo>
                  <a:pt x="f489" y="f297"/>
                </a:lnTo>
                <a:lnTo>
                  <a:pt x="f8" y="f9"/>
                </a:lnTo>
                <a:lnTo>
                  <a:pt x="f855" y="f129"/>
                </a:lnTo>
                <a:lnTo>
                  <a:pt x="f503" y="f129"/>
                </a:lnTo>
                <a:lnTo>
                  <a:pt x="f484" y="f163"/>
                </a:lnTo>
                <a:lnTo>
                  <a:pt x="f484" y="f164"/>
                </a:lnTo>
                <a:lnTo>
                  <a:pt x="f489" y="f164"/>
                </a:lnTo>
                <a:lnTo>
                  <a:pt x="f503" y="f164"/>
                </a:lnTo>
                <a:lnTo>
                  <a:pt x="f855" y="f129"/>
                </a:lnTo>
                <a:lnTo>
                  <a:pt x="f8" y="f9"/>
                </a:lnTo>
                <a:lnTo>
                  <a:pt x="f799" y="f217"/>
                </a:lnTo>
                <a:lnTo>
                  <a:pt x="f718" y="f217"/>
                </a:lnTo>
                <a:lnTo>
                  <a:pt x="f273" y="f216"/>
                </a:lnTo>
                <a:lnTo>
                  <a:pt x="f718" y="f216"/>
                </a:lnTo>
                <a:lnTo>
                  <a:pt x="f799" y="f217"/>
                </a:lnTo>
                <a:lnTo>
                  <a:pt x="f8" y="f9"/>
                </a:lnTo>
                <a:lnTo>
                  <a:pt x="f490" y="f102"/>
                </a:lnTo>
                <a:lnTo>
                  <a:pt x="f340" y="f228"/>
                </a:lnTo>
                <a:lnTo>
                  <a:pt x="f340" y="f229"/>
                </a:lnTo>
                <a:lnTo>
                  <a:pt x="f490" y="f228"/>
                </a:lnTo>
                <a:lnTo>
                  <a:pt x="f340" y="f229"/>
                </a:lnTo>
                <a:lnTo>
                  <a:pt x="f490" y="f228"/>
                </a:lnTo>
                <a:lnTo>
                  <a:pt x="f501" y="f228"/>
                </a:lnTo>
                <a:lnTo>
                  <a:pt x="f490" y="f102"/>
                </a:lnTo>
                <a:lnTo>
                  <a:pt x="f8" y="f9"/>
                </a:lnTo>
                <a:lnTo>
                  <a:pt x="f222" y="f430"/>
                </a:lnTo>
                <a:lnTo>
                  <a:pt x="f222" y="f695"/>
                </a:lnTo>
                <a:lnTo>
                  <a:pt x="f221" y="f695"/>
                </a:lnTo>
                <a:lnTo>
                  <a:pt x="f222" y="f430"/>
                </a:lnTo>
                <a:lnTo>
                  <a:pt x="f8" y="f9"/>
                </a:lnTo>
                <a:lnTo>
                  <a:pt x="f203" y="f123"/>
                </a:lnTo>
                <a:lnTo>
                  <a:pt x="f230" y="f123"/>
                </a:lnTo>
                <a:lnTo>
                  <a:pt x="f232" y="f123"/>
                </a:lnTo>
                <a:lnTo>
                  <a:pt x="f227" y="f121"/>
                </a:lnTo>
                <a:lnTo>
                  <a:pt x="f227" y="f285"/>
                </a:lnTo>
                <a:lnTo>
                  <a:pt x="f226" y="f285"/>
                </a:lnTo>
                <a:lnTo>
                  <a:pt x="f226" y="f286"/>
                </a:lnTo>
                <a:lnTo>
                  <a:pt x="f232" y="f287"/>
                </a:lnTo>
                <a:lnTo>
                  <a:pt x="f230" y="f286"/>
                </a:lnTo>
                <a:lnTo>
                  <a:pt x="f203" y="f285"/>
                </a:lnTo>
                <a:lnTo>
                  <a:pt x="f203" y="f121"/>
                </a:lnTo>
                <a:lnTo>
                  <a:pt x="f202" y="f123"/>
                </a:lnTo>
                <a:lnTo>
                  <a:pt x="f203" y="f123"/>
                </a:lnTo>
                <a:lnTo>
                  <a:pt x="f8" y="f9"/>
                </a:lnTo>
                <a:lnTo>
                  <a:pt x="f213" y="f847"/>
                </a:lnTo>
                <a:lnTo>
                  <a:pt x="f221" y="f294"/>
                </a:lnTo>
                <a:lnTo>
                  <a:pt x="f213" y="f294"/>
                </a:lnTo>
                <a:lnTo>
                  <a:pt x="f213" y="f847"/>
                </a:lnTo>
                <a:lnTo>
                  <a:pt x="f8" y="f9"/>
                </a:lnTo>
                <a:lnTo>
                  <a:pt x="f221" y="f101"/>
                </a:lnTo>
                <a:lnTo>
                  <a:pt x="f221" y="f102"/>
                </a:lnTo>
                <a:lnTo>
                  <a:pt x="f222" y="f102"/>
                </a:lnTo>
                <a:lnTo>
                  <a:pt x="f223" y="f102"/>
                </a:lnTo>
                <a:lnTo>
                  <a:pt x="f196" y="f101"/>
                </a:lnTo>
                <a:lnTo>
                  <a:pt x="f192" y="f798"/>
                </a:lnTo>
                <a:lnTo>
                  <a:pt x="f192" y="f431"/>
                </a:lnTo>
                <a:lnTo>
                  <a:pt x="f223" y="f844"/>
                </a:lnTo>
                <a:lnTo>
                  <a:pt x="f222" y="f431"/>
                </a:lnTo>
                <a:lnTo>
                  <a:pt x="f221" y="f798"/>
                </a:lnTo>
                <a:lnTo>
                  <a:pt x="f221" y="f101"/>
                </a:lnTo>
                <a:lnTo>
                  <a:pt x="f8" y="f9"/>
                </a:lnTo>
                <a:lnTo>
                  <a:pt x="f223" y="f307"/>
                </a:lnTo>
                <a:lnTo>
                  <a:pt x="f196" y="f271"/>
                </a:lnTo>
                <a:lnTo>
                  <a:pt x="f223" y="f271"/>
                </a:lnTo>
                <a:lnTo>
                  <a:pt x="f222" y="f271"/>
                </a:lnTo>
                <a:lnTo>
                  <a:pt x="f222" y="f307"/>
                </a:lnTo>
                <a:lnTo>
                  <a:pt x="f223" y="f307"/>
                </a:lnTo>
                <a:lnTo>
                  <a:pt x="f8" y="f9"/>
                </a:lnTo>
                <a:lnTo>
                  <a:pt x="f226" y="f30"/>
                </a:lnTo>
                <a:lnTo>
                  <a:pt x="f226" y="f74"/>
                </a:lnTo>
                <a:lnTo>
                  <a:pt x="f236" y="f74"/>
                </a:lnTo>
                <a:lnTo>
                  <a:pt x="f237" y="f30"/>
                </a:lnTo>
                <a:lnTo>
                  <a:pt x="f237" y="f74"/>
                </a:lnTo>
                <a:lnTo>
                  <a:pt x="f237" y="f73"/>
                </a:lnTo>
                <a:lnTo>
                  <a:pt x="f225" y="f74"/>
                </a:lnTo>
                <a:lnTo>
                  <a:pt x="f237" y="f73"/>
                </a:lnTo>
                <a:lnTo>
                  <a:pt x="f225" y="f73"/>
                </a:lnTo>
                <a:lnTo>
                  <a:pt x="f177" y="f74"/>
                </a:lnTo>
                <a:lnTo>
                  <a:pt x="f180" y="f30"/>
                </a:lnTo>
                <a:lnTo>
                  <a:pt x="f180" y="f29"/>
                </a:lnTo>
                <a:lnTo>
                  <a:pt x="f180" y="f32"/>
                </a:lnTo>
                <a:lnTo>
                  <a:pt x="f179" y="f32"/>
                </a:lnTo>
                <a:lnTo>
                  <a:pt x="f179" y="f33"/>
                </a:lnTo>
                <a:lnTo>
                  <a:pt x="f179" y="f22"/>
                </a:lnTo>
                <a:lnTo>
                  <a:pt x="f177" y="f22"/>
                </a:lnTo>
                <a:lnTo>
                  <a:pt x="f225" y="f33"/>
                </a:lnTo>
                <a:lnTo>
                  <a:pt x="f237" y="f33"/>
                </a:lnTo>
                <a:lnTo>
                  <a:pt x="f226" y="f29"/>
                </a:lnTo>
                <a:lnTo>
                  <a:pt x="f226" y="f30"/>
                </a:lnTo>
                <a:lnTo>
                  <a:pt x="f226" y="f74"/>
                </a:lnTo>
                <a:lnTo>
                  <a:pt x="f226" y="f30"/>
                </a:lnTo>
                <a:lnTo>
                  <a:pt x="f8" y="f9"/>
                </a:lnTo>
                <a:lnTo>
                  <a:pt x="f290" y="f38"/>
                </a:lnTo>
                <a:lnTo>
                  <a:pt x="f298" y="f37"/>
                </a:lnTo>
                <a:lnTo>
                  <a:pt x="f298" y="f45"/>
                </a:lnTo>
                <a:lnTo>
                  <a:pt x="f298" y="f37"/>
                </a:lnTo>
                <a:lnTo>
                  <a:pt x="f299" y="f37"/>
                </a:lnTo>
                <a:lnTo>
                  <a:pt x="f306" y="f37"/>
                </a:lnTo>
                <a:lnTo>
                  <a:pt x="f306" y="f45"/>
                </a:lnTo>
                <a:lnTo>
                  <a:pt x="f306" y="f37"/>
                </a:lnTo>
                <a:lnTo>
                  <a:pt x="f296" y="f38"/>
                </a:lnTo>
                <a:lnTo>
                  <a:pt x="f295" y="f41"/>
                </a:lnTo>
                <a:lnTo>
                  <a:pt x="f293" y="f41"/>
                </a:lnTo>
                <a:lnTo>
                  <a:pt x="f295" y="f40"/>
                </a:lnTo>
                <a:lnTo>
                  <a:pt x="f293" y="f40"/>
                </a:lnTo>
                <a:lnTo>
                  <a:pt x="f293" y="f44"/>
                </a:lnTo>
                <a:lnTo>
                  <a:pt x="f293" y="f42"/>
                </a:lnTo>
                <a:lnTo>
                  <a:pt x="f296" y="f44"/>
                </a:lnTo>
                <a:lnTo>
                  <a:pt x="f296" y="f42"/>
                </a:lnTo>
                <a:lnTo>
                  <a:pt x="f299" y="f44"/>
                </a:lnTo>
                <a:lnTo>
                  <a:pt x="f290" y="f41"/>
                </a:lnTo>
                <a:lnTo>
                  <a:pt x="f290" y="f38"/>
                </a:lnTo>
                <a:lnTo>
                  <a:pt x="f8" y="f9"/>
                </a:lnTo>
                <a:lnTo>
                  <a:pt x="f180" y="f23"/>
                </a:lnTo>
                <a:lnTo>
                  <a:pt x="f269" y="f25"/>
                </a:lnTo>
                <a:lnTo>
                  <a:pt x="f268" y="f35"/>
                </a:lnTo>
                <a:lnTo>
                  <a:pt x="f269" y="f35"/>
                </a:lnTo>
                <a:lnTo>
                  <a:pt x="f180" y="f25"/>
                </a:lnTo>
                <a:lnTo>
                  <a:pt x="f180" y="f23"/>
                </a:lnTo>
                <a:lnTo>
                  <a:pt x="f8" y="f9"/>
                </a:lnTo>
                <a:lnTo>
                  <a:pt x="f187" y="f162"/>
                </a:lnTo>
                <a:lnTo>
                  <a:pt x="f186" y="f162"/>
                </a:lnTo>
                <a:lnTo>
                  <a:pt x="f185" y="f162"/>
                </a:lnTo>
                <a:lnTo>
                  <a:pt x="f182" y="f162"/>
                </a:lnTo>
                <a:lnTo>
                  <a:pt x="f182" y="f161"/>
                </a:lnTo>
                <a:lnTo>
                  <a:pt x="f182" y="f160"/>
                </a:lnTo>
                <a:lnTo>
                  <a:pt x="f185" y="f160"/>
                </a:lnTo>
                <a:lnTo>
                  <a:pt x="f187" y="f161"/>
                </a:lnTo>
                <a:lnTo>
                  <a:pt x="f186" y="f161"/>
                </a:lnTo>
                <a:lnTo>
                  <a:pt x="f187" y="f161"/>
                </a:lnTo>
                <a:lnTo>
                  <a:pt x="f187" y="f162"/>
                </a:lnTo>
                <a:lnTo>
                  <a:pt x="f8" y="f9"/>
                </a:lnTo>
                <a:lnTo>
                  <a:pt x="f223" y="f287"/>
                </a:lnTo>
                <a:lnTo>
                  <a:pt x="f196" y="f287"/>
                </a:lnTo>
                <a:lnTo>
                  <a:pt x="f196" y="f286"/>
                </a:lnTo>
                <a:lnTo>
                  <a:pt x="f223" y="f285"/>
                </a:lnTo>
                <a:lnTo>
                  <a:pt x="f196" y="f286"/>
                </a:lnTo>
                <a:lnTo>
                  <a:pt x="f196" y="f285"/>
                </a:lnTo>
                <a:lnTo>
                  <a:pt x="f192" y="f286"/>
                </a:lnTo>
                <a:lnTo>
                  <a:pt x="f192" y="f285"/>
                </a:lnTo>
                <a:lnTo>
                  <a:pt x="f191" y="f285"/>
                </a:lnTo>
                <a:lnTo>
                  <a:pt x="f191" y="f286"/>
                </a:lnTo>
                <a:lnTo>
                  <a:pt x="f188" y="f287"/>
                </a:lnTo>
                <a:lnTo>
                  <a:pt x="f188" y="f288"/>
                </a:lnTo>
                <a:lnTo>
                  <a:pt x="f187" y="f288"/>
                </a:lnTo>
                <a:lnTo>
                  <a:pt x="f187" y="f289"/>
                </a:lnTo>
                <a:lnTo>
                  <a:pt x="f188" y="f72"/>
                </a:lnTo>
                <a:lnTo>
                  <a:pt x="f191" y="f72"/>
                </a:lnTo>
                <a:lnTo>
                  <a:pt x="f196" y="f288"/>
                </a:lnTo>
                <a:lnTo>
                  <a:pt x="f223" y="f287"/>
                </a:lnTo>
                <a:lnTo>
                  <a:pt x="f196" y="f287"/>
                </a:lnTo>
                <a:lnTo>
                  <a:pt x="f223" y="f287"/>
                </a:lnTo>
                <a:lnTo>
                  <a:pt x="f8" y="f9"/>
                </a:lnTo>
                <a:lnTo>
                  <a:pt x="f185" y="f270"/>
                </a:lnTo>
                <a:lnTo>
                  <a:pt x="f186" y="f270"/>
                </a:lnTo>
                <a:lnTo>
                  <a:pt x="f187" y="f271"/>
                </a:lnTo>
                <a:lnTo>
                  <a:pt x="f188" y="f271"/>
                </a:lnTo>
                <a:lnTo>
                  <a:pt x="f188" y="f307"/>
                </a:lnTo>
                <a:lnTo>
                  <a:pt x="f190" y="f355"/>
                </a:lnTo>
                <a:lnTo>
                  <a:pt x="f188" y="f355"/>
                </a:lnTo>
                <a:lnTo>
                  <a:pt x="f188" y="f158"/>
                </a:lnTo>
                <a:lnTo>
                  <a:pt x="f187" y="f355"/>
                </a:lnTo>
                <a:lnTo>
                  <a:pt x="f187" y="f158"/>
                </a:lnTo>
                <a:lnTo>
                  <a:pt x="f187" y="f355"/>
                </a:lnTo>
                <a:lnTo>
                  <a:pt x="f187" y="f158"/>
                </a:lnTo>
                <a:lnTo>
                  <a:pt x="f186" y="f158"/>
                </a:lnTo>
                <a:lnTo>
                  <a:pt x="f186" y="f355"/>
                </a:lnTo>
                <a:lnTo>
                  <a:pt x="f185" y="f355"/>
                </a:lnTo>
                <a:lnTo>
                  <a:pt x="f182" y="f307"/>
                </a:lnTo>
                <a:lnTo>
                  <a:pt x="f201" y="f271"/>
                </a:lnTo>
                <a:lnTo>
                  <a:pt x="f182" y="f271"/>
                </a:lnTo>
                <a:lnTo>
                  <a:pt x="f201" y="f271"/>
                </a:lnTo>
                <a:lnTo>
                  <a:pt x="f182" y="f271"/>
                </a:lnTo>
                <a:lnTo>
                  <a:pt x="f182" y="f270"/>
                </a:lnTo>
                <a:lnTo>
                  <a:pt x="f185" y="f270"/>
                </a:lnTo>
                <a:lnTo>
                  <a:pt x="f8" y="f9"/>
                </a:lnTo>
                <a:lnTo>
                  <a:pt x="f190" y="f53"/>
                </a:lnTo>
                <a:lnTo>
                  <a:pt x="f188" y="f54"/>
                </a:lnTo>
                <a:lnTo>
                  <a:pt x="f187" y="f53"/>
                </a:lnTo>
                <a:lnTo>
                  <a:pt x="f185" y="f48"/>
                </a:lnTo>
                <a:lnTo>
                  <a:pt x="f185" y="f47"/>
                </a:lnTo>
                <a:lnTo>
                  <a:pt x="f186" y="f47"/>
                </a:lnTo>
                <a:lnTo>
                  <a:pt x="f188" y="f48"/>
                </a:lnTo>
                <a:lnTo>
                  <a:pt x="f190" y="f52"/>
                </a:lnTo>
                <a:lnTo>
                  <a:pt x="f190" y="f53"/>
                </a:lnTo>
                <a:lnTo>
                  <a:pt x="f8" y="f9"/>
                </a:lnTo>
                <a:lnTo>
                  <a:pt x="f245" y="f52"/>
                </a:lnTo>
                <a:lnTo>
                  <a:pt x="f245" y="f53"/>
                </a:lnTo>
                <a:lnTo>
                  <a:pt x="f263" y="f52"/>
                </a:lnTo>
                <a:lnTo>
                  <a:pt x="f208" y="f52"/>
                </a:lnTo>
                <a:lnTo>
                  <a:pt x="f207" y="f48"/>
                </a:lnTo>
                <a:lnTo>
                  <a:pt x="f206" y="f47"/>
                </a:lnTo>
                <a:lnTo>
                  <a:pt x="f206" y="f49"/>
                </a:lnTo>
                <a:lnTo>
                  <a:pt x="f263" y="f47"/>
                </a:lnTo>
                <a:lnTo>
                  <a:pt x="f262" y="f48"/>
                </a:lnTo>
                <a:lnTo>
                  <a:pt x="f245" y="f52"/>
                </a:lnTo>
                <a:lnTo>
                  <a:pt x="f8" y="f9"/>
                </a:lnTo>
                <a:lnTo>
                  <a:pt x="f208" y="f799"/>
                </a:lnTo>
                <a:lnTo>
                  <a:pt x="f207" y="f508"/>
                </a:lnTo>
                <a:lnTo>
                  <a:pt x="f208" y="f508"/>
                </a:lnTo>
                <a:lnTo>
                  <a:pt x="f208" y="f799"/>
                </a:lnTo>
                <a:lnTo>
                  <a:pt x="f8" y="f9"/>
                </a:lnTo>
                <a:lnTo>
                  <a:pt x="f182" y="f174"/>
                </a:lnTo>
                <a:lnTo>
                  <a:pt x="f185" y="f175"/>
                </a:lnTo>
                <a:lnTo>
                  <a:pt x="f185" y="f176"/>
                </a:lnTo>
                <a:lnTo>
                  <a:pt x="f182" y="f175"/>
                </a:lnTo>
                <a:lnTo>
                  <a:pt x="f201" y="f174"/>
                </a:lnTo>
                <a:lnTo>
                  <a:pt x="f182" y="f174"/>
                </a:lnTo>
                <a:lnTo>
                  <a:pt x="f8" y="f9"/>
                </a:lnTo>
                <a:lnTo>
                  <a:pt x="f191" y="f50"/>
                </a:lnTo>
                <a:lnTo>
                  <a:pt x="f190" y="f50"/>
                </a:lnTo>
                <a:lnTo>
                  <a:pt x="f188" y="f310"/>
                </a:lnTo>
                <a:lnTo>
                  <a:pt x="f191" y="f310"/>
                </a:lnTo>
                <a:lnTo>
                  <a:pt x="f191" y="f50"/>
                </a:lnTo>
                <a:lnTo>
                  <a:pt x="f8" y="f9"/>
                </a:lnTo>
                <a:lnTo>
                  <a:pt x="f192" y="f155"/>
                </a:lnTo>
                <a:lnTo>
                  <a:pt x="f192" y="f150"/>
                </a:lnTo>
                <a:lnTo>
                  <a:pt x="f191" y="f150"/>
                </a:lnTo>
                <a:lnTo>
                  <a:pt x="f192" y="f150"/>
                </a:lnTo>
                <a:lnTo>
                  <a:pt x="f191" y="f150"/>
                </a:lnTo>
                <a:lnTo>
                  <a:pt x="f190" y="f150"/>
                </a:lnTo>
                <a:lnTo>
                  <a:pt x="f188" y="f155"/>
                </a:lnTo>
                <a:lnTo>
                  <a:pt x="f188" y="f149"/>
                </a:lnTo>
                <a:lnTo>
                  <a:pt x="f190" y="f149"/>
                </a:lnTo>
                <a:lnTo>
                  <a:pt x="f190" y="f171"/>
                </a:lnTo>
                <a:lnTo>
                  <a:pt x="f191" y="f171"/>
                </a:lnTo>
                <a:lnTo>
                  <a:pt x="f192" y="f171"/>
                </a:lnTo>
                <a:lnTo>
                  <a:pt x="f196" y="f149"/>
                </a:lnTo>
                <a:lnTo>
                  <a:pt x="f196" y="f155"/>
                </a:lnTo>
                <a:lnTo>
                  <a:pt x="f223" y="f155"/>
                </a:lnTo>
                <a:lnTo>
                  <a:pt x="f196" y="f155"/>
                </a:lnTo>
                <a:lnTo>
                  <a:pt x="f223" y="f150"/>
                </a:lnTo>
                <a:lnTo>
                  <a:pt x="f196" y="f155"/>
                </a:lnTo>
                <a:lnTo>
                  <a:pt x="f196" y="f150"/>
                </a:lnTo>
                <a:lnTo>
                  <a:pt x="f196" y="f155"/>
                </a:lnTo>
                <a:lnTo>
                  <a:pt x="f196" y="f150"/>
                </a:lnTo>
                <a:lnTo>
                  <a:pt x="f192" y="f155"/>
                </a:lnTo>
                <a:lnTo>
                  <a:pt x="f8" y="f9"/>
                </a:lnTo>
                <a:lnTo>
                  <a:pt x="f268" y="f396"/>
                </a:lnTo>
                <a:lnTo>
                  <a:pt x="f267" y="f310"/>
                </a:lnTo>
                <a:lnTo>
                  <a:pt x="f290" y="f396"/>
                </a:lnTo>
                <a:lnTo>
                  <a:pt x="f298" y="f396"/>
                </a:lnTo>
                <a:lnTo>
                  <a:pt x="f299" y="f370"/>
                </a:lnTo>
                <a:lnTo>
                  <a:pt x="f306" y="f426"/>
                </a:lnTo>
                <a:lnTo>
                  <a:pt x="f306" y="f818"/>
                </a:lnTo>
                <a:lnTo>
                  <a:pt x="f298" y="f818"/>
                </a:lnTo>
                <a:lnTo>
                  <a:pt x="f267" y="f426"/>
                </a:lnTo>
                <a:lnTo>
                  <a:pt x="f268" y="f370"/>
                </a:lnTo>
                <a:lnTo>
                  <a:pt x="f268" y="f396"/>
                </a:lnTo>
                <a:lnTo>
                  <a:pt x="f268" y="f370"/>
                </a:lnTo>
                <a:lnTo>
                  <a:pt x="f268" y="f396"/>
                </a:lnTo>
                <a:lnTo>
                  <a:pt x="f8" y="f9"/>
                </a:lnTo>
                <a:lnTo>
                  <a:pt x="f517" y="f194"/>
                </a:lnTo>
                <a:lnTo>
                  <a:pt x="f265" y="f194"/>
                </a:lnTo>
                <a:lnTo>
                  <a:pt x="f517" y="f195"/>
                </a:lnTo>
                <a:lnTo>
                  <a:pt x="f265" y="f194"/>
                </a:lnTo>
                <a:lnTo>
                  <a:pt x="f265" y="f195"/>
                </a:lnTo>
                <a:lnTo>
                  <a:pt x="f264" y="f195"/>
                </a:lnTo>
                <a:lnTo>
                  <a:pt x="f258" y="f194"/>
                </a:lnTo>
                <a:lnTo>
                  <a:pt x="f260" y="f194"/>
                </a:lnTo>
                <a:lnTo>
                  <a:pt x="f255" y="f193"/>
                </a:lnTo>
                <a:lnTo>
                  <a:pt x="f255" y="f189"/>
                </a:lnTo>
                <a:lnTo>
                  <a:pt x="f255" y="f183"/>
                </a:lnTo>
                <a:lnTo>
                  <a:pt x="f260" y="f183"/>
                </a:lnTo>
                <a:lnTo>
                  <a:pt x="f258" y="f183"/>
                </a:lnTo>
                <a:lnTo>
                  <a:pt x="f265" y="f189"/>
                </a:lnTo>
                <a:lnTo>
                  <a:pt x="f265" y="f193"/>
                </a:lnTo>
                <a:lnTo>
                  <a:pt x="f517" y="f193"/>
                </a:lnTo>
                <a:lnTo>
                  <a:pt x="f517" y="f194"/>
                </a:lnTo>
                <a:lnTo>
                  <a:pt x="f8" y="f9"/>
                </a:lnTo>
                <a:lnTo>
                  <a:pt x="f197" y="f484"/>
                </a:lnTo>
                <a:lnTo>
                  <a:pt x="f197" y="f489"/>
                </a:lnTo>
                <a:lnTo>
                  <a:pt x="f194" y="f488"/>
                </a:lnTo>
                <a:lnTo>
                  <a:pt x="f195" y="f488"/>
                </a:lnTo>
                <a:lnTo>
                  <a:pt x="f195" y="f484"/>
                </a:lnTo>
                <a:lnTo>
                  <a:pt x="f197" y="f484"/>
                </a:lnTo>
                <a:lnTo>
                  <a:pt x="f8" y="f9"/>
                </a:lnTo>
                <a:lnTo>
                  <a:pt x="f202" y="f173"/>
                </a:lnTo>
                <a:lnTo>
                  <a:pt x="f203" y="f173"/>
                </a:lnTo>
                <a:lnTo>
                  <a:pt x="f203" y="f847"/>
                </a:lnTo>
                <a:lnTo>
                  <a:pt x="f202" y="f173"/>
                </a:lnTo>
                <a:lnTo>
                  <a:pt x="f8" y="f9"/>
                </a:lnTo>
                <a:lnTo>
                  <a:pt x="f203" y="f294"/>
                </a:lnTo>
                <a:lnTo>
                  <a:pt x="f230" y="f847"/>
                </a:lnTo>
                <a:lnTo>
                  <a:pt x="f230" y="f173"/>
                </a:lnTo>
                <a:lnTo>
                  <a:pt x="f232" y="f847"/>
                </a:lnTo>
                <a:lnTo>
                  <a:pt x="f227" y="f847"/>
                </a:lnTo>
                <a:lnTo>
                  <a:pt x="f227" y="f173"/>
                </a:lnTo>
                <a:lnTo>
                  <a:pt x="f226" y="f847"/>
                </a:lnTo>
                <a:lnTo>
                  <a:pt x="f226" y="f294"/>
                </a:lnTo>
                <a:lnTo>
                  <a:pt x="f236" y="f162"/>
                </a:lnTo>
                <a:lnTo>
                  <a:pt x="f237" y="f162"/>
                </a:lnTo>
                <a:lnTo>
                  <a:pt x="f237" y="f161"/>
                </a:lnTo>
                <a:lnTo>
                  <a:pt x="f237" y="f160"/>
                </a:lnTo>
                <a:lnTo>
                  <a:pt x="f237" y="f159"/>
                </a:lnTo>
                <a:lnTo>
                  <a:pt x="f226" y="f159"/>
                </a:lnTo>
                <a:lnTo>
                  <a:pt x="f232" y="f160"/>
                </a:lnTo>
                <a:lnTo>
                  <a:pt x="f203" y="f162"/>
                </a:lnTo>
                <a:lnTo>
                  <a:pt x="f203" y="f294"/>
                </a:lnTo>
                <a:lnTo>
                  <a:pt x="f8" y="f9"/>
                </a:lnTo>
                <a:lnTo>
                  <a:pt x="f200" y="f272"/>
                </a:lnTo>
                <a:lnTo>
                  <a:pt x="f199" y="f272"/>
                </a:lnTo>
                <a:lnTo>
                  <a:pt x="f197" y="f275"/>
                </a:lnTo>
                <a:lnTo>
                  <a:pt x="f198" y="f274"/>
                </a:lnTo>
                <a:lnTo>
                  <a:pt x="f197" y="f275"/>
                </a:lnTo>
                <a:lnTo>
                  <a:pt x="f199" y="f274"/>
                </a:lnTo>
                <a:lnTo>
                  <a:pt x="f200" y="f274"/>
                </a:lnTo>
                <a:lnTo>
                  <a:pt x="f200" y="f272"/>
                </a:lnTo>
                <a:lnTo>
                  <a:pt x="f8" y="f9"/>
                </a:lnTo>
                <a:lnTo>
                  <a:pt x="f199" y="f451"/>
                </a:lnTo>
                <a:lnTo>
                  <a:pt x="f198" y="f266"/>
                </a:lnTo>
                <a:lnTo>
                  <a:pt x="f199" y="f266"/>
                </a:lnTo>
                <a:lnTo>
                  <a:pt x="f200" y="f266"/>
                </a:lnTo>
                <a:lnTo>
                  <a:pt x="f209" y="f266"/>
                </a:lnTo>
                <a:lnTo>
                  <a:pt x="f210" y="f451"/>
                </a:lnTo>
                <a:lnTo>
                  <a:pt x="f210" y="f455"/>
                </a:lnTo>
                <a:lnTo>
                  <a:pt x="f211" y="f455"/>
                </a:lnTo>
                <a:lnTo>
                  <a:pt x="f210" y="f455"/>
                </a:lnTo>
                <a:lnTo>
                  <a:pt x="f210" y="f452"/>
                </a:lnTo>
                <a:lnTo>
                  <a:pt x="f209" y="f452"/>
                </a:lnTo>
                <a:lnTo>
                  <a:pt x="f209" y="f455"/>
                </a:lnTo>
                <a:lnTo>
                  <a:pt x="f200" y="f455"/>
                </a:lnTo>
                <a:lnTo>
                  <a:pt x="f199" y="f455"/>
                </a:lnTo>
                <a:lnTo>
                  <a:pt x="f199" y="f451"/>
                </a:lnTo>
                <a:lnTo>
                  <a:pt x="f8" y="f9"/>
                </a:lnTo>
                <a:lnTo>
                  <a:pt x="f209" y="f513"/>
                </a:lnTo>
                <a:lnTo>
                  <a:pt x="f210" y="f513"/>
                </a:lnTo>
                <a:lnTo>
                  <a:pt x="f211" y="f532"/>
                </a:lnTo>
                <a:lnTo>
                  <a:pt x="f210" y="f532"/>
                </a:lnTo>
                <a:lnTo>
                  <a:pt x="f209" y="f513"/>
                </a:lnTo>
                <a:lnTo>
                  <a:pt x="f8" y="f9"/>
                </a:lnTo>
                <a:lnTo>
                  <a:pt x="f227" y="f373"/>
                </a:lnTo>
                <a:lnTo>
                  <a:pt x="f226" y="f424"/>
                </a:lnTo>
                <a:lnTo>
                  <a:pt x="f227" y="f123"/>
                </a:lnTo>
                <a:lnTo>
                  <a:pt x="f232" y="f424"/>
                </a:lnTo>
                <a:lnTo>
                  <a:pt x="f232" y="f373"/>
                </a:lnTo>
                <a:lnTo>
                  <a:pt x="f227" y="f373"/>
                </a:lnTo>
                <a:lnTo>
                  <a:pt x="f8" y="f9"/>
                </a:lnTo>
                <a:lnTo>
                  <a:pt x="f180" y="f424"/>
                </a:lnTo>
                <a:lnTo>
                  <a:pt x="f269" y="f424"/>
                </a:lnTo>
                <a:lnTo>
                  <a:pt x="f180" y="f373"/>
                </a:lnTo>
                <a:lnTo>
                  <a:pt x="f180" y="f372"/>
                </a:lnTo>
                <a:lnTo>
                  <a:pt x="f180" y="f399"/>
                </a:lnTo>
                <a:lnTo>
                  <a:pt x="f269" y="f372"/>
                </a:lnTo>
                <a:lnTo>
                  <a:pt x="f180" y="f399"/>
                </a:lnTo>
                <a:lnTo>
                  <a:pt x="f269" y="f399"/>
                </a:lnTo>
                <a:lnTo>
                  <a:pt x="f269" y="f327"/>
                </a:lnTo>
                <a:lnTo>
                  <a:pt x="f269" y="f399"/>
                </a:lnTo>
                <a:lnTo>
                  <a:pt x="f268" y="f399"/>
                </a:lnTo>
                <a:lnTo>
                  <a:pt x="f268" y="f327"/>
                </a:lnTo>
                <a:lnTo>
                  <a:pt x="f268" y="f399"/>
                </a:lnTo>
                <a:lnTo>
                  <a:pt x="f267" y="f399"/>
                </a:lnTo>
                <a:lnTo>
                  <a:pt x="f268" y="f327"/>
                </a:lnTo>
                <a:lnTo>
                  <a:pt x="f267" y="f399"/>
                </a:lnTo>
                <a:lnTo>
                  <a:pt x="f290" y="f399"/>
                </a:lnTo>
                <a:lnTo>
                  <a:pt x="f298" y="f372"/>
                </a:lnTo>
                <a:lnTo>
                  <a:pt x="f298" y="f327"/>
                </a:lnTo>
                <a:lnTo>
                  <a:pt x="f298" y="f330"/>
                </a:lnTo>
                <a:lnTo>
                  <a:pt x="f290" y="f319"/>
                </a:lnTo>
                <a:lnTo>
                  <a:pt x="f298" y="f330"/>
                </a:lnTo>
                <a:lnTo>
                  <a:pt x="f290" y="f319"/>
                </a:lnTo>
                <a:lnTo>
                  <a:pt x="f299" y="f330"/>
                </a:lnTo>
                <a:lnTo>
                  <a:pt x="f298" y="f319"/>
                </a:lnTo>
                <a:lnTo>
                  <a:pt x="f299" y="f330"/>
                </a:lnTo>
                <a:lnTo>
                  <a:pt x="f306" y="f330"/>
                </a:lnTo>
                <a:lnTo>
                  <a:pt x="f306" y="f319"/>
                </a:lnTo>
                <a:lnTo>
                  <a:pt x="f296" y="f330"/>
                </a:lnTo>
                <a:lnTo>
                  <a:pt x="f295" y="f327"/>
                </a:lnTo>
                <a:lnTo>
                  <a:pt x="f295" y="f330"/>
                </a:lnTo>
                <a:lnTo>
                  <a:pt x="f295" y="f327"/>
                </a:lnTo>
                <a:lnTo>
                  <a:pt x="f293" y="f327"/>
                </a:lnTo>
                <a:lnTo>
                  <a:pt x="f302" y="f372"/>
                </a:lnTo>
                <a:lnTo>
                  <a:pt x="f303" y="f373"/>
                </a:lnTo>
                <a:lnTo>
                  <a:pt x="f302" y="f373"/>
                </a:lnTo>
                <a:lnTo>
                  <a:pt x="f303" y="f424"/>
                </a:lnTo>
                <a:lnTo>
                  <a:pt x="f302" y="f123"/>
                </a:lnTo>
                <a:lnTo>
                  <a:pt x="f303" y="f123"/>
                </a:lnTo>
                <a:lnTo>
                  <a:pt x="f302" y="f123"/>
                </a:lnTo>
                <a:lnTo>
                  <a:pt x="f296" y="f123"/>
                </a:lnTo>
                <a:lnTo>
                  <a:pt x="f306" y="f424"/>
                </a:lnTo>
                <a:lnTo>
                  <a:pt x="f306" y="f123"/>
                </a:lnTo>
                <a:lnTo>
                  <a:pt x="f296" y="f123"/>
                </a:lnTo>
                <a:lnTo>
                  <a:pt x="f306" y="f123"/>
                </a:lnTo>
                <a:lnTo>
                  <a:pt x="f306" y="f121"/>
                </a:lnTo>
                <a:lnTo>
                  <a:pt x="f299" y="f121"/>
                </a:lnTo>
                <a:lnTo>
                  <a:pt x="f298" y="f121"/>
                </a:lnTo>
                <a:lnTo>
                  <a:pt x="f290" y="f121"/>
                </a:lnTo>
                <a:lnTo>
                  <a:pt x="f267" y="f123"/>
                </a:lnTo>
                <a:lnTo>
                  <a:pt x="f268" y="f123"/>
                </a:lnTo>
                <a:lnTo>
                  <a:pt x="f180" y="f424"/>
                </a:lnTo>
                <a:lnTo>
                  <a:pt x="f8" y="f9"/>
                </a:lnTo>
                <a:lnTo>
                  <a:pt x="f262" y="f129"/>
                </a:lnTo>
                <a:lnTo>
                  <a:pt x="f263" y="f129"/>
                </a:lnTo>
                <a:lnTo>
                  <a:pt x="f208" y="f163"/>
                </a:lnTo>
                <a:lnTo>
                  <a:pt x="f206" y="f111"/>
                </a:lnTo>
                <a:lnTo>
                  <a:pt x="f206" y="f109"/>
                </a:lnTo>
                <a:lnTo>
                  <a:pt x="f212" y="f108"/>
                </a:lnTo>
                <a:lnTo>
                  <a:pt x="f204" y="f106"/>
                </a:lnTo>
                <a:lnTo>
                  <a:pt x="f205" y="f106"/>
                </a:lnTo>
                <a:lnTo>
                  <a:pt x="f206" y="f108"/>
                </a:lnTo>
                <a:lnTo>
                  <a:pt x="f212" y="f108"/>
                </a:lnTo>
                <a:lnTo>
                  <a:pt x="f207" y="f109"/>
                </a:lnTo>
                <a:lnTo>
                  <a:pt x="f263" y="f164"/>
                </a:lnTo>
                <a:lnTo>
                  <a:pt x="f262" y="f163"/>
                </a:lnTo>
                <a:lnTo>
                  <a:pt x="f263" y="f163"/>
                </a:lnTo>
                <a:lnTo>
                  <a:pt x="f262" y="f129"/>
                </a:lnTo>
                <a:lnTo>
                  <a:pt x="f8" y="f9"/>
                </a:lnTo>
                <a:lnTo>
                  <a:pt x="f202" y="f50"/>
                </a:lnTo>
                <a:lnTo>
                  <a:pt x="f203" y="f310"/>
                </a:lnTo>
                <a:lnTo>
                  <a:pt x="f202" y="f310"/>
                </a:lnTo>
                <a:lnTo>
                  <a:pt x="f202" y="f50"/>
                </a:lnTo>
                <a:lnTo>
                  <a:pt x="f8" y="f9"/>
                </a:lnTo>
                <a:lnTo>
                  <a:pt x="f230" y="f109"/>
                </a:lnTo>
                <a:lnTo>
                  <a:pt x="f232" y="f108"/>
                </a:lnTo>
                <a:lnTo>
                  <a:pt x="f230" y="f108"/>
                </a:lnTo>
                <a:lnTo>
                  <a:pt x="f203" y="f109"/>
                </a:lnTo>
                <a:lnTo>
                  <a:pt x="f230" y="f109"/>
                </a:lnTo>
                <a:lnTo>
                  <a:pt x="f8" y="f9"/>
                </a:lnTo>
                <a:lnTo>
                  <a:pt x="f209" y="f193"/>
                </a:lnTo>
                <a:lnTo>
                  <a:pt x="f210" y="f193"/>
                </a:lnTo>
                <a:lnTo>
                  <a:pt x="f210" y="f189"/>
                </a:lnTo>
                <a:lnTo>
                  <a:pt x="f200" y="f189"/>
                </a:lnTo>
                <a:lnTo>
                  <a:pt x="f200" y="f193"/>
                </a:lnTo>
                <a:lnTo>
                  <a:pt x="f199" y="f193"/>
                </a:lnTo>
                <a:lnTo>
                  <a:pt x="f200" y="f193"/>
                </a:lnTo>
                <a:lnTo>
                  <a:pt x="f200" y="f194"/>
                </a:lnTo>
                <a:lnTo>
                  <a:pt x="f200" y="f193"/>
                </a:lnTo>
                <a:lnTo>
                  <a:pt x="f200" y="f194"/>
                </a:lnTo>
                <a:lnTo>
                  <a:pt x="f209" y="f193"/>
                </a:lnTo>
                <a:lnTo>
                  <a:pt x="f209" y="f194"/>
                </a:lnTo>
                <a:lnTo>
                  <a:pt x="f209" y="f193"/>
                </a:lnTo>
                <a:lnTo>
                  <a:pt x="f8" y="f9"/>
                </a:lnTo>
                <a:lnTo>
                  <a:pt x="f264" y="f278"/>
                </a:lnTo>
                <a:lnTo>
                  <a:pt x="f264" y="f277"/>
                </a:lnTo>
                <a:lnTo>
                  <a:pt x="f265" y="f277"/>
                </a:lnTo>
                <a:lnTo>
                  <a:pt x="f516" y="f277"/>
                </a:lnTo>
                <a:lnTo>
                  <a:pt x="f515" y="f277"/>
                </a:lnTo>
                <a:lnTo>
                  <a:pt x="f521" y="f278"/>
                </a:lnTo>
                <a:lnTo>
                  <a:pt x="f529" y="f507"/>
                </a:lnTo>
                <a:lnTo>
                  <a:pt x="f514" y="f507"/>
                </a:lnTo>
                <a:lnTo>
                  <a:pt x="f529" y="f507"/>
                </a:lnTo>
                <a:lnTo>
                  <a:pt x="f514" y="f483"/>
                </a:lnTo>
                <a:lnTo>
                  <a:pt x="f514" y="f509"/>
                </a:lnTo>
                <a:lnTo>
                  <a:pt x="f530" y="f503"/>
                </a:lnTo>
                <a:lnTo>
                  <a:pt x="f514" y="f503"/>
                </a:lnTo>
                <a:lnTo>
                  <a:pt x="f529" y="f503"/>
                </a:lnTo>
                <a:lnTo>
                  <a:pt x="f514" y="f489"/>
                </a:lnTo>
                <a:lnTo>
                  <a:pt x="f529" y="f503"/>
                </a:lnTo>
                <a:lnTo>
                  <a:pt x="f521" y="f503"/>
                </a:lnTo>
                <a:lnTo>
                  <a:pt x="f529" y="f489"/>
                </a:lnTo>
                <a:lnTo>
                  <a:pt x="f521" y="f503"/>
                </a:lnTo>
                <a:lnTo>
                  <a:pt x="f521" y="f489"/>
                </a:lnTo>
                <a:lnTo>
                  <a:pt x="f515" y="f503"/>
                </a:lnTo>
                <a:lnTo>
                  <a:pt x="f516" y="f503"/>
                </a:lnTo>
                <a:lnTo>
                  <a:pt x="f517" y="f509"/>
                </a:lnTo>
                <a:lnTo>
                  <a:pt x="f265" y="f483"/>
                </a:lnTo>
                <a:lnTo>
                  <a:pt x="f264" y="f483"/>
                </a:lnTo>
                <a:lnTo>
                  <a:pt x="f264" y="f507"/>
                </a:lnTo>
                <a:lnTo>
                  <a:pt x="f264" y="f278"/>
                </a:lnTo>
                <a:lnTo>
                  <a:pt x="f8" y="f9"/>
                </a:lnTo>
                <a:lnTo>
                  <a:pt x="f498" y="f843"/>
                </a:lnTo>
                <a:lnTo>
                  <a:pt x="f242" y="f174"/>
                </a:lnTo>
                <a:lnTo>
                  <a:pt x="f498" y="f174"/>
                </a:lnTo>
                <a:lnTo>
                  <a:pt x="f494" y="f174"/>
                </a:lnTo>
                <a:lnTo>
                  <a:pt x="f494" y="f843"/>
                </a:lnTo>
                <a:lnTo>
                  <a:pt x="f496" y="f173"/>
                </a:lnTo>
                <a:lnTo>
                  <a:pt x="f498" y="f843"/>
                </a:lnTo>
                <a:lnTo>
                  <a:pt x="f8" y="f9"/>
                </a:lnTo>
                <a:lnTo>
                  <a:pt x="f533" y="f261"/>
                </a:lnTo>
                <a:lnTo>
                  <a:pt x="f533" y="f211"/>
                </a:lnTo>
                <a:lnTo>
                  <a:pt x="f511" y="f211"/>
                </a:lnTo>
                <a:lnTo>
                  <a:pt x="f511" y="f261"/>
                </a:lnTo>
                <a:lnTo>
                  <a:pt x="f533" y="f261"/>
                </a:lnTo>
                <a:lnTo>
                  <a:pt x="f8" y="f9"/>
                </a:lnTo>
                <a:lnTo>
                  <a:pt x="f492" y="f308"/>
                </a:lnTo>
                <a:lnTo>
                  <a:pt x="f501" y="f301"/>
                </a:lnTo>
                <a:lnTo>
                  <a:pt x="f501" y="f300"/>
                </a:lnTo>
                <a:lnTo>
                  <a:pt x="f492" y="f301"/>
                </a:lnTo>
                <a:lnTo>
                  <a:pt x="f506" y="f308"/>
                </a:lnTo>
                <a:lnTo>
                  <a:pt x="f493" y="f308"/>
                </a:lnTo>
                <a:lnTo>
                  <a:pt x="f492" y="f308"/>
                </a:lnTo>
                <a:lnTo>
                  <a:pt x="f8" y="f9"/>
                </a:lnTo>
                <a:lnTo>
                  <a:pt x="f494" y="f431"/>
                </a:lnTo>
                <a:lnTo>
                  <a:pt x="f494" y="f798"/>
                </a:lnTo>
                <a:lnTo>
                  <a:pt x="f498" y="f798"/>
                </a:lnTo>
                <a:lnTo>
                  <a:pt x="f494" y="f798"/>
                </a:lnTo>
                <a:lnTo>
                  <a:pt x="f498" y="f101"/>
                </a:lnTo>
                <a:lnTo>
                  <a:pt x="f498" y="f798"/>
                </a:lnTo>
                <a:lnTo>
                  <a:pt x="f498" y="f101"/>
                </a:lnTo>
                <a:lnTo>
                  <a:pt x="f494" y="f101"/>
                </a:lnTo>
                <a:lnTo>
                  <a:pt x="f241" y="f431"/>
                </a:lnTo>
                <a:lnTo>
                  <a:pt x="f511" y="f844"/>
                </a:lnTo>
                <a:lnTo>
                  <a:pt x="f532" y="f715"/>
                </a:lnTo>
                <a:lnTo>
                  <a:pt x="f533" y="f715"/>
                </a:lnTo>
                <a:lnTo>
                  <a:pt x="f511" y="f844"/>
                </a:lnTo>
                <a:lnTo>
                  <a:pt x="f494" y="f431"/>
                </a:lnTo>
                <a:lnTo>
                  <a:pt x="f8" y="f9"/>
                </a:lnTo>
                <a:lnTo>
                  <a:pt x="f493" y="f158"/>
                </a:lnTo>
                <a:lnTo>
                  <a:pt x="f506" y="f158"/>
                </a:lnTo>
                <a:lnTo>
                  <a:pt x="f242" y="f307"/>
                </a:lnTo>
                <a:lnTo>
                  <a:pt x="f494" y="f270"/>
                </a:lnTo>
                <a:lnTo>
                  <a:pt x="f498" y="f270"/>
                </a:lnTo>
                <a:lnTo>
                  <a:pt x="f239" y="f307"/>
                </a:lnTo>
                <a:lnTo>
                  <a:pt x="f493" y="f158"/>
                </a:lnTo>
                <a:lnTo>
                  <a:pt x="f8" y="f9"/>
                </a:lnTo>
                <a:lnTo>
                  <a:pt x="f338" y="f102"/>
                </a:lnTo>
                <a:lnTo>
                  <a:pt x="f490" y="f101"/>
                </a:lnTo>
                <a:lnTo>
                  <a:pt x="f490" y="f798"/>
                </a:lnTo>
                <a:lnTo>
                  <a:pt x="f340" y="f798"/>
                </a:lnTo>
                <a:lnTo>
                  <a:pt x="f338" y="f102"/>
                </a:lnTo>
                <a:lnTo>
                  <a:pt x="f8" y="f9"/>
                </a:lnTo>
                <a:lnTo>
                  <a:pt x="f501" y="f430"/>
                </a:lnTo>
                <a:lnTo>
                  <a:pt x="f340" y="f308"/>
                </a:lnTo>
                <a:lnTo>
                  <a:pt x="f490" y="f308"/>
                </a:lnTo>
                <a:lnTo>
                  <a:pt x="f501" y="f308"/>
                </a:lnTo>
                <a:lnTo>
                  <a:pt x="f501" y="f430"/>
                </a:lnTo>
                <a:lnTo>
                  <a:pt x="f8" y="f9"/>
                </a:lnTo>
                <a:lnTo>
                  <a:pt x="f490" y="f199"/>
                </a:lnTo>
                <a:lnTo>
                  <a:pt x="f490" y="f200"/>
                </a:lnTo>
                <a:lnTo>
                  <a:pt x="f340" y="f200"/>
                </a:lnTo>
                <a:lnTo>
                  <a:pt x="f490" y="f200"/>
                </a:lnTo>
                <a:lnTo>
                  <a:pt x="f490" y="f199"/>
                </a:lnTo>
                <a:lnTo>
                  <a:pt x="f8" y="f9"/>
                </a:lnTo>
                <a:lnTo>
                  <a:pt x="f490" y="f211"/>
                </a:lnTo>
                <a:lnTo>
                  <a:pt x="f490" y="f210"/>
                </a:lnTo>
                <a:lnTo>
                  <a:pt x="f340" y="f211"/>
                </a:lnTo>
                <a:lnTo>
                  <a:pt x="f340" y="f261"/>
                </a:lnTo>
                <a:lnTo>
                  <a:pt x="f490" y="f261"/>
                </a:lnTo>
                <a:lnTo>
                  <a:pt x="f340" y="f261"/>
                </a:lnTo>
                <a:lnTo>
                  <a:pt x="f490" y="f211"/>
                </a:lnTo>
                <a:lnTo>
                  <a:pt x="f8" y="f9"/>
                </a:lnTo>
                <a:lnTo>
                  <a:pt x="f340" y="f211"/>
                </a:lnTo>
                <a:lnTo>
                  <a:pt x="f340" y="f210"/>
                </a:lnTo>
                <a:lnTo>
                  <a:pt x="f490" y="f211"/>
                </a:lnTo>
                <a:lnTo>
                  <a:pt x="f340" y="f211"/>
                </a:lnTo>
                <a:lnTo>
                  <a:pt x="f8" y="f9"/>
                </a:lnTo>
                <a:lnTo>
                  <a:pt x="f521" y="f189"/>
                </a:lnTo>
                <a:lnTo>
                  <a:pt x="f521" y="f183"/>
                </a:lnTo>
                <a:lnTo>
                  <a:pt x="f529" y="f183"/>
                </a:lnTo>
                <a:lnTo>
                  <a:pt x="f521" y="f189"/>
                </a:lnTo>
                <a:lnTo>
                  <a:pt x="f8" y="f9"/>
                </a:lnTo>
                <a:lnTo>
                  <a:pt x="f514" y="f193"/>
                </a:lnTo>
                <a:lnTo>
                  <a:pt x="f529" y="f193"/>
                </a:lnTo>
                <a:lnTo>
                  <a:pt x="f529" y="f189"/>
                </a:lnTo>
                <a:lnTo>
                  <a:pt x="f514" y="f193"/>
                </a:lnTo>
                <a:lnTo>
                  <a:pt x="f8" y="f9"/>
                </a:lnTo>
                <a:lnTo>
                  <a:pt x="f529" y="f249"/>
                </a:lnTo>
                <a:lnTo>
                  <a:pt x="f530" y="f695"/>
                </a:lnTo>
                <a:lnTo>
                  <a:pt x="f529" y="f248"/>
                </a:lnTo>
                <a:lnTo>
                  <a:pt x="f529" y="f249"/>
                </a:lnTo>
                <a:lnTo>
                  <a:pt x="f8" y="f9"/>
                </a:lnTo>
                <a:lnTo>
                  <a:pt x="f514" y="f261"/>
                </a:lnTo>
                <a:lnTo>
                  <a:pt x="f530" y="f541"/>
                </a:lnTo>
                <a:lnTo>
                  <a:pt x="f514" y="f259"/>
                </a:lnTo>
                <a:lnTo>
                  <a:pt x="f514" y="f541"/>
                </a:lnTo>
                <a:lnTo>
                  <a:pt x="f514" y="f259"/>
                </a:lnTo>
                <a:lnTo>
                  <a:pt x="f529" y="f259"/>
                </a:lnTo>
                <a:lnTo>
                  <a:pt x="f529" y="f261"/>
                </a:lnTo>
                <a:lnTo>
                  <a:pt x="f514" y="f261"/>
                </a:lnTo>
                <a:lnTo>
                  <a:pt x="f8" y="f9"/>
                </a:lnTo>
                <a:lnTo>
                  <a:pt x="f529" y="f297"/>
                </a:lnTo>
                <a:lnTo>
                  <a:pt x="f521" y="f297"/>
                </a:lnTo>
                <a:lnTo>
                  <a:pt x="f516" y="f300"/>
                </a:lnTo>
                <a:lnTo>
                  <a:pt x="f516" y="f301"/>
                </a:lnTo>
                <a:lnTo>
                  <a:pt x="f521" y="f301"/>
                </a:lnTo>
                <a:lnTo>
                  <a:pt x="f529" y="f297"/>
                </a:lnTo>
                <a:lnTo>
                  <a:pt x="f8" y="f9"/>
                </a:lnTo>
                <a:lnTo>
                  <a:pt x="f513" y="f162"/>
                </a:lnTo>
                <a:lnTo>
                  <a:pt x="f513" y="f294"/>
                </a:lnTo>
                <a:lnTo>
                  <a:pt x="f523" y="f294"/>
                </a:lnTo>
                <a:lnTo>
                  <a:pt x="f531" y="f162"/>
                </a:lnTo>
                <a:lnTo>
                  <a:pt x="f530" y="f161"/>
                </a:lnTo>
                <a:lnTo>
                  <a:pt x="f531" y="f160"/>
                </a:lnTo>
                <a:lnTo>
                  <a:pt x="f523" y="f161"/>
                </a:lnTo>
                <a:lnTo>
                  <a:pt x="f513" y="f162"/>
                </a:lnTo>
                <a:lnTo>
                  <a:pt x="f8" y="f9"/>
                </a:lnTo>
                <a:lnTo>
                  <a:pt x="f523" y="f184"/>
                </a:lnTo>
                <a:lnTo>
                  <a:pt x="f532" y="f184"/>
                </a:lnTo>
                <a:lnTo>
                  <a:pt x="f533" y="f193"/>
                </a:lnTo>
                <a:lnTo>
                  <a:pt x="f513" y="f189"/>
                </a:lnTo>
                <a:lnTo>
                  <a:pt x="f531" y="f184"/>
                </a:lnTo>
                <a:lnTo>
                  <a:pt x="f523" y="f184"/>
                </a:lnTo>
                <a:lnTo>
                  <a:pt x="f8" y="f9"/>
                </a:lnTo>
                <a:lnTo>
                  <a:pt x="f530" y="f134"/>
                </a:lnTo>
                <a:lnTo>
                  <a:pt x="f514" y="f132"/>
                </a:lnTo>
                <a:lnTo>
                  <a:pt x="f521" y="f135"/>
                </a:lnTo>
                <a:lnTo>
                  <a:pt x="f515" y="f129"/>
                </a:lnTo>
                <a:lnTo>
                  <a:pt x="f521" y="f163"/>
                </a:lnTo>
                <a:lnTo>
                  <a:pt x="f514" y="f129"/>
                </a:lnTo>
                <a:lnTo>
                  <a:pt x="f531" y="f132"/>
                </a:lnTo>
                <a:lnTo>
                  <a:pt x="f530" y="f132"/>
                </a:lnTo>
                <a:lnTo>
                  <a:pt x="f530" y="f134"/>
                </a:lnTo>
                <a:lnTo>
                  <a:pt x="f8" y="f9"/>
                </a:lnTo>
                <a:lnTo>
                  <a:pt x="f511" y="f430"/>
                </a:lnTo>
                <a:lnTo>
                  <a:pt x="f533" y="f430"/>
                </a:lnTo>
                <a:lnTo>
                  <a:pt x="f532" y="f430"/>
                </a:lnTo>
                <a:lnTo>
                  <a:pt x="f532" y="f695"/>
                </a:lnTo>
                <a:lnTo>
                  <a:pt x="f513" y="f695"/>
                </a:lnTo>
                <a:lnTo>
                  <a:pt x="f513" y="f248"/>
                </a:lnTo>
                <a:lnTo>
                  <a:pt x="f532" y="f248"/>
                </a:lnTo>
                <a:lnTo>
                  <a:pt x="f533" y="f695"/>
                </a:lnTo>
                <a:lnTo>
                  <a:pt x="f511" y="f695"/>
                </a:lnTo>
                <a:lnTo>
                  <a:pt x="f511" y="f430"/>
                </a:lnTo>
                <a:lnTo>
                  <a:pt x="f8" y="f9"/>
                </a:lnTo>
                <a:lnTo>
                  <a:pt x="f206" y="f452"/>
                </a:lnTo>
                <a:lnTo>
                  <a:pt x="f205" y="f467"/>
                </a:lnTo>
                <a:lnTo>
                  <a:pt x="f205" y="f336"/>
                </a:lnTo>
                <a:lnTo>
                  <a:pt x="f212" y="f336"/>
                </a:lnTo>
                <a:lnTo>
                  <a:pt x="f207" y="f467"/>
                </a:lnTo>
                <a:lnTo>
                  <a:pt x="f208" y="f462"/>
                </a:lnTo>
                <a:lnTo>
                  <a:pt x="f208" y="f452"/>
                </a:lnTo>
                <a:lnTo>
                  <a:pt x="f207" y="f455"/>
                </a:lnTo>
                <a:lnTo>
                  <a:pt x="f206" y="f452"/>
                </a:lnTo>
                <a:lnTo>
                  <a:pt x="f8" y="f9"/>
                </a:lnTo>
                <a:lnTo>
                  <a:pt x="f207" y="f53"/>
                </a:lnTo>
                <a:lnTo>
                  <a:pt x="f207" y="f54"/>
                </a:lnTo>
                <a:lnTo>
                  <a:pt x="f263" y="f55"/>
                </a:lnTo>
                <a:lnTo>
                  <a:pt x="f245" y="f118"/>
                </a:lnTo>
                <a:lnTo>
                  <a:pt x="f262" y="f118"/>
                </a:lnTo>
                <a:lnTo>
                  <a:pt x="f244" y="f106"/>
                </a:lnTo>
                <a:lnTo>
                  <a:pt x="f245" y="f104"/>
                </a:lnTo>
                <a:lnTo>
                  <a:pt x="f245" y="f106"/>
                </a:lnTo>
                <a:lnTo>
                  <a:pt x="f245" y="f107"/>
                </a:lnTo>
                <a:lnTo>
                  <a:pt x="f262" y="f106"/>
                </a:lnTo>
                <a:lnTo>
                  <a:pt x="f262" y="f107"/>
                </a:lnTo>
                <a:lnTo>
                  <a:pt x="f208" y="f106"/>
                </a:lnTo>
                <a:lnTo>
                  <a:pt x="f263" y="f106"/>
                </a:lnTo>
                <a:lnTo>
                  <a:pt x="f208" y="f106"/>
                </a:lnTo>
                <a:lnTo>
                  <a:pt x="f208" y="f107"/>
                </a:lnTo>
                <a:lnTo>
                  <a:pt x="f207" y="f106"/>
                </a:lnTo>
                <a:lnTo>
                  <a:pt x="f212" y="f118"/>
                </a:lnTo>
                <a:lnTo>
                  <a:pt x="f205" y="f118"/>
                </a:lnTo>
                <a:lnTo>
                  <a:pt x="f205" y="f119"/>
                </a:lnTo>
                <a:lnTo>
                  <a:pt x="f205" y="f55"/>
                </a:lnTo>
                <a:lnTo>
                  <a:pt x="f204" y="f55"/>
                </a:lnTo>
                <a:lnTo>
                  <a:pt x="f204" y="f54"/>
                </a:lnTo>
                <a:lnTo>
                  <a:pt x="f204" y="f53"/>
                </a:lnTo>
                <a:lnTo>
                  <a:pt x="f205" y="f53"/>
                </a:lnTo>
                <a:lnTo>
                  <a:pt x="f212" y="f53"/>
                </a:lnTo>
                <a:lnTo>
                  <a:pt x="f207" y="f53"/>
                </a:lnTo>
                <a:lnTo>
                  <a:pt x="f8" y="f9"/>
                </a:lnTo>
                <a:lnTo>
                  <a:pt x="f205" y="f151"/>
                </a:lnTo>
                <a:lnTo>
                  <a:pt x="f212" y="f151"/>
                </a:lnTo>
                <a:lnTo>
                  <a:pt x="f206" y="f151"/>
                </a:lnTo>
                <a:lnTo>
                  <a:pt x="f207" y="f152"/>
                </a:lnTo>
                <a:lnTo>
                  <a:pt x="f208" y="f153"/>
                </a:lnTo>
                <a:lnTo>
                  <a:pt x="f207" y="f153"/>
                </a:lnTo>
                <a:lnTo>
                  <a:pt x="f208" y="f153"/>
                </a:lnTo>
                <a:lnTo>
                  <a:pt x="f207" y="f154"/>
                </a:lnTo>
                <a:lnTo>
                  <a:pt x="f208" y="f270"/>
                </a:lnTo>
                <a:lnTo>
                  <a:pt x="f207" y="f154"/>
                </a:lnTo>
                <a:lnTo>
                  <a:pt x="f207" y="f270"/>
                </a:lnTo>
                <a:lnTo>
                  <a:pt x="f206" y="f154"/>
                </a:lnTo>
                <a:lnTo>
                  <a:pt x="f212" y="f153"/>
                </a:lnTo>
                <a:lnTo>
                  <a:pt x="f205" y="f153"/>
                </a:lnTo>
                <a:lnTo>
                  <a:pt x="f205" y="f152"/>
                </a:lnTo>
                <a:lnTo>
                  <a:pt x="f205" y="f151"/>
                </a:lnTo>
                <a:lnTo>
                  <a:pt x="f8" y="f9"/>
                </a:lnTo>
                <a:lnTo>
                  <a:pt x="f530" y="f273"/>
                </a:lnTo>
                <a:lnTo>
                  <a:pt x="f514" y="f718"/>
                </a:lnTo>
                <a:lnTo>
                  <a:pt x="f530" y="f718"/>
                </a:lnTo>
                <a:lnTo>
                  <a:pt x="f530" y="f273"/>
                </a:lnTo>
                <a:lnTo>
                  <a:pt x="f8" y="f9"/>
                </a:lnTo>
                <a:lnTo>
                  <a:pt x="f250" y="f319"/>
                </a:lnTo>
                <a:lnTo>
                  <a:pt x="f250" y="f316"/>
                </a:lnTo>
                <a:lnTo>
                  <a:pt x="f127" y="f316"/>
                </a:lnTo>
                <a:lnTo>
                  <a:pt x="f244" y="f316"/>
                </a:lnTo>
                <a:lnTo>
                  <a:pt x="f262" y="f330"/>
                </a:lnTo>
                <a:lnTo>
                  <a:pt x="f262" y="f327"/>
                </a:lnTo>
                <a:lnTo>
                  <a:pt x="f244" y="f327"/>
                </a:lnTo>
                <a:lnTo>
                  <a:pt x="f250" y="f330"/>
                </a:lnTo>
                <a:lnTo>
                  <a:pt x="f250" y="f319"/>
                </a:lnTo>
                <a:lnTo>
                  <a:pt x="f8" y="f9"/>
                </a:lnTo>
                <a:lnTo>
                  <a:pt x="f204" y="f424"/>
                </a:lnTo>
                <a:lnTo>
                  <a:pt x="f215" y="f424"/>
                </a:lnTo>
                <a:lnTo>
                  <a:pt x="f215" y="f123"/>
                </a:lnTo>
                <a:lnTo>
                  <a:pt x="f213" y="f123"/>
                </a:lnTo>
                <a:lnTo>
                  <a:pt x="f215" y="f121"/>
                </a:lnTo>
                <a:lnTo>
                  <a:pt x="f204" y="f121"/>
                </a:lnTo>
                <a:lnTo>
                  <a:pt x="f204" y="f123"/>
                </a:lnTo>
                <a:lnTo>
                  <a:pt x="f204" y="f424"/>
                </a:lnTo>
                <a:lnTo>
                  <a:pt x="f8" y="f9"/>
                </a:lnTo>
                <a:lnTo>
                  <a:pt x="f208" y="f220"/>
                </a:lnTo>
                <a:lnTo>
                  <a:pt x="f208" y="f219"/>
                </a:lnTo>
                <a:lnTo>
                  <a:pt x="f263" y="f219"/>
                </a:lnTo>
                <a:lnTo>
                  <a:pt x="f262" y="f219"/>
                </a:lnTo>
                <a:lnTo>
                  <a:pt x="f262" y="f220"/>
                </a:lnTo>
                <a:lnTo>
                  <a:pt x="f245" y="f220"/>
                </a:lnTo>
                <a:lnTo>
                  <a:pt x="f245" y="f243"/>
                </a:lnTo>
                <a:lnTo>
                  <a:pt x="f245" y="f469"/>
                </a:lnTo>
                <a:lnTo>
                  <a:pt x="f262" y="f469"/>
                </a:lnTo>
                <a:lnTo>
                  <a:pt x="f262" y="f243"/>
                </a:lnTo>
                <a:lnTo>
                  <a:pt x="f262" y="f469"/>
                </a:lnTo>
                <a:lnTo>
                  <a:pt x="f262" y="f243"/>
                </a:lnTo>
                <a:lnTo>
                  <a:pt x="f263" y="f243"/>
                </a:lnTo>
                <a:lnTo>
                  <a:pt x="f208" y="f243"/>
                </a:lnTo>
                <a:lnTo>
                  <a:pt x="f208" y="f220"/>
                </a:lnTo>
                <a:lnTo>
                  <a:pt x="f8" y="f9"/>
                </a:lnTo>
                <a:lnTo>
                  <a:pt x="f206" y="f847"/>
                </a:lnTo>
                <a:lnTo>
                  <a:pt x="f212" y="f847"/>
                </a:lnTo>
                <a:lnTo>
                  <a:pt x="f212" y="f294"/>
                </a:lnTo>
                <a:lnTo>
                  <a:pt x="f205" y="f294"/>
                </a:lnTo>
                <a:lnTo>
                  <a:pt x="f205" y="f162"/>
                </a:lnTo>
                <a:lnTo>
                  <a:pt x="f206" y="f294"/>
                </a:lnTo>
                <a:lnTo>
                  <a:pt x="f206" y="f847"/>
                </a:lnTo>
                <a:lnTo>
                  <a:pt x="f8" y="f9"/>
                </a:lnTo>
                <a:lnTo>
                  <a:pt x="f212" y="f294"/>
                </a:lnTo>
                <a:lnTo>
                  <a:pt x="f206" y="f847"/>
                </a:lnTo>
                <a:lnTo>
                  <a:pt x="f206" y="f294"/>
                </a:lnTo>
                <a:lnTo>
                  <a:pt x="f212" y="f294"/>
                </a:lnTo>
                <a:lnTo>
                  <a:pt x="f8" y="f9"/>
                </a:lnTo>
                <a:lnTo>
                  <a:pt x="f245" y="f271"/>
                </a:lnTo>
                <a:lnTo>
                  <a:pt x="f262" y="f271"/>
                </a:lnTo>
                <a:lnTo>
                  <a:pt x="f262" y="f270"/>
                </a:lnTo>
                <a:lnTo>
                  <a:pt x="f245" y="f270"/>
                </a:lnTo>
                <a:lnTo>
                  <a:pt x="f244" y="f271"/>
                </a:lnTo>
                <a:lnTo>
                  <a:pt x="f245" y="f271"/>
                </a:lnTo>
                <a:lnTo>
                  <a:pt x="f8" y="f9"/>
                </a:lnTo>
                <a:lnTo>
                  <a:pt x="f533" y="f181"/>
                </a:lnTo>
                <a:lnTo>
                  <a:pt x="f533" y="f178"/>
                </a:lnTo>
                <a:lnTo>
                  <a:pt x="f532" y="f178"/>
                </a:lnTo>
                <a:lnTo>
                  <a:pt x="f513" y="f181"/>
                </a:lnTo>
                <a:lnTo>
                  <a:pt x="f513" y="f134"/>
                </a:lnTo>
                <a:lnTo>
                  <a:pt x="f533" y="f181"/>
                </a:lnTo>
                <a:lnTo>
                  <a:pt x="f8" y="f9"/>
                </a:lnTo>
                <a:lnTo>
                  <a:pt x="f513" y="f181"/>
                </a:lnTo>
                <a:lnTo>
                  <a:pt x="f532" y="f178"/>
                </a:lnTo>
                <a:lnTo>
                  <a:pt x="f532" y="f181"/>
                </a:lnTo>
                <a:lnTo>
                  <a:pt x="f513" y="f181"/>
                </a:lnTo>
                <a:lnTo>
                  <a:pt x="f8" y="f9"/>
                </a:lnTo>
                <a:lnTo>
                  <a:pt x="f533" y="f174"/>
                </a:lnTo>
                <a:lnTo>
                  <a:pt x="f532" y="f174"/>
                </a:lnTo>
                <a:lnTo>
                  <a:pt x="f513" y="f843"/>
                </a:lnTo>
                <a:lnTo>
                  <a:pt x="f513" y="f173"/>
                </a:lnTo>
                <a:lnTo>
                  <a:pt x="f532" y="f843"/>
                </a:lnTo>
                <a:lnTo>
                  <a:pt x="f511" y="f843"/>
                </a:lnTo>
                <a:lnTo>
                  <a:pt x="f533" y="f174"/>
                </a:lnTo>
                <a:lnTo>
                  <a:pt x="f8" y="f9"/>
                </a:lnTo>
                <a:lnTo>
                  <a:pt x="f532" y="f129"/>
                </a:lnTo>
                <a:lnTo>
                  <a:pt x="f513" y="f135"/>
                </a:lnTo>
                <a:lnTo>
                  <a:pt x="f532" y="f135"/>
                </a:lnTo>
                <a:lnTo>
                  <a:pt x="f513" y="f135"/>
                </a:lnTo>
                <a:lnTo>
                  <a:pt x="f532" y="f135"/>
                </a:lnTo>
                <a:lnTo>
                  <a:pt x="f513" y="f135"/>
                </a:lnTo>
                <a:lnTo>
                  <a:pt x="f513" y="f129"/>
                </a:lnTo>
                <a:lnTo>
                  <a:pt x="f532" y="f135"/>
                </a:lnTo>
                <a:lnTo>
                  <a:pt x="f532" y="f129"/>
                </a:lnTo>
                <a:lnTo>
                  <a:pt x="f8" y="f9"/>
                </a:lnTo>
                <a:lnTo>
                  <a:pt x="f242" y="f189"/>
                </a:lnTo>
                <a:lnTo>
                  <a:pt x="f242" y="f183"/>
                </a:lnTo>
                <a:lnTo>
                  <a:pt x="f239" y="f189"/>
                </a:lnTo>
                <a:lnTo>
                  <a:pt x="f242" y="f189"/>
                </a:lnTo>
                <a:lnTo>
                  <a:pt x="f8" y="f9"/>
                </a:lnTo>
                <a:lnTo>
                  <a:pt x="f494" y="f530"/>
                </a:lnTo>
                <a:lnTo>
                  <a:pt x="f496" y="f531"/>
                </a:lnTo>
                <a:lnTo>
                  <a:pt x="f494" y="f531"/>
                </a:lnTo>
                <a:lnTo>
                  <a:pt x="f494" y="f530"/>
                </a:lnTo>
                <a:lnTo>
                  <a:pt x="f8" y="f9"/>
                </a:lnTo>
                <a:lnTo>
                  <a:pt x="f241" y="f184"/>
                </a:lnTo>
                <a:lnTo>
                  <a:pt x="f241" y="f183"/>
                </a:lnTo>
                <a:lnTo>
                  <a:pt x="f511" y="f184"/>
                </a:lnTo>
                <a:lnTo>
                  <a:pt x="f533" y="f184"/>
                </a:lnTo>
                <a:lnTo>
                  <a:pt x="f532" y="f266"/>
                </a:lnTo>
                <a:lnTo>
                  <a:pt x="f533" y="f451"/>
                </a:lnTo>
                <a:lnTo>
                  <a:pt x="f511" y="f451"/>
                </a:lnTo>
                <a:lnTo>
                  <a:pt x="f496" y="f266"/>
                </a:lnTo>
                <a:lnTo>
                  <a:pt x="f496" y="f184"/>
                </a:lnTo>
                <a:lnTo>
                  <a:pt x="f496" y="f184"/>
                </a:lnTo>
                <a:lnTo>
                  <a:pt x="f496" y="f183"/>
                </a:lnTo>
                <a:lnTo>
                  <a:pt x="f496" y="f184"/>
                </a:lnTo>
                <a:lnTo>
                  <a:pt x="f241" y="f184"/>
                </a:lnTo>
                <a:lnTo>
                  <a:pt x="f8" y="f9"/>
                </a:lnTo>
                <a:lnTo>
                  <a:pt x="f494" y="f194"/>
                </a:lnTo>
                <a:lnTo>
                  <a:pt x="f498" y="f195"/>
                </a:lnTo>
                <a:lnTo>
                  <a:pt x="f242" y="f195"/>
                </a:lnTo>
                <a:lnTo>
                  <a:pt x="f242" y="f197"/>
                </a:lnTo>
                <a:lnTo>
                  <a:pt x="f498" y="f195"/>
                </a:lnTo>
                <a:lnTo>
                  <a:pt x="f494" y="f194"/>
                </a:lnTo>
                <a:lnTo>
                  <a:pt x="f8" y="f9"/>
                </a:lnTo>
                <a:lnTo>
                  <a:pt x="f511" y="f483"/>
                </a:lnTo>
                <a:lnTo>
                  <a:pt x="f511" y="f507"/>
                </a:lnTo>
                <a:lnTo>
                  <a:pt x="f241" y="f507"/>
                </a:lnTo>
                <a:lnTo>
                  <a:pt x="f241" y="f483"/>
                </a:lnTo>
                <a:lnTo>
                  <a:pt x="f511" y="f483"/>
                </a:lnTo>
                <a:lnTo>
                  <a:pt x="f8" y="f9"/>
                </a:lnTo>
                <a:close/>
              </a:path>
            </a:pathLst>
          </a:custGeom>
          <a:solidFill>
            <a:srgbClr val="D9DDF3"/>
          </a:solidFill>
          <a:ln>
            <a:noFill/>
            <a:prstDash val="solid"/>
          </a:ln>
          <a:effectLst>
            <a:outerShdw dir="16200000" algn="tl">
              <a:srgbClr val="7A65A3">
                <a:alpha val="30196"/>
              </a:srgbClr>
            </a:outerShdw>
          </a:effectLst>
        </p:spPr>
        <p:txBody>
          <a:bodyPr/>
          <a:lstStyle/>
          <a:p>
            <a:pPr fontAlgn="auto">
              <a:spcBef>
                <a:spcPts val="0"/>
              </a:spcBef>
              <a:spcAft>
                <a:spcPts val="0"/>
              </a:spcAft>
              <a:defRPr sz="1800" b="0" i="0" u="none" strike="noStrike" kern="0" cap="none" spc="0" baseline="0">
                <a:solidFill>
                  <a:srgbClr val="000000"/>
                </a:solidFill>
                <a:uFillTx/>
              </a:defRPr>
            </a:pPr>
            <a:endParaRPr lang="en-US" sz="1800" kern="0">
              <a:solidFill>
                <a:srgbClr val="000000"/>
              </a:solidFill>
              <a:latin typeface="Century Schoolbook"/>
              <a:ea typeface="ＭＳ Ｐ明朝"/>
            </a:endParaRPr>
          </a:p>
        </p:txBody>
      </p:sp>
      <p:sp>
        <p:nvSpPr>
          <p:cNvPr id="7" name="正方形/長方形 8">
            <a:extLst>
              <a:ext uri="{FF2B5EF4-FFF2-40B4-BE49-F238E27FC236}">
                <a16:creationId xmlns:a16="http://schemas.microsoft.com/office/drawing/2014/main" id="{D6975762-4151-4AE9-A66F-DDF5EA909EF7}"/>
              </a:ext>
            </a:extLst>
          </p:cNvPr>
          <p:cNvSpPr/>
          <p:nvPr/>
        </p:nvSpPr>
        <p:spPr>
          <a:xfrm>
            <a:off x="-8467" y="0"/>
            <a:ext cx="12192000" cy="6858000"/>
          </a:xfrm>
          <a:prstGeom prst="rect">
            <a:avLst/>
          </a:prstGeom>
          <a:gradFill>
            <a:gsLst>
              <a:gs pos="0">
                <a:srgbClr val="FFFFFF"/>
              </a:gs>
              <a:gs pos="100000">
                <a:srgbClr val="FFFFFF">
                  <a:alpha val="0"/>
                </a:srgbClr>
              </a:gs>
            </a:gsLst>
            <a:lin ang="16200000"/>
          </a:gradFill>
          <a:ln>
            <a:noFill/>
            <a:prstDash val="solid"/>
          </a:ln>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sz="1800" kern="0">
              <a:solidFill>
                <a:srgbClr val="FFFFFF"/>
              </a:solidFill>
              <a:latin typeface="Century Schoolbook"/>
              <a:ea typeface="ＭＳ Ｐ明朝"/>
            </a:endParaRPr>
          </a:p>
        </p:txBody>
      </p:sp>
      <p:grpSp>
        <p:nvGrpSpPr>
          <p:cNvPr id="8" name="グループ化 6">
            <a:extLst>
              <a:ext uri="{FF2B5EF4-FFF2-40B4-BE49-F238E27FC236}">
                <a16:creationId xmlns:a16="http://schemas.microsoft.com/office/drawing/2014/main" id="{0035EFCC-373F-4E3D-9DE8-B8688824CA01}"/>
              </a:ext>
            </a:extLst>
          </p:cNvPr>
          <p:cNvGrpSpPr>
            <a:grpSpLocks/>
          </p:cNvGrpSpPr>
          <p:nvPr/>
        </p:nvGrpSpPr>
        <p:grpSpPr bwMode="auto">
          <a:xfrm>
            <a:off x="952500" y="4643439"/>
            <a:ext cx="10382251" cy="71437"/>
            <a:chOff x="714347" y="4643442"/>
            <a:chExt cx="7786747" cy="71442"/>
          </a:xfrm>
        </p:grpSpPr>
        <p:sp>
          <p:nvSpPr>
            <p:cNvPr id="9" name="フリーフォーム 10">
              <a:extLst>
                <a:ext uri="{FF2B5EF4-FFF2-40B4-BE49-F238E27FC236}">
                  <a16:creationId xmlns:a16="http://schemas.microsoft.com/office/drawing/2014/main" id="{015B38DF-6CCC-4703-A3CB-F36743EDA44B}"/>
                </a:ext>
              </a:extLst>
            </p:cNvPr>
            <p:cNvSpPr/>
            <p:nvPr/>
          </p:nvSpPr>
          <p:spPr>
            <a:xfrm>
              <a:off x="8485219" y="4660905"/>
              <a:ext cx="15875" cy="12701"/>
            </a:xfrm>
            <a:custGeom>
              <a:avLst/>
              <a:gdLst>
                <a:gd name="f0" fmla="val 10800000"/>
                <a:gd name="f1" fmla="val 5400000"/>
                <a:gd name="f2" fmla="val 180"/>
                <a:gd name="f3" fmla="val w"/>
                <a:gd name="f4" fmla="val h"/>
                <a:gd name="f5" fmla="val 0"/>
                <a:gd name="f6" fmla="val 11"/>
                <a:gd name="f7" fmla="val 12"/>
                <a:gd name="f8" fmla="+- 0 0 -90"/>
                <a:gd name="f9" fmla="*/ f3 1 11"/>
                <a:gd name="f10" fmla="*/ f4 1 12"/>
                <a:gd name="f11" fmla="+- f7 0 f5"/>
                <a:gd name="f12" fmla="+- f6 0 f5"/>
                <a:gd name="f13" fmla="*/ f8 f0 1"/>
                <a:gd name="f14" fmla="*/ f12 1 11"/>
                <a:gd name="f15" fmla="*/ f11 1 12"/>
                <a:gd name="f16" fmla="*/ f13 1 f2"/>
                <a:gd name="f17" fmla="*/ 11 1 f14"/>
                <a:gd name="f18" fmla="*/ 12 1 f15"/>
                <a:gd name="f19" fmla="*/ 0 1 f15"/>
                <a:gd name="f20" fmla="*/ 0 1 f14"/>
                <a:gd name="f21" fmla="+- f16 0 f1"/>
                <a:gd name="f22" fmla="*/ f20 f9 1"/>
                <a:gd name="f23" fmla="*/ f17 f9 1"/>
                <a:gd name="f24" fmla="*/ f18 f10 1"/>
                <a:gd name="f25" fmla="*/ f19 f10 1"/>
              </a:gdLst>
              <a:ahLst/>
              <a:cxnLst>
                <a:cxn ang="3cd4">
                  <a:pos x="hc" y="t"/>
                </a:cxn>
                <a:cxn ang="0">
                  <a:pos x="r" y="vc"/>
                </a:cxn>
                <a:cxn ang="cd4">
                  <a:pos x="hc" y="b"/>
                </a:cxn>
                <a:cxn ang="cd2">
                  <a:pos x="l" y="vc"/>
                </a:cxn>
                <a:cxn ang="f21">
                  <a:pos x="f23" y="f24"/>
                </a:cxn>
                <a:cxn ang="f21">
                  <a:pos x="f23" y="f25"/>
                </a:cxn>
                <a:cxn ang="f21">
                  <a:pos x="f22" y="f25"/>
                </a:cxn>
                <a:cxn ang="f21">
                  <a:pos x="f22" y="f24"/>
                </a:cxn>
                <a:cxn ang="f21">
                  <a:pos x="f22" y="f24"/>
                </a:cxn>
                <a:cxn ang="f21">
                  <a:pos x="f23" y="f24"/>
                </a:cxn>
              </a:cxnLst>
              <a:rect l="f22" t="f25" r="f23" b="f24"/>
              <a:pathLst>
                <a:path w="11" h="12">
                  <a:moveTo>
                    <a:pt x="f6" y="f7"/>
                  </a:moveTo>
                  <a:lnTo>
                    <a:pt x="f6" y="f5"/>
                  </a:lnTo>
                  <a:lnTo>
                    <a:pt x="f5" y="f5"/>
                  </a:lnTo>
                  <a:lnTo>
                    <a:pt x="f5" y="f7"/>
                  </a:lnTo>
                  <a:lnTo>
                    <a:pt x="f5" y="f7"/>
                  </a:lnTo>
                  <a:lnTo>
                    <a:pt x="f6" y="f7"/>
                  </a:lnTo>
                  <a:close/>
                </a:path>
              </a:pathLst>
            </a:custGeom>
            <a:gradFill>
              <a:gsLst>
                <a:gs pos="0">
                  <a:srgbClr val="947098">
                    <a:alpha val="70000"/>
                  </a:srgbClr>
                </a:gs>
                <a:gs pos="100000">
                  <a:srgbClr val="947098">
                    <a:alpha val="0"/>
                  </a:srgbClr>
                </a:gs>
              </a:gsLst>
              <a:lin ang="0"/>
            </a:gradFill>
            <a:ln>
              <a:noFill/>
              <a:prstDash val="solid"/>
            </a:ln>
          </p:spPr>
          <p:txBody>
            <a:bodyPr/>
            <a:lstStyle/>
            <a:p>
              <a:pPr fontAlgn="auto">
                <a:spcBef>
                  <a:spcPts val="0"/>
                </a:spcBef>
                <a:spcAft>
                  <a:spcPts val="0"/>
                </a:spcAft>
                <a:defRPr sz="1800" b="0" i="0" u="none" strike="noStrike" kern="0" cap="none" spc="0" baseline="0">
                  <a:solidFill>
                    <a:srgbClr val="000000"/>
                  </a:solidFill>
                  <a:uFillTx/>
                </a:defRPr>
              </a:pPr>
              <a:endParaRPr lang="en-US" sz="1800" kern="0">
                <a:solidFill>
                  <a:srgbClr val="000000"/>
                </a:solidFill>
                <a:latin typeface="Century Schoolbook"/>
                <a:ea typeface="ＭＳ Ｐ明朝"/>
              </a:endParaRPr>
            </a:p>
          </p:txBody>
        </p:sp>
        <p:sp>
          <p:nvSpPr>
            <p:cNvPr id="10" name="フリーフォーム 11">
              <a:extLst>
                <a:ext uri="{FF2B5EF4-FFF2-40B4-BE49-F238E27FC236}">
                  <a16:creationId xmlns:a16="http://schemas.microsoft.com/office/drawing/2014/main" id="{75E324FC-3C40-4F64-A895-674263112EBD}"/>
                </a:ext>
              </a:extLst>
            </p:cNvPr>
            <p:cNvSpPr/>
            <p:nvPr/>
          </p:nvSpPr>
          <p:spPr>
            <a:xfrm>
              <a:off x="714347" y="4643442"/>
              <a:ext cx="7708958" cy="71442"/>
            </a:xfrm>
            <a:custGeom>
              <a:avLst/>
              <a:gdLst>
                <a:gd name="f0" fmla="val 10800000"/>
                <a:gd name="f1" fmla="val 5400000"/>
                <a:gd name="f2" fmla="val 180"/>
                <a:gd name="f3" fmla="val w"/>
                <a:gd name="f4" fmla="val h"/>
                <a:gd name="f5" fmla="val 0"/>
                <a:gd name="f6" fmla="val 5187"/>
                <a:gd name="f7" fmla="val 71"/>
                <a:gd name="f8" fmla="val 5169"/>
                <a:gd name="f9" fmla="val 18"/>
                <a:gd name="f10" fmla="val 5181"/>
                <a:gd name="f11" fmla="val 4946"/>
                <a:gd name="f12" fmla="val 12"/>
                <a:gd name="f13" fmla="val 4729"/>
                <a:gd name="f14" fmla="val 4500"/>
                <a:gd name="f15" fmla="val 3931"/>
                <a:gd name="f16" fmla="val 3544"/>
                <a:gd name="f17" fmla="val 3438"/>
                <a:gd name="f18" fmla="val 3339"/>
                <a:gd name="f19" fmla="val 3198"/>
                <a:gd name="f20" fmla="val 2916"/>
                <a:gd name="f21" fmla="val 2699"/>
                <a:gd name="f22" fmla="val 2488"/>
                <a:gd name="f23" fmla="val 2330"/>
                <a:gd name="f24" fmla="val 2236"/>
                <a:gd name="f25" fmla="val 2019"/>
                <a:gd name="f26" fmla="val 1954"/>
                <a:gd name="f27" fmla="val 1596"/>
                <a:gd name="f28" fmla="val 1256"/>
                <a:gd name="f29" fmla="val 910"/>
                <a:gd name="f30" fmla="val 628"/>
                <a:gd name="f31" fmla="val 394"/>
                <a:gd name="f32" fmla="val 259"/>
                <a:gd name="f33" fmla="val 188"/>
                <a:gd name="f34" fmla="val 42"/>
                <a:gd name="f35" fmla="val 6"/>
                <a:gd name="f36" fmla="val 30"/>
                <a:gd name="f37" fmla="val 41"/>
                <a:gd name="f38" fmla="val 47"/>
                <a:gd name="f39" fmla="val 53"/>
                <a:gd name="f40" fmla="val 59"/>
                <a:gd name="f41" fmla="val 94"/>
                <a:gd name="f42" fmla="val 65"/>
                <a:gd name="f43" fmla="val 218"/>
                <a:gd name="f44" fmla="val 282"/>
                <a:gd name="f45" fmla="val 564"/>
                <a:gd name="f46" fmla="val 816"/>
                <a:gd name="f47" fmla="val 1244"/>
                <a:gd name="f48" fmla="val 1526"/>
                <a:gd name="f49" fmla="val 1884"/>
                <a:gd name="f50" fmla="val 2230"/>
                <a:gd name="f51" fmla="val 2552"/>
                <a:gd name="f52" fmla="val 3022"/>
                <a:gd name="f53" fmla="val 3632"/>
                <a:gd name="f54" fmla="val 3849"/>
                <a:gd name="f55" fmla="val 4037"/>
                <a:gd name="f56" fmla="val 4307"/>
                <a:gd name="f57" fmla="val 4395"/>
                <a:gd name="f58" fmla="val 4447"/>
                <a:gd name="f59" fmla="val 4559"/>
                <a:gd name="f60" fmla="val 4770"/>
                <a:gd name="f61" fmla="val 4864"/>
                <a:gd name="f62" fmla="val 4928"/>
                <a:gd name="f63" fmla="val 4999"/>
                <a:gd name="f64" fmla="val 5052"/>
                <a:gd name="f65" fmla="val 5093"/>
                <a:gd name="f66" fmla="val 5116"/>
                <a:gd name="f67" fmla="val 5134"/>
                <a:gd name="f68" fmla="val 5146"/>
                <a:gd name="f69" fmla="val 5157"/>
                <a:gd name="f70" fmla="val 5128"/>
                <a:gd name="f71" fmla="val 5081"/>
                <a:gd name="f72" fmla="val 5040"/>
                <a:gd name="f73" fmla="val 3796"/>
                <a:gd name="f74" fmla="val 2271"/>
                <a:gd name="f75" fmla="val 1367"/>
                <a:gd name="f76" fmla="val 922"/>
                <a:gd name="f77" fmla="val 446"/>
                <a:gd name="f78" fmla="val 470"/>
                <a:gd name="f79" fmla="val 593"/>
                <a:gd name="f80" fmla="val 781"/>
                <a:gd name="f81" fmla="val 1209"/>
                <a:gd name="f82" fmla="val 1432"/>
                <a:gd name="f83" fmla="val 1579"/>
                <a:gd name="f84" fmla="val 1796"/>
                <a:gd name="f85" fmla="val 1978"/>
                <a:gd name="f86" fmla="val 2089"/>
                <a:gd name="f87" fmla="val 2165"/>
                <a:gd name="f88" fmla="val 2312"/>
                <a:gd name="f89" fmla="val 2605"/>
                <a:gd name="f90" fmla="val 2687"/>
                <a:gd name="f91" fmla="val 2863"/>
                <a:gd name="f92" fmla="val 3210"/>
                <a:gd name="f93" fmla="val 3597"/>
                <a:gd name="f94" fmla="val 3784"/>
                <a:gd name="f95" fmla="val 4048"/>
                <a:gd name="f96" fmla="val 4160"/>
                <a:gd name="f97" fmla="val 4236"/>
                <a:gd name="f98" fmla="+- 0 0 -90"/>
                <a:gd name="f99" fmla="*/ f3 1 5187"/>
                <a:gd name="f100" fmla="*/ f4 1 71"/>
                <a:gd name="f101" fmla="+- f7 0 f5"/>
                <a:gd name="f102" fmla="+- f6 0 f5"/>
                <a:gd name="f103" fmla="*/ f98 f0 1"/>
                <a:gd name="f104" fmla="*/ f102 1 5187"/>
                <a:gd name="f105" fmla="*/ f101 1 71"/>
                <a:gd name="f106" fmla="*/ f103 1 f2"/>
                <a:gd name="f107" fmla="*/ 5187 1 f104"/>
                <a:gd name="f108" fmla="*/ 18 1 f105"/>
                <a:gd name="f109" fmla="*/ 5181 1 f104"/>
                <a:gd name="f110" fmla="*/ 4946 1 f104"/>
                <a:gd name="f111" fmla="*/ 12 1 f105"/>
                <a:gd name="f112" fmla="*/ 4500 1 f104"/>
                <a:gd name="f113" fmla="*/ 0 1 f105"/>
                <a:gd name="f114" fmla="*/ 3544 1 f104"/>
                <a:gd name="f115" fmla="*/ 3339 1 f104"/>
                <a:gd name="f116" fmla="*/ 2916 1 f104"/>
                <a:gd name="f117" fmla="*/ 2488 1 f104"/>
                <a:gd name="f118" fmla="*/ 2236 1 f104"/>
                <a:gd name="f119" fmla="*/ 1954 1 f104"/>
                <a:gd name="f120" fmla="*/ 1256 1 f104"/>
                <a:gd name="f121" fmla="*/ 628 1 f104"/>
                <a:gd name="f122" fmla="*/ 259 1 f104"/>
                <a:gd name="f123" fmla="*/ 42 1 f104"/>
                <a:gd name="f124" fmla="*/ 0 1 f104"/>
                <a:gd name="f125" fmla="*/ 30 1 f104"/>
                <a:gd name="f126" fmla="*/ 41 1 f105"/>
                <a:gd name="f127" fmla="*/ 59 1 f104"/>
                <a:gd name="f128" fmla="*/ 53 1 f105"/>
                <a:gd name="f129" fmla="*/ 218 1 f104"/>
                <a:gd name="f130" fmla="*/ 65 1 f105"/>
                <a:gd name="f131" fmla="*/ 564 1 f104"/>
                <a:gd name="f132" fmla="*/ 1244 1 f104"/>
                <a:gd name="f133" fmla="*/ 71 1 f105"/>
                <a:gd name="f134" fmla="*/ 1884 1 f104"/>
                <a:gd name="f135" fmla="*/ 2552 1 f104"/>
                <a:gd name="f136" fmla="*/ 3632 1 f104"/>
                <a:gd name="f137" fmla="*/ 4037 1 f104"/>
                <a:gd name="f138" fmla="*/ 4395 1 f104"/>
                <a:gd name="f139" fmla="*/ 4559 1 f104"/>
                <a:gd name="f140" fmla="*/ 4864 1 f104"/>
                <a:gd name="f141" fmla="*/ 4999 1 f104"/>
                <a:gd name="f142" fmla="*/ 5093 1 f104"/>
                <a:gd name="f143" fmla="*/ 5134 1 f104"/>
                <a:gd name="f144" fmla="*/ 5157 1 f104"/>
                <a:gd name="f145" fmla="*/ 30 1 f105"/>
                <a:gd name="f146" fmla="*/ 5128 1 f104"/>
                <a:gd name="f147" fmla="*/ 5040 1 f104"/>
                <a:gd name="f148" fmla="*/ 5169 1 f104"/>
                <a:gd name="f149" fmla="*/ 2271 1 f104"/>
                <a:gd name="f150" fmla="*/ 922 1 f104"/>
                <a:gd name="f151" fmla="*/ 470 1 f104"/>
                <a:gd name="f152" fmla="*/ 781 1 f104"/>
                <a:gd name="f153" fmla="*/ 1432 1 f104"/>
                <a:gd name="f154" fmla="*/ 1796 1 f104"/>
                <a:gd name="f155" fmla="*/ 2089 1 f104"/>
                <a:gd name="f156" fmla="*/ 2312 1 f104"/>
                <a:gd name="f157" fmla="*/ 2687 1 f104"/>
                <a:gd name="f158" fmla="*/ 3210 1 f104"/>
                <a:gd name="f159" fmla="*/ 3784 1 f104"/>
                <a:gd name="f160" fmla="*/ 4160 1 f104"/>
                <a:gd name="f161" fmla="*/ 3796 1 f104"/>
                <a:gd name="f162" fmla="+- f106 0 f1"/>
                <a:gd name="f163" fmla="*/ f124 f99 1"/>
                <a:gd name="f164" fmla="*/ f107 f99 1"/>
                <a:gd name="f165" fmla="*/ f133 f100 1"/>
                <a:gd name="f166" fmla="*/ f113 f100 1"/>
                <a:gd name="f167" fmla="*/ f108 f100 1"/>
                <a:gd name="f168" fmla="*/ f109 f99 1"/>
                <a:gd name="f169" fmla="*/ f110 f99 1"/>
                <a:gd name="f170" fmla="*/ f111 f100 1"/>
                <a:gd name="f171" fmla="*/ f112 f99 1"/>
                <a:gd name="f172" fmla="*/ f114 f99 1"/>
                <a:gd name="f173" fmla="*/ f115 f99 1"/>
                <a:gd name="f174" fmla="*/ f116 f99 1"/>
                <a:gd name="f175" fmla="*/ f117 f99 1"/>
                <a:gd name="f176" fmla="*/ f118 f99 1"/>
                <a:gd name="f177" fmla="*/ f119 f99 1"/>
                <a:gd name="f178" fmla="*/ f120 f99 1"/>
                <a:gd name="f179" fmla="*/ f121 f99 1"/>
                <a:gd name="f180" fmla="*/ f122 f99 1"/>
                <a:gd name="f181" fmla="*/ f123 f99 1"/>
                <a:gd name="f182" fmla="*/ f125 f99 1"/>
                <a:gd name="f183" fmla="*/ f126 f100 1"/>
                <a:gd name="f184" fmla="*/ f127 f99 1"/>
                <a:gd name="f185" fmla="*/ f128 f100 1"/>
                <a:gd name="f186" fmla="*/ f129 f99 1"/>
                <a:gd name="f187" fmla="*/ f130 f100 1"/>
                <a:gd name="f188" fmla="*/ f131 f99 1"/>
                <a:gd name="f189" fmla="*/ f132 f99 1"/>
                <a:gd name="f190" fmla="*/ f134 f99 1"/>
                <a:gd name="f191" fmla="*/ f135 f99 1"/>
                <a:gd name="f192" fmla="*/ f136 f99 1"/>
                <a:gd name="f193" fmla="*/ f137 f99 1"/>
                <a:gd name="f194" fmla="*/ f138 f99 1"/>
                <a:gd name="f195" fmla="*/ f139 f99 1"/>
                <a:gd name="f196" fmla="*/ f140 f99 1"/>
                <a:gd name="f197" fmla="*/ f141 f99 1"/>
                <a:gd name="f198" fmla="*/ f142 f99 1"/>
                <a:gd name="f199" fmla="*/ f143 f99 1"/>
                <a:gd name="f200" fmla="*/ f144 f99 1"/>
                <a:gd name="f201" fmla="*/ f145 f100 1"/>
                <a:gd name="f202" fmla="*/ f146 f99 1"/>
                <a:gd name="f203" fmla="*/ f147 f99 1"/>
                <a:gd name="f204" fmla="*/ f148 f99 1"/>
                <a:gd name="f205" fmla="*/ f149 f99 1"/>
                <a:gd name="f206" fmla="*/ f150 f99 1"/>
                <a:gd name="f207" fmla="*/ f151 f99 1"/>
                <a:gd name="f208" fmla="*/ f152 f99 1"/>
                <a:gd name="f209" fmla="*/ f153 f99 1"/>
                <a:gd name="f210" fmla="*/ f154 f99 1"/>
                <a:gd name="f211" fmla="*/ f155 f99 1"/>
                <a:gd name="f212" fmla="*/ f156 f99 1"/>
                <a:gd name="f213" fmla="*/ f157 f99 1"/>
                <a:gd name="f214" fmla="*/ f158 f99 1"/>
                <a:gd name="f215" fmla="*/ f159 f99 1"/>
                <a:gd name="f216" fmla="*/ f160 f99 1"/>
                <a:gd name="f217" fmla="*/ f161 f99 1"/>
              </a:gdLst>
              <a:ahLst/>
              <a:cxnLst>
                <a:cxn ang="3cd4">
                  <a:pos x="hc" y="t"/>
                </a:cxn>
                <a:cxn ang="0">
                  <a:pos x="r" y="vc"/>
                </a:cxn>
                <a:cxn ang="cd4">
                  <a:pos x="hc" y="b"/>
                </a:cxn>
                <a:cxn ang="cd2">
                  <a:pos x="l" y="vc"/>
                </a:cxn>
                <a:cxn ang="f162">
                  <a:pos x="f164" y="f167"/>
                </a:cxn>
                <a:cxn ang="f162">
                  <a:pos x="f168" y="f167"/>
                </a:cxn>
                <a:cxn ang="f162">
                  <a:pos x="f169" y="f170"/>
                </a:cxn>
                <a:cxn ang="f162">
                  <a:pos x="f171" y="f166"/>
                </a:cxn>
                <a:cxn ang="f162">
                  <a:pos x="f172" y="f170"/>
                </a:cxn>
                <a:cxn ang="f162">
                  <a:pos x="f173" y="f167"/>
                </a:cxn>
                <a:cxn ang="f162">
                  <a:pos x="f174" y="f167"/>
                </a:cxn>
                <a:cxn ang="f162">
                  <a:pos x="f175" y="f167"/>
                </a:cxn>
                <a:cxn ang="f162">
                  <a:pos x="f176" y="f170"/>
                </a:cxn>
                <a:cxn ang="f162">
                  <a:pos x="f177" y="f167"/>
                </a:cxn>
                <a:cxn ang="f162">
                  <a:pos x="f178" y="f167"/>
                </a:cxn>
                <a:cxn ang="f162">
                  <a:pos x="f179" y="f167"/>
                </a:cxn>
                <a:cxn ang="f162">
                  <a:pos x="f180" y="f167"/>
                </a:cxn>
                <a:cxn ang="f162">
                  <a:pos x="f181" y="f167"/>
                </a:cxn>
                <a:cxn ang="f162">
                  <a:pos x="f163" y="f167"/>
                </a:cxn>
                <a:cxn ang="f162">
                  <a:pos x="f182" y="f183"/>
                </a:cxn>
                <a:cxn ang="f162">
                  <a:pos x="f184" y="f185"/>
                </a:cxn>
                <a:cxn ang="f162">
                  <a:pos x="f186" y="f187"/>
                </a:cxn>
                <a:cxn ang="f162">
                  <a:pos x="f188" y="f187"/>
                </a:cxn>
                <a:cxn ang="f162">
                  <a:pos x="f189" y="f165"/>
                </a:cxn>
                <a:cxn ang="f162">
                  <a:pos x="f190" y="f187"/>
                </a:cxn>
                <a:cxn ang="f162">
                  <a:pos x="f191" y="f165"/>
                </a:cxn>
                <a:cxn ang="f162">
                  <a:pos x="f192" y="f165"/>
                </a:cxn>
                <a:cxn ang="f162">
                  <a:pos x="f193" y="f165"/>
                </a:cxn>
                <a:cxn ang="f162">
                  <a:pos x="f194" y="f187"/>
                </a:cxn>
                <a:cxn ang="f162">
                  <a:pos x="f195" y="f185"/>
                </a:cxn>
                <a:cxn ang="f162">
                  <a:pos x="f196" y="f185"/>
                </a:cxn>
                <a:cxn ang="f162">
                  <a:pos x="f197" y="f183"/>
                </a:cxn>
                <a:cxn ang="f162">
                  <a:pos x="f198" y="f187"/>
                </a:cxn>
                <a:cxn ang="f162">
                  <a:pos x="f199" y="f165"/>
                </a:cxn>
                <a:cxn ang="f162">
                  <a:pos x="f200" y="f201"/>
                </a:cxn>
                <a:cxn ang="f162">
                  <a:pos x="f202" y="f170"/>
                </a:cxn>
                <a:cxn ang="f162">
                  <a:pos x="f203" y="f166"/>
                </a:cxn>
                <a:cxn ang="f162">
                  <a:pos x="f204" y="f167"/>
                </a:cxn>
                <a:cxn ang="f162">
                  <a:pos x="f205" y="f187"/>
                </a:cxn>
                <a:cxn ang="f162">
                  <a:pos x="f206" y="f187"/>
                </a:cxn>
                <a:cxn ang="f162">
                  <a:pos x="f207" y="f185"/>
                </a:cxn>
                <a:cxn ang="f162">
                  <a:pos x="f208" y="f185"/>
                </a:cxn>
                <a:cxn ang="f162">
                  <a:pos x="f209" y="f185"/>
                </a:cxn>
                <a:cxn ang="f162">
                  <a:pos x="f210" y="f185"/>
                </a:cxn>
                <a:cxn ang="f162">
                  <a:pos x="f211" y="f185"/>
                </a:cxn>
                <a:cxn ang="f162">
                  <a:pos x="f212" y="f185"/>
                </a:cxn>
                <a:cxn ang="f162">
                  <a:pos x="f213" y="f187"/>
                </a:cxn>
                <a:cxn ang="f162">
                  <a:pos x="f214" y="f187"/>
                </a:cxn>
                <a:cxn ang="f162">
                  <a:pos x="f215" y="f185"/>
                </a:cxn>
                <a:cxn ang="f162">
                  <a:pos x="f216" y="f185"/>
                </a:cxn>
                <a:cxn ang="f162">
                  <a:pos x="f217" y="f165"/>
                </a:cxn>
              </a:cxnLst>
              <a:rect l="f163" t="f166" r="f164" b="f165"/>
              <a:pathLst>
                <a:path w="5187" h="71">
                  <a:moveTo>
                    <a:pt x="f8" y="f9"/>
                  </a:moveTo>
                  <a:lnTo>
                    <a:pt x="f6" y="f9"/>
                  </a:lnTo>
                  <a:lnTo>
                    <a:pt x="f10" y="f9"/>
                  </a:lnTo>
                  <a:lnTo>
                    <a:pt x="f10" y="f9"/>
                  </a:lnTo>
                  <a:lnTo>
                    <a:pt x="f8" y="f9"/>
                  </a:lnTo>
                  <a:lnTo>
                    <a:pt x="f11" y="f12"/>
                  </a:lnTo>
                  <a:lnTo>
                    <a:pt x="f13" y="f12"/>
                  </a:lnTo>
                  <a:lnTo>
                    <a:pt x="f14" y="f5"/>
                  </a:lnTo>
                  <a:lnTo>
                    <a:pt x="f15" y="f9"/>
                  </a:lnTo>
                  <a:lnTo>
                    <a:pt x="f16" y="f12"/>
                  </a:lnTo>
                  <a:lnTo>
                    <a:pt x="f17" y="f9"/>
                  </a:lnTo>
                  <a:lnTo>
                    <a:pt x="f18" y="f9"/>
                  </a:lnTo>
                  <a:lnTo>
                    <a:pt x="f19" y="f9"/>
                  </a:lnTo>
                  <a:lnTo>
                    <a:pt x="f20" y="f9"/>
                  </a:lnTo>
                  <a:lnTo>
                    <a:pt x="f21" y="f9"/>
                  </a:lnTo>
                  <a:lnTo>
                    <a:pt x="f22" y="f9"/>
                  </a:lnTo>
                  <a:lnTo>
                    <a:pt x="f23" y="f9"/>
                  </a:lnTo>
                  <a:lnTo>
                    <a:pt x="f24" y="f12"/>
                  </a:lnTo>
                  <a:lnTo>
                    <a:pt x="f25" y="f12"/>
                  </a:lnTo>
                  <a:lnTo>
                    <a:pt x="f26" y="f9"/>
                  </a:lnTo>
                  <a:lnTo>
                    <a:pt x="f27" y="f9"/>
                  </a:lnTo>
                  <a:lnTo>
                    <a:pt x="f28" y="f9"/>
                  </a:lnTo>
                  <a:lnTo>
                    <a:pt x="f29" y="f9"/>
                  </a:lnTo>
                  <a:lnTo>
                    <a:pt x="f30" y="f9"/>
                  </a:lnTo>
                  <a:lnTo>
                    <a:pt x="f31" y="f9"/>
                  </a:lnTo>
                  <a:lnTo>
                    <a:pt x="f32" y="f9"/>
                  </a:lnTo>
                  <a:lnTo>
                    <a:pt x="f33" y="f9"/>
                  </a:lnTo>
                  <a:lnTo>
                    <a:pt x="f34" y="f9"/>
                  </a:lnTo>
                  <a:lnTo>
                    <a:pt x="f35" y="f9"/>
                  </a:lnTo>
                  <a:lnTo>
                    <a:pt x="f5" y="f9"/>
                  </a:lnTo>
                  <a:lnTo>
                    <a:pt x="f5" y="f36"/>
                  </a:lnTo>
                  <a:lnTo>
                    <a:pt x="f36" y="f37"/>
                  </a:lnTo>
                  <a:lnTo>
                    <a:pt x="f38" y="f39"/>
                  </a:lnTo>
                  <a:lnTo>
                    <a:pt x="f40" y="f39"/>
                  </a:lnTo>
                  <a:lnTo>
                    <a:pt x="f41" y="f42"/>
                  </a:lnTo>
                  <a:lnTo>
                    <a:pt x="f43" y="f42"/>
                  </a:lnTo>
                  <a:lnTo>
                    <a:pt x="f44" y="f42"/>
                  </a:lnTo>
                  <a:lnTo>
                    <a:pt x="f45" y="f42"/>
                  </a:lnTo>
                  <a:lnTo>
                    <a:pt x="f46" y="f7"/>
                  </a:lnTo>
                  <a:lnTo>
                    <a:pt x="f47" y="f7"/>
                  </a:lnTo>
                  <a:lnTo>
                    <a:pt x="f48" y="f7"/>
                  </a:lnTo>
                  <a:lnTo>
                    <a:pt x="f49" y="f42"/>
                  </a:lnTo>
                  <a:lnTo>
                    <a:pt x="f50" y="f7"/>
                  </a:lnTo>
                  <a:lnTo>
                    <a:pt x="f51" y="f7"/>
                  </a:lnTo>
                  <a:lnTo>
                    <a:pt x="f52" y="f7"/>
                  </a:lnTo>
                  <a:lnTo>
                    <a:pt x="f53" y="f7"/>
                  </a:lnTo>
                  <a:lnTo>
                    <a:pt x="f54" y="f7"/>
                  </a:lnTo>
                  <a:lnTo>
                    <a:pt x="f55" y="f7"/>
                  </a:lnTo>
                  <a:lnTo>
                    <a:pt x="f56" y="f42"/>
                  </a:lnTo>
                  <a:lnTo>
                    <a:pt x="f57" y="f42"/>
                  </a:lnTo>
                  <a:lnTo>
                    <a:pt x="f58" y="f39"/>
                  </a:lnTo>
                  <a:lnTo>
                    <a:pt x="f59" y="f39"/>
                  </a:lnTo>
                  <a:lnTo>
                    <a:pt x="f60" y="f39"/>
                  </a:lnTo>
                  <a:lnTo>
                    <a:pt x="f61" y="f39"/>
                  </a:lnTo>
                  <a:lnTo>
                    <a:pt x="f62" y="f37"/>
                  </a:lnTo>
                  <a:lnTo>
                    <a:pt x="f63" y="f37"/>
                  </a:lnTo>
                  <a:lnTo>
                    <a:pt x="f64" y="f39"/>
                  </a:lnTo>
                  <a:lnTo>
                    <a:pt x="f65" y="f42"/>
                  </a:lnTo>
                  <a:lnTo>
                    <a:pt x="f66" y="f7"/>
                  </a:lnTo>
                  <a:lnTo>
                    <a:pt x="f67" y="f7"/>
                  </a:lnTo>
                  <a:lnTo>
                    <a:pt x="f68" y="f42"/>
                  </a:lnTo>
                  <a:lnTo>
                    <a:pt x="f69" y="f36"/>
                  </a:lnTo>
                  <a:lnTo>
                    <a:pt x="f69" y="f9"/>
                  </a:lnTo>
                  <a:lnTo>
                    <a:pt x="f70" y="f12"/>
                  </a:lnTo>
                  <a:lnTo>
                    <a:pt x="f71" y="f5"/>
                  </a:lnTo>
                  <a:lnTo>
                    <a:pt x="f72" y="f5"/>
                  </a:lnTo>
                  <a:lnTo>
                    <a:pt x="f11" y="f12"/>
                  </a:lnTo>
                  <a:lnTo>
                    <a:pt x="f8" y="f9"/>
                  </a:lnTo>
                  <a:lnTo>
                    <a:pt x="f73" y="f7"/>
                  </a:lnTo>
                  <a:lnTo>
                    <a:pt x="f74" y="f42"/>
                  </a:lnTo>
                  <a:lnTo>
                    <a:pt x="f75" y="f42"/>
                  </a:lnTo>
                  <a:lnTo>
                    <a:pt x="f76" y="f42"/>
                  </a:lnTo>
                  <a:lnTo>
                    <a:pt x="f77" y="f39"/>
                  </a:lnTo>
                  <a:lnTo>
                    <a:pt x="f78" y="f39"/>
                  </a:lnTo>
                  <a:lnTo>
                    <a:pt x="f79" y="f39"/>
                  </a:lnTo>
                  <a:lnTo>
                    <a:pt x="f80" y="f39"/>
                  </a:lnTo>
                  <a:lnTo>
                    <a:pt x="f81" y="f39"/>
                  </a:lnTo>
                  <a:lnTo>
                    <a:pt x="f82" y="f39"/>
                  </a:lnTo>
                  <a:lnTo>
                    <a:pt x="f83" y="f39"/>
                  </a:lnTo>
                  <a:lnTo>
                    <a:pt x="f84" y="f39"/>
                  </a:lnTo>
                  <a:lnTo>
                    <a:pt x="f85" y="f39"/>
                  </a:lnTo>
                  <a:lnTo>
                    <a:pt x="f86" y="f39"/>
                  </a:lnTo>
                  <a:lnTo>
                    <a:pt x="f87" y="f39"/>
                  </a:lnTo>
                  <a:lnTo>
                    <a:pt x="f88" y="f39"/>
                  </a:lnTo>
                  <a:lnTo>
                    <a:pt x="f89" y="f42"/>
                  </a:lnTo>
                  <a:lnTo>
                    <a:pt x="f90" y="f42"/>
                  </a:lnTo>
                  <a:lnTo>
                    <a:pt x="f91" y="f39"/>
                  </a:lnTo>
                  <a:lnTo>
                    <a:pt x="f92" y="f42"/>
                  </a:lnTo>
                  <a:lnTo>
                    <a:pt x="f93" y="f39"/>
                  </a:lnTo>
                  <a:lnTo>
                    <a:pt x="f94" y="f39"/>
                  </a:lnTo>
                  <a:lnTo>
                    <a:pt x="f95" y="f39"/>
                  </a:lnTo>
                  <a:lnTo>
                    <a:pt x="f96" y="f39"/>
                  </a:lnTo>
                  <a:lnTo>
                    <a:pt x="f97" y="f39"/>
                  </a:lnTo>
                  <a:lnTo>
                    <a:pt x="f73" y="f7"/>
                  </a:lnTo>
                  <a:lnTo>
                    <a:pt x="f8" y="f9"/>
                  </a:lnTo>
                  <a:close/>
                </a:path>
              </a:pathLst>
            </a:custGeom>
            <a:gradFill>
              <a:gsLst>
                <a:gs pos="0">
                  <a:srgbClr val="947098">
                    <a:alpha val="70000"/>
                  </a:srgbClr>
                </a:gs>
                <a:gs pos="100000">
                  <a:srgbClr val="947098">
                    <a:alpha val="0"/>
                  </a:srgbClr>
                </a:gs>
              </a:gsLst>
              <a:lin ang="0"/>
            </a:gradFill>
            <a:ln>
              <a:noFill/>
              <a:prstDash val="solid"/>
            </a:ln>
          </p:spPr>
          <p:txBody>
            <a:bodyPr/>
            <a:lstStyle/>
            <a:p>
              <a:pPr fontAlgn="auto">
                <a:spcBef>
                  <a:spcPts val="0"/>
                </a:spcBef>
                <a:spcAft>
                  <a:spcPts val="0"/>
                </a:spcAft>
                <a:defRPr sz="1800" b="0" i="0" u="none" strike="noStrike" kern="0" cap="none" spc="0" baseline="0">
                  <a:solidFill>
                    <a:srgbClr val="000000"/>
                  </a:solidFill>
                  <a:uFillTx/>
                </a:defRPr>
              </a:pPr>
              <a:endParaRPr lang="en-US" sz="1800" kern="0">
                <a:solidFill>
                  <a:srgbClr val="000000"/>
                </a:solidFill>
                <a:latin typeface="Century Schoolbook"/>
                <a:ea typeface="ＭＳ Ｐ明朝"/>
              </a:endParaRPr>
            </a:p>
          </p:txBody>
        </p:sp>
      </p:grpSp>
      <p:sp>
        <p:nvSpPr>
          <p:cNvPr id="4" name="タイトル 1"/>
          <p:cNvSpPr txBox="1">
            <a:spLocks noGrp="1"/>
          </p:cNvSpPr>
          <p:nvPr>
            <p:ph type="title"/>
          </p:nvPr>
        </p:nvSpPr>
        <p:spPr>
          <a:xfrm>
            <a:off x="952463" y="4714885"/>
            <a:ext cx="10363200" cy="785817"/>
          </a:xfrm>
        </p:spPr>
        <p:txBody>
          <a:bodyPr anchor="t" anchorCtr="0"/>
          <a:lstStyle>
            <a:lvl1pPr algn="l">
              <a:defRPr sz="4000" b="1" cap="all"/>
            </a:lvl1pPr>
          </a:lstStyle>
          <a:p>
            <a:pPr lvl="0"/>
            <a:r>
              <a:rPr lang="ja-JP"/>
              <a:t>マスタ タイトルの書式設定</a:t>
            </a:r>
            <a:endParaRPr lang="en-US"/>
          </a:p>
        </p:txBody>
      </p:sp>
      <p:sp>
        <p:nvSpPr>
          <p:cNvPr id="5" name="テキスト プレースホルダ 2"/>
          <p:cNvSpPr txBox="1">
            <a:spLocks noGrp="1"/>
          </p:cNvSpPr>
          <p:nvPr>
            <p:ph type="body" idx="1"/>
          </p:nvPr>
        </p:nvSpPr>
        <p:spPr>
          <a:xfrm>
            <a:off x="963081" y="1928798"/>
            <a:ext cx="10363200" cy="2692414"/>
          </a:xfrm>
        </p:spPr>
        <p:txBody>
          <a:bodyPr anchor="b"/>
          <a:lstStyle>
            <a:lvl1pPr marL="0" indent="0">
              <a:spcBef>
                <a:spcPts val="500"/>
              </a:spcBef>
              <a:buNone/>
              <a:defRPr sz="2000">
                <a:solidFill>
                  <a:srgbClr val="898995"/>
                </a:solidFill>
              </a:defRPr>
            </a:lvl1pPr>
            <a:lvl2pPr marL="457200" indent="0">
              <a:spcBef>
                <a:spcPts val="400"/>
              </a:spcBef>
              <a:buNone/>
              <a:defRPr sz="1800">
                <a:solidFill>
                  <a:srgbClr val="898989"/>
                </a:solidFill>
              </a:defRPr>
            </a:lvl2pPr>
            <a:lvl3pPr marL="914400" indent="0">
              <a:spcBef>
                <a:spcPts val="400"/>
              </a:spcBef>
              <a:buNone/>
              <a:defRPr sz="1600">
                <a:solidFill>
                  <a:srgbClr val="898989"/>
                </a:solidFill>
              </a:defRPr>
            </a:lvl3pPr>
            <a:lvl4pPr marL="1371600" indent="0">
              <a:spcBef>
                <a:spcPts val="300"/>
              </a:spcBef>
              <a:buNone/>
              <a:defRPr sz="1400">
                <a:solidFill>
                  <a:srgbClr val="898989"/>
                </a:solidFill>
              </a:defRPr>
            </a:lvl4pPr>
            <a:lvl5pPr marL="1828800" indent="0">
              <a:spcBef>
                <a:spcPts val="300"/>
              </a:spcBef>
              <a:buNone/>
              <a:defRPr sz="1400">
                <a:solidFill>
                  <a:srgbClr val="898989"/>
                </a:solidFill>
              </a:defRPr>
            </a:lvl5pPr>
          </a:lstStyle>
          <a:p>
            <a:pPr lvl="0"/>
            <a:r>
              <a:rPr lang="ja-JP"/>
              <a:t>マスタ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11" name="日付プレースホルダ 3">
            <a:extLst>
              <a:ext uri="{FF2B5EF4-FFF2-40B4-BE49-F238E27FC236}">
                <a16:creationId xmlns:a16="http://schemas.microsoft.com/office/drawing/2014/main" id="{A9A7EAD9-B2A2-4AD2-9B2D-F9826AC7ADCC}"/>
              </a:ext>
            </a:extLst>
          </p:cNvPr>
          <p:cNvSpPr txBox="1">
            <a:spLocks noGrp="1"/>
          </p:cNvSpPr>
          <p:nvPr>
            <p:ph type="dt" sz="half" idx="10"/>
          </p:nvPr>
        </p:nvSpPr>
        <p:spPr/>
        <p:txBody>
          <a:bodyPr/>
          <a:lstStyle>
            <a:lvl1pPr>
              <a:defRPr/>
            </a:lvl1pPr>
          </a:lstStyle>
          <a:p>
            <a:pPr>
              <a:defRPr/>
            </a:pPr>
            <a:fld id="{F6086D7E-FD3A-4F93-91FC-E4BD243D6FCE}" type="datetime1">
              <a:rPr lang="en-US"/>
              <a:pPr>
                <a:defRPr/>
              </a:pPr>
              <a:t>8/29/2018</a:t>
            </a:fld>
            <a:endParaRPr/>
          </a:p>
        </p:txBody>
      </p:sp>
      <p:sp>
        <p:nvSpPr>
          <p:cNvPr id="12" name="フッター プレースホルダ 4">
            <a:extLst>
              <a:ext uri="{FF2B5EF4-FFF2-40B4-BE49-F238E27FC236}">
                <a16:creationId xmlns:a16="http://schemas.microsoft.com/office/drawing/2014/main" id="{920896A7-5235-407F-A998-60F08B613D81}"/>
              </a:ext>
            </a:extLst>
          </p:cNvPr>
          <p:cNvSpPr txBox="1">
            <a:spLocks noGrp="1"/>
          </p:cNvSpPr>
          <p:nvPr>
            <p:ph type="ftr" sz="quarter" idx="11"/>
          </p:nvPr>
        </p:nvSpPr>
        <p:spPr/>
        <p:txBody>
          <a:bodyPr/>
          <a:lstStyle>
            <a:lvl1pPr>
              <a:defRPr/>
            </a:lvl1pPr>
          </a:lstStyle>
          <a:p>
            <a:pPr>
              <a:defRPr/>
            </a:pPr>
            <a:endParaRPr/>
          </a:p>
        </p:txBody>
      </p:sp>
      <p:sp>
        <p:nvSpPr>
          <p:cNvPr id="13" name="スライド番号プレースホルダ 5">
            <a:extLst>
              <a:ext uri="{FF2B5EF4-FFF2-40B4-BE49-F238E27FC236}">
                <a16:creationId xmlns:a16="http://schemas.microsoft.com/office/drawing/2014/main" id="{88A1974F-2F95-4132-BEF5-87DB61B997E0}"/>
              </a:ext>
            </a:extLst>
          </p:cNvPr>
          <p:cNvSpPr txBox="1">
            <a:spLocks noGrp="1"/>
          </p:cNvSpPr>
          <p:nvPr>
            <p:ph type="sldNum" sz="quarter" idx="12"/>
          </p:nvPr>
        </p:nvSpPr>
        <p:spPr/>
        <p:txBody>
          <a:bodyPr/>
          <a:lstStyle>
            <a:lvl1pPr>
              <a:defRPr/>
            </a:lvl1pPr>
          </a:lstStyle>
          <a:p>
            <a:fld id="{C09ED57D-A1F8-4775-96DD-D85D169B42BA}" type="slidenum">
              <a:rPr lang="en-US" altLang="ja-JP"/>
              <a:pPr/>
              <a:t>‹#›</a:t>
            </a:fld>
            <a:endParaRPr lang="en-US" altLang="ja-JP"/>
          </a:p>
        </p:txBody>
      </p:sp>
    </p:spTree>
    <p:extLst>
      <p:ext uri="{BB962C8B-B14F-4D97-AF65-F5344CB8AC3E}">
        <p14:creationId xmlns:p14="http://schemas.microsoft.com/office/powerpoint/2010/main" val="4004990430"/>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txBox="1">
            <a:spLocks noGrp="1"/>
          </p:cNvSpPr>
          <p:nvPr>
            <p:ph type="title"/>
          </p:nvPr>
        </p:nvSpPr>
        <p:spPr/>
        <p:txBody>
          <a:bodyPr/>
          <a:lstStyle>
            <a:lvl1pPr>
              <a:defRPr/>
            </a:lvl1pPr>
          </a:lstStyle>
          <a:p>
            <a:pPr lvl="0"/>
            <a:r>
              <a:rPr lang="ja-JP"/>
              <a:t>マスタ タイトルの書式設定</a:t>
            </a:r>
            <a:endParaRPr lang="en-US"/>
          </a:p>
        </p:txBody>
      </p:sp>
      <p:sp>
        <p:nvSpPr>
          <p:cNvPr id="3" name="コンテンツ プレースホルダ 2"/>
          <p:cNvSpPr txBox="1">
            <a:spLocks noGrp="1"/>
          </p:cNvSpPr>
          <p:nvPr>
            <p:ph idx="1"/>
          </p:nvPr>
        </p:nvSpPr>
        <p:spPr>
          <a:xfrm>
            <a:off x="609601" y="1600201"/>
            <a:ext cx="5384804"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ja-JP"/>
              <a:t>マスタ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4" name="コンテンツ プレースホルダ 3"/>
          <p:cNvSpPr txBox="1">
            <a:spLocks noGrp="1"/>
          </p:cNvSpPr>
          <p:nvPr>
            <p:ph idx="2"/>
          </p:nvPr>
        </p:nvSpPr>
        <p:spPr>
          <a:xfrm>
            <a:off x="6197595" y="1600201"/>
            <a:ext cx="5384804"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ja-JP"/>
              <a:t>マスタ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5" name="日付プレースホルダ 16">
            <a:extLst>
              <a:ext uri="{FF2B5EF4-FFF2-40B4-BE49-F238E27FC236}">
                <a16:creationId xmlns:a16="http://schemas.microsoft.com/office/drawing/2014/main" id="{31548262-6774-4931-8408-0AFDCF614FC4}"/>
              </a:ext>
            </a:extLst>
          </p:cNvPr>
          <p:cNvSpPr txBox="1">
            <a:spLocks noGrp="1"/>
          </p:cNvSpPr>
          <p:nvPr>
            <p:ph type="dt" sz="half" idx="10"/>
          </p:nvPr>
        </p:nvSpPr>
        <p:spPr>
          <a:ln/>
        </p:spPr>
        <p:txBody>
          <a:bodyPr/>
          <a:lstStyle>
            <a:lvl1pPr>
              <a:defRPr/>
            </a:lvl1pPr>
          </a:lstStyle>
          <a:p>
            <a:pPr>
              <a:defRPr/>
            </a:pPr>
            <a:fld id="{10CB0659-DB78-4651-90F3-8F70801DCD6B}" type="datetime1">
              <a:rPr lang="en-US"/>
              <a:pPr>
                <a:defRPr/>
              </a:pPr>
              <a:t>8/29/2018</a:t>
            </a:fld>
            <a:endParaRPr/>
          </a:p>
        </p:txBody>
      </p:sp>
      <p:sp>
        <p:nvSpPr>
          <p:cNvPr id="6" name="フッター プレースホルダ 4">
            <a:extLst>
              <a:ext uri="{FF2B5EF4-FFF2-40B4-BE49-F238E27FC236}">
                <a16:creationId xmlns:a16="http://schemas.microsoft.com/office/drawing/2014/main" id="{5C4AF31D-C4E6-4606-A67C-89ABA9AF6802}"/>
              </a:ext>
            </a:extLst>
          </p:cNvPr>
          <p:cNvSpPr txBox="1">
            <a:spLocks noGrp="1"/>
          </p:cNvSpPr>
          <p:nvPr>
            <p:ph type="ftr" sz="quarter" idx="11"/>
          </p:nvPr>
        </p:nvSpPr>
        <p:spPr>
          <a:ln/>
        </p:spPr>
        <p:txBody>
          <a:bodyPr/>
          <a:lstStyle>
            <a:lvl1pPr>
              <a:defRPr/>
            </a:lvl1pPr>
          </a:lstStyle>
          <a:p>
            <a:pPr>
              <a:defRPr/>
            </a:pPr>
            <a:endParaRPr/>
          </a:p>
        </p:txBody>
      </p:sp>
      <p:sp>
        <p:nvSpPr>
          <p:cNvPr id="7" name="スライド番号プレースホルダ 11">
            <a:extLst>
              <a:ext uri="{FF2B5EF4-FFF2-40B4-BE49-F238E27FC236}">
                <a16:creationId xmlns:a16="http://schemas.microsoft.com/office/drawing/2014/main" id="{D42EB5A0-A364-4922-99DC-3ADD78FAFEC6}"/>
              </a:ext>
            </a:extLst>
          </p:cNvPr>
          <p:cNvSpPr txBox="1">
            <a:spLocks noGrp="1"/>
          </p:cNvSpPr>
          <p:nvPr>
            <p:ph type="sldNum" sz="quarter" idx="12"/>
          </p:nvPr>
        </p:nvSpPr>
        <p:spPr>
          <a:ln/>
        </p:spPr>
        <p:txBody>
          <a:bodyPr/>
          <a:lstStyle>
            <a:lvl1pPr>
              <a:defRPr/>
            </a:lvl1pPr>
          </a:lstStyle>
          <a:p>
            <a:fld id="{70ADF64D-0433-40D1-B19B-4FAA199C2F4E}" type="slidenum">
              <a:rPr lang="en-US" altLang="ja-JP"/>
              <a:pPr/>
              <a:t>‹#›</a:t>
            </a:fld>
            <a:endParaRPr lang="en-US" altLang="ja-JP"/>
          </a:p>
        </p:txBody>
      </p:sp>
    </p:spTree>
    <p:extLst>
      <p:ext uri="{BB962C8B-B14F-4D97-AF65-F5344CB8AC3E}">
        <p14:creationId xmlns:p14="http://schemas.microsoft.com/office/powerpoint/2010/main" val="1867977128"/>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txBox="1">
            <a:spLocks noGrp="1"/>
          </p:cNvSpPr>
          <p:nvPr>
            <p:ph type="title"/>
          </p:nvPr>
        </p:nvSpPr>
        <p:spPr/>
        <p:txBody>
          <a:bodyPr/>
          <a:lstStyle>
            <a:lvl1pPr>
              <a:defRPr/>
            </a:lvl1pPr>
          </a:lstStyle>
          <a:p>
            <a:pPr lvl="0"/>
            <a:r>
              <a:rPr lang="ja-JP"/>
              <a:t>マスタ タイトルの書式設定</a:t>
            </a:r>
            <a:endParaRPr lang="en-US"/>
          </a:p>
        </p:txBody>
      </p:sp>
      <p:sp>
        <p:nvSpPr>
          <p:cNvPr id="3" name="テキスト プレースホルダ 2"/>
          <p:cNvSpPr txBox="1">
            <a:spLocks noGrp="1"/>
          </p:cNvSpPr>
          <p:nvPr>
            <p:ph type="body" idx="1"/>
          </p:nvPr>
        </p:nvSpPr>
        <p:spPr>
          <a:xfrm>
            <a:off x="609600" y="1535114"/>
            <a:ext cx="5386912" cy="639759"/>
          </a:xfrm>
        </p:spPr>
        <p:txBody>
          <a:bodyPr anchor="b"/>
          <a:lstStyle>
            <a:lvl1pPr marL="0" indent="0">
              <a:spcBef>
                <a:spcPts val="600"/>
              </a:spcBef>
              <a:buNone/>
              <a:defRPr sz="2400" b="1"/>
            </a:lvl1pPr>
          </a:lstStyle>
          <a:p>
            <a:pPr lvl="0"/>
            <a:r>
              <a:rPr lang="ja-JP"/>
              <a:t>マスタ テキストの書式設定</a:t>
            </a:r>
          </a:p>
        </p:txBody>
      </p:sp>
      <p:sp>
        <p:nvSpPr>
          <p:cNvPr id="4" name="コンテンツ プレースホルダ 3"/>
          <p:cNvSpPr txBox="1">
            <a:spLocks noGrp="1"/>
          </p:cNvSpPr>
          <p:nvPr>
            <p:ph idx="2"/>
          </p:nvPr>
        </p:nvSpPr>
        <p:spPr>
          <a:xfrm>
            <a:off x="609600" y="2174872"/>
            <a:ext cx="5386912"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ja-JP"/>
              <a:t>マスタ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5" name="テキスト プレースホルダ 4"/>
          <p:cNvSpPr txBox="1">
            <a:spLocks noGrp="1"/>
          </p:cNvSpPr>
          <p:nvPr>
            <p:ph type="body" idx="3"/>
          </p:nvPr>
        </p:nvSpPr>
        <p:spPr>
          <a:xfrm>
            <a:off x="6193364" y="1535114"/>
            <a:ext cx="5389035" cy="639759"/>
          </a:xfrm>
        </p:spPr>
        <p:txBody>
          <a:bodyPr anchor="b"/>
          <a:lstStyle>
            <a:lvl1pPr marL="0" indent="0">
              <a:spcBef>
                <a:spcPts val="600"/>
              </a:spcBef>
              <a:buNone/>
              <a:defRPr sz="2400" b="1"/>
            </a:lvl1pPr>
          </a:lstStyle>
          <a:p>
            <a:pPr lvl="0"/>
            <a:r>
              <a:rPr lang="ja-JP"/>
              <a:t>マスタ テキストの書式設定</a:t>
            </a:r>
          </a:p>
        </p:txBody>
      </p:sp>
      <p:sp>
        <p:nvSpPr>
          <p:cNvPr id="6" name="コンテンツ プレースホルダ 5"/>
          <p:cNvSpPr txBox="1">
            <a:spLocks noGrp="1"/>
          </p:cNvSpPr>
          <p:nvPr>
            <p:ph idx="4"/>
          </p:nvPr>
        </p:nvSpPr>
        <p:spPr>
          <a:xfrm>
            <a:off x="6193364" y="2174872"/>
            <a:ext cx="5389035"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ja-JP"/>
              <a:t>マスタ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7" name="日付プレースホルダ 16">
            <a:extLst>
              <a:ext uri="{FF2B5EF4-FFF2-40B4-BE49-F238E27FC236}">
                <a16:creationId xmlns:a16="http://schemas.microsoft.com/office/drawing/2014/main" id="{41EC2DA3-7C0C-40D8-AFE7-B31ED2B3CF4E}"/>
              </a:ext>
            </a:extLst>
          </p:cNvPr>
          <p:cNvSpPr txBox="1">
            <a:spLocks noGrp="1"/>
          </p:cNvSpPr>
          <p:nvPr>
            <p:ph type="dt" sz="half" idx="10"/>
          </p:nvPr>
        </p:nvSpPr>
        <p:spPr>
          <a:ln/>
        </p:spPr>
        <p:txBody>
          <a:bodyPr/>
          <a:lstStyle>
            <a:lvl1pPr>
              <a:defRPr/>
            </a:lvl1pPr>
          </a:lstStyle>
          <a:p>
            <a:pPr>
              <a:defRPr/>
            </a:pPr>
            <a:fld id="{DC62680F-3440-42C8-8945-17D7A1B2604F}" type="datetime1">
              <a:rPr lang="en-US"/>
              <a:pPr>
                <a:defRPr/>
              </a:pPr>
              <a:t>8/29/2018</a:t>
            </a:fld>
            <a:endParaRPr/>
          </a:p>
        </p:txBody>
      </p:sp>
      <p:sp>
        <p:nvSpPr>
          <p:cNvPr id="8" name="フッター プレースホルダ 4">
            <a:extLst>
              <a:ext uri="{FF2B5EF4-FFF2-40B4-BE49-F238E27FC236}">
                <a16:creationId xmlns:a16="http://schemas.microsoft.com/office/drawing/2014/main" id="{B9E813DA-A4B0-4C86-9EC9-10A558FD8431}"/>
              </a:ext>
            </a:extLst>
          </p:cNvPr>
          <p:cNvSpPr txBox="1">
            <a:spLocks noGrp="1"/>
          </p:cNvSpPr>
          <p:nvPr>
            <p:ph type="ftr" sz="quarter" idx="11"/>
          </p:nvPr>
        </p:nvSpPr>
        <p:spPr>
          <a:ln/>
        </p:spPr>
        <p:txBody>
          <a:bodyPr/>
          <a:lstStyle>
            <a:lvl1pPr>
              <a:defRPr/>
            </a:lvl1pPr>
          </a:lstStyle>
          <a:p>
            <a:pPr>
              <a:defRPr/>
            </a:pPr>
            <a:endParaRPr/>
          </a:p>
        </p:txBody>
      </p:sp>
      <p:sp>
        <p:nvSpPr>
          <p:cNvPr id="9" name="スライド番号プレースホルダ 11">
            <a:extLst>
              <a:ext uri="{FF2B5EF4-FFF2-40B4-BE49-F238E27FC236}">
                <a16:creationId xmlns:a16="http://schemas.microsoft.com/office/drawing/2014/main" id="{BB60F1AC-9114-4DFB-922F-60AA7F6CE893}"/>
              </a:ext>
            </a:extLst>
          </p:cNvPr>
          <p:cNvSpPr txBox="1">
            <a:spLocks noGrp="1"/>
          </p:cNvSpPr>
          <p:nvPr>
            <p:ph type="sldNum" sz="quarter" idx="12"/>
          </p:nvPr>
        </p:nvSpPr>
        <p:spPr>
          <a:ln/>
        </p:spPr>
        <p:txBody>
          <a:bodyPr/>
          <a:lstStyle>
            <a:lvl1pPr>
              <a:defRPr/>
            </a:lvl1pPr>
          </a:lstStyle>
          <a:p>
            <a:fld id="{526A967C-6DF5-4D95-97A3-532F08570295}" type="slidenum">
              <a:rPr lang="en-US" altLang="ja-JP"/>
              <a:pPr/>
              <a:t>‹#›</a:t>
            </a:fld>
            <a:endParaRPr lang="en-US" altLang="ja-JP"/>
          </a:p>
        </p:txBody>
      </p:sp>
    </p:spTree>
    <p:extLst>
      <p:ext uri="{BB962C8B-B14F-4D97-AF65-F5344CB8AC3E}">
        <p14:creationId xmlns:p14="http://schemas.microsoft.com/office/powerpoint/2010/main" val="667641399"/>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666707" y="285732"/>
            <a:ext cx="10248936" cy="785817"/>
          </a:xfrm>
        </p:spPr>
        <p:txBody>
          <a:bodyPr anchorCtr="0"/>
          <a:lstStyle>
            <a:lvl1pPr algn="l">
              <a:defRPr/>
            </a:lvl1pPr>
          </a:lstStyle>
          <a:p>
            <a:pPr lvl="0"/>
            <a:r>
              <a:rPr lang="ja-JP"/>
              <a:t>マスタ タイトルの書式設定</a:t>
            </a:r>
            <a:endParaRPr lang="en-US"/>
          </a:p>
        </p:txBody>
      </p:sp>
      <p:sp>
        <p:nvSpPr>
          <p:cNvPr id="3" name="日付プレースホルダ 16">
            <a:extLst>
              <a:ext uri="{FF2B5EF4-FFF2-40B4-BE49-F238E27FC236}">
                <a16:creationId xmlns:a16="http://schemas.microsoft.com/office/drawing/2014/main" id="{CD3DD784-605F-4E2A-A2DE-D54BFF81C484}"/>
              </a:ext>
            </a:extLst>
          </p:cNvPr>
          <p:cNvSpPr txBox="1">
            <a:spLocks noGrp="1"/>
          </p:cNvSpPr>
          <p:nvPr>
            <p:ph type="dt" sz="half" idx="10"/>
          </p:nvPr>
        </p:nvSpPr>
        <p:spPr>
          <a:ln/>
        </p:spPr>
        <p:txBody>
          <a:bodyPr/>
          <a:lstStyle>
            <a:lvl1pPr>
              <a:defRPr/>
            </a:lvl1pPr>
          </a:lstStyle>
          <a:p>
            <a:pPr>
              <a:defRPr/>
            </a:pPr>
            <a:fld id="{F72955CD-4205-4B6F-8E6A-090724A75166}" type="datetime1">
              <a:rPr lang="en-US"/>
              <a:pPr>
                <a:defRPr/>
              </a:pPr>
              <a:t>8/29/2018</a:t>
            </a:fld>
            <a:endParaRPr/>
          </a:p>
        </p:txBody>
      </p:sp>
      <p:sp>
        <p:nvSpPr>
          <p:cNvPr id="4" name="フッター プレースホルダ 4">
            <a:extLst>
              <a:ext uri="{FF2B5EF4-FFF2-40B4-BE49-F238E27FC236}">
                <a16:creationId xmlns:a16="http://schemas.microsoft.com/office/drawing/2014/main" id="{4685DEA8-BE6E-4381-9F2A-6783FC7D9D1A}"/>
              </a:ext>
            </a:extLst>
          </p:cNvPr>
          <p:cNvSpPr txBox="1">
            <a:spLocks noGrp="1"/>
          </p:cNvSpPr>
          <p:nvPr>
            <p:ph type="ftr" sz="quarter" idx="11"/>
          </p:nvPr>
        </p:nvSpPr>
        <p:spPr>
          <a:ln/>
        </p:spPr>
        <p:txBody>
          <a:bodyPr/>
          <a:lstStyle>
            <a:lvl1pPr>
              <a:defRPr/>
            </a:lvl1pPr>
          </a:lstStyle>
          <a:p>
            <a:pPr>
              <a:defRPr/>
            </a:pPr>
            <a:endParaRPr/>
          </a:p>
        </p:txBody>
      </p:sp>
      <p:sp>
        <p:nvSpPr>
          <p:cNvPr id="5" name="スライド番号プレースホルダ 11">
            <a:extLst>
              <a:ext uri="{FF2B5EF4-FFF2-40B4-BE49-F238E27FC236}">
                <a16:creationId xmlns:a16="http://schemas.microsoft.com/office/drawing/2014/main" id="{5BC8ABD8-82FA-4250-BF20-638C5EEE7A53}"/>
              </a:ext>
            </a:extLst>
          </p:cNvPr>
          <p:cNvSpPr txBox="1">
            <a:spLocks noGrp="1"/>
          </p:cNvSpPr>
          <p:nvPr>
            <p:ph type="sldNum" sz="quarter" idx="12"/>
          </p:nvPr>
        </p:nvSpPr>
        <p:spPr>
          <a:ln/>
        </p:spPr>
        <p:txBody>
          <a:bodyPr/>
          <a:lstStyle>
            <a:lvl1pPr>
              <a:defRPr/>
            </a:lvl1pPr>
          </a:lstStyle>
          <a:p>
            <a:fld id="{2C1E0C7C-58E2-460E-891D-77FE20C4BDC7}" type="slidenum">
              <a:rPr lang="en-US" altLang="ja-JP"/>
              <a:pPr/>
              <a:t>‹#›</a:t>
            </a:fld>
            <a:endParaRPr lang="en-US" altLang="ja-JP"/>
          </a:p>
        </p:txBody>
      </p:sp>
    </p:spTree>
    <p:extLst>
      <p:ext uri="{BB962C8B-B14F-4D97-AF65-F5344CB8AC3E}">
        <p14:creationId xmlns:p14="http://schemas.microsoft.com/office/powerpoint/2010/main" val="3933548018"/>
      </p:ext>
    </p:extLst>
  </p:cSld>
  <p:clrMapOvr>
    <a:masterClrMapping/>
  </p:clrMapOvr>
  <p:transition/>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6">
            <a:extLst>
              <a:ext uri="{FF2B5EF4-FFF2-40B4-BE49-F238E27FC236}">
                <a16:creationId xmlns:a16="http://schemas.microsoft.com/office/drawing/2014/main" id="{D35E8856-B142-47A8-8D7B-B8D7EEAC1EE0}"/>
              </a:ext>
            </a:extLst>
          </p:cNvPr>
          <p:cNvSpPr txBox="1">
            <a:spLocks noGrp="1"/>
          </p:cNvSpPr>
          <p:nvPr>
            <p:ph type="dt" sz="half" idx="10"/>
          </p:nvPr>
        </p:nvSpPr>
        <p:spPr>
          <a:ln/>
        </p:spPr>
        <p:txBody>
          <a:bodyPr/>
          <a:lstStyle>
            <a:lvl1pPr>
              <a:defRPr/>
            </a:lvl1pPr>
          </a:lstStyle>
          <a:p>
            <a:pPr>
              <a:defRPr/>
            </a:pPr>
            <a:fld id="{0B9DA875-FDA5-4791-BD30-5094F71FD62B}" type="datetime1">
              <a:rPr lang="en-US"/>
              <a:pPr>
                <a:defRPr/>
              </a:pPr>
              <a:t>8/29/2018</a:t>
            </a:fld>
            <a:endParaRPr/>
          </a:p>
        </p:txBody>
      </p:sp>
      <p:sp>
        <p:nvSpPr>
          <p:cNvPr id="3" name="フッター プレースホルダ 4">
            <a:extLst>
              <a:ext uri="{FF2B5EF4-FFF2-40B4-BE49-F238E27FC236}">
                <a16:creationId xmlns:a16="http://schemas.microsoft.com/office/drawing/2014/main" id="{1BE4569E-2274-4EAA-90CC-C79313E028CD}"/>
              </a:ext>
            </a:extLst>
          </p:cNvPr>
          <p:cNvSpPr txBox="1">
            <a:spLocks noGrp="1"/>
          </p:cNvSpPr>
          <p:nvPr>
            <p:ph type="ftr" sz="quarter" idx="11"/>
          </p:nvPr>
        </p:nvSpPr>
        <p:spPr>
          <a:ln/>
        </p:spPr>
        <p:txBody>
          <a:bodyPr/>
          <a:lstStyle>
            <a:lvl1pPr>
              <a:defRPr/>
            </a:lvl1pPr>
          </a:lstStyle>
          <a:p>
            <a:pPr>
              <a:defRPr/>
            </a:pPr>
            <a:endParaRPr/>
          </a:p>
        </p:txBody>
      </p:sp>
      <p:sp>
        <p:nvSpPr>
          <p:cNvPr id="4" name="スライド番号プレースホルダ 11">
            <a:extLst>
              <a:ext uri="{FF2B5EF4-FFF2-40B4-BE49-F238E27FC236}">
                <a16:creationId xmlns:a16="http://schemas.microsoft.com/office/drawing/2014/main" id="{8AE4C917-8032-47D8-B42F-809EF010C42F}"/>
              </a:ext>
            </a:extLst>
          </p:cNvPr>
          <p:cNvSpPr txBox="1">
            <a:spLocks noGrp="1"/>
          </p:cNvSpPr>
          <p:nvPr>
            <p:ph type="sldNum" sz="quarter" idx="12"/>
          </p:nvPr>
        </p:nvSpPr>
        <p:spPr>
          <a:ln/>
        </p:spPr>
        <p:txBody>
          <a:bodyPr/>
          <a:lstStyle>
            <a:lvl1pPr>
              <a:defRPr/>
            </a:lvl1pPr>
          </a:lstStyle>
          <a:p>
            <a:fld id="{3DA36B2E-ACF5-4B30-A8F2-096F130B5C7F}" type="slidenum">
              <a:rPr lang="en-US" altLang="ja-JP"/>
              <a:pPr/>
              <a:t>‹#›</a:t>
            </a:fld>
            <a:endParaRPr lang="en-US" altLang="ja-JP"/>
          </a:p>
        </p:txBody>
      </p:sp>
    </p:spTree>
    <p:extLst>
      <p:ext uri="{BB962C8B-B14F-4D97-AF65-F5344CB8AC3E}">
        <p14:creationId xmlns:p14="http://schemas.microsoft.com/office/powerpoint/2010/main" val="191598878"/>
      </p:ext>
    </p:extLst>
  </p:cSld>
  <p:clrMapOvr>
    <a:masterClrMapping/>
  </p:clrMapOvr>
  <p:transition/>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609601" y="273048"/>
            <a:ext cx="4011081" cy="1162046"/>
          </a:xfrm>
        </p:spPr>
        <p:txBody>
          <a:bodyPr anchor="b" anchorCtr="0"/>
          <a:lstStyle>
            <a:lvl1pPr algn="l">
              <a:defRPr sz="2000" b="1"/>
            </a:lvl1pPr>
          </a:lstStyle>
          <a:p>
            <a:pPr lvl="0"/>
            <a:r>
              <a:rPr lang="ja-JP"/>
              <a:t>マスタ タイトルの書式設定</a:t>
            </a:r>
            <a:endParaRPr lang="en-US"/>
          </a:p>
        </p:txBody>
      </p:sp>
      <p:sp>
        <p:nvSpPr>
          <p:cNvPr id="3" name="コンテンツ プレースホルダ 2"/>
          <p:cNvSpPr txBox="1">
            <a:spLocks noGrp="1"/>
          </p:cNvSpPr>
          <p:nvPr>
            <p:ph idx="1"/>
          </p:nvPr>
        </p:nvSpPr>
        <p:spPr>
          <a:xfrm>
            <a:off x="4766730" y="273048"/>
            <a:ext cx="6815669" cy="5853110"/>
          </a:xfrm>
        </p:spPr>
        <p:txBody>
          <a:bodyPr/>
          <a:lstStyle>
            <a:lvl1pPr>
              <a:defRPr/>
            </a:lvl1pPr>
            <a:lvl2pPr>
              <a:defRPr/>
            </a:lvl2pPr>
            <a:lvl3pPr>
              <a:defRPr/>
            </a:lvl3pPr>
            <a:lvl4pPr>
              <a:defRPr/>
            </a:lvl4pPr>
            <a:lvl5pPr>
              <a:defRPr/>
            </a:lvl5pPr>
          </a:lstStyle>
          <a:p>
            <a:pPr lvl="0"/>
            <a:r>
              <a:rPr lang="ja-JP"/>
              <a:t>マスタ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4" name="テキスト プレースホルダ 3"/>
          <p:cNvSpPr txBox="1">
            <a:spLocks noGrp="1"/>
          </p:cNvSpPr>
          <p:nvPr>
            <p:ph type="body" idx="2"/>
          </p:nvPr>
        </p:nvSpPr>
        <p:spPr>
          <a:xfrm>
            <a:off x="609601" y="1435095"/>
            <a:ext cx="4011081" cy="4691064"/>
          </a:xfrm>
        </p:spPr>
        <p:txBody>
          <a:bodyPr/>
          <a:lstStyle>
            <a:lvl1pPr marL="0" indent="0">
              <a:spcBef>
                <a:spcPts val="300"/>
              </a:spcBef>
              <a:buNone/>
              <a:defRPr sz="1400"/>
            </a:lvl1pPr>
            <a:lvl2pPr marL="457200" indent="0">
              <a:spcBef>
                <a:spcPts val="300"/>
              </a:spcBef>
              <a:buNone/>
              <a:defRPr sz="1200"/>
            </a:lvl2pPr>
            <a:lvl3pPr marL="914400" indent="0">
              <a:spcBef>
                <a:spcPts val="200"/>
              </a:spcBef>
              <a:buNone/>
              <a:defRPr sz="1000"/>
            </a:lvl3pPr>
            <a:lvl4pPr marL="1371600" indent="0">
              <a:spcBef>
                <a:spcPts val="200"/>
              </a:spcBef>
              <a:buNone/>
              <a:defRPr sz="900"/>
            </a:lvl4pPr>
            <a:lvl5pPr marL="1828800" indent="0">
              <a:spcBef>
                <a:spcPts val="200"/>
              </a:spcBef>
              <a:buNone/>
              <a:defRPr sz="900"/>
            </a:lvl5pPr>
          </a:lstStyle>
          <a:p>
            <a:pPr lvl="0"/>
            <a:r>
              <a:rPr lang="ja-JP"/>
              <a:t>マスタ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5" name="日付プレースホルダ 16">
            <a:extLst>
              <a:ext uri="{FF2B5EF4-FFF2-40B4-BE49-F238E27FC236}">
                <a16:creationId xmlns:a16="http://schemas.microsoft.com/office/drawing/2014/main" id="{8BABFC00-1D3B-4E26-859B-4E9063253BB9}"/>
              </a:ext>
            </a:extLst>
          </p:cNvPr>
          <p:cNvSpPr txBox="1">
            <a:spLocks noGrp="1"/>
          </p:cNvSpPr>
          <p:nvPr>
            <p:ph type="dt" sz="half" idx="10"/>
          </p:nvPr>
        </p:nvSpPr>
        <p:spPr>
          <a:ln/>
        </p:spPr>
        <p:txBody>
          <a:bodyPr/>
          <a:lstStyle>
            <a:lvl1pPr>
              <a:defRPr/>
            </a:lvl1pPr>
          </a:lstStyle>
          <a:p>
            <a:pPr>
              <a:defRPr/>
            </a:pPr>
            <a:fld id="{8C07DE49-54B2-4C8E-9750-2D0AA14C6610}" type="datetime1">
              <a:rPr lang="en-US"/>
              <a:pPr>
                <a:defRPr/>
              </a:pPr>
              <a:t>8/29/2018</a:t>
            </a:fld>
            <a:endParaRPr/>
          </a:p>
        </p:txBody>
      </p:sp>
      <p:sp>
        <p:nvSpPr>
          <p:cNvPr id="6" name="フッター プレースホルダ 4">
            <a:extLst>
              <a:ext uri="{FF2B5EF4-FFF2-40B4-BE49-F238E27FC236}">
                <a16:creationId xmlns:a16="http://schemas.microsoft.com/office/drawing/2014/main" id="{490CF2EB-7AE1-4ADE-BB8A-5CE5B8E3E5D2}"/>
              </a:ext>
            </a:extLst>
          </p:cNvPr>
          <p:cNvSpPr txBox="1">
            <a:spLocks noGrp="1"/>
          </p:cNvSpPr>
          <p:nvPr>
            <p:ph type="ftr" sz="quarter" idx="11"/>
          </p:nvPr>
        </p:nvSpPr>
        <p:spPr>
          <a:ln/>
        </p:spPr>
        <p:txBody>
          <a:bodyPr/>
          <a:lstStyle>
            <a:lvl1pPr>
              <a:defRPr/>
            </a:lvl1pPr>
          </a:lstStyle>
          <a:p>
            <a:pPr>
              <a:defRPr/>
            </a:pPr>
            <a:endParaRPr/>
          </a:p>
        </p:txBody>
      </p:sp>
      <p:sp>
        <p:nvSpPr>
          <p:cNvPr id="7" name="スライド番号プレースホルダ 11">
            <a:extLst>
              <a:ext uri="{FF2B5EF4-FFF2-40B4-BE49-F238E27FC236}">
                <a16:creationId xmlns:a16="http://schemas.microsoft.com/office/drawing/2014/main" id="{320166F6-AE8F-4ECF-A0BF-C463A374F8AB}"/>
              </a:ext>
            </a:extLst>
          </p:cNvPr>
          <p:cNvSpPr txBox="1">
            <a:spLocks noGrp="1"/>
          </p:cNvSpPr>
          <p:nvPr>
            <p:ph type="sldNum" sz="quarter" idx="12"/>
          </p:nvPr>
        </p:nvSpPr>
        <p:spPr>
          <a:ln/>
        </p:spPr>
        <p:txBody>
          <a:bodyPr/>
          <a:lstStyle>
            <a:lvl1pPr>
              <a:defRPr/>
            </a:lvl1pPr>
          </a:lstStyle>
          <a:p>
            <a:fld id="{AD00D84E-3D5D-4B73-BFAF-8C7156CA867D}" type="slidenum">
              <a:rPr lang="en-US" altLang="ja-JP"/>
              <a:pPr/>
              <a:t>‹#›</a:t>
            </a:fld>
            <a:endParaRPr lang="en-US" altLang="ja-JP"/>
          </a:p>
        </p:txBody>
      </p:sp>
    </p:spTree>
    <p:extLst>
      <p:ext uri="{BB962C8B-B14F-4D97-AF65-F5344CB8AC3E}">
        <p14:creationId xmlns:p14="http://schemas.microsoft.com/office/powerpoint/2010/main" val="406192824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CA"/>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CA"/>
          </a:p>
        </p:txBody>
      </p:sp>
      <p:sp>
        <p:nvSpPr>
          <p:cNvPr id="4" name="日付プレースホルダー 3"/>
          <p:cNvSpPr>
            <a:spLocks noGrp="1"/>
          </p:cNvSpPr>
          <p:nvPr>
            <p:ph type="dt" sz="half" idx="10"/>
          </p:nvPr>
        </p:nvSpPr>
        <p:spPr/>
        <p:txBody>
          <a:bodyPr/>
          <a:lstStyle/>
          <a:p>
            <a:fld id="{3FAE709A-44CF-4A07-AA6A-41390CB9E7D5}" type="datetimeFigureOut">
              <a:rPr lang="en-CA" smtClean="0"/>
              <a:t>2018-08-29</a:t>
            </a:fld>
            <a:endParaRPr lang="en-CA"/>
          </a:p>
        </p:txBody>
      </p:sp>
      <p:sp>
        <p:nvSpPr>
          <p:cNvPr id="5" name="フッター プレースホルダー 4"/>
          <p:cNvSpPr>
            <a:spLocks noGrp="1"/>
          </p:cNvSpPr>
          <p:nvPr>
            <p:ph type="ftr" sz="quarter" idx="11"/>
          </p:nvPr>
        </p:nvSpPr>
        <p:spPr/>
        <p:txBody>
          <a:bodyPr/>
          <a:lstStyle/>
          <a:p>
            <a:endParaRPr lang="en-CA"/>
          </a:p>
        </p:txBody>
      </p:sp>
      <p:sp>
        <p:nvSpPr>
          <p:cNvPr id="6" name="スライド番号プレースホルダー 5"/>
          <p:cNvSpPr>
            <a:spLocks noGrp="1"/>
          </p:cNvSpPr>
          <p:nvPr>
            <p:ph type="sldNum" sz="quarter" idx="12"/>
          </p:nvPr>
        </p:nvSpPr>
        <p:spPr/>
        <p:txBody>
          <a:bodyPr/>
          <a:lstStyle/>
          <a:p>
            <a:fld id="{14D60BD2-BDC3-4D0A-91CE-1CA4FBF8C3B3}" type="slidenum">
              <a:rPr lang="en-CA" smtClean="0"/>
              <a:t>‹#›</a:t>
            </a:fld>
            <a:endParaRPr lang="en-CA"/>
          </a:p>
        </p:txBody>
      </p:sp>
    </p:spTree>
    <p:extLst>
      <p:ext uri="{BB962C8B-B14F-4D97-AF65-F5344CB8AC3E}">
        <p14:creationId xmlns:p14="http://schemas.microsoft.com/office/powerpoint/2010/main" val="32206465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txBox="1">
            <a:spLocks noGrp="1"/>
          </p:cNvSpPr>
          <p:nvPr>
            <p:ph type="title"/>
          </p:nvPr>
        </p:nvSpPr>
        <p:spPr>
          <a:xfrm>
            <a:off x="4104230" y="4857760"/>
            <a:ext cx="4087281" cy="566735"/>
          </a:xfrm>
        </p:spPr>
        <p:txBody>
          <a:bodyPr anchor="b"/>
          <a:lstStyle>
            <a:lvl1pPr>
              <a:defRPr sz="2000" b="1"/>
            </a:lvl1pPr>
          </a:lstStyle>
          <a:p>
            <a:pPr lvl="0"/>
            <a:r>
              <a:rPr lang="ja-JP"/>
              <a:t>マスタ タイトルの書式設定</a:t>
            </a:r>
            <a:endParaRPr lang="en-US"/>
          </a:p>
        </p:txBody>
      </p:sp>
      <p:sp>
        <p:nvSpPr>
          <p:cNvPr id="3" name="図プレースホルダ 2"/>
          <p:cNvSpPr txBox="1">
            <a:spLocks noGrp="1"/>
          </p:cNvSpPr>
          <p:nvPr>
            <p:ph type="pic" idx="1"/>
          </p:nvPr>
        </p:nvSpPr>
        <p:spPr>
          <a:xfrm>
            <a:off x="2476475" y="714356"/>
            <a:ext cx="7315200" cy="4114800"/>
          </a:xfrm>
          <a:effectLst>
            <a:outerShdw dir="16200000" algn="tl">
              <a:srgbClr val="000000">
                <a:alpha val="70000"/>
              </a:srgbClr>
            </a:outerShdw>
          </a:effectLst>
        </p:spPr>
        <p:txBody>
          <a:bodyPr/>
          <a:lstStyle>
            <a:lvl1pPr marL="0" indent="0">
              <a:buNone/>
              <a:defRPr/>
            </a:lvl1pPr>
          </a:lstStyle>
          <a:p>
            <a:pPr lvl="0"/>
            <a:r>
              <a:rPr lang="ja-JP" noProof="0"/>
              <a:t>アイコンをクリックして図を追加</a:t>
            </a:r>
            <a:endParaRPr lang="en-US" noProof="0"/>
          </a:p>
        </p:txBody>
      </p:sp>
      <p:sp>
        <p:nvSpPr>
          <p:cNvPr id="4" name="テキスト プレースホルダ 3"/>
          <p:cNvSpPr txBox="1">
            <a:spLocks noGrp="1"/>
          </p:cNvSpPr>
          <p:nvPr>
            <p:ph type="body" idx="2"/>
          </p:nvPr>
        </p:nvSpPr>
        <p:spPr>
          <a:xfrm>
            <a:off x="4114836" y="5429268"/>
            <a:ext cx="4076675" cy="633432"/>
          </a:xfrm>
        </p:spPr>
        <p:txBody>
          <a:bodyPr/>
          <a:lstStyle>
            <a:lvl1pPr marL="0" indent="0">
              <a:spcBef>
                <a:spcPts val="300"/>
              </a:spcBef>
              <a:buNone/>
              <a:defRPr sz="1400"/>
            </a:lvl1pPr>
            <a:lvl2pPr marL="457200" indent="0">
              <a:spcBef>
                <a:spcPts val="300"/>
              </a:spcBef>
              <a:buNone/>
              <a:defRPr sz="1200"/>
            </a:lvl2pPr>
            <a:lvl3pPr marL="914400" indent="0">
              <a:spcBef>
                <a:spcPts val="200"/>
              </a:spcBef>
              <a:buNone/>
              <a:defRPr sz="1000"/>
            </a:lvl3pPr>
            <a:lvl4pPr marL="1371600" indent="0">
              <a:spcBef>
                <a:spcPts val="200"/>
              </a:spcBef>
              <a:buNone/>
              <a:defRPr sz="900"/>
            </a:lvl4pPr>
            <a:lvl5pPr marL="1828800" indent="0">
              <a:spcBef>
                <a:spcPts val="200"/>
              </a:spcBef>
              <a:buNone/>
              <a:defRPr sz="900"/>
            </a:lvl5pPr>
          </a:lstStyle>
          <a:p>
            <a:pPr lvl="0"/>
            <a:r>
              <a:rPr lang="ja-JP"/>
              <a:t>マスタ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5" name="日付プレースホルダ 16">
            <a:extLst>
              <a:ext uri="{FF2B5EF4-FFF2-40B4-BE49-F238E27FC236}">
                <a16:creationId xmlns:a16="http://schemas.microsoft.com/office/drawing/2014/main" id="{7A58FEAB-E52A-4A23-8667-A11909BBBC1B}"/>
              </a:ext>
            </a:extLst>
          </p:cNvPr>
          <p:cNvSpPr txBox="1">
            <a:spLocks noGrp="1"/>
          </p:cNvSpPr>
          <p:nvPr>
            <p:ph type="dt" sz="half" idx="10"/>
          </p:nvPr>
        </p:nvSpPr>
        <p:spPr>
          <a:ln/>
        </p:spPr>
        <p:txBody>
          <a:bodyPr/>
          <a:lstStyle>
            <a:lvl1pPr>
              <a:defRPr/>
            </a:lvl1pPr>
          </a:lstStyle>
          <a:p>
            <a:pPr>
              <a:defRPr/>
            </a:pPr>
            <a:fld id="{795704B1-79B8-4E53-A13E-E0655EA7E7BC}" type="datetime1">
              <a:rPr lang="en-US"/>
              <a:pPr>
                <a:defRPr/>
              </a:pPr>
              <a:t>8/29/2018</a:t>
            </a:fld>
            <a:endParaRPr/>
          </a:p>
        </p:txBody>
      </p:sp>
      <p:sp>
        <p:nvSpPr>
          <p:cNvPr id="6" name="フッター プレースホルダ 4">
            <a:extLst>
              <a:ext uri="{FF2B5EF4-FFF2-40B4-BE49-F238E27FC236}">
                <a16:creationId xmlns:a16="http://schemas.microsoft.com/office/drawing/2014/main" id="{2DE32ED0-1C3C-44EB-A672-17FE02D65274}"/>
              </a:ext>
            </a:extLst>
          </p:cNvPr>
          <p:cNvSpPr txBox="1">
            <a:spLocks noGrp="1"/>
          </p:cNvSpPr>
          <p:nvPr>
            <p:ph type="ftr" sz="quarter" idx="11"/>
          </p:nvPr>
        </p:nvSpPr>
        <p:spPr>
          <a:ln/>
        </p:spPr>
        <p:txBody>
          <a:bodyPr/>
          <a:lstStyle>
            <a:lvl1pPr>
              <a:defRPr/>
            </a:lvl1pPr>
          </a:lstStyle>
          <a:p>
            <a:pPr>
              <a:defRPr/>
            </a:pPr>
            <a:endParaRPr/>
          </a:p>
        </p:txBody>
      </p:sp>
      <p:sp>
        <p:nvSpPr>
          <p:cNvPr id="7" name="スライド番号プレースホルダ 11">
            <a:extLst>
              <a:ext uri="{FF2B5EF4-FFF2-40B4-BE49-F238E27FC236}">
                <a16:creationId xmlns:a16="http://schemas.microsoft.com/office/drawing/2014/main" id="{D05AC423-3C68-49C2-B4F2-216879A4EB48}"/>
              </a:ext>
            </a:extLst>
          </p:cNvPr>
          <p:cNvSpPr txBox="1">
            <a:spLocks noGrp="1"/>
          </p:cNvSpPr>
          <p:nvPr>
            <p:ph type="sldNum" sz="quarter" idx="12"/>
          </p:nvPr>
        </p:nvSpPr>
        <p:spPr>
          <a:ln/>
        </p:spPr>
        <p:txBody>
          <a:bodyPr/>
          <a:lstStyle>
            <a:lvl1pPr>
              <a:defRPr/>
            </a:lvl1pPr>
          </a:lstStyle>
          <a:p>
            <a:fld id="{4681AFA8-608E-44A2-9344-5A6F04317CA8}" type="slidenum">
              <a:rPr lang="en-US" altLang="ja-JP"/>
              <a:pPr/>
              <a:t>‹#›</a:t>
            </a:fld>
            <a:endParaRPr lang="en-US" altLang="ja-JP"/>
          </a:p>
        </p:txBody>
      </p:sp>
    </p:spTree>
    <p:extLst>
      <p:ext uri="{BB962C8B-B14F-4D97-AF65-F5344CB8AC3E}">
        <p14:creationId xmlns:p14="http://schemas.microsoft.com/office/powerpoint/2010/main" val="1693509722"/>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txBox="1">
            <a:spLocks noGrp="1"/>
          </p:cNvSpPr>
          <p:nvPr>
            <p:ph type="title"/>
          </p:nvPr>
        </p:nvSpPr>
        <p:spPr/>
        <p:txBody>
          <a:bodyPr/>
          <a:lstStyle>
            <a:lvl1pPr>
              <a:defRPr/>
            </a:lvl1pPr>
          </a:lstStyle>
          <a:p>
            <a:pPr lvl="0"/>
            <a:r>
              <a:rPr lang="ja-JP"/>
              <a:t>マスタ タイトルの書式設定</a:t>
            </a:r>
            <a:endParaRPr lang="en-US"/>
          </a:p>
        </p:txBody>
      </p:sp>
      <p:sp>
        <p:nvSpPr>
          <p:cNvPr id="3" name="縦書きテキスト プレースホルダ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ja-JP"/>
              <a:t>マスタ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4" name="日付プレースホルダ 16">
            <a:extLst>
              <a:ext uri="{FF2B5EF4-FFF2-40B4-BE49-F238E27FC236}">
                <a16:creationId xmlns:a16="http://schemas.microsoft.com/office/drawing/2014/main" id="{C06FB96E-775D-478F-BF2B-7F300A111109}"/>
              </a:ext>
            </a:extLst>
          </p:cNvPr>
          <p:cNvSpPr txBox="1">
            <a:spLocks noGrp="1"/>
          </p:cNvSpPr>
          <p:nvPr>
            <p:ph type="dt" sz="half" idx="10"/>
          </p:nvPr>
        </p:nvSpPr>
        <p:spPr>
          <a:ln/>
        </p:spPr>
        <p:txBody>
          <a:bodyPr/>
          <a:lstStyle>
            <a:lvl1pPr>
              <a:defRPr/>
            </a:lvl1pPr>
          </a:lstStyle>
          <a:p>
            <a:pPr>
              <a:defRPr/>
            </a:pPr>
            <a:fld id="{0E93942F-6C73-44E6-92D8-04DD99B5EE5D}" type="datetime1">
              <a:rPr lang="en-US"/>
              <a:pPr>
                <a:defRPr/>
              </a:pPr>
              <a:t>8/29/2018</a:t>
            </a:fld>
            <a:endParaRPr/>
          </a:p>
        </p:txBody>
      </p:sp>
      <p:sp>
        <p:nvSpPr>
          <p:cNvPr id="5" name="フッター プレースホルダ 4">
            <a:extLst>
              <a:ext uri="{FF2B5EF4-FFF2-40B4-BE49-F238E27FC236}">
                <a16:creationId xmlns:a16="http://schemas.microsoft.com/office/drawing/2014/main" id="{5D42A3E1-1AD0-47E5-BCF6-811A95C9132C}"/>
              </a:ext>
            </a:extLst>
          </p:cNvPr>
          <p:cNvSpPr txBox="1">
            <a:spLocks noGrp="1"/>
          </p:cNvSpPr>
          <p:nvPr>
            <p:ph type="ftr" sz="quarter" idx="11"/>
          </p:nvPr>
        </p:nvSpPr>
        <p:spPr>
          <a:ln/>
        </p:spPr>
        <p:txBody>
          <a:bodyPr/>
          <a:lstStyle>
            <a:lvl1pPr>
              <a:defRPr/>
            </a:lvl1pPr>
          </a:lstStyle>
          <a:p>
            <a:pPr>
              <a:defRPr/>
            </a:pPr>
            <a:endParaRPr/>
          </a:p>
        </p:txBody>
      </p:sp>
      <p:sp>
        <p:nvSpPr>
          <p:cNvPr id="6" name="スライド番号プレースホルダ 11">
            <a:extLst>
              <a:ext uri="{FF2B5EF4-FFF2-40B4-BE49-F238E27FC236}">
                <a16:creationId xmlns:a16="http://schemas.microsoft.com/office/drawing/2014/main" id="{9E7463E2-6520-454E-AA5B-52DFE9B127A8}"/>
              </a:ext>
            </a:extLst>
          </p:cNvPr>
          <p:cNvSpPr txBox="1">
            <a:spLocks noGrp="1"/>
          </p:cNvSpPr>
          <p:nvPr>
            <p:ph type="sldNum" sz="quarter" idx="12"/>
          </p:nvPr>
        </p:nvSpPr>
        <p:spPr>
          <a:ln/>
        </p:spPr>
        <p:txBody>
          <a:bodyPr/>
          <a:lstStyle>
            <a:lvl1pPr>
              <a:defRPr/>
            </a:lvl1pPr>
          </a:lstStyle>
          <a:p>
            <a:fld id="{4C288998-E31B-4DE6-9F2B-47E1C0987888}" type="slidenum">
              <a:rPr lang="en-US" altLang="ja-JP"/>
              <a:pPr/>
              <a:t>‹#›</a:t>
            </a:fld>
            <a:endParaRPr lang="en-US" altLang="ja-JP"/>
          </a:p>
        </p:txBody>
      </p:sp>
    </p:spTree>
    <p:extLst>
      <p:ext uri="{BB962C8B-B14F-4D97-AF65-F5344CB8AC3E}">
        <p14:creationId xmlns:p14="http://schemas.microsoft.com/office/powerpoint/2010/main" val="3395111841"/>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txBox="1">
            <a:spLocks noGrp="1"/>
          </p:cNvSpPr>
          <p:nvPr>
            <p:ph type="title" orient="vert"/>
          </p:nvPr>
        </p:nvSpPr>
        <p:spPr>
          <a:xfrm>
            <a:off x="9239268" y="274641"/>
            <a:ext cx="2343131" cy="5851529"/>
          </a:xfrm>
        </p:spPr>
        <p:txBody>
          <a:bodyPr vert="eaVert"/>
          <a:lstStyle>
            <a:lvl1pPr>
              <a:defRPr/>
            </a:lvl1pPr>
          </a:lstStyle>
          <a:p>
            <a:pPr lvl="0"/>
            <a:r>
              <a:rPr lang="ja-JP"/>
              <a:t>マスタ タイトルの書式設定</a:t>
            </a:r>
            <a:endParaRPr lang="en-US"/>
          </a:p>
        </p:txBody>
      </p:sp>
      <p:sp>
        <p:nvSpPr>
          <p:cNvPr id="3" name="縦書きテキスト プレースホルダ 2"/>
          <p:cNvSpPr txBox="1">
            <a:spLocks noGrp="1"/>
          </p:cNvSpPr>
          <p:nvPr>
            <p:ph type="body" orient="vert" idx="1"/>
          </p:nvPr>
        </p:nvSpPr>
        <p:spPr>
          <a:xfrm>
            <a:off x="609600" y="274641"/>
            <a:ext cx="8534424" cy="5851529"/>
          </a:xfrm>
        </p:spPr>
        <p:txBody>
          <a:bodyPr vert="eaVert"/>
          <a:lstStyle>
            <a:lvl1pPr>
              <a:defRPr/>
            </a:lvl1pPr>
            <a:lvl2pPr>
              <a:defRPr/>
            </a:lvl2pPr>
            <a:lvl3pPr>
              <a:defRPr/>
            </a:lvl3pPr>
            <a:lvl4pPr>
              <a:defRPr/>
            </a:lvl4pPr>
            <a:lvl5pPr>
              <a:defRPr/>
            </a:lvl5pPr>
          </a:lstStyle>
          <a:p>
            <a:pPr lvl="0"/>
            <a:r>
              <a:rPr lang="ja-JP"/>
              <a:t>マスタ テキストの書式設定</a:t>
            </a:r>
          </a:p>
          <a:p>
            <a:pPr lvl="1"/>
            <a:r>
              <a:rPr lang="ja-JP"/>
              <a:t>第</a:t>
            </a:r>
            <a:r>
              <a:rPr lang="en-US"/>
              <a:t> 2 </a:t>
            </a:r>
            <a:r>
              <a:rPr lang="ja-JP"/>
              <a:t>レベル</a:t>
            </a:r>
          </a:p>
          <a:p>
            <a:pPr lvl="2"/>
            <a:r>
              <a:rPr lang="ja-JP"/>
              <a:t>第</a:t>
            </a:r>
            <a:r>
              <a:rPr lang="en-US"/>
              <a:t> 3 </a:t>
            </a:r>
            <a:r>
              <a:rPr lang="ja-JP"/>
              <a:t>レベル</a:t>
            </a:r>
          </a:p>
          <a:p>
            <a:pPr lvl="3"/>
            <a:r>
              <a:rPr lang="ja-JP"/>
              <a:t>第</a:t>
            </a:r>
            <a:r>
              <a:rPr lang="en-US"/>
              <a:t> 4 </a:t>
            </a:r>
            <a:r>
              <a:rPr lang="ja-JP"/>
              <a:t>レベル</a:t>
            </a:r>
          </a:p>
          <a:p>
            <a:pPr lvl="4"/>
            <a:r>
              <a:rPr lang="ja-JP"/>
              <a:t>第</a:t>
            </a:r>
            <a:r>
              <a:rPr lang="en-US"/>
              <a:t> 5 </a:t>
            </a:r>
            <a:r>
              <a:rPr lang="ja-JP"/>
              <a:t>レベル</a:t>
            </a:r>
            <a:endParaRPr lang="en-US"/>
          </a:p>
        </p:txBody>
      </p:sp>
      <p:sp>
        <p:nvSpPr>
          <p:cNvPr id="4" name="日付プレースホルダ 16">
            <a:extLst>
              <a:ext uri="{FF2B5EF4-FFF2-40B4-BE49-F238E27FC236}">
                <a16:creationId xmlns:a16="http://schemas.microsoft.com/office/drawing/2014/main" id="{E1BE6F9D-6ED2-4996-8EF0-0334D69A53A1}"/>
              </a:ext>
            </a:extLst>
          </p:cNvPr>
          <p:cNvSpPr txBox="1">
            <a:spLocks noGrp="1"/>
          </p:cNvSpPr>
          <p:nvPr>
            <p:ph type="dt" sz="half" idx="10"/>
          </p:nvPr>
        </p:nvSpPr>
        <p:spPr>
          <a:ln/>
        </p:spPr>
        <p:txBody>
          <a:bodyPr/>
          <a:lstStyle>
            <a:lvl1pPr>
              <a:defRPr/>
            </a:lvl1pPr>
          </a:lstStyle>
          <a:p>
            <a:pPr>
              <a:defRPr/>
            </a:pPr>
            <a:fld id="{CC88DB8A-6697-422D-9912-6682B949D961}" type="datetime1">
              <a:rPr lang="en-US"/>
              <a:pPr>
                <a:defRPr/>
              </a:pPr>
              <a:t>8/29/2018</a:t>
            </a:fld>
            <a:endParaRPr/>
          </a:p>
        </p:txBody>
      </p:sp>
      <p:sp>
        <p:nvSpPr>
          <p:cNvPr id="5" name="フッター プレースホルダ 4">
            <a:extLst>
              <a:ext uri="{FF2B5EF4-FFF2-40B4-BE49-F238E27FC236}">
                <a16:creationId xmlns:a16="http://schemas.microsoft.com/office/drawing/2014/main" id="{E339BB07-504E-4E56-9726-6C5EBF4BF8DC}"/>
              </a:ext>
            </a:extLst>
          </p:cNvPr>
          <p:cNvSpPr txBox="1">
            <a:spLocks noGrp="1"/>
          </p:cNvSpPr>
          <p:nvPr>
            <p:ph type="ftr" sz="quarter" idx="11"/>
          </p:nvPr>
        </p:nvSpPr>
        <p:spPr>
          <a:ln/>
        </p:spPr>
        <p:txBody>
          <a:bodyPr/>
          <a:lstStyle>
            <a:lvl1pPr>
              <a:defRPr/>
            </a:lvl1pPr>
          </a:lstStyle>
          <a:p>
            <a:pPr>
              <a:defRPr/>
            </a:pPr>
            <a:endParaRPr/>
          </a:p>
        </p:txBody>
      </p:sp>
      <p:sp>
        <p:nvSpPr>
          <p:cNvPr id="6" name="スライド番号プレースホルダ 11">
            <a:extLst>
              <a:ext uri="{FF2B5EF4-FFF2-40B4-BE49-F238E27FC236}">
                <a16:creationId xmlns:a16="http://schemas.microsoft.com/office/drawing/2014/main" id="{19D20FE5-D350-4A95-A424-8536DC228976}"/>
              </a:ext>
            </a:extLst>
          </p:cNvPr>
          <p:cNvSpPr txBox="1">
            <a:spLocks noGrp="1"/>
          </p:cNvSpPr>
          <p:nvPr>
            <p:ph type="sldNum" sz="quarter" idx="12"/>
          </p:nvPr>
        </p:nvSpPr>
        <p:spPr>
          <a:ln/>
        </p:spPr>
        <p:txBody>
          <a:bodyPr/>
          <a:lstStyle>
            <a:lvl1pPr>
              <a:defRPr/>
            </a:lvl1pPr>
          </a:lstStyle>
          <a:p>
            <a:fld id="{2381780D-8B23-491D-B515-75163F13A9E7}" type="slidenum">
              <a:rPr lang="en-US" altLang="ja-JP"/>
              <a:pPr/>
              <a:t>‹#›</a:t>
            </a:fld>
            <a:endParaRPr lang="en-US" altLang="ja-JP"/>
          </a:p>
        </p:txBody>
      </p:sp>
    </p:spTree>
    <p:extLst>
      <p:ext uri="{BB962C8B-B14F-4D97-AF65-F5344CB8AC3E}">
        <p14:creationId xmlns:p14="http://schemas.microsoft.com/office/powerpoint/2010/main" val="418108218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CA"/>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p>
            <a:fld id="{3FAE709A-44CF-4A07-AA6A-41390CB9E7D5}" type="datetimeFigureOut">
              <a:rPr lang="en-CA" smtClean="0"/>
              <a:t>2018-08-29</a:t>
            </a:fld>
            <a:endParaRPr lang="en-CA"/>
          </a:p>
        </p:txBody>
      </p:sp>
      <p:sp>
        <p:nvSpPr>
          <p:cNvPr id="5" name="フッター プレースホルダー 4"/>
          <p:cNvSpPr>
            <a:spLocks noGrp="1"/>
          </p:cNvSpPr>
          <p:nvPr>
            <p:ph type="ftr" sz="quarter" idx="11"/>
          </p:nvPr>
        </p:nvSpPr>
        <p:spPr/>
        <p:txBody>
          <a:bodyPr/>
          <a:lstStyle/>
          <a:p>
            <a:endParaRPr lang="en-CA"/>
          </a:p>
        </p:txBody>
      </p:sp>
      <p:sp>
        <p:nvSpPr>
          <p:cNvPr id="6" name="スライド番号プレースホルダー 5"/>
          <p:cNvSpPr>
            <a:spLocks noGrp="1"/>
          </p:cNvSpPr>
          <p:nvPr>
            <p:ph type="sldNum" sz="quarter" idx="12"/>
          </p:nvPr>
        </p:nvSpPr>
        <p:spPr/>
        <p:txBody>
          <a:bodyPr/>
          <a:lstStyle/>
          <a:p>
            <a:fld id="{14D60BD2-BDC3-4D0A-91CE-1CA4FBF8C3B3}" type="slidenum">
              <a:rPr lang="en-CA" smtClean="0"/>
              <a:t>‹#›</a:t>
            </a:fld>
            <a:endParaRPr lang="en-CA"/>
          </a:p>
        </p:txBody>
      </p:sp>
    </p:spTree>
    <p:extLst>
      <p:ext uri="{BB962C8B-B14F-4D97-AF65-F5344CB8AC3E}">
        <p14:creationId xmlns:p14="http://schemas.microsoft.com/office/powerpoint/2010/main" val="2356283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CA"/>
          </a:p>
        </p:txBody>
      </p:sp>
      <p:sp>
        <p:nvSpPr>
          <p:cNvPr id="3" name="コンテンツ プレースホルダー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CA"/>
          </a:p>
        </p:txBody>
      </p:sp>
      <p:sp>
        <p:nvSpPr>
          <p:cNvPr id="4" name="コンテンツ プレースホルダー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CA"/>
          </a:p>
        </p:txBody>
      </p:sp>
      <p:sp>
        <p:nvSpPr>
          <p:cNvPr id="5" name="日付プレースホルダー 4"/>
          <p:cNvSpPr>
            <a:spLocks noGrp="1"/>
          </p:cNvSpPr>
          <p:nvPr>
            <p:ph type="dt" sz="half" idx="10"/>
          </p:nvPr>
        </p:nvSpPr>
        <p:spPr/>
        <p:txBody>
          <a:bodyPr/>
          <a:lstStyle/>
          <a:p>
            <a:fld id="{3FAE709A-44CF-4A07-AA6A-41390CB9E7D5}" type="datetimeFigureOut">
              <a:rPr lang="en-CA" smtClean="0"/>
              <a:t>2018-08-29</a:t>
            </a:fld>
            <a:endParaRPr lang="en-CA"/>
          </a:p>
        </p:txBody>
      </p:sp>
      <p:sp>
        <p:nvSpPr>
          <p:cNvPr id="6" name="フッター プレースホルダー 5"/>
          <p:cNvSpPr>
            <a:spLocks noGrp="1"/>
          </p:cNvSpPr>
          <p:nvPr>
            <p:ph type="ftr" sz="quarter" idx="11"/>
          </p:nvPr>
        </p:nvSpPr>
        <p:spPr/>
        <p:txBody>
          <a:bodyPr/>
          <a:lstStyle/>
          <a:p>
            <a:endParaRPr lang="en-CA"/>
          </a:p>
        </p:txBody>
      </p:sp>
      <p:sp>
        <p:nvSpPr>
          <p:cNvPr id="7" name="スライド番号プレースホルダー 6"/>
          <p:cNvSpPr>
            <a:spLocks noGrp="1"/>
          </p:cNvSpPr>
          <p:nvPr>
            <p:ph type="sldNum" sz="quarter" idx="12"/>
          </p:nvPr>
        </p:nvSpPr>
        <p:spPr/>
        <p:txBody>
          <a:bodyPr/>
          <a:lstStyle/>
          <a:p>
            <a:fld id="{14D60BD2-BDC3-4D0A-91CE-1CA4FBF8C3B3}" type="slidenum">
              <a:rPr lang="en-CA" smtClean="0"/>
              <a:t>‹#›</a:t>
            </a:fld>
            <a:endParaRPr lang="en-CA"/>
          </a:p>
        </p:txBody>
      </p:sp>
    </p:spTree>
    <p:extLst>
      <p:ext uri="{BB962C8B-B14F-4D97-AF65-F5344CB8AC3E}">
        <p14:creationId xmlns:p14="http://schemas.microsoft.com/office/powerpoint/2010/main" val="2818551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lang="ja-JP" altLang="en-US"/>
              <a:t>マスター タイトルの書式設定</a:t>
            </a:r>
            <a:endParaRPr lang="en-CA"/>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CA"/>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CA"/>
          </a:p>
        </p:txBody>
      </p:sp>
      <p:sp>
        <p:nvSpPr>
          <p:cNvPr id="7" name="日付プレースホルダー 6"/>
          <p:cNvSpPr>
            <a:spLocks noGrp="1"/>
          </p:cNvSpPr>
          <p:nvPr>
            <p:ph type="dt" sz="half" idx="10"/>
          </p:nvPr>
        </p:nvSpPr>
        <p:spPr/>
        <p:txBody>
          <a:bodyPr/>
          <a:lstStyle/>
          <a:p>
            <a:fld id="{3FAE709A-44CF-4A07-AA6A-41390CB9E7D5}" type="datetimeFigureOut">
              <a:rPr lang="en-CA" smtClean="0"/>
              <a:t>2018-08-29</a:t>
            </a:fld>
            <a:endParaRPr lang="en-CA"/>
          </a:p>
        </p:txBody>
      </p:sp>
      <p:sp>
        <p:nvSpPr>
          <p:cNvPr id="8" name="フッター プレースホルダー 7"/>
          <p:cNvSpPr>
            <a:spLocks noGrp="1"/>
          </p:cNvSpPr>
          <p:nvPr>
            <p:ph type="ftr" sz="quarter" idx="11"/>
          </p:nvPr>
        </p:nvSpPr>
        <p:spPr/>
        <p:txBody>
          <a:bodyPr/>
          <a:lstStyle/>
          <a:p>
            <a:endParaRPr lang="en-CA"/>
          </a:p>
        </p:txBody>
      </p:sp>
      <p:sp>
        <p:nvSpPr>
          <p:cNvPr id="9" name="スライド番号プレースホルダー 8"/>
          <p:cNvSpPr>
            <a:spLocks noGrp="1"/>
          </p:cNvSpPr>
          <p:nvPr>
            <p:ph type="sldNum" sz="quarter" idx="12"/>
          </p:nvPr>
        </p:nvSpPr>
        <p:spPr/>
        <p:txBody>
          <a:bodyPr/>
          <a:lstStyle/>
          <a:p>
            <a:fld id="{14D60BD2-BDC3-4D0A-91CE-1CA4FBF8C3B3}" type="slidenum">
              <a:rPr lang="en-CA" smtClean="0"/>
              <a:t>‹#›</a:t>
            </a:fld>
            <a:endParaRPr lang="en-CA"/>
          </a:p>
        </p:txBody>
      </p:sp>
    </p:spTree>
    <p:extLst>
      <p:ext uri="{BB962C8B-B14F-4D97-AF65-F5344CB8AC3E}">
        <p14:creationId xmlns:p14="http://schemas.microsoft.com/office/powerpoint/2010/main" val="3230962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endParaRPr lang="en-CA"/>
          </a:p>
        </p:txBody>
      </p:sp>
      <p:sp>
        <p:nvSpPr>
          <p:cNvPr id="3" name="日付プレースホルダー 2"/>
          <p:cNvSpPr>
            <a:spLocks noGrp="1"/>
          </p:cNvSpPr>
          <p:nvPr>
            <p:ph type="dt" sz="half" idx="10"/>
          </p:nvPr>
        </p:nvSpPr>
        <p:spPr/>
        <p:txBody>
          <a:bodyPr/>
          <a:lstStyle/>
          <a:p>
            <a:fld id="{3FAE709A-44CF-4A07-AA6A-41390CB9E7D5}" type="datetimeFigureOut">
              <a:rPr lang="en-CA" smtClean="0"/>
              <a:t>2018-08-29</a:t>
            </a:fld>
            <a:endParaRPr lang="en-CA"/>
          </a:p>
        </p:txBody>
      </p:sp>
      <p:sp>
        <p:nvSpPr>
          <p:cNvPr id="4" name="フッター プレースホルダー 3"/>
          <p:cNvSpPr>
            <a:spLocks noGrp="1"/>
          </p:cNvSpPr>
          <p:nvPr>
            <p:ph type="ftr" sz="quarter" idx="11"/>
          </p:nvPr>
        </p:nvSpPr>
        <p:spPr/>
        <p:txBody>
          <a:bodyPr/>
          <a:lstStyle/>
          <a:p>
            <a:endParaRPr lang="en-CA"/>
          </a:p>
        </p:txBody>
      </p:sp>
      <p:sp>
        <p:nvSpPr>
          <p:cNvPr id="5" name="スライド番号プレースホルダー 4"/>
          <p:cNvSpPr>
            <a:spLocks noGrp="1"/>
          </p:cNvSpPr>
          <p:nvPr>
            <p:ph type="sldNum" sz="quarter" idx="12"/>
          </p:nvPr>
        </p:nvSpPr>
        <p:spPr/>
        <p:txBody>
          <a:bodyPr/>
          <a:lstStyle/>
          <a:p>
            <a:fld id="{14D60BD2-BDC3-4D0A-91CE-1CA4FBF8C3B3}" type="slidenum">
              <a:rPr lang="en-CA" smtClean="0"/>
              <a:t>‹#›</a:t>
            </a:fld>
            <a:endParaRPr lang="en-CA"/>
          </a:p>
        </p:txBody>
      </p:sp>
    </p:spTree>
    <p:extLst>
      <p:ext uri="{BB962C8B-B14F-4D97-AF65-F5344CB8AC3E}">
        <p14:creationId xmlns:p14="http://schemas.microsoft.com/office/powerpoint/2010/main" val="1330154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FAE709A-44CF-4A07-AA6A-41390CB9E7D5}" type="datetimeFigureOut">
              <a:rPr lang="en-CA" smtClean="0"/>
              <a:t>2018-08-29</a:t>
            </a:fld>
            <a:endParaRPr lang="en-CA"/>
          </a:p>
        </p:txBody>
      </p:sp>
      <p:sp>
        <p:nvSpPr>
          <p:cNvPr id="3" name="フッター プレースホルダー 2"/>
          <p:cNvSpPr>
            <a:spLocks noGrp="1"/>
          </p:cNvSpPr>
          <p:nvPr>
            <p:ph type="ftr" sz="quarter" idx="11"/>
          </p:nvPr>
        </p:nvSpPr>
        <p:spPr/>
        <p:txBody>
          <a:bodyPr/>
          <a:lstStyle/>
          <a:p>
            <a:endParaRPr lang="en-CA"/>
          </a:p>
        </p:txBody>
      </p:sp>
      <p:sp>
        <p:nvSpPr>
          <p:cNvPr id="4" name="スライド番号プレースホルダー 3"/>
          <p:cNvSpPr>
            <a:spLocks noGrp="1"/>
          </p:cNvSpPr>
          <p:nvPr>
            <p:ph type="sldNum" sz="quarter" idx="12"/>
          </p:nvPr>
        </p:nvSpPr>
        <p:spPr/>
        <p:txBody>
          <a:bodyPr/>
          <a:lstStyle/>
          <a:p>
            <a:fld id="{14D60BD2-BDC3-4D0A-91CE-1CA4FBF8C3B3}" type="slidenum">
              <a:rPr lang="en-CA" smtClean="0"/>
              <a:t>‹#›</a:t>
            </a:fld>
            <a:endParaRPr lang="en-CA"/>
          </a:p>
        </p:txBody>
      </p:sp>
    </p:spTree>
    <p:extLst>
      <p:ext uri="{BB962C8B-B14F-4D97-AF65-F5344CB8AC3E}">
        <p14:creationId xmlns:p14="http://schemas.microsoft.com/office/powerpoint/2010/main" val="1108770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CA"/>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CA"/>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p>
            <a:fld id="{3FAE709A-44CF-4A07-AA6A-41390CB9E7D5}" type="datetimeFigureOut">
              <a:rPr lang="en-CA" smtClean="0"/>
              <a:t>2018-08-29</a:t>
            </a:fld>
            <a:endParaRPr lang="en-CA"/>
          </a:p>
        </p:txBody>
      </p:sp>
      <p:sp>
        <p:nvSpPr>
          <p:cNvPr id="6" name="フッター プレースホルダー 5"/>
          <p:cNvSpPr>
            <a:spLocks noGrp="1"/>
          </p:cNvSpPr>
          <p:nvPr>
            <p:ph type="ftr" sz="quarter" idx="11"/>
          </p:nvPr>
        </p:nvSpPr>
        <p:spPr/>
        <p:txBody>
          <a:bodyPr/>
          <a:lstStyle/>
          <a:p>
            <a:endParaRPr lang="en-CA"/>
          </a:p>
        </p:txBody>
      </p:sp>
      <p:sp>
        <p:nvSpPr>
          <p:cNvPr id="7" name="スライド番号プレースホルダー 6"/>
          <p:cNvSpPr>
            <a:spLocks noGrp="1"/>
          </p:cNvSpPr>
          <p:nvPr>
            <p:ph type="sldNum" sz="quarter" idx="12"/>
          </p:nvPr>
        </p:nvSpPr>
        <p:spPr/>
        <p:txBody>
          <a:bodyPr/>
          <a:lstStyle/>
          <a:p>
            <a:fld id="{14D60BD2-BDC3-4D0A-91CE-1CA4FBF8C3B3}" type="slidenum">
              <a:rPr lang="en-CA" smtClean="0"/>
              <a:t>‹#›</a:t>
            </a:fld>
            <a:endParaRPr lang="en-CA"/>
          </a:p>
        </p:txBody>
      </p:sp>
    </p:spTree>
    <p:extLst>
      <p:ext uri="{BB962C8B-B14F-4D97-AF65-F5344CB8AC3E}">
        <p14:creationId xmlns:p14="http://schemas.microsoft.com/office/powerpoint/2010/main" val="4122582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CA"/>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p>
            <a:fld id="{3FAE709A-44CF-4A07-AA6A-41390CB9E7D5}" type="datetimeFigureOut">
              <a:rPr lang="en-CA" smtClean="0"/>
              <a:t>2018-08-29</a:t>
            </a:fld>
            <a:endParaRPr lang="en-CA"/>
          </a:p>
        </p:txBody>
      </p:sp>
      <p:sp>
        <p:nvSpPr>
          <p:cNvPr id="6" name="フッター プレースホルダー 5"/>
          <p:cNvSpPr>
            <a:spLocks noGrp="1"/>
          </p:cNvSpPr>
          <p:nvPr>
            <p:ph type="ftr" sz="quarter" idx="11"/>
          </p:nvPr>
        </p:nvSpPr>
        <p:spPr/>
        <p:txBody>
          <a:bodyPr/>
          <a:lstStyle/>
          <a:p>
            <a:endParaRPr lang="en-CA"/>
          </a:p>
        </p:txBody>
      </p:sp>
      <p:sp>
        <p:nvSpPr>
          <p:cNvPr id="7" name="スライド番号プレースホルダー 6"/>
          <p:cNvSpPr>
            <a:spLocks noGrp="1"/>
          </p:cNvSpPr>
          <p:nvPr>
            <p:ph type="sldNum" sz="quarter" idx="12"/>
          </p:nvPr>
        </p:nvSpPr>
        <p:spPr/>
        <p:txBody>
          <a:bodyPr/>
          <a:lstStyle/>
          <a:p>
            <a:fld id="{14D60BD2-BDC3-4D0A-91CE-1CA4FBF8C3B3}" type="slidenum">
              <a:rPr lang="en-CA" smtClean="0"/>
              <a:t>‹#›</a:t>
            </a:fld>
            <a:endParaRPr lang="en-CA"/>
          </a:p>
        </p:txBody>
      </p:sp>
    </p:spTree>
    <p:extLst>
      <p:ext uri="{BB962C8B-B14F-4D97-AF65-F5344CB8AC3E}">
        <p14:creationId xmlns:p14="http://schemas.microsoft.com/office/powerpoint/2010/main" val="1266554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9.pn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CA"/>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CA"/>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AE709A-44CF-4A07-AA6A-41390CB9E7D5}" type="datetimeFigureOut">
              <a:rPr lang="en-CA" smtClean="0"/>
              <a:t>2018-08-29</a:t>
            </a:fld>
            <a:endParaRPr lang="en-CA"/>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D60BD2-BDC3-4D0A-91CE-1CA4FBF8C3B3}" type="slidenum">
              <a:rPr lang="en-CA" smtClean="0"/>
              <a:t>‹#›</a:t>
            </a:fld>
            <a:endParaRPr lang="en-CA"/>
          </a:p>
        </p:txBody>
      </p:sp>
    </p:spTree>
    <p:extLst>
      <p:ext uri="{BB962C8B-B14F-4D97-AF65-F5344CB8AC3E}">
        <p14:creationId xmlns:p14="http://schemas.microsoft.com/office/powerpoint/2010/main" val="2403035760"/>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r:link="rId14"/>
          <a:srcRect/>
          <a:stretch>
            <a:fillRect/>
          </a:stretch>
        </a:blipFill>
        <a:effectLst/>
      </p:bgPr>
    </p:bg>
    <p:spTree>
      <p:nvGrpSpPr>
        <p:cNvPr id="1" name=""/>
        <p:cNvGrpSpPr/>
        <p:nvPr/>
      </p:nvGrpSpPr>
      <p:grpSpPr>
        <a:xfrm>
          <a:off x="0" y="0"/>
          <a:ext cx="0" cy="0"/>
          <a:chOff x="0" y="0"/>
          <a:chExt cx="0" cy="0"/>
        </a:xfrm>
      </p:grpSpPr>
      <p:sp>
        <p:nvSpPr>
          <p:cNvPr id="2" name="正方形/長方形 9">
            <a:extLst>
              <a:ext uri="{FF2B5EF4-FFF2-40B4-BE49-F238E27FC236}">
                <a16:creationId xmlns:a16="http://schemas.microsoft.com/office/drawing/2014/main" id="{EF39B21E-073F-4E54-B312-338F237A447A}"/>
              </a:ext>
            </a:extLst>
          </p:cNvPr>
          <p:cNvSpPr/>
          <p:nvPr/>
        </p:nvSpPr>
        <p:spPr>
          <a:xfrm>
            <a:off x="0" y="0"/>
            <a:ext cx="12192000" cy="6858000"/>
          </a:xfrm>
          <a:prstGeom prst="rect">
            <a:avLst/>
          </a:prstGeom>
          <a:gradFill>
            <a:gsLst>
              <a:gs pos="0">
                <a:srgbClr val="947098">
                  <a:alpha val="30000"/>
                </a:srgbClr>
              </a:gs>
              <a:gs pos="100000">
                <a:srgbClr val="947098">
                  <a:alpha val="0"/>
                </a:srgbClr>
              </a:gs>
            </a:gsLst>
            <a:lin ang="16200000"/>
          </a:gradFill>
          <a:ln>
            <a:noFill/>
            <a:prstDash val="solid"/>
          </a:ln>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sz="1800" kern="0">
              <a:solidFill>
                <a:srgbClr val="FFFFFF"/>
              </a:solidFill>
              <a:latin typeface="Century Schoolbook"/>
              <a:ea typeface="ＭＳ Ｐ明朝"/>
            </a:endParaRPr>
          </a:p>
        </p:txBody>
      </p:sp>
      <p:sp>
        <p:nvSpPr>
          <p:cNvPr id="3" name="フリーフォーム 8">
            <a:extLst>
              <a:ext uri="{FF2B5EF4-FFF2-40B4-BE49-F238E27FC236}">
                <a16:creationId xmlns:a16="http://schemas.microsoft.com/office/drawing/2014/main" id="{31EB80D4-AEB8-4831-9EC8-22AA7490AD14}"/>
              </a:ext>
            </a:extLst>
          </p:cNvPr>
          <p:cNvSpPr/>
          <p:nvPr/>
        </p:nvSpPr>
        <p:spPr>
          <a:xfrm>
            <a:off x="1" y="0"/>
            <a:ext cx="12096751" cy="6858000"/>
          </a:xfrm>
          <a:custGeom>
            <a:avLst/>
            <a:gdLst>
              <a:gd name="f0" fmla="val 10800000"/>
              <a:gd name="f1" fmla="val 5400000"/>
              <a:gd name="f2" fmla="val 180"/>
              <a:gd name="f3" fmla="val w"/>
              <a:gd name="f4" fmla="val h"/>
              <a:gd name="f5" fmla="val 0"/>
              <a:gd name="f6" fmla="val 1624"/>
              <a:gd name="f7" fmla="val 1148"/>
              <a:gd name="f8" fmla="val 1459"/>
              <a:gd name="f9" fmla="val 129"/>
              <a:gd name="f10" fmla="val 1457"/>
              <a:gd name="f11" fmla="val 127"/>
              <a:gd name="f12" fmla="val 1448"/>
              <a:gd name="f13" fmla="val 100"/>
              <a:gd name="f14" fmla="val 1446"/>
              <a:gd name="f15" fmla="val 98"/>
              <a:gd name="f16" fmla="val 1438"/>
              <a:gd name="f17" fmla="val 107"/>
              <a:gd name="f18" fmla="val 1436"/>
              <a:gd name="f19" fmla="val 106"/>
              <a:gd name="f20" fmla="val 1440"/>
              <a:gd name="f21" fmla="val 1451"/>
              <a:gd name="f22" fmla="val 115"/>
              <a:gd name="f23" fmla="val 1450"/>
              <a:gd name="f24" fmla="val 111"/>
              <a:gd name="f25" fmla="val 1444"/>
              <a:gd name="f26" fmla="val 109"/>
              <a:gd name="f27" fmla="val 117"/>
              <a:gd name="f28" fmla="val 1547"/>
              <a:gd name="f29" fmla="val 486"/>
              <a:gd name="f30" fmla="val 461"/>
              <a:gd name="f31" fmla="val 482"/>
              <a:gd name="f32" fmla="val 1534"/>
              <a:gd name="f33" fmla="val 388"/>
              <a:gd name="f34" fmla="val 1530"/>
              <a:gd name="f35" fmla="val 417"/>
              <a:gd name="f36" fmla="val 422"/>
              <a:gd name="f37" fmla="val 1532"/>
              <a:gd name="f38" fmla="val 420"/>
              <a:gd name="f39" fmla="val 1536"/>
              <a:gd name="f40" fmla="val 415"/>
              <a:gd name="f41" fmla="val 413"/>
              <a:gd name="f42" fmla="val 409"/>
              <a:gd name="f43" fmla="val 399"/>
              <a:gd name="f44" fmla="val 397"/>
              <a:gd name="f45" fmla="val 418"/>
              <a:gd name="f46" fmla="val 424"/>
              <a:gd name="f47" fmla="val 380"/>
              <a:gd name="f48" fmla="val 378"/>
              <a:gd name="f49" fmla="val 382"/>
              <a:gd name="f50" fmla="val 390"/>
              <a:gd name="f51" fmla="val 394"/>
              <a:gd name="f52" fmla="val 1546"/>
              <a:gd name="f53" fmla="val 401"/>
              <a:gd name="f54" fmla="val 1544"/>
              <a:gd name="f55" fmla="val 1538"/>
              <a:gd name="f56" fmla="val 386"/>
              <a:gd name="f57" fmla="val 1540"/>
              <a:gd name="f58" fmla="val 411"/>
              <a:gd name="f59" fmla="val 1542"/>
              <a:gd name="f60" fmla="val 434"/>
              <a:gd name="f61" fmla="val 436"/>
              <a:gd name="f62" fmla="val 430"/>
              <a:gd name="f63" fmla="val 1515"/>
              <a:gd name="f64" fmla="val 374"/>
              <a:gd name="f65" fmla="val 1517"/>
              <a:gd name="f66" fmla="val 370"/>
              <a:gd name="f67" fmla="val 369"/>
              <a:gd name="f68" fmla="val 365"/>
              <a:gd name="f69" fmla="val 1513"/>
              <a:gd name="f70" fmla="val 372"/>
              <a:gd name="f71" fmla="val 1519"/>
              <a:gd name="f72" fmla="val 395"/>
              <a:gd name="f73" fmla="val 1522"/>
              <a:gd name="f74" fmla="val 1528"/>
              <a:gd name="f75" fmla="val 440"/>
              <a:gd name="f76" fmla="val 459"/>
              <a:gd name="f77" fmla="val 457"/>
              <a:gd name="f78" fmla="val 242"/>
              <a:gd name="f79" fmla="val 226"/>
              <a:gd name="f80" fmla="val 1620"/>
              <a:gd name="f81" fmla="val 221"/>
              <a:gd name="f82" fmla="val 1617"/>
              <a:gd name="f83" fmla="val 211"/>
              <a:gd name="f84" fmla="val 1611"/>
              <a:gd name="f85" fmla="val 188"/>
              <a:gd name="f86" fmla="val 1607"/>
              <a:gd name="f87" fmla="val 178"/>
              <a:gd name="f88" fmla="val 1603"/>
              <a:gd name="f89" fmla="val 175"/>
              <a:gd name="f90" fmla="val 1592"/>
              <a:gd name="f91" fmla="val 169"/>
              <a:gd name="f92" fmla="val 1588"/>
              <a:gd name="f93" fmla="val 167"/>
              <a:gd name="f94" fmla="val 1584"/>
              <a:gd name="f95" fmla="val 163"/>
              <a:gd name="f96" fmla="val 159"/>
              <a:gd name="f97" fmla="val 152"/>
              <a:gd name="f98" fmla="val 148"/>
              <a:gd name="f99" fmla="val 1582"/>
              <a:gd name="f100" fmla="val 146"/>
              <a:gd name="f101" fmla="val 1578"/>
              <a:gd name="f102" fmla="val 1572"/>
              <a:gd name="f103" fmla="val 1569"/>
              <a:gd name="f104" fmla="val 161"/>
              <a:gd name="f105" fmla="val 171"/>
              <a:gd name="f106" fmla="val 1576"/>
              <a:gd name="f107" fmla="val 173"/>
              <a:gd name="f108" fmla="val 1580"/>
              <a:gd name="f109" fmla="val 177"/>
              <a:gd name="f110" fmla="val 182"/>
              <a:gd name="f111" fmla="val 190"/>
              <a:gd name="f112" fmla="val 200"/>
              <a:gd name="f113" fmla="val 209"/>
              <a:gd name="f114" fmla="val 217"/>
              <a:gd name="f115" fmla="val 223"/>
              <a:gd name="f116" fmla="val 230"/>
              <a:gd name="f117" fmla="val 238"/>
              <a:gd name="f118" fmla="val 244"/>
              <a:gd name="f119" fmla="val 240"/>
              <a:gd name="f120" fmla="val 236"/>
              <a:gd name="f121" fmla="val 232"/>
              <a:gd name="f122" fmla="val 1567"/>
              <a:gd name="f123" fmla="val 225"/>
              <a:gd name="f124" fmla="val 1565"/>
              <a:gd name="f125" fmla="val 205"/>
              <a:gd name="f126" fmla="val 202"/>
              <a:gd name="f127" fmla="val 198"/>
              <a:gd name="f128" fmla="val 1561"/>
              <a:gd name="f129" fmla="val 196"/>
              <a:gd name="f130" fmla="val 1557"/>
              <a:gd name="f131" fmla="val 1549"/>
              <a:gd name="f132" fmla="val 184"/>
              <a:gd name="f133" fmla="val 157"/>
              <a:gd name="f134" fmla="val 155"/>
              <a:gd name="f135" fmla="val 138"/>
              <a:gd name="f136" fmla="val 134"/>
              <a:gd name="f137" fmla="val 132"/>
              <a:gd name="f138" fmla="val 1526"/>
              <a:gd name="f139" fmla="val 123"/>
              <a:gd name="f140" fmla="val 104"/>
              <a:gd name="f141" fmla="val 102"/>
              <a:gd name="f142" fmla="val 1521"/>
              <a:gd name="f143" fmla="val 86"/>
              <a:gd name="f144" fmla="val 81"/>
              <a:gd name="f145" fmla="val 79"/>
              <a:gd name="f146" fmla="val 1501"/>
              <a:gd name="f147" fmla="val 71"/>
              <a:gd name="f148" fmla="val 1498"/>
              <a:gd name="f149" fmla="val 67"/>
              <a:gd name="f150" fmla="val 65"/>
              <a:gd name="f151" fmla="val 1494"/>
              <a:gd name="f152" fmla="val 63"/>
              <a:gd name="f153" fmla="val 1492"/>
              <a:gd name="f154" fmla="val 1486"/>
              <a:gd name="f155" fmla="val 1482"/>
              <a:gd name="f156" fmla="val 73"/>
              <a:gd name="f157" fmla="val 1476"/>
              <a:gd name="f158" fmla="val 75"/>
              <a:gd name="f159" fmla="val 1474"/>
              <a:gd name="f160" fmla="val 1471"/>
              <a:gd name="f161" fmla="val 1469"/>
              <a:gd name="f162" fmla="val 1467"/>
              <a:gd name="f163" fmla="val 1473"/>
              <a:gd name="f164" fmla="val 82"/>
              <a:gd name="f165" fmla="val 84"/>
              <a:gd name="f166" fmla="val 90"/>
              <a:gd name="f167" fmla="val 92"/>
              <a:gd name="f168" fmla="val 96"/>
              <a:gd name="f169" fmla="val 1488"/>
              <a:gd name="f170" fmla="val 1490"/>
              <a:gd name="f171" fmla="val 125"/>
              <a:gd name="f172" fmla="val 130"/>
              <a:gd name="f173" fmla="val 1478"/>
              <a:gd name="f174" fmla="val 119"/>
              <a:gd name="f175" fmla="val 1465"/>
              <a:gd name="f176" fmla="val 1461"/>
              <a:gd name="f177" fmla="val 1455"/>
              <a:gd name="f178" fmla="val 77"/>
              <a:gd name="f179" fmla="val 88"/>
              <a:gd name="f180" fmla="val 1428"/>
              <a:gd name="f181" fmla="val 1430"/>
              <a:gd name="f182" fmla="val 61"/>
              <a:gd name="f183" fmla="val 1409"/>
              <a:gd name="f184" fmla="val 42"/>
              <a:gd name="f185" fmla="val 1407"/>
              <a:gd name="f186" fmla="val 34"/>
              <a:gd name="f187" fmla="val 38"/>
              <a:gd name="f188" fmla="val 1405"/>
              <a:gd name="f189" fmla="val 33"/>
              <a:gd name="f190" fmla="val 31"/>
              <a:gd name="f191" fmla="val 29"/>
              <a:gd name="f192" fmla="val 19"/>
              <a:gd name="f193" fmla="val 15"/>
              <a:gd name="f194" fmla="val 11"/>
              <a:gd name="f195" fmla="val 1402"/>
              <a:gd name="f196" fmla="val 328"/>
              <a:gd name="f197" fmla="val 4"/>
              <a:gd name="f198" fmla="val 336"/>
              <a:gd name="f199" fmla="val 6"/>
              <a:gd name="f200" fmla="val 353"/>
              <a:gd name="f201" fmla="val 8"/>
              <a:gd name="f202" fmla="val 357"/>
              <a:gd name="f203" fmla="val 10"/>
              <a:gd name="f204" fmla="val 359"/>
              <a:gd name="f205" fmla="val 13"/>
              <a:gd name="f206" fmla="val 392"/>
              <a:gd name="f207" fmla="val 2"/>
              <a:gd name="f208" fmla="val 426"/>
              <a:gd name="f209" fmla="val 432"/>
              <a:gd name="f210" fmla="val 438"/>
              <a:gd name="f211" fmla="val 21"/>
              <a:gd name="f212" fmla="val 405"/>
              <a:gd name="f213" fmla="val 17"/>
              <a:gd name="f214" fmla="val 27"/>
              <a:gd name="f215" fmla="val 23"/>
              <a:gd name="f216" fmla="val 367"/>
              <a:gd name="f217" fmla="val 361"/>
              <a:gd name="f218" fmla="val 326"/>
              <a:gd name="f219" fmla="val 311"/>
              <a:gd name="f220" fmla="val 305"/>
              <a:gd name="f221" fmla="val 303"/>
              <a:gd name="f222" fmla="val 299"/>
              <a:gd name="f223" fmla="val 298"/>
              <a:gd name="f224" fmla="val 296"/>
              <a:gd name="f225" fmla="val 322"/>
              <a:gd name="f226" fmla="val 330"/>
              <a:gd name="f227" fmla="val 317"/>
              <a:gd name="f228" fmla="val 313"/>
              <a:gd name="f229" fmla="val 315"/>
              <a:gd name="f230" fmla="val 319"/>
              <a:gd name="f231" fmla="val 40"/>
              <a:gd name="f232" fmla="val 334"/>
              <a:gd name="f233" fmla="val 355"/>
              <a:gd name="f234" fmla="val 363"/>
              <a:gd name="f235" fmla="val 44"/>
              <a:gd name="f236" fmla="val 46"/>
              <a:gd name="f237" fmla="val 351"/>
              <a:gd name="f238" fmla="val 340"/>
              <a:gd name="f239" fmla="val 338"/>
              <a:gd name="f240" fmla="val 48"/>
              <a:gd name="f241" fmla="val 50"/>
              <a:gd name="f242" fmla="val 52"/>
              <a:gd name="f243" fmla="val 384"/>
              <a:gd name="f244" fmla="val 56"/>
              <a:gd name="f245" fmla="val 54"/>
              <a:gd name="f246" fmla="val 58"/>
              <a:gd name="f247" fmla="val 376"/>
              <a:gd name="f248" fmla="val 403"/>
              <a:gd name="f249" fmla="val 36"/>
              <a:gd name="f250" fmla="val 428"/>
              <a:gd name="f251" fmla="val 455"/>
              <a:gd name="f252" fmla="val 451"/>
              <a:gd name="f253" fmla="val 480"/>
              <a:gd name="f254" fmla="val 468"/>
              <a:gd name="f255" fmla="val 465"/>
              <a:gd name="f256" fmla="val 466"/>
              <a:gd name="f257" fmla="val 463"/>
              <a:gd name="f258" fmla="val 488"/>
              <a:gd name="f259" fmla="val 449"/>
              <a:gd name="f260" fmla="val 453"/>
              <a:gd name="f261" fmla="val 514"/>
              <a:gd name="f262" fmla="val 549"/>
              <a:gd name="f263" fmla="val 538"/>
              <a:gd name="f264" fmla="val 547"/>
              <a:gd name="f265" fmla="val 553"/>
              <a:gd name="f266" fmla="val 507"/>
              <a:gd name="f267" fmla="val 478"/>
              <a:gd name="f268" fmla="val 513"/>
              <a:gd name="f269" fmla="val 616"/>
              <a:gd name="f270" fmla="val 637"/>
              <a:gd name="f271" fmla="val 634"/>
              <a:gd name="f272" fmla="val 628"/>
              <a:gd name="f273" fmla="val 632"/>
              <a:gd name="f274" fmla="val 620"/>
              <a:gd name="f275" fmla="val 597"/>
              <a:gd name="f276" fmla="val 586"/>
              <a:gd name="f277" fmla="val 589"/>
              <a:gd name="f278" fmla="val 576"/>
              <a:gd name="f279" fmla="val 570"/>
              <a:gd name="f280" fmla="val 582"/>
              <a:gd name="f281" fmla="val 599"/>
              <a:gd name="f282" fmla="val 618"/>
              <a:gd name="f283" fmla="val 635"/>
              <a:gd name="f284" fmla="val 605"/>
              <a:gd name="f285" fmla="val 610"/>
              <a:gd name="f286" fmla="val 624"/>
              <a:gd name="f287" fmla="val 591"/>
              <a:gd name="f288" fmla="val 643"/>
              <a:gd name="f289" fmla="val 651"/>
              <a:gd name="f290" fmla="val 655"/>
              <a:gd name="f291" fmla="val 647"/>
              <a:gd name="f292" fmla="val 645"/>
              <a:gd name="f293" fmla="val 614"/>
              <a:gd name="f294" fmla="val 601"/>
              <a:gd name="f295" fmla="val 607"/>
              <a:gd name="f296" fmla="val 584"/>
              <a:gd name="f297" fmla="val 626"/>
              <a:gd name="f298" fmla="val 630"/>
              <a:gd name="f299" fmla="val 641"/>
              <a:gd name="f300" fmla="val 649"/>
              <a:gd name="f301" fmla="val 653"/>
              <a:gd name="f302" fmla="val 1135"/>
              <a:gd name="f303" fmla="val 1131"/>
              <a:gd name="f304" fmla="val 1123"/>
              <a:gd name="f305" fmla="val 1117"/>
              <a:gd name="f306" fmla="val 1121"/>
              <a:gd name="f307" fmla="val 1129"/>
              <a:gd name="f308" fmla="val 1553"/>
              <a:gd name="f309" fmla="val 1555"/>
              <a:gd name="f310" fmla="val 1138"/>
              <a:gd name="f311" fmla="val 1570"/>
              <a:gd name="f312" fmla="val 1563"/>
              <a:gd name="f313" fmla="val 1119"/>
              <a:gd name="f314" fmla="val 1115"/>
              <a:gd name="f315" fmla="val 1114"/>
              <a:gd name="f316" fmla="val 1112"/>
              <a:gd name="f317" fmla="val 1104"/>
              <a:gd name="f318" fmla="val 1098"/>
              <a:gd name="f319" fmla="val 1094"/>
              <a:gd name="f320" fmla="val 1083"/>
              <a:gd name="f321" fmla="val 1079"/>
              <a:gd name="f322" fmla="val 1077"/>
              <a:gd name="f323" fmla="val 1559"/>
              <a:gd name="f324" fmla="val 1075"/>
              <a:gd name="f325" fmla="val 1073"/>
              <a:gd name="f326" fmla="val 1071"/>
              <a:gd name="f327" fmla="val 1551"/>
              <a:gd name="f328" fmla="val 1069"/>
              <a:gd name="f329" fmla="val 1066"/>
              <a:gd name="f330" fmla="val 1062"/>
              <a:gd name="f331" fmla="val 1056"/>
              <a:gd name="f332" fmla="val 1048"/>
              <a:gd name="f333" fmla="val 1033"/>
              <a:gd name="f334" fmla="val 1037"/>
              <a:gd name="f335" fmla="val 1031"/>
              <a:gd name="f336" fmla="val 1025"/>
              <a:gd name="f337" fmla="val 1021"/>
              <a:gd name="f338" fmla="val 1019"/>
              <a:gd name="f339" fmla="val 1018"/>
              <a:gd name="f340" fmla="val 1016"/>
              <a:gd name="f341" fmla="val 1014"/>
              <a:gd name="f342" fmla="val 1012"/>
              <a:gd name="f343" fmla="val 1008"/>
              <a:gd name="f344" fmla="val 1004"/>
              <a:gd name="f345" fmla="val 1006"/>
              <a:gd name="f346" fmla="val 1010"/>
              <a:gd name="f347" fmla="val 1002"/>
              <a:gd name="f348" fmla="val 977"/>
              <a:gd name="f349" fmla="val 962"/>
              <a:gd name="f350" fmla="val 960"/>
              <a:gd name="f351" fmla="val 956"/>
              <a:gd name="f352" fmla="val 954"/>
              <a:gd name="f353" fmla="val 1622"/>
              <a:gd name="f354" fmla="val 1609"/>
              <a:gd name="f355" fmla="val 1594"/>
              <a:gd name="f356" fmla="val 958"/>
              <a:gd name="f357" fmla="val 1590"/>
              <a:gd name="f358" fmla="val 1574"/>
              <a:gd name="f359" fmla="val 935"/>
              <a:gd name="f360" fmla="val 925"/>
              <a:gd name="f361" fmla="val 916"/>
              <a:gd name="f362" fmla="val 904"/>
              <a:gd name="f363" fmla="val 898"/>
              <a:gd name="f364" fmla="val 900"/>
              <a:gd name="f365" fmla="val 906"/>
              <a:gd name="f366" fmla="val 929"/>
              <a:gd name="f367" fmla="val 950"/>
              <a:gd name="f368" fmla="val 946"/>
              <a:gd name="f369" fmla="val 941"/>
              <a:gd name="f370" fmla="val 939"/>
              <a:gd name="f371" fmla="val 937"/>
              <a:gd name="f372" fmla="val 933"/>
              <a:gd name="f373" fmla="val 931"/>
              <a:gd name="f374" fmla="val 927"/>
              <a:gd name="f375" fmla="val 923"/>
              <a:gd name="f376" fmla="val 922"/>
              <a:gd name="f377" fmla="val 920"/>
              <a:gd name="f378" fmla="val 918"/>
              <a:gd name="f379" fmla="val 914"/>
              <a:gd name="f380" fmla="val 910"/>
              <a:gd name="f381" fmla="val 908"/>
              <a:gd name="f382" fmla="val 912"/>
              <a:gd name="f383" fmla="val 902"/>
              <a:gd name="f384" fmla="val 895"/>
              <a:gd name="f385" fmla="val 891"/>
              <a:gd name="f386" fmla="val 897"/>
              <a:gd name="f387" fmla="val 883"/>
              <a:gd name="f388" fmla="val 881"/>
              <a:gd name="f389" fmla="val 879"/>
              <a:gd name="f390" fmla="val 874"/>
              <a:gd name="f391" fmla="val 864"/>
              <a:gd name="f392" fmla="val 862"/>
              <a:gd name="f393" fmla="val 860"/>
              <a:gd name="f394" fmla="val 856"/>
              <a:gd name="f395" fmla="val 852"/>
              <a:gd name="f396" fmla="val 845"/>
              <a:gd name="f397" fmla="val 843"/>
              <a:gd name="f398" fmla="val 847"/>
              <a:gd name="f399" fmla="val 841"/>
              <a:gd name="f400" fmla="val 839"/>
              <a:gd name="f401" fmla="val 837"/>
              <a:gd name="f402" fmla="val 835"/>
              <a:gd name="f403" fmla="val 831"/>
              <a:gd name="f404" fmla="val 829"/>
              <a:gd name="f405" fmla="val 1524"/>
              <a:gd name="f406" fmla="val 824"/>
              <a:gd name="f407" fmla="val 822"/>
              <a:gd name="f408" fmla="val 827"/>
              <a:gd name="f409" fmla="val 826"/>
              <a:gd name="f410" fmla="val 820"/>
              <a:gd name="f411" fmla="val 818"/>
              <a:gd name="f412" fmla="val 814"/>
              <a:gd name="f413" fmla="val 812"/>
              <a:gd name="f414" fmla="val 810"/>
              <a:gd name="f415" fmla="val 808"/>
              <a:gd name="f416" fmla="val 806"/>
              <a:gd name="f417" fmla="val 801"/>
              <a:gd name="f418" fmla="val 799"/>
              <a:gd name="f419" fmla="val 797"/>
              <a:gd name="f420" fmla="val 795"/>
              <a:gd name="f421" fmla="val 793"/>
              <a:gd name="f422" fmla="val 781"/>
              <a:gd name="f423" fmla="val 774"/>
              <a:gd name="f424" fmla="val 770"/>
              <a:gd name="f425" fmla="val 762"/>
              <a:gd name="f426" fmla="val 758"/>
              <a:gd name="f427" fmla="val 760"/>
              <a:gd name="f428" fmla="val 753"/>
              <a:gd name="f429" fmla="val 737"/>
              <a:gd name="f430" fmla="val 728"/>
              <a:gd name="f431" fmla="val 722"/>
              <a:gd name="f432" fmla="val 720"/>
              <a:gd name="f433" fmla="val 716"/>
              <a:gd name="f434" fmla="val 708"/>
              <a:gd name="f435" fmla="val 699"/>
              <a:gd name="f436" fmla="val 714"/>
              <a:gd name="f437" fmla="val 718"/>
              <a:gd name="f438" fmla="val 705"/>
              <a:gd name="f439" fmla="val 697"/>
              <a:gd name="f440" fmla="val 691"/>
              <a:gd name="f441" fmla="val 682"/>
              <a:gd name="f442" fmla="val 685"/>
              <a:gd name="f443" fmla="val 687"/>
              <a:gd name="f444" fmla="val 1586"/>
              <a:gd name="f445" fmla="val 683"/>
              <a:gd name="f446" fmla="val 678"/>
              <a:gd name="f447" fmla="val 672"/>
              <a:gd name="f448" fmla="val 660"/>
              <a:gd name="f449" fmla="val 657"/>
              <a:gd name="f450" fmla="val 658"/>
              <a:gd name="f451" fmla="val 664"/>
              <a:gd name="f452" fmla="val 670"/>
              <a:gd name="f453" fmla="val 1597"/>
              <a:gd name="f454" fmla="val 666"/>
              <a:gd name="f455" fmla="val 662"/>
              <a:gd name="f456" fmla="val 1605"/>
              <a:gd name="f457" fmla="val 1601"/>
              <a:gd name="f458" fmla="val 1595"/>
              <a:gd name="f459" fmla="val 1599"/>
              <a:gd name="f460" fmla="val 622"/>
              <a:gd name="f461" fmla="val 1613"/>
              <a:gd name="f462" fmla="val 609"/>
              <a:gd name="f463" fmla="val 603"/>
              <a:gd name="f464" fmla="val 1615"/>
              <a:gd name="f465" fmla="val 587"/>
              <a:gd name="f466" fmla="val 561"/>
              <a:gd name="f467" fmla="val 545"/>
              <a:gd name="f468" fmla="val 534"/>
              <a:gd name="f469" fmla="val 528"/>
              <a:gd name="f470" fmla="val 522"/>
              <a:gd name="f471" fmla="val 520"/>
              <a:gd name="f472" fmla="val 518"/>
              <a:gd name="f473" fmla="val 509"/>
              <a:gd name="f474" fmla="val 503"/>
              <a:gd name="f475" fmla="val 493"/>
              <a:gd name="f476" fmla="val 490"/>
              <a:gd name="f477" fmla="val 491"/>
              <a:gd name="f478" fmla="val 495"/>
              <a:gd name="f479" fmla="val 526"/>
              <a:gd name="f480" fmla="val 532"/>
              <a:gd name="f481" fmla="val 536"/>
              <a:gd name="f482" fmla="val 541"/>
              <a:gd name="f483" fmla="val 539"/>
              <a:gd name="f484" fmla="val 543"/>
              <a:gd name="f485" fmla="val 551"/>
              <a:gd name="f486" fmla="val 555"/>
              <a:gd name="f487" fmla="val 557"/>
              <a:gd name="f488" fmla="val 559"/>
              <a:gd name="f489" fmla="val 530"/>
              <a:gd name="f490" fmla="val 572"/>
              <a:gd name="f491" fmla="val 511"/>
              <a:gd name="f492" fmla="val 499"/>
              <a:gd name="f493" fmla="val 484"/>
              <a:gd name="f494" fmla="val 442"/>
              <a:gd name="f495" fmla="val 472"/>
              <a:gd name="f496" fmla="val 476"/>
              <a:gd name="f497" fmla="val 497"/>
              <a:gd name="f498" fmla="val 639"/>
              <a:gd name="f499" fmla="val 566"/>
              <a:gd name="f500" fmla="val 447"/>
              <a:gd name="f501" fmla="val 443"/>
              <a:gd name="f502" fmla="val 407"/>
              <a:gd name="f503" fmla="val 445"/>
              <a:gd name="f504" fmla="val 470"/>
              <a:gd name="f505" fmla="val 516"/>
              <a:gd name="f506" fmla="val 524"/>
              <a:gd name="f507" fmla="val 568"/>
              <a:gd name="f508" fmla="val 505"/>
              <a:gd name="f509" fmla="val 474"/>
              <a:gd name="f510" fmla="val 1511"/>
              <a:gd name="f511" fmla="val 1507"/>
              <a:gd name="f512" fmla="val 1505"/>
              <a:gd name="f513" fmla="val 1503"/>
              <a:gd name="f514" fmla="val 332"/>
              <a:gd name="f515" fmla="val 324"/>
              <a:gd name="f516" fmla="val 280"/>
              <a:gd name="f517" fmla="val 349"/>
              <a:gd name="f518" fmla="val 274"/>
              <a:gd name="f519" fmla="val 246"/>
              <a:gd name="f520" fmla="val 261"/>
              <a:gd name="f521" fmla="val 286"/>
              <a:gd name="f522" fmla="val 290"/>
              <a:gd name="f523" fmla="val 282"/>
              <a:gd name="f524" fmla="val 321"/>
              <a:gd name="f525" fmla="val 346"/>
              <a:gd name="f526" fmla="val 347"/>
              <a:gd name="f527" fmla="val 309"/>
              <a:gd name="f528" fmla="val 276"/>
              <a:gd name="f529" fmla="val 263"/>
              <a:gd name="f530" fmla="val 257"/>
              <a:gd name="f531" fmla="val 255"/>
              <a:gd name="f532" fmla="val 273"/>
              <a:gd name="f533" fmla="val 278"/>
              <a:gd name="f534" fmla="val 294"/>
              <a:gd name="f535" fmla="val 342"/>
              <a:gd name="f536" fmla="val 307"/>
              <a:gd name="f537" fmla="val 301"/>
              <a:gd name="f538" fmla="val 288"/>
              <a:gd name="f539" fmla="val 265"/>
              <a:gd name="f540" fmla="val 267"/>
              <a:gd name="f541" fmla="val 284"/>
              <a:gd name="f542" fmla="val 259"/>
              <a:gd name="f543" fmla="val 1618"/>
              <a:gd name="f544" fmla="val 578"/>
              <a:gd name="f545" fmla="val 562"/>
              <a:gd name="f546" fmla="val 564"/>
              <a:gd name="f547" fmla="val 1100"/>
              <a:gd name="f548" fmla="val 1102"/>
              <a:gd name="f549" fmla="val 668"/>
              <a:gd name="f550" fmla="val 676"/>
              <a:gd name="f551" fmla="val 680"/>
              <a:gd name="f552" fmla="val 689"/>
              <a:gd name="f553" fmla="val 695"/>
              <a:gd name="f554" fmla="val 741"/>
              <a:gd name="f555" fmla="val 751"/>
              <a:gd name="f556" fmla="val 749"/>
              <a:gd name="f557" fmla="val 745"/>
              <a:gd name="f558" fmla="val 1496"/>
              <a:gd name="f559" fmla="val 136"/>
              <a:gd name="f560" fmla="val 1453"/>
              <a:gd name="f561" fmla="val 1434"/>
              <a:gd name="f562" fmla="val 1421"/>
              <a:gd name="f563" fmla="val 1425"/>
              <a:gd name="f564" fmla="val 1426"/>
              <a:gd name="f565" fmla="val 121"/>
              <a:gd name="f566" fmla="val 1442"/>
              <a:gd name="f567" fmla="val 1423"/>
              <a:gd name="f568" fmla="val 1463"/>
              <a:gd name="f569" fmla="val 150"/>
              <a:gd name="f570" fmla="val 144"/>
              <a:gd name="f571" fmla="val 142"/>
              <a:gd name="f572" fmla="val 140"/>
              <a:gd name="f573" fmla="val 1432"/>
              <a:gd name="f574" fmla="val 1419"/>
              <a:gd name="f575" fmla="val 1415"/>
              <a:gd name="f576" fmla="val 94"/>
              <a:gd name="f577" fmla="val 1417"/>
              <a:gd name="f578" fmla="val 1413"/>
              <a:gd name="f579" fmla="val 1411"/>
              <a:gd name="f580" fmla="val 69"/>
              <a:gd name="f581" fmla="val 59"/>
              <a:gd name="f582" fmla="val 1484"/>
              <a:gd name="f583" fmla="val 971"/>
              <a:gd name="f584" fmla="val 973"/>
              <a:gd name="f585" fmla="val 970"/>
              <a:gd name="f586" fmla="val 964"/>
              <a:gd name="f587" fmla="val 975"/>
              <a:gd name="f588" fmla="val 1064"/>
              <a:gd name="f589" fmla="val 1081"/>
              <a:gd name="f590" fmla="val 1096"/>
              <a:gd name="f591" fmla="val 1090"/>
              <a:gd name="f592" fmla="val 1092"/>
              <a:gd name="f593" fmla="val 1089"/>
              <a:gd name="f594" fmla="val 1087"/>
              <a:gd name="f595" fmla="val 1085"/>
              <a:gd name="f596" fmla="val 1042"/>
              <a:gd name="f597" fmla="val 1046"/>
              <a:gd name="f598" fmla="val 1044"/>
              <a:gd name="f599" fmla="val 948"/>
              <a:gd name="f600" fmla="val 952"/>
              <a:gd name="f601" fmla="val 996"/>
              <a:gd name="f602" fmla="val 998"/>
              <a:gd name="f603" fmla="val 1000"/>
              <a:gd name="f604" fmla="val 994"/>
              <a:gd name="f605" fmla="val 987"/>
              <a:gd name="f606" fmla="val 981"/>
              <a:gd name="f607" fmla="val 983"/>
              <a:gd name="f608" fmla="val 989"/>
              <a:gd name="f609" fmla="val 993"/>
              <a:gd name="f610" fmla="val 991"/>
              <a:gd name="f611" fmla="val 966"/>
              <a:gd name="f612" fmla="val 968"/>
              <a:gd name="f613" fmla="val 979"/>
              <a:gd name="f614" fmla="val 985"/>
              <a:gd name="f615" fmla="val 1027"/>
              <a:gd name="f616" fmla="val 1023"/>
              <a:gd name="f617" fmla="val 1029"/>
              <a:gd name="f618" fmla="val 1050"/>
              <a:gd name="f619" fmla="val 1052"/>
              <a:gd name="f620" fmla="val 1058"/>
              <a:gd name="f621" fmla="val 1499"/>
              <a:gd name="f622" fmla="val 1067"/>
              <a:gd name="f623" fmla="val 1054"/>
              <a:gd name="f624" fmla="val 1041"/>
              <a:gd name="f625" fmla="val 943"/>
              <a:gd name="f626" fmla="val 1480"/>
              <a:gd name="f627" fmla="val 816"/>
              <a:gd name="f628" fmla="val 802"/>
              <a:gd name="f629" fmla="val 945"/>
              <a:gd name="f630" fmla="val 791"/>
              <a:gd name="f631" fmla="val 789"/>
              <a:gd name="f632" fmla="val 849"/>
              <a:gd name="f633" fmla="val 889"/>
              <a:gd name="f634" fmla="val 893"/>
              <a:gd name="f635" fmla="val 872"/>
              <a:gd name="f636" fmla="val 858"/>
              <a:gd name="f637" fmla="val 850"/>
              <a:gd name="f638" fmla="val 693"/>
              <a:gd name="f639" fmla="val 701"/>
              <a:gd name="f640" fmla="val 703"/>
              <a:gd name="f641" fmla="val 1137"/>
              <a:gd name="f642" fmla="val 1133"/>
              <a:gd name="f643" fmla="+- 0 0 -90"/>
              <a:gd name="f644" fmla="*/ f3 1 1624"/>
              <a:gd name="f645" fmla="*/ f4 1 1148"/>
              <a:gd name="f646" fmla="+- f7 0 f5"/>
              <a:gd name="f647" fmla="+- f6 0 f5"/>
              <a:gd name="f648" fmla="*/ f643 f0 1"/>
              <a:gd name="f649" fmla="*/ f647 1 1624"/>
              <a:gd name="f650" fmla="*/ f646 1 1148"/>
              <a:gd name="f651" fmla="*/ f648 1 f2"/>
              <a:gd name="f652" fmla="*/ 1450 1 f649"/>
              <a:gd name="f653" fmla="*/ 117 1 f650"/>
              <a:gd name="f654" fmla="*/ 1459 1 f649"/>
              <a:gd name="f655" fmla="*/ 129 1 f650"/>
              <a:gd name="f656" fmla="*/ 1515 1 f649"/>
              <a:gd name="f657" fmla="*/ 382 1 f650"/>
              <a:gd name="f658" fmla="*/ 1584 1 f649"/>
              <a:gd name="f659" fmla="*/ 152 1 f650"/>
              <a:gd name="f660" fmla="*/ 1557 1 f649"/>
              <a:gd name="f661" fmla="*/ 196 1 f650"/>
              <a:gd name="f662" fmla="*/ 79 1 f650"/>
              <a:gd name="f663" fmla="*/ 1455 1 f649"/>
              <a:gd name="f664" fmla="*/ 92 1 f650"/>
              <a:gd name="f665" fmla="*/ 13 1 f649"/>
              <a:gd name="f666" fmla="*/ 380 1 f650"/>
              <a:gd name="f667" fmla="*/ 11 1 f649"/>
              <a:gd name="f668" fmla="*/ 409 1 f650"/>
              <a:gd name="f669" fmla="*/ 31 1 f649"/>
              <a:gd name="f670" fmla="*/ 336 1 f650"/>
              <a:gd name="f671" fmla="*/ 48 1 f649"/>
              <a:gd name="f672" fmla="*/ 38 1 f649"/>
              <a:gd name="f673" fmla="*/ 403 1 f650"/>
              <a:gd name="f674" fmla="*/ 44 1 f649"/>
              <a:gd name="f675" fmla="*/ 616 1 f650"/>
              <a:gd name="f676" fmla="*/ 29 1 f649"/>
              <a:gd name="f677" fmla="*/ 591 1 f650"/>
              <a:gd name="f678" fmla="*/ 0 1 f649"/>
              <a:gd name="f679" fmla="*/ 632 1 f650"/>
              <a:gd name="f680" fmla="*/ 1083 1 f650"/>
              <a:gd name="f681" fmla="*/ 1551 1 f649"/>
              <a:gd name="f682" fmla="*/ 1006 1 f650"/>
              <a:gd name="f683" fmla="*/ 1534 1 f649"/>
              <a:gd name="f684" fmla="*/ 946 1 f650"/>
              <a:gd name="f685" fmla="*/ 1530 1 f649"/>
              <a:gd name="f686" fmla="*/ 898 1 f650"/>
              <a:gd name="f687" fmla="*/ 1532 1 f649"/>
              <a:gd name="f688" fmla="*/ 820 1 f650"/>
              <a:gd name="f689" fmla="*/ 1572 1 f649"/>
              <a:gd name="f690" fmla="*/ 708 1 f650"/>
              <a:gd name="f691" fmla="*/ 1580 1 f649"/>
              <a:gd name="f692" fmla="*/ 634 1 f650"/>
              <a:gd name="f693" fmla="*/ 1582 1 f649"/>
              <a:gd name="f694" fmla="*/ 495 1 f650"/>
              <a:gd name="f695" fmla="*/ 1578 1 f649"/>
              <a:gd name="f696" fmla="*/ 555 1 f650"/>
              <a:gd name="f697" fmla="*/ 1546 1 f649"/>
              <a:gd name="f698" fmla="*/ 499 1 f650"/>
              <a:gd name="f699" fmla="*/ 1536 1 f649"/>
              <a:gd name="f700" fmla="*/ 497 1 f650"/>
              <a:gd name="f701" fmla="*/ 1519 1 f649"/>
              <a:gd name="f702" fmla="*/ 417 1 f650"/>
              <a:gd name="f703" fmla="*/ 1522 1 f649"/>
              <a:gd name="f704" fmla="*/ 503 1 f650"/>
              <a:gd name="f705" fmla="*/ 1505 1 f649"/>
              <a:gd name="f706" fmla="*/ 361 1 f650"/>
              <a:gd name="f707" fmla="*/ 1513 1 f649"/>
              <a:gd name="f708" fmla="*/ 346 1 f650"/>
              <a:gd name="f709" fmla="*/ 290 1 f650"/>
              <a:gd name="f710" fmla="*/ 303 1 f650"/>
              <a:gd name="f711" fmla="*/ 1563 1 f649"/>
              <a:gd name="f712" fmla="*/ 286 1 f650"/>
              <a:gd name="f713" fmla="*/ 1595 1 f649"/>
              <a:gd name="f714" fmla="*/ 438 1 f650"/>
              <a:gd name="f715" fmla="*/ 1590 1 f649"/>
              <a:gd name="f716" fmla="*/ 394 1 f650"/>
              <a:gd name="f717" fmla="*/ 1597 1 f649"/>
              <a:gd name="f718" fmla="*/ 299 1 f650"/>
              <a:gd name="f719" fmla="*/ 34 1 f649"/>
              <a:gd name="f720" fmla="*/ 647 1 f650"/>
              <a:gd name="f721" fmla="*/ 1555 1 f649"/>
              <a:gd name="f722" fmla="*/ 689 1 f650"/>
              <a:gd name="f723" fmla="*/ 1496 1 f649"/>
              <a:gd name="f724" fmla="*/ 918 1 f650"/>
              <a:gd name="f725" fmla="*/ 1425 1 f649"/>
              <a:gd name="f726" fmla="*/ 100 1 f650"/>
              <a:gd name="f727" fmla="*/ 1436 1 f649"/>
              <a:gd name="f728" fmla="*/ 111 1 f650"/>
              <a:gd name="f729" fmla="*/ 96 1 f650"/>
              <a:gd name="f730" fmla="*/ 954 1 f650"/>
              <a:gd name="f731" fmla="*/ 991 1 f650"/>
              <a:gd name="f732" fmla="*/ 1025 1 f650"/>
              <a:gd name="f733" fmla="*/ 1041 1 f650"/>
              <a:gd name="f734" fmla="*/ 925 1 f650"/>
              <a:gd name="f735" fmla="*/ 1490 1 f649"/>
              <a:gd name="f736" fmla="*/ 970 1 f650"/>
              <a:gd name="f737" fmla="*/ 442 1 f650"/>
              <a:gd name="f738" fmla="*/ 1613 1 f649"/>
              <a:gd name="f739" fmla="*/ 943 1 f650"/>
              <a:gd name="f740" fmla="*/ 1413 1 f649"/>
              <a:gd name="f741" fmla="*/ 13 1 f650"/>
              <a:gd name="f742" fmla="*/ 1457 1 f649"/>
              <a:gd name="f743" fmla="*/ 88 1 f650"/>
              <a:gd name="f744" fmla="*/ 1442 1 f649"/>
              <a:gd name="f745" fmla="*/ 73 1 f650"/>
              <a:gd name="f746" fmla="*/ 42 1 f649"/>
              <a:gd name="f747" fmla="*/ 459 1 f650"/>
              <a:gd name="f748" fmla="*/ 1570 1 f649"/>
              <a:gd name="f749" fmla="*/ 818 1 f650"/>
              <a:gd name="f750" fmla="*/ 1592 1 f649"/>
              <a:gd name="f751" fmla="*/ 791 1 f650"/>
              <a:gd name="f752" fmla="*/ 1565 1 f649"/>
              <a:gd name="f753" fmla="*/ 1137 1 f650"/>
              <a:gd name="f754" fmla="*/ 1624 1 f649"/>
              <a:gd name="f755" fmla="*/ 0 1 f650"/>
              <a:gd name="f756" fmla="*/ 1148 1 f650"/>
              <a:gd name="f757" fmla="+- f651 0 f1"/>
              <a:gd name="f758" fmla="*/ f678 f644 1"/>
              <a:gd name="f759" fmla="*/ f754 f644 1"/>
              <a:gd name="f760" fmla="*/ f756 f645 1"/>
              <a:gd name="f761" fmla="*/ f755 f645 1"/>
              <a:gd name="f762" fmla="*/ f652 f644 1"/>
              <a:gd name="f763" fmla="*/ f653 f645 1"/>
              <a:gd name="f764" fmla="*/ f654 f644 1"/>
              <a:gd name="f765" fmla="*/ f655 f645 1"/>
              <a:gd name="f766" fmla="*/ f656 f644 1"/>
              <a:gd name="f767" fmla="*/ f657 f645 1"/>
              <a:gd name="f768" fmla="*/ f658 f644 1"/>
              <a:gd name="f769" fmla="*/ f659 f645 1"/>
              <a:gd name="f770" fmla="*/ f660 f644 1"/>
              <a:gd name="f771" fmla="*/ f661 f645 1"/>
              <a:gd name="f772" fmla="*/ f662 f645 1"/>
              <a:gd name="f773" fmla="*/ f663 f644 1"/>
              <a:gd name="f774" fmla="*/ f664 f645 1"/>
              <a:gd name="f775" fmla="*/ f665 f644 1"/>
              <a:gd name="f776" fmla="*/ f666 f645 1"/>
              <a:gd name="f777" fmla="*/ f667 f644 1"/>
              <a:gd name="f778" fmla="*/ f668 f645 1"/>
              <a:gd name="f779" fmla="*/ f669 f644 1"/>
              <a:gd name="f780" fmla="*/ f670 f645 1"/>
              <a:gd name="f781" fmla="*/ f671 f644 1"/>
              <a:gd name="f782" fmla="*/ f672 f644 1"/>
              <a:gd name="f783" fmla="*/ f673 f645 1"/>
              <a:gd name="f784" fmla="*/ f674 f644 1"/>
              <a:gd name="f785" fmla="*/ f675 f645 1"/>
              <a:gd name="f786" fmla="*/ f676 f644 1"/>
              <a:gd name="f787" fmla="*/ f677 f645 1"/>
              <a:gd name="f788" fmla="*/ f679 f645 1"/>
              <a:gd name="f789" fmla="*/ f680 f645 1"/>
              <a:gd name="f790" fmla="*/ f681 f644 1"/>
              <a:gd name="f791" fmla="*/ f682 f645 1"/>
              <a:gd name="f792" fmla="*/ f683 f644 1"/>
              <a:gd name="f793" fmla="*/ f684 f645 1"/>
              <a:gd name="f794" fmla="*/ f685 f644 1"/>
              <a:gd name="f795" fmla="*/ f686 f645 1"/>
              <a:gd name="f796" fmla="*/ f687 f644 1"/>
              <a:gd name="f797" fmla="*/ f688 f645 1"/>
              <a:gd name="f798" fmla="*/ f689 f644 1"/>
              <a:gd name="f799" fmla="*/ f690 f645 1"/>
              <a:gd name="f800" fmla="*/ f691 f644 1"/>
              <a:gd name="f801" fmla="*/ f692 f645 1"/>
              <a:gd name="f802" fmla="*/ f693 f644 1"/>
              <a:gd name="f803" fmla="*/ f694 f645 1"/>
              <a:gd name="f804" fmla="*/ f695 f644 1"/>
              <a:gd name="f805" fmla="*/ f696 f645 1"/>
              <a:gd name="f806" fmla="*/ f697 f644 1"/>
              <a:gd name="f807" fmla="*/ f698 f645 1"/>
              <a:gd name="f808" fmla="*/ f699 f644 1"/>
              <a:gd name="f809" fmla="*/ f700 f645 1"/>
              <a:gd name="f810" fmla="*/ f701 f644 1"/>
              <a:gd name="f811" fmla="*/ f702 f645 1"/>
              <a:gd name="f812" fmla="*/ f703 f644 1"/>
              <a:gd name="f813" fmla="*/ f704 f645 1"/>
              <a:gd name="f814" fmla="*/ f705 f644 1"/>
              <a:gd name="f815" fmla="*/ f706 f645 1"/>
              <a:gd name="f816" fmla="*/ f707 f644 1"/>
              <a:gd name="f817" fmla="*/ f708 f645 1"/>
              <a:gd name="f818" fmla="*/ f709 f645 1"/>
              <a:gd name="f819" fmla="*/ f710 f645 1"/>
              <a:gd name="f820" fmla="*/ f711 f644 1"/>
              <a:gd name="f821" fmla="*/ f712 f645 1"/>
              <a:gd name="f822" fmla="*/ f713 f644 1"/>
              <a:gd name="f823" fmla="*/ f714 f645 1"/>
              <a:gd name="f824" fmla="*/ f715 f644 1"/>
              <a:gd name="f825" fmla="*/ f716 f645 1"/>
              <a:gd name="f826" fmla="*/ f717 f644 1"/>
              <a:gd name="f827" fmla="*/ f718 f645 1"/>
              <a:gd name="f828" fmla="*/ f719 f644 1"/>
              <a:gd name="f829" fmla="*/ f720 f645 1"/>
              <a:gd name="f830" fmla="*/ f721 f644 1"/>
              <a:gd name="f831" fmla="*/ f722 f645 1"/>
              <a:gd name="f832" fmla="*/ f723 f644 1"/>
              <a:gd name="f833" fmla="*/ f724 f645 1"/>
              <a:gd name="f834" fmla="*/ f725 f644 1"/>
              <a:gd name="f835" fmla="*/ f726 f645 1"/>
              <a:gd name="f836" fmla="*/ f727 f644 1"/>
              <a:gd name="f837" fmla="*/ f728 f645 1"/>
              <a:gd name="f838" fmla="*/ f729 f645 1"/>
              <a:gd name="f839" fmla="*/ f730 f645 1"/>
              <a:gd name="f840" fmla="*/ f731 f645 1"/>
              <a:gd name="f841" fmla="*/ f732 f645 1"/>
              <a:gd name="f842" fmla="*/ f733 f645 1"/>
              <a:gd name="f843" fmla="*/ f734 f645 1"/>
              <a:gd name="f844" fmla="*/ f735 f644 1"/>
              <a:gd name="f845" fmla="*/ f736 f645 1"/>
              <a:gd name="f846" fmla="*/ f737 f645 1"/>
              <a:gd name="f847" fmla="*/ f738 f644 1"/>
              <a:gd name="f848" fmla="*/ f739 f645 1"/>
              <a:gd name="f849" fmla="*/ f740 f644 1"/>
              <a:gd name="f850" fmla="*/ f741 f645 1"/>
              <a:gd name="f851" fmla="*/ f742 f644 1"/>
              <a:gd name="f852" fmla="*/ f743 f645 1"/>
              <a:gd name="f853" fmla="*/ f744 f644 1"/>
              <a:gd name="f854" fmla="*/ f745 f645 1"/>
              <a:gd name="f855" fmla="*/ f746 f644 1"/>
              <a:gd name="f856" fmla="*/ f747 f645 1"/>
              <a:gd name="f857" fmla="*/ f748 f644 1"/>
              <a:gd name="f858" fmla="*/ f749 f645 1"/>
              <a:gd name="f859" fmla="*/ f750 f644 1"/>
              <a:gd name="f860" fmla="*/ f751 f645 1"/>
              <a:gd name="f861" fmla="*/ f752 f644 1"/>
              <a:gd name="f862" fmla="*/ f753 f645 1"/>
            </a:gdLst>
            <a:ahLst/>
            <a:cxnLst>
              <a:cxn ang="3cd4">
                <a:pos x="hc" y="t"/>
              </a:cxn>
              <a:cxn ang="0">
                <a:pos x="r" y="vc"/>
              </a:cxn>
              <a:cxn ang="cd4">
                <a:pos x="hc" y="b"/>
              </a:cxn>
              <a:cxn ang="cd2">
                <a:pos x="l" y="vc"/>
              </a:cxn>
              <a:cxn ang="f757">
                <a:pos x="f762" y="f763"/>
              </a:cxn>
              <a:cxn ang="f757">
                <a:pos x="f764" y="f765"/>
              </a:cxn>
              <a:cxn ang="f757">
                <a:pos x="f766" y="f767"/>
              </a:cxn>
              <a:cxn ang="f757">
                <a:pos x="f768" y="f769"/>
              </a:cxn>
              <a:cxn ang="f757">
                <a:pos x="f770" y="f771"/>
              </a:cxn>
              <a:cxn ang="f757">
                <a:pos x="f766" y="f772"/>
              </a:cxn>
              <a:cxn ang="f757">
                <a:pos x="f773" y="f774"/>
              </a:cxn>
              <a:cxn ang="f757">
                <a:pos x="f775" y="f776"/>
              </a:cxn>
              <a:cxn ang="f757">
                <a:pos x="f777" y="f778"/>
              </a:cxn>
              <a:cxn ang="f757">
                <a:pos x="f779" y="f780"/>
              </a:cxn>
              <a:cxn ang="f757">
                <a:pos x="f781" y="f780"/>
              </a:cxn>
              <a:cxn ang="f757">
                <a:pos x="f782" y="f783"/>
              </a:cxn>
              <a:cxn ang="f757">
                <a:pos x="f784" y="f785"/>
              </a:cxn>
              <a:cxn ang="f757">
                <a:pos x="f786" y="f787"/>
              </a:cxn>
              <a:cxn ang="f757">
                <a:pos x="f758" y="f788"/>
              </a:cxn>
              <a:cxn ang="f757">
                <a:pos x="f770" y="f789"/>
              </a:cxn>
              <a:cxn ang="f757">
                <a:pos x="f790" y="f791"/>
              </a:cxn>
              <a:cxn ang="f757">
                <a:pos x="f792" y="f793"/>
              </a:cxn>
              <a:cxn ang="f757">
                <a:pos x="f794" y="f795"/>
              </a:cxn>
              <a:cxn ang="f757">
                <a:pos x="f796" y="f797"/>
              </a:cxn>
              <a:cxn ang="f757">
                <a:pos x="f798" y="f799"/>
              </a:cxn>
              <a:cxn ang="f757">
                <a:pos x="f800" y="f801"/>
              </a:cxn>
              <a:cxn ang="f757">
                <a:pos x="f802" y="f803"/>
              </a:cxn>
              <a:cxn ang="f757">
                <a:pos x="f804" y="f805"/>
              </a:cxn>
              <a:cxn ang="f757">
                <a:pos x="f806" y="f807"/>
              </a:cxn>
              <a:cxn ang="f757">
                <a:pos x="f808" y="f809"/>
              </a:cxn>
              <a:cxn ang="f757">
                <a:pos x="f810" y="f811"/>
              </a:cxn>
              <a:cxn ang="f757">
                <a:pos x="f812" y="f813"/>
              </a:cxn>
              <a:cxn ang="f757">
                <a:pos x="f814" y="f815"/>
              </a:cxn>
              <a:cxn ang="f757">
                <a:pos x="f816" y="f817"/>
              </a:cxn>
              <a:cxn ang="f757">
                <a:pos x="f794" y="f818"/>
              </a:cxn>
              <a:cxn ang="f757">
                <a:pos x="f790" y="f819"/>
              </a:cxn>
              <a:cxn ang="f757">
                <a:pos x="f820" y="f821"/>
              </a:cxn>
              <a:cxn ang="f757">
                <a:pos x="f822" y="f823"/>
              </a:cxn>
              <a:cxn ang="f757">
                <a:pos x="f824" y="f825"/>
              </a:cxn>
              <a:cxn ang="f757">
                <a:pos x="f826" y="f827"/>
              </a:cxn>
              <a:cxn ang="f757">
                <a:pos x="f828" y="f829"/>
              </a:cxn>
              <a:cxn ang="f757">
                <a:pos x="f764" y="f765"/>
              </a:cxn>
              <a:cxn ang="f757">
                <a:pos x="f830" y="f831"/>
              </a:cxn>
              <a:cxn ang="f757">
                <a:pos x="f832" y="f833"/>
              </a:cxn>
              <a:cxn ang="f757">
                <a:pos x="f834" y="f835"/>
              </a:cxn>
              <a:cxn ang="f757">
                <a:pos x="f836" y="f837"/>
              </a:cxn>
              <a:cxn ang="f757">
                <a:pos x="f836" y="f838"/>
              </a:cxn>
              <a:cxn ang="f757">
                <a:pos x="f764" y="f765"/>
              </a:cxn>
              <a:cxn ang="f757">
                <a:pos x="f764" y="f765"/>
              </a:cxn>
              <a:cxn ang="f757">
                <a:pos x="f808" y="f839"/>
              </a:cxn>
              <a:cxn ang="f757">
                <a:pos x="f808" y="f840"/>
              </a:cxn>
              <a:cxn ang="f757">
                <a:pos x="f794" y="f841"/>
              </a:cxn>
              <a:cxn ang="f757">
                <a:pos x="f814" y="f842"/>
              </a:cxn>
              <a:cxn ang="f757">
                <a:pos x="f766" y="f843"/>
              </a:cxn>
              <a:cxn ang="f757">
                <a:pos x="f844" y="f845"/>
              </a:cxn>
              <a:cxn ang="f757">
                <a:pos x="f806" y="f846"/>
              </a:cxn>
              <a:cxn ang="f757">
                <a:pos x="f847" y="f848"/>
              </a:cxn>
              <a:cxn ang="f757">
                <a:pos x="f849" y="f850"/>
              </a:cxn>
              <a:cxn ang="f757">
                <a:pos x="f851" y="f852"/>
              </a:cxn>
              <a:cxn ang="f757">
                <a:pos x="f853" y="f854"/>
              </a:cxn>
              <a:cxn ang="f757">
                <a:pos x="f855" y="f856"/>
              </a:cxn>
              <a:cxn ang="f757">
                <a:pos x="f857" y="f858"/>
              </a:cxn>
              <a:cxn ang="f757">
                <a:pos x="f859" y="f848"/>
              </a:cxn>
              <a:cxn ang="f757">
                <a:pos x="f820" y="f860"/>
              </a:cxn>
              <a:cxn ang="f757">
                <a:pos x="f764" y="f765"/>
              </a:cxn>
              <a:cxn ang="f757">
                <a:pos x="f861" y="f862"/>
              </a:cxn>
            </a:cxnLst>
            <a:rect l="f758" t="f761" r="f759" b="f760"/>
            <a:pathLst>
              <a:path w="1624" h="1148">
                <a:moveTo>
                  <a:pt x="f8" y="f9"/>
                </a:moveTo>
                <a:lnTo>
                  <a:pt x="f10" y="f11"/>
                </a:lnTo>
                <a:lnTo>
                  <a:pt x="f10" y="f9"/>
                </a:lnTo>
                <a:lnTo>
                  <a:pt x="f8" y="f9"/>
                </a:lnTo>
                <a:lnTo>
                  <a:pt x="f12" y="f13"/>
                </a:lnTo>
                <a:lnTo>
                  <a:pt x="f14" y="f15"/>
                </a:lnTo>
                <a:lnTo>
                  <a:pt x="f12" y="f15"/>
                </a:lnTo>
                <a:lnTo>
                  <a:pt x="f14" y="f15"/>
                </a:lnTo>
                <a:lnTo>
                  <a:pt x="f12" y="f13"/>
                </a:lnTo>
                <a:lnTo>
                  <a:pt x="f8" y="f9"/>
                </a:lnTo>
                <a:lnTo>
                  <a:pt x="f16" y="f17"/>
                </a:lnTo>
                <a:lnTo>
                  <a:pt x="f18" y="f19"/>
                </a:lnTo>
                <a:lnTo>
                  <a:pt x="f18" y="f17"/>
                </a:lnTo>
                <a:lnTo>
                  <a:pt x="f16" y="f17"/>
                </a:lnTo>
                <a:lnTo>
                  <a:pt x="f20" y="f17"/>
                </a:lnTo>
                <a:lnTo>
                  <a:pt x="f16" y="f19"/>
                </a:lnTo>
                <a:lnTo>
                  <a:pt x="f16" y="f17"/>
                </a:lnTo>
                <a:lnTo>
                  <a:pt x="f8" y="f9"/>
                </a:lnTo>
                <a:lnTo>
                  <a:pt x="f21" y="f22"/>
                </a:lnTo>
                <a:lnTo>
                  <a:pt x="f23" y="f22"/>
                </a:lnTo>
                <a:lnTo>
                  <a:pt x="f23" y="f24"/>
                </a:lnTo>
                <a:lnTo>
                  <a:pt x="f12" y="f22"/>
                </a:lnTo>
                <a:lnTo>
                  <a:pt x="f25" y="f26"/>
                </a:lnTo>
                <a:lnTo>
                  <a:pt x="f14" y="f24"/>
                </a:lnTo>
                <a:lnTo>
                  <a:pt x="f25" y="f27"/>
                </a:lnTo>
                <a:lnTo>
                  <a:pt x="f14" y="f27"/>
                </a:lnTo>
                <a:lnTo>
                  <a:pt x="f14" y="f22"/>
                </a:lnTo>
                <a:lnTo>
                  <a:pt x="f12" y="f22"/>
                </a:lnTo>
                <a:lnTo>
                  <a:pt x="f12" y="f27"/>
                </a:lnTo>
                <a:lnTo>
                  <a:pt x="f23" y="f27"/>
                </a:lnTo>
                <a:lnTo>
                  <a:pt x="f23" y="f22"/>
                </a:lnTo>
                <a:lnTo>
                  <a:pt x="f23" y="f27"/>
                </a:lnTo>
                <a:lnTo>
                  <a:pt x="f21" y="f27"/>
                </a:lnTo>
                <a:lnTo>
                  <a:pt x="f21" y="f22"/>
                </a:lnTo>
                <a:lnTo>
                  <a:pt x="f8" y="f9"/>
                </a:lnTo>
                <a:lnTo>
                  <a:pt x="f28" y="f29"/>
                </a:lnTo>
                <a:lnTo>
                  <a:pt x="f28" y="f30"/>
                </a:lnTo>
                <a:lnTo>
                  <a:pt x="f28" y="f31"/>
                </a:lnTo>
                <a:lnTo>
                  <a:pt x="f28" y="f29"/>
                </a:lnTo>
                <a:lnTo>
                  <a:pt x="f8" y="f9"/>
                </a:lnTo>
                <a:lnTo>
                  <a:pt x="f32" y="f33"/>
                </a:lnTo>
                <a:lnTo>
                  <a:pt x="f34" y="f35"/>
                </a:lnTo>
                <a:lnTo>
                  <a:pt x="f34" y="f36"/>
                </a:lnTo>
                <a:lnTo>
                  <a:pt x="f37" y="f38"/>
                </a:lnTo>
                <a:lnTo>
                  <a:pt x="f32" y="f33"/>
                </a:lnTo>
                <a:lnTo>
                  <a:pt x="f8" y="f9"/>
                </a:lnTo>
                <a:lnTo>
                  <a:pt x="f39" y="f40"/>
                </a:lnTo>
                <a:lnTo>
                  <a:pt x="f39" y="f41"/>
                </a:lnTo>
                <a:lnTo>
                  <a:pt x="f39" y="f42"/>
                </a:lnTo>
                <a:lnTo>
                  <a:pt x="f39" y="f43"/>
                </a:lnTo>
                <a:lnTo>
                  <a:pt x="f39" y="f44"/>
                </a:lnTo>
                <a:lnTo>
                  <a:pt x="f37" y="f35"/>
                </a:lnTo>
                <a:lnTo>
                  <a:pt x="f37" y="f38"/>
                </a:lnTo>
                <a:lnTo>
                  <a:pt x="f32" y="f45"/>
                </a:lnTo>
                <a:lnTo>
                  <a:pt x="f32" y="f46"/>
                </a:lnTo>
                <a:lnTo>
                  <a:pt x="f39" y="f40"/>
                </a:lnTo>
                <a:lnTo>
                  <a:pt x="f8" y="f9"/>
                </a:lnTo>
                <a:lnTo>
                  <a:pt x="f39" y="f47"/>
                </a:lnTo>
                <a:lnTo>
                  <a:pt x="f32" y="f48"/>
                </a:lnTo>
                <a:lnTo>
                  <a:pt x="f39" y="f49"/>
                </a:lnTo>
                <a:lnTo>
                  <a:pt x="f39" y="f50"/>
                </a:lnTo>
                <a:lnTo>
                  <a:pt x="f39" y="f51"/>
                </a:lnTo>
                <a:lnTo>
                  <a:pt x="f39" y="f47"/>
                </a:lnTo>
                <a:lnTo>
                  <a:pt x="f8" y="f9"/>
                </a:lnTo>
                <a:lnTo>
                  <a:pt x="f52" y="f53"/>
                </a:lnTo>
                <a:lnTo>
                  <a:pt x="f52" y="f51"/>
                </a:lnTo>
                <a:lnTo>
                  <a:pt x="f54" y="f33"/>
                </a:lnTo>
                <a:lnTo>
                  <a:pt x="f55" y="f47"/>
                </a:lnTo>
                <a:lnTo>
                  <a:pt x="f55" y="f56"/>
                </a:lnTo>
                <a:lnTo>
                  <a:pt x="f55" y="f50"/>
                </a:lnTo>
                <a:lnTo>
                  <a:pt x="f55" y="f33"/>
                </a:lnTo>
                <a:lnTo>
                  <a:pt x="f55" y="f49"/>
                </a:lnTo>
                <a:lnTo>
                  <a:pt x="f57" y="f44"/>
                </a:lnTo>
                <a:lnTo>
                  <a:pt x="f55" y="f42"/>
                </a:lnTo>
                <a:lnTo>
                  <a:pt x="f55" y="f58"/>
                </a:lnTo>
                <a:lnTo>
                  <a:pt x="f57" y="f58"/>
                </a:lnTo>
                <a:lnTo>
                  <a:pt x="f57" y="f42"/>
                </a:lnTo>
                <a:lnTo>
                  <a:pt x="f57" y="f58"/>
                </a:lnTo>
                <a:lnTo>
                  <a:pt x="f57" y="f36"/>
                </a:lnTo>
                <a:lnTo>
                  <a:pt x="f59" y="f60"/>
                </a:lnTo>
                <a:lnTo>
                  <a:pt x="f59" y="f61"/>
                </a:lnTo>
                <a:lnTo>
                  <a:pt x="f59" y="f60"/>
                </a:lnTo>
                <a:lnTo>
                  <a:pt x="f59" y="f62"/>
                </a:lnTo>
                <a:lnTo>
                  <a:pt x="f59" y="f58"/>
                </a:lnTo>
                <a:lnTo>
                  <a:pt x="f59" y="f42"/>
                </a:lnTo>
                <a:lnTo>
                  <a:pt x="f54" y="f35"/>
                </a:lnTo>
                <a:lnTo>
                  <a:pt x="f52" y="f53"/>
                </a:lnTo>
                <a:lnTo>
                  <a:pt x="f8" y="f9"/>
                </a:lnTo>
                <a:lnTo>
                  <a:pt x="f63" y="f64"/>
                </a:lnTo>
                <a:lnTo>
                  <a:pt x="f63" y="f47"/>
                </a:lnTo>
                <a:lnTo>
                  <a:pt x="f65" y="f66"/>
                </a:lnTo>
                <a:lnTo>
                  <a:pt x="f63" y="f67"/>
                </a:lnTo>
                <a:lnTo>
                  <a:pt x="f63" y="f68"/>
                </a:lnTo>
                <a:lnTo>
                  <a:pt x="f69" y="f68"/>
                </a:lnTo>
                <a:lnTo>
                  <a:pt x="f63" y="f70"/>
                </a:lnTo>
                <a:lnTo>
                  <a:pt x="f63" y="f49"/>
                </a:lnTo>
                <a:lnTo>
                  <a:pt x="f63" y="f47"/>
                </a:lnTo>
                <a:lnTo>
                  <a:pt x="f63" y="f64"/>
                </a:lnTo>
                <a:lnTo>
                  <a:pt x="f8" y="f9"/>
                </a:lnTo>
                <a:lnTo>
                  <a:pt x="f65" y="f50"/>
                </a:lnTo>
                <a:lnTo>
                  <a:pt x="f71" y="f72"/>
                </a:lnTo>
                <a:lnTo>
                  <a:pt x="f71" y="f50"/>
                </a:lnTo>
                <a:lnTo>
                  <a:pt x="f71" y="f33"/>
                </a:lnTo>
                <a:lnTo>
                  <a:pt x="f65" y="f50"/>
                </a:lnTo>
                <a:lnTo>
                  <a:pt x="f8" y="f9"/>
                </a:lnTo>
                <a:lnTo>
                  <a:pt x="f73" y="f36"/>
                </a:lnTo>
                <a:lnTo>
                  <a:pt x="f73" y="f62"/>
                </a:lnTo>
                <a:lnTo>
                  <a:pt x="f73" y="f46"/>
                </a:lnTo>
                <a:lnTo>
                  <a:pt x="f73" y="f36"/>
                </a:lnTo>
                <a:lnTo>
                  <a:pt x="f8" y="f9"/>
                </a:lnTo>
                <a:lnTo>
                  <a:pt x="f74" y="f75"/>
                </a:lnTo>
                <a:lnTo>
                  <a:pt x="f34" y="f76"/>
                </a:lnTo>
                <a:lnTo>
                  <a:pt x="f34" y="f77"/>
                </a:lnTo>
                <a:lnTo>
                  <a:pt x="f74" y="f60"/>
                </a:lnTo>
                <a:lnTo>
                  <a:pt x="f74" y="f75"/>
                </a:lnTo>
                <a:lnTo>
                  <a:pt x="f8" y="f9"/>
                </a:lnTo>
                <a:lnTo>
                  <a:pt x="f6" y="f78"/>
                </a:lnTo>
                <a:lnTo>
                  <a:pt x="f6" y="f79"/>
                </a:lnTo>
                <a:lnTo>
                  <a:pt x="f80" y="f81"/>
                </a:lnTo>
                <a:lnTo>
                  <a:pt x="f82" y="f83"/>
                </a:lnTo>
                <a:lnTo>
                  <a:pt x="f84" y="f85"/>
                </a:lnTo>
                <a:lnTo>
                  <a:pt x="f86" y="f87"/>
                </a:lnTo>
                <a:lnTo>
                  <a:pt x="f88" y="f89"/>
                </a:lnTo>
                <a:lnTo>
                  <a:pt x="f90" y="f91"/>
                </a:lnTo>
                <a:lnTo>
                  <a:pt x="f92" y="f93"/>
                </a:lnTo>
                <a:lnTo>
                  <a:pt x="f94" y="f95"/>
                </a:lnTo>
                <a:lnTo>
                  <a:pt x="f94" y="f96"/>
                </a:lnTo>
                <a:lnTo>
                  <a:pt x="f94" y="f97"/>
                </a:lnTo>
                <a:lnTo>
                  <a:pt x="f94" y="f98"/>
                </a:lnTo>
                <a:lnTo>
                  <a:pt x="f99" y="f100"/>
                </a:lnTo>
                <a:lnTo>
                  <a:pt x="f101" y="f100"/>
                </a:lnTo>
                <a:lnTo>
                  <a:pt x="f102" y="f97"/>
                </a:lnTo>
                <a:lnTo>
                  <a:pt x="f103" y="f104"/>
                </a:lnTo>
                <a:lnTo>
                  <a:pt x="f103" y="f91"/>
                </a:lnTo>
                <a:lnTo>
                  <a:pt x="f102" y="f105"/>
                </a:lnTo>
                <a:lnTo>
                  <a:pt x="f106" y="f107"/>
                </a:lnTo>
                <a:lnTo>
                  <a:pt x="f108" y="f109"/>
                </a:lnTo>
                <a:lnTo>
                  <a:pt x="f99" y="f110"/>
                </a:lnTo>
                <a:lnTo>
                  <a:pt x="f94" y="f111"/>
                </a:lnTo>
                <a:lnTo>
                  <a:pt x="f94" y="f112"/>
                </a:lnTo>
                <a:lnTo>
                  <a:pt x="f99" y="f113"/>
                </a:lnTo>
                <a:lnTo>
                  <a:pt x="f108" y="f114"/>
                </a:lnTo>
                <a:lnTo>
                  <a:pt x="f94" y="f115"/>
                </a:lnTo>
                <a:lnTo>
                  <a:pt x="f92" y="f116"/>
                </a:lnTo>
                <a:lnTo>
                  <a:pt x="f90" y="f117"/>
                </a:lnTo>
                <a:lnTo>
                  <a:pt x="f90" y="f118"/>
                </a:lnTo>
                <a:lnTo>
                  <a:pt x="f92" y="f78"/>
                </a:lnTo>
                <a:lnTo>
                  <a:pt x="f94" y="f119"/>
                </a:lnTo>
                <a:lnTo>
                  <a:pt x="f108" y="f117"/>
                </a:lnTo>
                <a:lnTo>
                  <a:pt x="f106" y="f117"/>
                </a:lnTo>
                <a:lnTo>
                  <a:pt x="f102" y="f120"/>
                </a:lnTo>
                <a:lnTo>
                  <a:pt x="f103" y="f121"/>
                </a:lnTo>
                <a:lnTo>
                  <a:pt x="f122" y="f123"/>
                </a:lnTo>
                <a:lnTo>
                  <a:pt x="f124" y="f114"/>
                </a:lnTo>
                <a:lnTo>
                  <a:pt x="f122" y="f83"/>
                </a:lnTo>
                <a:lnTo>
                  <a:pt x="f103" y="f125"/>
                </a:lnTo>
                <a:lnTo>
                  <a:pt x="f103" y="f126"/>
                </a:lnTo>
                <a:lnTo>
                  <a:pt x="f124" y="f127"/>
                </a:lnTo>
                <a:lnTo>
                  <a:pt x="f128" y="f129"/>
                </a:lnTo>
                <a:lnTo>
                  <a:pt x="f130" y="f129"/>
                </a:lnTo>
                <a:lnTo>
                  <a:pt x="f131" y="f112"/>
                </a:lnTo>
                <a:lnTo>
                  <a:pt x="f28" y="f127"/>
                </a:lnTo>
                <a:lnTo>
                  <a:pt x="f28" y="f129"/>
                </a:lnTo>
                <a:lnTo>
                  <a:pt x="f28" y="f111"/>
                </a:lnTo>
                <a:lnTo>
                  <a:pt x="f54" y="f132"/>
                </a:lnTo>
                <a:lnTo>
                  <a:pt x="f59" y="f87"/>
                </a:lnTo>
                <a:lnTo>
                  <a:pt x="f59" y="f109"/>
                </a:lnTo>
                <a:lnTo>
                  <a:pt x="f54" y="f89"/>
                </a:lnTo>
                <a:lnTo>
                  <a:pt x="f52" y="f107"/>
                </a:lnTo>
                <a:lnTo>
                  <a:pt x="f52" y="f91"/>
                </a:lnTo>
                <a:lnTo>
                  <a:pt x="f52" y="f93"/>
                </a:lnTo>
                <a:lnTo>
                  <a:pt x="f57" y="f104"/>
                </a:lnTo>
                <a:lnTo>
                  <a:pt x="f39" y="f133"/>
                </a:lnTo>
                <a:lnTo>
                  <a:pt x="f32" y="f134"/>
                </a:lnTo>
                <a:lnTo>
                  <a:pt x="f32" y="f97"/>
                </a:lnTo>
                <a:lnTo>
                  <a:pt x="f57" y="f135"/>
                </a:lnTo>
                <a:lnTo>
                  <a:pt x="f57" y="f136"/>
                </a:lnTo>
                <a:lnTo>
                  <a:pt x="f55" y="f137"/>
                </a:lnTo>
                <a:lnTo>
                  <a:pt x="f34" y="f9"/>
                </a:lnTo>
                <a:lnTo>
                  <a:pt x="f138" y="f9"/>
                </a:lnTo>
                <a:lnTo>
                  <a:pt x="f138" y="f139"/>
                </a:lnTo>
                <a:lnTo>
                  <a:pt x="f138" y="f27"/>
                </a:lnTo>
                <a:lnTo>
                  <a:pt x="f34" y="f26"/>
                </a:lnTo>
                <a:lnTo>
                  <a:pt x="f37" y="f140"/>
                </a:lnTo>
                <a:lnTo>
                  <a:pt x="f34" y="f13"/>
                </a:lnTo>
                <a:lnTo>
                  <a:pt x="f138" y="f13"/>
                </a:lnTo>
                <a:lnTo>
                  <a:pt x="f73" y="f141"/>
                </a:lnTo>
                <a:lnTo>
                  <a:pt x="f142" y="f13"/>
                </a:lnTo>
                <a:lnTo>
                  <a:pt x="f71" y="f15"/>
                </a:lnTo>
                <a:lnTo>
                  <a:pt x="f71" y="f143"/>
                </a:lnTo>
                <a:lnTo>
                  <a:pt x="f65" y="f144"/>
                </a:lnTo>
                <a:lnTo>
                  <a:pt x="f63" y="f145"/>
                </a:lnTo>
                <a:lnTo>
                  <a:pt x="f146" y="f147"/>
                </a:lnTo>
                <a:lnTo>
                  <a:pt x="f148" y="f149"/>
                </a:lnTo>
                <a:lnTo>
                  <a:pt x="f148" y="f150"/>
                </a:lnTo>
                <a:lnTo>
                  <a:pt x="f151" y="f152"/>
                </a:lnTo>
                <a:lnTo>
                  <a:pt x="f153" y="f152"/>
                </a:lnTo>
                <a:lnTo>
                  <a:pt x="f154" y="f147"/>
                </a:lnTo>
                <a:lnTo>
                  <a:pt x="f155" y="f156"/>
                </a:lnTo>
                <a:lnTo>
                  <a:pt x="f157" y="f158"/>
                </a:lnTo>
                <a:lnTo>
                  <a:pt x="f159" y="f147"/>
                </a:lnTo>
                <a:lnTo>
                  <a:pt x="f160" y="f149"/>
                </a:lnTo>
                <a:lnTo>
                  <a:pt x="f161" y="f150"/>
                </a:lnTo>
                <a:lnTo>
                  <a:pt x="f162" y="f147"/>
                </a:lnTo>
                <a:lnTo>
                  <a:pt x="f161" y="f158"/>
                </a:lnTo>
                <a:lnTo>
                  <a:pt x="f160" y="f145"/>
                </a:lnTo>
                <a:lnTo>
                  <a:pt x="f163" y="f144"/>
                </a:lnTo>
                <a:lnTo>
                  <a:pt x="f163" y="f164"/>
                </a:lnTo>
                <a:lnTo>
                  <a:pt x="f159" y="f164"/>
                </a:lnTo>
                <a:lnTo>
                  <a:pt x="f159" y="f165"/>
                </a:lnTo>
                <a:lnTo>
                  <a:pt x="f159" y="f166"/>
                </a:lnTo>
                <a:lnTo>
                  <a:pt x="f159" y="f167"/>
                </a:lnTo>
                <a:lnTo>
                  <a:pt x="f157" y="f168"/>
                </a:lnTo>
                <a:lnTo>
                  <a:pt x="f157" y="f15"/>
                </a:lnTo>
                <a:lnTo>
                  <a:pt x="f155" y="f19"/>
                </a:lnTo>
                <a:lnTo>
                  <a:pt x="f169" y="f27"/>
                </a:lnTo>
                <a:lnTo>
                  <a:pt x="f170" y="f139"/>
                </a:lnTo>
                <a:lnTo>
                  <a:pt x="f170" y="f171"/>
                </a:lnTo>
                <a:lnTo>
                  <a:pt x="f169" y="f172"/>
                </a:lnTo>
                <a:lnTo>
                  <a:pt x="f173" y="f174"/>
                </a:lnTo>
                <a:lnTo>
                  <a:pt x="f163" y="f26"/>
                </a:lnTo>
                <a:lnTo>
                  <a:pt x="f175" y="f19"/>
                </a:lnTo>
                <a:lnTo>
                  <a:pt x="f176" y="f13"/>
                </a:lnTo>
                <a:lnTo>
                  <a:pt x="f177" y="f167"/>
                </a:lnTo>
                <a:lnTo>
                  <a:pt x="f14" y="f178"/>
                </a:lnTo>
                <a:lnTo>
                  <a:pt x="f23" y="f179"/>
                </a:lnTo>
                <a:lnTo>
                  <a:pt x="f21" y="f167"/>
                </a:lnTo>
                <a:lnTo>
                  <a:pt x="f180" y="f149"/>
                </a:lnTo>
                <a:lnTo>
                  <a:pt x="f181" y="f149"/>
                </a:lnTo>
                <a:lnTo>
                  <a:pt x="f181" y="f150"/>
                </a:lnTo>
                <a:lnTo>
                  <a:pt x="f181" y="f152"/>
                </a:lnTo>
                <a:lnTo>
                  <a:pt x="f180" y="f182"/>
                </a:lnTo>
                <a:lnTo>
                  <a:pt x="f180" y="f152"/>
                </a:lnTo>
                <a:lnTo>
                  <a:pt x="f180" y="f150"/>
                </a:lnTo>
                <a:lnTo>
                  <a:pt x="f183" y="f184"/>
                </a:lnTo>
                <a:lnTo>
                  <a:pt x="f185" y="f186"/>
                </a:lnTo>
                <a:lnTo>
                  <a:pt x="f185" y="f187"/>
                </a:lnTo>
                <a:lnTo>
                  <a:pt x="f188" y="f186"/>
                </a:lnTo>
                <a:lnTo>
                  <a:pt x="f188" y="f189"/>
                </a:lnTo>
                <a:lnTo>
                  <a:pt x="f185" y="f190"/>
                </a:lnTo>
                <a:lnTo>
                  <a:pt x="f188" y="f190"/>
                </a:lnTo>
                <a:lnTo>
                  <a:pt x="f188" y="f191"/>
                </a:lnTo>
                <a:lnTo>
                  <a:pt x="f188" y="f190"/>
                </a:lnTo>
                <a:lnTo>
                  <a:pt x="f188" y="f192"/>
                </a:lnTo>
                <a:lnTo>
                  <a:pt x="f185" y="f193"/>
                </a:lnTo>
                <a:lnTo>
                  <a:pt x="f188" y="f194"/>
                </a:lnTo>
                <a:lnTo>
                  <a:pt x="f195" y="f5"/>
                </a:lnTo>
                <a:lnTo>
                  <a:pt x="f5" y="f5"/>
                </a:lnTo>
                <a:lnTo>
                  <a:pt x="f5" y="f196"/>
                </a:lnTo>
                <a:lnTo>
                  <a:pt x="f197" y="f198"/>
                </a:lnTo>
                <a:lnTo>
                  <a:pt x="f199" y="f200"/>
                </a:lnTo>
                <a:lnTo>
                  <a:pt x="f201" y="f202"/>
                </a:lnTo>
                <a:lnTo>
                  <a:pt x="f203" y="f204"/>
                </a:lnTo>
                <a:lnTo>
                  <a:pt x="f193" y="f202"/>
                </a:lnTo>
                <a:lnTo>
                  <a:pt x="f193" y="f70"/>
                </a:lnTo>
                <a:lnTo>
                  <a:pt x="f205" y="f47"/>
                </a:lnTo>
                <a:lnTo>
                  <a:pt x="f203" y="f66"/>
                </a:lnTo>
                <a:lnTo>
                  <a:pt x="f201" y="f70"/>
                </a:lnTo>
                <a:lnTo>
                  <a:pt x="f199" y="f48"/>
                </a:lnTo>
                <a:lnTo>
                  <a:pt x="f199" y="f56"/>
                </a:lnTo>
                <a:lnTo>
                  <a:pt x="f201" y="f206"/>
                </a:lnTo>
                <a:lnTo>
                  <a:pt x="f201" y="f51"/>
                </a:lnTo>
                <a:lnTo>
                  <a:pt x="f199" y="f51"/>
                </a:lnTo>
                <a:lnTo>
                  <a:pt x="f197" y="f51"/>
                </a:lnTo>
                <a:lnTo>
                  <a:pt x="f207" y="f72"/>
                </a:lnTo>
                <a:lnTo>
                  <a:pt x="f5" y="f72"/>
                </a:lnTo>
                <a:lnTo>
                  <a:pt x="f5" y="f44"/>
                </a:lnTo>
                <a:lnTo>
                  <a:pt x="f207" y="f44"/>
                </a:lnTo>
                <a:lnTo>
                  <a:pt x="f5" y="f53"/>
                </a:lnTo>
                <a:lnTo>
                  <a:pt x="f5" y="f35"/>
                </a:lnTo>
                <a:lnTo>
                  <a:pt x="f197" y="f38"/>
                </a:lnTo>
                <a:lnTo>
                  <a:pt x="f201" y="f208"/>
                </a:lnTo>
                <a:lnTo>
                  <a:pt x="f194" y="f60"/>
                </a:lnTo>
                <a:lnTo>
                  <a:pt x="f194" y="f209"/>
                </a:lnTo>
                <a:lnTo>
                  <a:pt x="f205" y="f60"/>
                </a:lnTo>
                <a:lnTo>
                  <a:pt x="f193" y="f75"/>
                </a:lnTo>
                <a:lnTo>
                  <a:pt x="f193" y="f210"/>
                </a:lnTo>
                <a:lnTo>
                  <a:pt x="f193" y="f60"/>
                </a:lnTo>
                <a:lnTo>
                  <a:pt x="f192" y="f61"/>
                </a:lnTo>
                <a:lnTo>
                  <a:pt x="f211" y="f61"/>
                </a:lnTo>
                <a:lnTo>
                  <a:pt x="f211" y="f60"/>
                </a:lnTo>
                <a:lnTo>
                  <a:pt x="f211" y="f62"/>
                </a:lnTo>
                <a:lnTo>
                  <a:pt x="f192" y="f46"/>
                </a:lnTo>
                <a:lnTo>
                  <a:pt x="f193" y="f38"/>
                </a:lnTo>
                <a:lnTo>
                  <a:pt x="f203" y="f35"/>
                </a:lnTo>
                <a:lnTo>
                  <a:pt x="f201" y="f58"/>
                </a:lnTo>
                <a:lnTo>
                  <a:pt x="f203" y="f42"/>
                </a:lnTo>
                <a:lnTo>
                  <a:pt x="f194" y="f42"/>
                </a:lnTo>
                <a:lnTo>
                  <a:pt x="f193" y="f212"/>
                </a:lnTo>
                <a:lnTo>
                  <a:pt x="f194" y="f42"/>
                </a:lnTo>
                <a:lnTo>
                  <a:pt x="f193" y="f53"/>
                </a:lnTo>
                <a:lnTo>
                  <a:pt x="f213" y="f43"/>
                </a:lnTo>
                <a:lnTo>
                  <a:pt x="f213" y="f53"/>
                </a:lnTo>
                <a:lnTo>
                  <a:pt x="f213" y="f43"/>
                </a:lnTo>
                <a:lnTo>
                  <a:pt x="f214" y="f51"/>
                </a:lnTo>
                <a:lnTo>
                  <a:pt x="f214" y="f206"/>
                </a:lnTo>
                <a:lnTo>
                  <a:pt x="f213" y="f44"/>
                </a:lnTo>
                <a:lnTo>
                  <a:pt x="f213" y="f51"/>
                </a:lnTo>
                <a:lnTo>
                  <a:pt x="f213" y="f56"/>
                </a:lnTo>
                <a:lnTo>
                  <a:pt x="f211" y="f64"/>
                </a:lnTo>
                <a:lnTo>
                  <a:pt x="f215" y="f70"/>
                </a:lnTo>
                <a:lnTo>
                  <a:pt x="f215" y="f67"/>
                </a:lnTo>
                <a:lnTo>
                  <a:pt x="f215" y="f66"/>
                </a:lnTo>
                <a:lnTo>
                  <a:pt x="f191" y="f56"/>
                </a:lnTo>
                <a:lnTo>
                  <a:pt x="f191" y="f51"/>
                </a:lnTo>
                <a:lnTo>
                  <a:pt x="f190" y="f51"/>
                </a:lnTo>
                <a:lnTo>
                  <a:pt x="f190" y="f72"/>
                </a:lnTo>
                <a:lnTo>
                  <a:pt x="f190" y="f44"/>
                </a:lnTo>
                <a:lnTo>
                  <a:pt x="f189" y="f53"/>
                </a:lnTo>
                <a:lnTo>
                  <a:pt x="f189" y="f43"/>
                </a:lnTo>
                <a:lnTo>
                  <a:pt x="f191" y="f47"/>
                </a:lnTo>
                <a:lnTo>
                  <a:pt x="f191" y="f49"/>
                </a:lnTo>
                <a:lnTo>
                  <a:pt x="f215" y="f216"/>
                </a:lnTo>
                <a:lnTo>
                  <a:pt x="f215" y="f217"/>
                </a:lnTo>
                <a:lnTo>
                  <a:pt x="f214" y="f216"/>
                </a:lnTo>
                <a:lnTo>
                  <a:pt x="f214" y="f68"/>
                </a:lnTo>
                <a:lnTo>
                  <a:pt x="f191" y="f216"/>
                </a:lnTo>
                <a:lnTo>
                  <a:pt x="f190" y="f216"/>
                </a:lnTo>
                <a:lnTo>
                  <a:pt x="f190" y="f217"/>
                </a:lnTo>
                <a:lnTo>
                  <a:pt x="f190" y="f198"/>
                </a:lnTo>
                <a:lnTo>
                  <a:pt x="f191" y="f218"/>
                </a:lnTo>
                <a:lnTo>
                  <a:pt x="f214" y="f219"/>
                </a:lnTo>
                <a:lnTo>
                  <a:pt x="f215" y="f220"/>
                </a:lnTo>
                <a:lnTo>
                  <a:pt x="f211" y="f221"/>
                </a:lnTo>
                <a:lnTo>
                  <a:pt x="f193" y="f222"/>
                </a:lnTo>
                <a:lnTo>
                  <a:pt x="f193" y="f223"/>
                </a:lnTo>
                <a:lnTo>
                  <a:pt x="f213" y="f224"/>
                </a:lnTo>
                <a:lnTo>
                  <a:pt x="f211" y="f223"/>
                </a:lnTo>
                <a:lnTo>
                  <a:pt x="f214" y="f220"/>
                </a:lnTo>
                <a:lnTo>
                  <a:pt x="f189" y="f225"/>
                </a:lnTo>
                <a:lnTo>
                  <a:pt x="f189" y="f226"/>
                </a:lnTo>
                <a:lnTo>
                  <a:pt x="f189" y="f227"/>
                </a:lnTo>
                <a:lnTo>
                  <a:pt x="f190" y="f228"/>
                </a:lnTo>
                <a:lnTo>
                  <a:pt x="f189" y="f229"/>
                </a:lnTo>
                <a:lnTo>
                  <a:pt x="f189" y="f230"/>
                </a:lnTo>
                <a:lnTo>
                  <a:pt x="f186" y="f230"/>
                </a:lnTo>
                <a:lnTo>
                  <a:pt x="f187" y="f227"/>
                </a:lnTo>
                <a:lnTo>
                  <a:pt x="f231" y="f230"/>
                </a:lnTo>
                <a:lnTo>
                  <a:pt x="f187" y="f232"/>
                </a:lnTo>
                <a:lnTo>
                  <a:pt x="f187" y="f233"/>
                </a:lnTo>
                <a:lnTo>
                  <a:pt x="f231" y="f234"/>
                </a:lnTo>
                <a:lnTo>
                  <a:pt x="f184" y="f216"/>
                </a:lnTo>
                <a:lnTo>
                  <a:pt x="f235" y="f68"/>
                </a:lnTo>
                <a:lnTo>
                  <a:pt x="f236" y="f234"/>
                </a:lnTo>
                <a:lnTo>
                  <a:pt x="f236" y="f217"/>
                </a:lnTo>
                <a:lnTo>
                  <a:pt x="f235" y="f202"/>
                </a:lnTo>
                <a:lnTo>
                  <a:pt x="f184" y="f202"/>
                </a:lnTo>
                <a:lnTo>
                  <a:pt x="f231" y="f233"/>
                </a:lnTo>
                <a:lnTo>
                  <a:pt x="f184" y="f237"/>
                </a:lnTo>
                <a:lnTo>
                  <a:pt x="f235" y="f238"/>
                </a:lnTo>
                <a:lnTo>
                  <a:pt x="f236" y="f239"/>
                </a:lnTo>
                <a:lnTo>
                  <a:pt x="f240" y="f198"/>
                </a:lnTo>
                <a:lnTo>
                  <a:pt x="f241" y="f238"/>
                </a:lnTo>
                <a:lnTo>
                  <a:pt x="f241" y="f237"/>
                </a:lnTo>
                <a:lnTo>
                  <a:pt x="f241" y="f66"/>
                </a:lnTo>
                <a:lnTo>
                  <a:pt x="f242" y="f243"/>
                </a:lnTo>
                <a:lnTo>
                  <a:pt x="f244" y="f51"/>
                </a:lnTo>
                <a:lnTo>
                  <a:pt x="f245" y="f243"/>
                </a:lnTo>
                <a:lnTo>
                  <a:pt x="f242" y="f47"/>
                </a:lnTo>
                <a:lnTo>
                  <a:pt x="f246" y="f33"/>
                </a:lnTo>
                <a:lnTo>
                  <a:pt x="f182" y="f72"/>
                </a:lnTo>
                <a:lnTo>
                  <a:pt x="f152" y="f212"/>
                </a:lnTo>
                <a:lnTo>
                  <a:pt x="f150" y="f208"/>
                </a:lnTo>
                <a:lnTo>
                  <a:pt x="f150" y="f210"/>
                </a:lnTo>
                <a:lnTo>
                  <a:pt x="f150" y="f62"/>
                </a:lnTo>
                <a:lnTo>
                  <a:pt x="f152" y="f35"/>
                </a:lnTo>
                <a:lnTo>
                  <a:pt x="f182" y="f42"/>
                </a:lnTo>
                <a:lnTo>
                  <a:pt x="f245" y="f72"/>
                </a:lnTo>
                <a:lnTo>
                  <a:pt x="f241" y="f247"/>
                </a:lnTo>
                <a:lnTo>
                  <a:pt x="f240" y="f70"/>
                </a:lnTo>
                <a:lnTo>
                  <a:pt x="f240" y="f247"/>
                </a:lnTo>
                <a:lnTo>
                  <a:pt x="f240" y="f33"/>
                </a:lnTo>
                <a:lnTo>
                  <a:pt x="f236" y="f44"/>
                </a:lnTo>
                <a:lnTo>
                  <a:pt x="f235" y="f248"/>
                </a:lnTo>
                <a:lnTo>
                  <a:pt x="f184" y="f72"/>
                </a:lnTo>
                <a:lnTo>
                  <a:pt x="f231" y="f206"/>
                </a:lnTo>
                <a:lnTo>
                  <a:pt x="f249" y="f50"/>
                </a:lnTo>
                <a:lnTo>
                  <a:pt x="f186" y="f50"/>
                </a:lnTo>
                <a:lnTo>
                  <a:pt x="f186" y="f51"/>
                </a:lnTo>
                <a:lnTo>
                  <a:pt x="f249" y="f51"/>
                </a:lnTo>
                <a:lnTo>
                  <a:pt x="f249" y="f43"/>
                </a:lnTo>
                <a:lnTo>
                  <a:pt x="f187" y="f72"/>
                </a:lnTo>
                <a:lnTo>
                  <a:pt x="f187" y="f44"/>
                </a:lnTo>
                <a:lnTo>
                  <a:pt x="f187" y="f248"/>
                </a:lnTo>
                <a:lnTo>
                  <a:pt x="f231" y="f40"/>
                </a:lnTo>
                <a:lnTo>
                  <a:pt x="f187" y="f46"/>
                </a:lnTo>
                <a:lnTo>
                  <a:pt x="f186" y="f248"/>
                </a:lnTo>
                <a:lnTo>
                  <a:pt x="f186" y="f58"/>
                </a:lnTo>
                <a:lnTo>
                  <a:pt x="f187" y="f250"/>
                </a:lnTo>
                <a:lnTo>
                  <a:pt x="f186" y="f251"/>
                </a:lnTo>
                <a:lnTo>
                  <a:pt x="f186" y="f76"/>
                </a:lnTo>
                <a:lnTo>
                  <a:pt x="f186" y="f77"/>
                </a:lnTo>
                <a:lnTo>
                  <a:pt x="f189" y="f252"/>
                </a:lnTo>
                <a:lnTo>
                  <a:pt x="f191" y="f253"/>
                </a:lnTo>
                <a:lnTo>
                  <a:pt x="f190" y="f254"/>
                </a:lnTo>
                <a:lnTo>
                  <a:pt x="f189" y="f255"/>
                </a:lnTo>
                <a:lnTo>
                  <a:pt x="f189" y="f256"/>
                </a:lnTo>
                <a:lnTo>
                  <a:pt x="f186" y="f257"/>
                </a:lnTo>
                <a:lnTo>
                  <a:pt x="f186" y="f258"/>
                </a:lnTo>
                <a:lnTo>
                  <a:pt x="f249" y="f257"/>
                </a:lnTo>
                <a:lnTo>
                  <a:pt x="f249" y="f252"/>
                </a:lnTo>
                <a:lnTo>
                  <a:pt x="f187" y="f259"/>
                </a:lnTo>
                <a:lnTo>
                  <a:pt x="f231" y="f259"/>
                </a:lnTo>
                <a:lnTo>
                  <a:pt x="f184" y="f260"/>
                </a:lnTo>
                <a:lnTo>
                  <a:pt x="f184" y="f77"/>
                </a:lnTo>
                <a:lnTo>
                  <a:pt x="f184" y="f76"/>
                </a:lnTo>
                <a:lnTo>
                  <a:pt x="f236" y="f261"/>
                </a:lnTo>
                <a:lnTo>
                  <a:pt x="f235" y="f262"/>
                </a:lnTo>
                <a:lnTo>
                  <a:pt x="f184" y="f263"/>
                </a:lnTo>
                <a:lnTo>
                  <a:pt x="f184" y="f264"/>
                </a:lnTo>
                <a:lnTo>
                  <a:pt x="f184" y="f265"/>
                </a:lnTo>
                <a:lnTo>
                  <a:pt x="f184" y="f264"/>
                </a:lnTo>
                <a:lnTo>
                  <a:pt x="f187" y="f266"/>
                </a:lnTo>
                <a:lnTo>
                  <a:pt x="f249" y="f267"/>
                </a:lnTo>
                <a:lnTo>
                  <a:pt x="f249" y="f268"/>
                </a:lnTo>
                <a:lnTo>
                  <a:pt x="f235" y="f269"/>
                </a:lnTo>
                <a:lnTo>
                  <a:pt x="f235" y="f270"/>
                </a:lnTo>
                <a:lnTo>
                  <a:pt x="f235" y="f271"/>
                </a:lnTo>
                <a:lnTo>
                  <a:pt x="f231" y="f269"/>
                </a:lnTo>
                <a:lnTo>
                  <a:pt x="f184" y="f272"/>
                </a:lnTo>
                <a:lnTo>
                  <a:pt x="f184" y="f273"/>
                </a:lnTo>
                <a:lnTo>
                  <a:pt x="f231" y="f274"/>
                </a:lnTo>
                <a:lnTo>
                  <a:pt x="f249" y="f275"/>
                </a:lnTo>
                <a:lnTo>
                  <a:pt x="f249" y="f276"/>
                </a:lnTo>
                <a:lnTo>
                  <a:pt x="f249" y="f277"/>
                </a:lnTo>
                <a:lnTo>
                  <a:pt x="f186" y="f278"/>
                </a:lnTo>
                <a:lnTo>
                  <a:pt x="f189" y="f279"/>
                </a:lnTo>
                <a:lnTo>
                  <a:pt x="f186" y="f280"/>
                </a:lnTo>
                <a:lnTo>
                  <a:pt x="f249" y="f281"/>
                </a:lnTo>
                <a:lnTo>
                  <a:pt x="f187" y="f282"/>
                </a:lnTo>
                <a:lnTo>
                  <a:pt x="f184" y="f270"/>
                </a:lnTo>
                <a:lnTo>
                  <a:pt x="f231" y="f270"/>
                </a:lnTo>
                <a:lnTo>
                  <a:pt x="f231" y="f273"/>
                </a:lnTo>
                <a:lnTo>
                  <a:pt x="f231" y="f270"/>
                </a:lnTo>
                <a:lnTo>
                  <a:pt x="f187" y="f283"/>
                </a:lnTo>
                <a:lnTo>
                  <a:pt x="f187" y="f273"/>
                </a:lnTo>
                <a:lnTo>
                  <a:pt x="f249" y="f269"/>
                </a:lnTo>
                <a:lnTo>
                  <a:pt x="f186" y="f281"/>
                </a:lnTo>
                <a:lnTo>
                  <a:pt x="f249" y="f284"/>
                </a:lnTo>
                <a:lnTo>
                  <a:pt x="f249" y="f285"/>
                </a:lnTo>
                <a:lnTo>
                  <a:pt x="f186" y="f284"/>
                </a:lnTo>
                <a:lnTo>
                  <a:pt x="f249" y="f274"/>
                </a:lnTo>
                <a:lnTo>
                  <a:pt x="f187" y="f283"/>
                </a:lnTo>
                <a:lnTo>
                  <a:pt x="f186" y="f271"/>
                </a:lnTo>
                <a:lnTo>
                  <a:pt x="f189" y="f274"/>
                </a:lnTo>
                <a:lnTo>
                  <a:pt x="f191" y="f277"/>
                </a:lnTo>
                <a:lnTo>
                  <a:pt x="f189" y="f286"/>
                </a:lnTo>
                <a:lnTo>
                  <a:pt x="f191" y="f287"/>
                </a:lnTo>
                <a:lnTo>
                  <a:pt x="f190" y="f285"/>
                </a:lnTo>
                <a:lnTo>
                  <a:pt x="f191" y="f284"/>
                </a:lnTo>
                <a:lnTo>
                  <a:pt x="f190" y="f269"/>
                </a:lnTo>
                <a:lnTo>
                  <a:pt x="f189" y="f271"/>
                </a:lnTo>
                <a:lnTo>
                  <a:pt x="f190" y="f271"/>
                </a:lnTo>
                <a:lnTo>
                  <a:pt x="f191" y="f283"/>
                </a:lnTo>
                <a:lnTo>
                  <a:pt x="f191" y="f270"/>
                </a:lnTo>
                <a:lnTo>
                  <a:pt x="f189" y="f288"/>
                </a:lnTo>
                <a:lnTo>
                  <a:pt x="f186" y="f289"/>
                </a:lnTo>
                <a:lnTo>
                  <a:pt x="f189" y="f290"/>
                </a:lnTo>
                <a:lnTo>
                  <a:pt x="f191" y="f290"/>
                </a:lnTo>
                <a:lnTo>
                  <a:pt x="f211" y="f291"/>
                </a:lnTo>
                <a:lnTo>
                  <a:pt x="f193" y="f288"/>
                </a:lnTo>
                <a:lnTo>
                  <a:pt x="f205" y="f292"/>
                </a:lnTo>
                <a:lnTo>
                  <a:pt x="f201" y="f282"/>
                </a:lnTo>
                <a:lnTo>
                  <a:pt x="f203" y="f282"/>
                </a:lnTo>
                <a:lnTo>
                  <a:pt x="f205" y="f293"/>
                </a:lnTo>
                <a:lnTo>
                  <a:pt x="f213" y="f285"/>
                </a:lnTo>
                <a:lnTo>
                  <a:pt x="f205" y="f294"/>
                </a:lnTo>
                <a:lnTo>
                  <a:pt x="f203" y="f295"/>
                </a:lnTo>
                <a:lnTo>
                  <a:pt x="f201" y="f269"/>
                </a:lnTo>
                <a:lnTo>
                  <a:pt x="f5" y="f280"/>
                </a:lnTo>
                <a:lnTo>
                  <a:pt x="f5" y="f296"/>
                </a:lnTo>
                <a:lnTo>
                  <a:pt x="f201" y="f297"/>
                </a:lnTo>
                <a:lnTo>
                  <a:pt x="f203" y="f298"/>
                </a:lnTo>
                <a:lnTo>
                  <a:pt x="f201" y="f273"/>
                </a:lnTo>
                <a:lnTo>
                  <a:pt x="f207" y="f284"/>
                </a:lnTo>
                <a:lnTo>
                  <a:pt x="f199" y="f297"/>
                </a:lnTo>
                <a:lnTo>
                  <a:pt x="f199" y="f270"/>
                </a:lnTo>
                <a:lnTo>
                  <a:pt x="f199" y="f283"/>
                </a:lnTo>
                <a:lnTo>
                  <a:pt x="f197" y="f271"/>
                </a:lnTo>
                <a:lnTo>
                  <a:pt x="f5" y="f273"/>
                </a:lnTo>
                <a:lnTo>
                  <a:pt x="f5" y="f283"/>
                </a:lnTo>
                <a:lnTo>
                  <a:pt x="f197" y="f299"/>
                </a:lnTo>
                <a:lnTo>
                  <a:pt x="f197" y="f288"/>
                </a:lnTo>
                <a:lnTo>
                  <a:pt x="f207" y="f300"/>
                </a:lnTo>
                <a:lnTo>
                  <a:pt x="f5" y="f300"/>
                </a:lnTo>
                <a:lnTo>
                  <a:pt x="f5" y="f301"/>
                </a:lnTo>
                <a:lnTo>
                  <a:pt x="f5" y="f290"/>
                </a:lnTo>
                <a:lnTo>
                  <a:pt x="f5" y="f7"/>
                </a:lnTo>
                <a:lnTo>
                  <a:pt x="f59" y="f7"/>
                </a:lnTo>
                <a:lnTo>
                  <a:pt x="f37" y="f302"/>
                </a:lnTo>
                <a:lnTo>
                  <a:pt x="f34" y="f303"/>
                </a:lnTo>
                <a:lnTo>
                  <a:pt x="f34" y="f304"/>
                </a:lnTo>
                <a:lnTo>
                  <a:pt x="f37" y="f305"/>
                </a:lnTo>
                <a:lnTo>
                  <a:pt x="f39" y="f305"/>
                </a:lnTo>
                <a:lnTo>
                  <a:pt x="f59" y="f306"/>
                </a:lnTo>
                <a:lnTo>
                  <a:pt x="f131" y="f307"/>
                </a:lnTo>
                <a:lnTo>
                  <a:pt x="f308" y="f302"/>
                </a:lnTo>
                <a:lnTo>
                  <a:pt x="f309" y="f310"/>
                </a:lnTo>
                <a:lnTo>
                  <a:pt x="f309" y="f7"/>
                </a:lnTo>
                <a:lnTo>
                  <a:pt x="f311" y="f7"/>
                </a:lnTo>
                <a:lnTo>
                  <a:pt x="f124" y="f310"/>
                </a:lnTo>
                <a:lnTo>
                  <a:pt x="f128" y="f304"/>
                </a:lnTo>
                <a:lnTo>
                  <a:pt x="f312" y="f313"/>
                </a:lnTo>
                <a:lnTo>
                  <a:pt x="f124" y="f314"/>
                </a:lnTo>
                <a:lnTo>
                  <a:pt x="f312" y="f315"/>
                </a:lnTo>
                <a:lnTo>
                  <a:pt x="f128" y="f314"/>
                </a:lnTo>
                <a:lnTo>
                  <a:pt x="f128" y="f316"/>
                </a:lnTo>
                <a:lnTo>
                  <a:pt x="f128" y="f317"/>
                </a:lnTo>
                <a:lnTo>
                  <a:pt x="f124" y="f317"/>
                </a:lnTo>
                <a:lnTo>
                  <a:pt x="f312" y="f318"/>
                </a:lnTo>
                <a:lnTo>
                  <a:pt x="f128" y="f319"/>
                </a:lnTo>
                <a:lnTo>
                  <a:pt x="f130" y="f320"/>
                </a:lnTo>
                <a:lnTo>
                  <a:pt x="f128" y="f321"/>
                </a:lnTo>
                <a:lnTo>
                  <a:pt x="f130" y="f321"/>
                </a:lnTo>
                <a:lnTo>
                  <a:pt x="f130" y="f322"/>
                </a:lnTo>
                <a:lnTo>
                  <a:pt x="f323" y="f322"/>
                </a:lnTo>
                <a:lnTo>
                  <a:pt x="f128" y="f324"/>
                </a:lnTo>
                <a:lnTo>
                  <a:pt x="f128" y="f325"/>
                </a:lnTo>
                <a:lnTo>
                  <a:pt x="f128" y="f324"/>
                </a:lnTo>
                <a:lnTo>
                  <a:pt x="f128" y="f325"/>
                </a:lnTo>
                <a:lnTo>
                  <a:pt x="f323" y="f325"/>
                </a:lnTo>
                <a:lnTo>
                  <a:pt x="f130" y="f325"/>
                </a:lnTo>
                <a:lnTo>
                  <a:pt x="f130" y="f326"/>
                </a:lnTo>
                <a:lnTo>
                  <a:pt x="f309" y="f324"/>
                </a:lnTo>
                <a:lnTo>
                  <a:pt x="f308" y="f322"/>
                </a:lnTo>
                <a:lnTo>
                  <a:pt x="f327" y="f321"/>
                </a:lnTo>
                <a:lnTo>
                  <a:pt x="f308" y="f328"/>
                </a:lnTo>
                <a:lnTo>
                  <a:pt x="f309" y="f329"/>
                </a:lnTo>
                <a:lnTo>
                  <a:pt x="f323" y="f330"/>
                </a:lnTo>
                <a:lnTo>
                  <a:pt x="f130" y="f331"/>
                </a:lnTo>
                <a:lnTo>
                  <a:pt x="f309" y="f332"/>
                </a:lnTo>
                <a:lnTo>
                  <a:pt x="f309" y="f333"/>
                </a:lnTo>
                <a:lnTo>
                  <a:pt x="f308" y="f334"/>
                </a:lnTo>
                <a:lnTo>
                  <a:pt x="f309" y="f335"/>
                </a:lnTo>
                <a:lnTo>
                  <a:pt x="f312" y="f336"/>
                </a:lnTo>
                <a:lnTo>
                  <a:pt x="f124" y="f337"/>
                </a:lnTo>
                <a:lnTo>
                  <a:pt x="f124" y="f338"/>
                </a:lnTo>
                <a:lnTo>
                  <a:pt x="f309" y="f339"/>
                </a:lnTo>
                <a:lnTo>
                  <a:pt x="f130" y="f340"/>
                </a:lnTo>
                <a:lnTo>
                  <a:pt x="f130" y="f341"/>
                </a:lnTo>
                <a:lnTo>
                  <a:pt x="f309" y="f342"/>
                </a:lnTo>
                <a:lnTo>
                  <a:pt x="f308" y="f343"/>
                </a:lnTo>
                <a:lnTo>
                  <a:pt x="f308" y="f344"/>
                </a:lnTo>
                <a:lnTo>
                  <a:pt x="f327" y="f345"/>
                </a:lnTo>
                <a:lnTo>
                  <a:pt x="f327" y="f346"/>
                </a:lnTo>
                <a:lnTo>
                  <a:pt x="f131" y="f340"/>
                </a:lnTo>
                <a:lnTo>
                  <a:pt x="f28" y="f347"/>
                </a:lnTo>
                <a:lnTo>
                  <a:pt x="f309" y="f348"/>
                </a:lnTo>
                <a:lnTo>
                  <a:pt x="f323" y="f349"/>
                </a:lnTo>
                <a:lnTo>
                  <a:pt x="f99" y="f350"/>
                </a:lnTo>
                <a:lnTo>
                  <a:pt x="f6" y="f351"/>
                </a:lnTo>
                <a:lnTo>
                  <a:pt x="f6" y="f352"/>
                </a:lnTo>
                <a:lnTo>
                  <a:pt x="f353" y="f352"/>
                </a:lnTo>
                <a:lnTo>
                  <a:pt x="f82" y="f352"/>
                </a:lnTo>
                <a:lnTo>
                  <a:pt x="f354" y="f351"/>
                </a:lnTo>
                <a:lnTo>
                  <a:pt x="f355" y="f356"/>
                </a:lnTo>
                <a:lnTo>
                  <a:pt x="f90" y="f356"/>
                </a:lnTo>
                <a:lnTo>
                  <a:pt x="f357" y="f351"/>
                </a:lnTo>
                <a:lnTo>
                  <a:pt x="f92" y="f351"/>
                </a:lnTo>
                <a:lnTo>
                  <a:pt x="f358" y="f356"/>
                </a:lnTo>
                <a:lnTo>
                  <a:pt x="f312" y="f350"/>
                </a:lnTo>
                <a:lnTo>
                  <a:pt x="f323" y="f356"/>
                </a:lnTo>
                <a:lnTo>
                  <a:pt x="f128" y="f359"/>
                </a:lnTo>
                <a:lnTo>
                  <a:pt x="f128" y="f360"/>
                </a:lnTo>
                <a:lnTo>
                  <a:pt x="f312" y="f361"/>
                </a:lnTo>
                <a:lnTo>
                  <a:pt x="f124" y="f362"/>
                </a:lnTo>
                <a:lnTo>
                  <a:pt x="f128" y="f363"/>
                </a:lnTo>
                <a:lnTo>
                  <a:pt x="f128" y="f364"/>
                </a:lnTo>
                <a:lnTo>
                  <a:pt x="f323" y="f365"/>
                </a:lnTo>
                <a:lnTo>
                  <a:pt x="f130" y="f366"/>
                </a:lnTo>
                <a:lnTo>
                  <a:pt x="f130" y="f367"/>
                </a:lnTo>
                <a:lnTo>
                  <a:pt x="f59" y="f368"/>
                </a:lnTo>
                <a:lnTo>
                  <a:pt x="f39" y="f368"/>
                </a:lnTo>
                <a:lnTo>
                  <a:pt x="f55" y="f368"/>
                </a:lnTo>
                <a:lnTo>
                  <a:pt x="f39" y="f368"/>
                </a:lnTo>
                <a:lnTo>
                  <a:pt x="f32" y="f368"/>
                </a:lnTo>
                <a:lnTo>
                  <a:pt x="f39" y="f369"/>
                </a:lnTo>
                <a:lnTo>
                  <a:pt x="f39" y="f370"/>
                </a:lnTo>
                <a:lnTo>
                  <a:pt x="f39" y="f371"/>
                </a:lnTo>
                <a:lnTo>
                  <a:pt x="f32" y="f371"/>
                </a:lnTo>
                <a:lnTo>
                  <a:pt x="f37" y="f370"/>
                </a:lnTo>
                <a:lnTo>
                  <a:pt x="f37" y="f371"/>
                </a:lnTo>
                <a:lnTo>
                  <a:pt x="f39" y="f359"/>
                </a:lnTo>
                <a:lnTo>
                  <a:pt x="f39" y="f372"/>
                </a:lnTo>
                <a:lnTo>
                  <a:pt x="f39" y="f373"/>
                </a:lnTo>
                <a:lnTo>
                  <a:pt x="f57" y="f366"/>
                </a:lnTo>
                <a:lnTo>
                  <a:pt x="f39" y="f374"/>
                </a:lnTo>
                <a:lnTo>
                  <a:pt x="f57" y="f360"/>
                </a:lnTo>
                <a:lnTo>
                  <a:pt x="f39" y="f375"/>
                </a:lnTo>
                <a:lnTo>
                  <a:pt x="f55" y="f376"/>
                </a:lnTo>
                <a:lnTo>
                  <a:pt x="f55" y="f377"/>
                </a:lnTo>
                <a:lnTo>
                  <a:pt x="f55" y="f361"/>
                </a:lnTo>
                <a:lnTo>
                  <a:pt x="f55" y="f378"/>
                </a:lnTo>
                <a:lnTo>
                  <a:pt x="f55" y="f361"/>
                </a:lnTo>
                <a:lnTo>
                  <a:pt x="f57" y="f379"/>
                </a:lnTo>
                <a:lnTo>
                  <a:pt x="f57" y="f380"/>
                </a:lnTo>
                <a:lnTo>
                  <a:pt x="f55" y="f381"/>
                </a:lnTo>
                <a:lnTo>
                  <a:pt x="f39" y="f380"/>
                </a:lnTo>
                <a:lnTo>
                  <a:pt x="f55" y="f380"/>
                </a:lnTo>
                <a:lnTo>
                  <a:pt x="f39" y="f379"/>
                </a:lnTo>
                <a:lnTo>
                  <a:pt x="f32" y="f379"/>
                </a:lnTo>
                <a:lnTo>
                  <a:pt x="f34" y="f379"/>
                </a:lnTo>
                <a:lnTo>
                  <a:pt x="f37" y="f382"/>
                </a:lnTo>
                <a:lnTo>
                  <a:pt x="f34" y="f382"/>
                </a:lnTo>
                <a:lnTo>
                  <a:pt x="f34" y="f365"/>
                </a:lnTo>
                <a:lnTo>
                  <a:pt x="f34" y="f383"/>
                </a:lnTo>
                <a:lnTo>
                  <a:pt x="f37" y="f363"/>
                </a:lnTo>
                <a:lnTo>
                  <a:pt x="f34" y="f363"/>
                </a:lnTo>
                <a:lnTo>
                  <a:pt x="f32" y="f384"/>
                </a:lnTo>
                <a:lnTo>
                  <a:pt x="f32" y="f385"/>
                </a:lnTo>
                <a:lnTo>
                  <a:pt x="f74" y="f386"/>
                </a:lnTo>
                <a:lnTo>
                  <a:pt x="f34" y="f385"/>
                </a:lnTo>
                <a:lnTo>
                  <a:pt x="f37" y="f387"/>
                </a:lnTo>
                <a:lnTo>
                  <a:pt x="f34" y="f387"/>
                </a:lnTo>
                <a:lnTo>
                  <a:pt x="f34" y="f388"/>
                </a:lnTo>
                <a:lnTo>
                  <a:pt x="f34" y="f389"/>
                </a:lnTo>
                <a:lnTo>
                  <a:pt x="f37" y="f390"/>
                </a:lnTo>
                <a:lnTo>
                  <a:pt x="f39" y="f391"/>
                </a:lnTo>
                <a:lnTo>
                  <a:pt x="f57" y="f392"/>
                </a:lnTo>
                <a:lnTo>
                  <a:pt x="f54" y="f392"/>
                </a:lnTo>
                <a:lnTo>
                  <a:pt x="f52" y="f393"/>
                </a:lnTo>
                <a:lnTo>
                  <a:pt x="f55" y="f394"/>
                </a:lnTo>
                <a:lnTo>
                  <a:pt x="f39" y="f395"/>
                </a:lnTo>
                <a:lnTo>
                  <a:pt x="f57" y="f396"/>
                </a:lnTo>
                <a:lnTo>
                  <a:pt x="f57" y="f397"/>
                </a:lnTo>
                <a:lnTo>
                  <a:pt x="f55" y="f397"/>
                </a:lnTo>
                <a:lnTo>
                  <a:pt x="f37" y="f398"/>
                </a:lnTo>
                <a:lnTo>
                  <a:pt x="f74" y="f399"/>
                </a:lnTo>
                <a:lnTo>
                  <a:pt x="f34" y="f400"/>
                </a:lnTo>
                <a:lnTo>
                  <a:pt x="f32" y="f401"/>
                </a:lnTo>
                <a:lnTo>
                  <a:pt x="f37" y="f402"/>
                </a:lnTo>
                <a:lnTo>
                  <a:pt x="f138" y="f403"/>
                </a:lnTo>
                <a:lnTo>
                  <a:pt x="f73" y="f404"/>
                </a:lnTo>
                <a:lnTo>
                  <a:pt x="f405" y="f406"/>
                </a:lnTo>
                <a:lnTo>
                  <a:pt x="f138" y="f407"/>
                </a:lnTo>
                <a:lnTo>
                  <a:pt x="f34" y="f407"/>
                </a:lnTo>
                <a:lnTo>
                  <a:pt x="f37" y="f406"/>
                </a:lnTo>
                <a:lnTo>
                  <a:pt x="f32" y="f408"/>
                </a:lnTo>
                <a:lnTo>
                  <a:pt x="f39" y="f409"/>
                </a:lnTo>
                <a:lnTo>
                  <a:pt x="f37" y="f410"/>
                </a:lnTo>
                <a:lnTo>
                  <a:pt x="f37" y="f411"/>
                </a:lnTo>
                <a:lnTo>
                  <a:pt x="f34" y="f412"/>
                </a:lnTo>
                <a:lnTo>
                  <a:pt x="f34" y="f413"/>
                </a:lnTo>
                <a:lnTo>
                  <a:pt x="f37" y="f413"/>
                </a:lnTo>
                <a:lnTo>
                  <a:pt x="f32" y="f414"/>
                </a:lnTo>
                <a:lnTo>
                  <a:pt x="f32" y="f415"/>
                </a:lnTo>
                <a:lnTo>
                  <a:pt x="f37" y="f416"/>
                </a:lnTo>
                <a:lnTo>
                  <a:pt x="f74" y="f416"/>
                </a:lnTo>
                <a:lnTo>
                  <a:pt x="f34" y="f417"/>
                </a:lnTo>
                <a:lnTo>
                  <a:pt x="f37" y="f418"/>
                </a:lnTo>
                <a:lnTo>
                  <a:pt x="f39" y="f418"/>
                </a:lnTo>
                <a:lnTo>
                  <a:pt x="f54" y="f419"/>
                </a:lnTo>
                <a:lnTo>
                  <a:pt x="f28" y="f420"/>
                </a:lnTo>
                <a:lnTo>
                  <a:pt x="f131" y="f421"/>
                </a:lnTo>
                <a:lnTo>
                  <a:pt x="f52" y="f422"/>
                </a:lnTo>
                <a:lnTo>
                  <a:pt x="f52" y="f423"/>
                </a:lnTo>
                <a:lnTo>
                  <a:pt x="f28" y="f423"/>
                </a:lnTo>
                <a:lnTo>
                  <a:pt x="f327" y="f423"/>
                </a:lnTo>
                <a:lnTo>
                  <a:pt x="f130" y="f424"/>
                </a:lnTo>
                <a:lnTo>
                  <a:pt x="f312" y="f425"/>
                </a:lnTo>
                <a:lnTo>
                  <a:pt x="f124" y="f426"/>
                </a:lnTo>
                <a:lnTo>
                  <a:pt x="f312" y="f427"/>
                </a:lnTo>
                <a:lnTo>
                  <a:pt x="f323" y="f426"/>
                </a:lnTo>
                <a:lnTo>
                  <a:pt x="f327" y="f428"/>
                </a:lnTo>
                <a:lnTo>
                  <a:pt x="f130" y="f429"/>
                </a:lnTo>
                <a:lnTo>
                  <a:pt x="f128" y="f430"/>
                </a:lnTo>
                <a:lnTo>
                  <a:pt x="f312" y="f431"/>
                </a:lnTo>
                <a:lnTo>
                  <a:pt x="f124" y="f431"/>
                </a:lnTo>
                <a:lnTo>
                  <a:pt x="f102" y="f432"/>
                </a:lnTo>
                <a:lnTo>
                  <a:pt x="f358" y="f432"/>
                </a:lnTo>
                <a:lnTo>
                  <a:pt x="f358" y="f433"/>
                </a:lnTo>
                <a:lnTo>
                  <a:pt x="f102" y="f434"/>
                </a:lnTo>
                <a:lnTo>
                  <a:pt x="f122" y="f435"/>
                </a:lnTo>
                <a:lnTo>
                  <a:pt x="f122" y="f436"/>
                </a:lnTo>
                <a:lnTo>
                  <a:pt x="f124" y="f437"/>
                </a:lnTo>
                <a:lnTo>
                  <a:pt x="f312" y="f438"/>
                </a:lnTo>
                <a:lnTo>
                  <a:pt x="f312" y="f439"/>
                </a:lnTo>
                <a:lnTo>
                  <a:pt x="f312" y="f440"/>
                </a:lnTo>
                <a:lnTo>
                  <a:pt x="f122" y="f441"/>
                </a:lnTo>
                <a:lnTo>
                  <a:pt x="f102" y="f442"/>
                </a:lnTo>
                <a:lnTo>
                  <a:pt x="f106" y="f443"/>
                </a:lnTo>
                <a:lnTo>
                  <a:pt x="f108" y="f443"/>
                </a:lnTo>
                <a:lnTo>
                  <a:pt x="f444" y="f445"/>
                </a:lnTo>
                <a:lnTo>
                  <a:pt x="f92" y="f446"/>
                </a:lnTo>
                <a:lnTo>
                  <a:pt x="f444" y="f447"/>
                </a:lnTo>
                <a:lnTo>
                  <a:pt x="f106" y="f448"/>
                </a:lnTo>
                <a:lnTo>
                  <a:pt x="f358" y="f449"/>
                </a:lnTo>
                <a:lnTo>
                  <a:pt x="f108" y="f450"/>
                </a:lnTo>
                <a:lnTo>
                  <a:pt x="f444" y="f451"/>
                </a:lnTo>
                <a:lnTo>
                  <a:pt x="f357" y="f452"/>
                </a:lnTo>
                <a:lnTo>
                  <a:pt x="f90" y="f447"/>
                </a:lnTo>
                <a:lnTo>
                  <a:pt x="f355" y="f452"/>
                </a:lnTo>
                <a:lnTo>
                  <a:pt x="f453" y="f454"/>
                </a:lnTo>
                <a:lnTo>
                  <a:pt x="f88" y="f455"/>
                </a:lnTo>
                <a:lnTo>
                  <a:pt x="f456" y="f450"/>
                </a:lnTo>
                <a:lnTo>
                  <a:pt x="f456" y="f449"/>
                </a:lnTo>
                <a:lnTo>
                  <a:pt x="f457" y="f301"/>
                </a:lnTo>
                <a:lnTo>
                  <a:pt x="f453" y="f300"/>
                </a:lnTo>
                <a:lnTo>
                  <a:pt x="f458" y="f300"/>
                </a:lnTo>
                <a:lnTo>
                  <a:pt x="f355" y="f289"/>
                </a:lnTo>
                <a:lnTo>
                  <a:pt x="f90" y="f289"/>
                </a:lnTo>
                <a:lnTo>
                  <a:pt x="f92" y="f300"/>
                </a:lnTo>
                <a:lnTo>
                  <a:pt x="f108" y="f270"/>
                </a:lnTo>
                <a:lnTo>
                  <a:pt x="f108" y="f271"/>
                </a:lnTo>
                <a:lnTo>
                  <a:pt x="f99" y="f272"/>
                </a:lnTo>
                <a:lnTo>
                  <a:pt x="f92" y="f297"/>
                </a:lnTo>
                <a:lnTo>
                  <a:pt x="f357" y="f297"/>
                </a:lnTo>
                <a:lnTo>
                  <a:pt x="f355" y="f297"/>
                </a:lnTo>
                <a:lnTo>
                  <a:pt x="f459" y="f460"/>
                </a:lnTo>
                <a:lnTo>
                  <a:pt x="f461" y="f462"/>
                </a:lnTo>
                <a:lnTo>
                  <a:pt x="f82" y="f463"/>
                </a:lnTo>
                <a:lnTo>
                  <a:pt x="f464" y="f275"/>
                </a:lnTo>
                <a:lnTo>
                  <a:pt x="f84" y="f287"/>
                </a:lnTo>
                <a:lnTo>
                  <a:pt x="f86" y="f465"/>
                </a:lnTo>
                <a:lnTo>
                  <a:pt x="f456" y="f465"/>
                </a:lnTo>
                <a:lnTo>
                  <a:pt x="f86" y="f278"/>
                </a:lnTo>
                <a:lnTo>
                  <a:pt x="f456" y="f466"/>
                </a:lnTo>
                <a:lnTo>
                  <a:pt x="f86" y="f265"/>
                </a:lnTo>
                <a:lnTo>
                  <a:pt x="f84" y="f467"/>
                </a:lnTo>
                <a:lnTo>
                  <a:pt x="f461" y="f263"/>
                </a:lnTo>
                <a:lnTo>
                  <a:pt x="f461" y="f468"/>
                </a:lnTo>
                <a:lnTo>
                  <a:pt x="f461" y="f469"/>
                </a:lnTo>
                <a:lnTo>
                  <a:pt x="f84" y="f470"/>
                </a:lnTo>
                <a:lnTo>
                  <a:pt x="f354" y="f471"/>
                </a:lnTo>
                <a:lnTo>
                  <a:pt x="f456" y="f471"/>
                </a:lnTo>
                <a:lnTo>
                  <a:pt x="f457" y="f470"/>
                </a:lnTo>
                <a:lnTo>
                  <a:pt x="f453" y="f470"/>
                </a:lnTo>
                <a:lnTo>
                  <a:pt x="f458" y="f472"/>
                </a:lnTo>
                <a:lnTo>
                  <a:pt x="f458" y="f268"/>
                </a:lnTo>
                <a:lnTo>
                  <a:pt x="f458" y="f473"/>
                </a:lnTo>
                <a:lnTo>
                  <a:pt x="f453" y="f474"/>
                </a:lnTo>
                <a:lnTo>
                  <a:pt x="f355" y="f475"/>
                </a:lnTo>
                <a:lnTo>
                  <a:pt x="f357" y="f476"/>
                </a:lnTo>
                <a:lnTo>
                  <a:pt x="f94" y="f476"/>
                </a:lnTo>
                <a:lnTo>
                  <a:pt x="f94" y="f477"/>
                </a:lnTo>
                <a:lnTo>
                  <a:pt x="f99" y="f478"/>
                </a:lnTo>
                <a:lnTo>
                  <a:pt x="f108" y="f266"/>
                </a:lnTo>
                <a:lnTo>
                  <a:pt x="f106" y="f472"/>
                </a:lnTo>
                <a:lnTo>
                  <a:pt x="f106" y="f470"/>
                </a:lnTo>
                <a:lnTo>
                  <a:pt x="f101" y="f479"/>
                </a:lnTo>
                <a:lnTo>
                  <a:pt x="f444" y="f469"/>
                </a:lnTo>
                <a:lnTo>
                  <a:pt x="f90" y="f480"/>
                </a:lnTo>
                <a:lnTo>
                  <a:pt x="f90" y="f481"/>
                </a:lnTo>
                <a:lnTo>
                  <a:pt x="f90" y="f482"/>
                </a:lnTo>
                <a:lnTo>
                  <a:pt x="f92" y="f483"/>
                </a:lnTo>
                <a:lnTo>
                  <a:pt x="f92" y="f482"/>
                </a:lnTo>
                <a:lnTo>
                  <a:pt x="f357" y="f484"/>
                </a:lnTo>
                <a:lnTo>
                  <a:pt x="f92" y="f467"/>
                </a:lnTo>
                <a:lnTo>
                  <a:pt x="f444" y="f467"/>
                </a:lnTo>
                <a:lnTo>
                  <a:pt x="f92" y="f264"/>
                </a:lnTo>
                <a:lnTo>
                  <a:pt x="f92" y="f262"/>
                </a:lnTo>
                <a:lnTo>
                  <a:pt x="f94" y="f264"/>
                </a:lnTo>
                <a:lnTo>
                  <a:pt x="f444" y="f485"/>
                </a:lnTo>
                <a:lnTo>
                  <a:pt x="f444" y="f265"/>
                </a:lnTo>
                <a:lnTo>
                  <a:pt x="f99" y="f485"/>
                </a:lnTo>
                <a:lnTo>
                  <a:pt x="f99" y="f262"/>
                </a:lnTo>
                <a:lnTo>
                  <a:pt x="f99" y="f467"/>
                </a:lnTo>
                <a:lnTo>
                  <a:pt x="f99" y="f484"/>
                </a:lnTo>
                <a:lnTo>
                  <a:pt x="f108" y="f484"/>
                </a:lnTo>
                <a:lnTo>
                  <a:pt x="f108" y="f467"/>
                </a:lnTo>
                <a:lnTo>
                  <a:pt x="f101" y="f264"/>
                </a:lnTo>
                <a:lnTo>
                  <a:pt x="f106" y="f262"/>
                </a:lnTo>
                <a:lnTo>
                  <a:pt x="f101" y="f485"/>
                </a:lnTo>
                <a:lnTo>
                  <a:pt x="f108" y="f265"/>
                </a:lnTo>
                <a:lnTo>
                  <a:pt x="f99" y="f486"/>
                </a:lnTo>
                <a:lnTo>
                  <a:pt x="f99" y="f487"/>
                </a:lnTo>
                <a:lnTo>
                  <a:pt x="f108" y="f487"/>
                </a:lnTo>
                <a:lnTo>
                  <a:pt x="f101" y="f486"/>
                </a:lnTo>
                <a:lnTo>
                  <a:pt x="f106" y="f485"/>
                </a:lnTo>
                <a:lnTo>
                  <a:pt x="f102" y="f264"/>
                </a:lnTo>
                <a:lnTo>
                  <a:pt x="f102" y="f262"/>
                </a:lnTo>
                <a:lnTo>
                  <a:pt x="f106" y="f265"/>
                </a:lnTo>
                <a:lnTo>
                  <a:pt x="f106" y="f487"/>
                </a:lnTo>
                <a:lnTo>
                  <a:pt x="f103" y="f488"/>
                </a:lnTo>
                <a:lnTo>
                  <a:pt x="f124" y="f466"/>
                </a:lnTo>
                <a:lnTo>
                  <a:pt x="f312" y="f262"/>
                </a:lnTo>
                <a:lnTo>
                  <a:pt x="f124" y="f482"/>
                </a:lnTo>
                <a:lnTo>
                  <a:pt x="f124" y="f479"/>
                </a:lnTo>
                <a:lnTo>
                  <a:pt x="f124" y="f470"/>
                </a:lnTo>
                <a:lnTo>
                  <a:pt x="f312" y="f470"/>
                </a:lnTo>
                <a:lnTo>
                  <a:pt x="f128" y="f489"/>
                </a:lnTo>
                <a:lnTo>
                  <a:pt x="f128" y="f481"/>
                </a:lnTo>
                <a:lnTo>
                  <a:pt x="f128" y="f264"/>
                </a:lnTo>
                <a:lnTo>
                  <a:pt x="f128" y="f486"/>
                </a:lnTo>
                <a:lnTo>
                  <a:pt x="f128" y="f487"/>
                </a:lnTo>
                <a:lnTo>
                  <a:pt x="f323" y="f487"/>
                </a:lnTo>
                <a:lnTo>
                  <a:pt x="f130" y="f262"/>
                </a:lnTo>
                <a:lnTo>
                  <a:pt x="f130" y="f467"/>
                </a:lnTo>
                <a:lnTo>
                  <a:pt x="f130" y="f264"/>
                </a:lnTo>
                <a:lnTo>
                  <a:pt x="f309" y="f265"/>
                </a:lnTo>
                <a:lnTo>
                  <a:pt x="f323" y="f488"/>
                </a:lnTo>
                <a:lnTo>
                  <a:pt x="f128" y="f490"/>
                </a:lnTo>
                <a:lnTo>
                  <a:pt x="f309" y="f265"/>
                </a:lnTo>
                <a:lnTo>
                  <a:pt x="f327" y="f468"/>
                </a:lnTo>
                <a:lnTo>
                  <a:pt x="f131" y="f471"/>
                </a:lnTo>
                <a:lnTo>
                  <a:pt x="f28" y="f491"/>
                </a:lnTo>
                <a:lnTo>
                  <a:pt x="f28" y="f492"/>
                </a:lnTo>
                <a:lnTo>
                  <a:pt x="f52" y="f258"/>
                </a:lnTo>
                <a:lnTo>
                  <a:pt x="f52" y="f474"/>
                </a:lnTo>
                <a:lnTo>
                  <a:pt x="f52" y="f492"/>
                </a:lnTo>
                <a:lnTo>
                  <a:pt x="f52" y="f493"/>
                </a:lnTo>
                <a:lnTo>
                  <a:pt x="f52" y="f29"/>
                </a:lnTo>
                <a:lnTo>
                  <a:pt x="f54" y="f493"/>
                </a:lnTo>
                <a:lnTo>
                  <a:pt x="f54" y="f267"/>
                </a:lnTo>
                <a:lnTo>
                  <a:pt x="f54" y="f31"/>
                </a:lnTo>
                <a:lnTo>
                  <a:pt x="f59" y="f30"/>
                </a:lnTo>
                <a:lnTo>
                  <a:pt x="f59" y="f76"/>
                </a:lnTo>
                <a:lnTo>
                  <a:pt x="f57" y="f30"/>
                </a:lnTo>
                <a:lnTo>
                  <a:pt x="f57" y="f257"/>
                </a:lnTo>
                <a:lnTo>
                  <a:pt x="f57" y="f254"/>
                </a:lnTo>
                <a:lnTo>
                  <a:pt x="f57" y="f30"/>
                </a:lnTo>
                <a:lnTo>
                  <a:pt x="f57" y="f260"/>
                </a:lnTo>
                <a:lnTo>
                  <a:pt x="f55" y="f494"/>
                </a:lnTo>
                <a:lnTo>
                  <a:pt x="f55" y="f210"/>
                </a:lnTo>
                <a:lnTo>
                  <a:pt x="f39" y="f60"/>
                </a:lnTo>
                <a:lnTo>
                  <a:pt x="f39" y="f210"/>
                </a:lnTo>
                <a:lnTo>
                  <a:pt x="f32" y="f260"/>
                </a:lnTo>
                <a:lnTo>
                  <a:pt x="f32" y="f256"/>
                </a:lnTo>
                <a:lnTo>
                  <a:pt x="f32" y="f31"/>
                </a:lnTo>
                <a:lnTo>
                  <a:pt x="f32" y="f29"/>
                </a:lnTo>
                <a:lnTo>
                  <a:pt x="f39" y="f495"/>
                </a:lnTo>
                <a:lnTo>
                  <a:pt x="f55" y="f255"/>
                </a:lnTo>
                <a:lnTo>
                  <a:pt x="f55" y="f495"/>
                </a:lnTo>
                <a:lnTo>
                  <a:pt x="f55" y="f253"/>
                </a:lnTo>
                <a:lnTo>
                  <a:pt x="f57" y="f496"/>
                </a:lnTo>
                <a:lnTo>
                  <a:pt x="f57" y="f267"/>
                </a:lnTo>
                <a:lnTo>
                  <a:pt x="f57" y="f29"/>
                </a:lnTo>
                <a:lnTo>
                  <a:pt x="f55" y="f476"/>
                </a:lnTo>
                <a:lnTo>
                  <a:pt x="f55" y="f253"/>
                </a:lnTo>
                <a:lnTo>
                  <a:pt x="f55" y="f496"/>
                </a:lnTo>
                <a:lnTo>
                  <a:pt x="f55" y="f253"/>
                </a:lnTo>
                <a:lnTo>
                  <a:pt x="f39" y="f497"/>
                </a:lnTo>
                <a:lnTo>
                  <a:pt x="f39" y="f266"/>
                </a:lnTo>
                <a:lnTo>
                  <a:pt x="f57" y="f491"/>
                </a:lnTo>
                <a:lnTo>
                  <a:pt x="f59" y="f268"/>
                </a:lnTo>
                <a:lnTo>
                  <a:pt x="f52" y="f268"/>
                </a:lnTo>
                <a:lnTo>
                  <a:pt x="f52" y="f470"/>
                </a:lnTo>
                <a:lnTo>
                  <a:pt x="f54" y="f489"/>
                </a:lnTo>
                <a:lnTo>
                  <a:pt x="f55" y="f261"/>
                </a:lnTo>
                <a:lnTo>
                  <a:pt x="f59" y="f487"/>
                </a:lnTo>
                <a:lnTo>
                  <a:pt x="f52" y="f282"/>
                </a:lnTo>
                <a:lnTo>
                  <a:pt x="f52" y="f498"/>
                </a:lnTo>
                <a:lnTo>
                  <a:pt x="f57" y="f499"/>
                </a:lnTo>
                <a:lnTo>
                  <a:pt x="f39" y="f491"/>
                </a:lnTo>
                <a:lnTo>
                  <a:pt x="f32" y="f266"/>
                </a:lnTo>
                <a:lnTo>
                  <a:pt x="f34" y="f497"/>
                </a:lnTo>
                <a:lnTo>
                  <a:pt x="f74" y="f31"/>
                </a:lnTo>
                <a:lnTo>
                  <a:pt x="f74" y="f254"/>
                </a:lnTo>
                <a:lnTo>
                  <a:pt x="f34" y="f257"/>
                </a:lnTo>
                <a:lnTo>
                  <a:pt x="f74" y="f500"/>
                </a:lnTo>
                <a:lnTo>
                  <a:pt x="f138" y="f252"/>
                </a:lnTo>
                <a:lnTo>
                  <a:pt x="f138" y="f500"/>
                </a:lnTo>
                <a:lnTo>
                  <a:pt x="f138" y="f210"/>
                </a:lnTo>
                <a:lnTo>
                  <a:pt x="f405" y="f62"/>
                </a:lnTo>
                <a:lnTo>
                  <a:pt x="f73" y="f210"/>
                </a:lnTo>
                <a:lnTo>
                  <a:pt x="f73" y="f252"/>
                </a:lnTo>
                <a:lnTo>
                  <a:pt x="f73" y="f494"/>
                </a:lnTo>
                <a:lnTo>
                  <a:pt x="f73" y="f501"/>
                </a:lnTo>
                <a:lnTo>
                  <a:pt x="f142" y="f501"/>
                </a:lnTo>
                <a:lnTo>
                  <a:pt x="f73" y="f75"/>
                </a:lnTo>
                <a:lnTo>
                  <a:pt x="f73" y="f61"/>
                </a:lnTo>
                <a:lnTo>
                  <a:pt x="f142" y="f38"/>
                </a:lnTo>
                <a:lnTo>
                  <a:pt x="f71" y="f41"/>
                </a:lnTo>
                <a:lnTo>
                  <a:pt x="f71" y="f35"/>
                </a:lnTo>
                <a:lnTo>
                  <a:pt x="f71" y="f502"/>
                </a:lnTo>
                <a:lnTo>
                  <a:pt x="f65" y="f206"/>
                </a:lnTo>
                <a:lnTo>
                  <a:pt x="f65" y="f51"/>
                </a:lnTo>
                <a:lnTo>
                  <a:pt x="f71" y="f42"/>
                </a:lnTo>
                <a:lnTo>
                  <a:pt x="f71" y="f494"/>
                </a:lnTo>
                <a:lnTo>
                  <a:pt x="f71" y="f259"/>
                </a:lnTo>
                <a:lnTo>
                  <a:pt x="f142" y="f503"/>
                </a:lnTo>
                <a:lnTo>
                  <a:pt x="f142" y="f260"/>
                </a:lnTo>
                <a:lnTo>
                  <a:pt x="f142" y="f61"/>
                </a:lnTo>
                <a:lnTo>
                  <a:pt x="f73" y="f254"/>
                </a:lnTo>
                <a:lnTo>
                  <a:pt x="f405" y="f474"/>
                </a:lnTo>
                <a:lnTo>
                  <a:pt x="f73" y="f495"/>
                </a:lnTo>
                <a:lnTo>
                  <a:pt x="f73" y="f256"/>
                </a:lnTo>
                <a:lnTo>
                  <a:pt x="f73" y="f504"/>
                </a:lnTo>
                <a:lnTo>
                  <a:pt x="f73" y="f476"/>
                </a:lnTo>
                <a:lnTo>
                  <a:pt x="f405" y="f469"/>
                </a:lnTo>
                <a:lnTo>
                  <a:pt x="f138" y="f468"/>
                </a:lnTo>
                <a:lnTo>
                  <a:pt x="f138" y="f469"/>
                </a:lnTo>
                <a:lnTo>
                  <a:pt x="f405" y="f505"/>
                </a:lnTo>
                <a:lnTo>
                  <a:pt x="f405" y="f266"/>
                </a:lnTo>
                <a:lnTo>
                  <a:pt x="f138" y="f261"/>
                </a:lnTo>
                <a:lnTo>
                  <a:pt x="f138" y="f506"/>
                </a:lnTo>
                <a:lnTo>
                  <a:pt x="f138" y="f263"/>
                </a:lnTo>
                <a:lnTo>
                  <a:pt x="f138" y="f479"/>
                </a:lnTo>
                <a:lnTo>
                  <a:pt x="f138" y="f264"/>
                </a:lnTo>
                <a:lnTo>
                  <a:pt x="f34" y="f499"/>
                </a:lnTo>
                <a:lnTo>
                  <a:pt x="f34" y="f507"/>
                </a:lnTo>
                <a:lnTo>
                  <a:pt x="f37" y="f287"/>
                </a:lnTo>
                <a:lnTo>
                  <a:pt x="f138" y="f487"/>
                </a:lnTo>
                <a:lnTo>
                  <a:pt x="f405" y="f506"/>
                </a:lnTo>
                <a:lnTo>
                  <a:pt x="f73" y="f508"/>
                </a:lnTo>
                <a:lnTo>
                  <a:pt x="f73" y="f474"/>
                </a:lnTo>
                <a:lnTo>
                  <a:pt x="f73" y="f478"/>
                </a:lnTo>
                <a:lnTo>
                  <a:pt x="f142" y="f255"/>
                </a:lnTo>
                <a:lnTo>
                  <a:pt x="f142" y="f258"/>
                </a:lnTo>
                <a:lnTo>
                  <a:pt x="f142" y="f253"/>
                </a:lnTo>
                <a:lnTo>
                  <a:pt x="f71" y="f252"/>
                </a:lnTo>
                <a:lnTo>
                  <a:pt x="f71" y="f509"/>
                </a:lnTo>
                <a:lnTo>
                  <a:pt x="f71" y="f504"/>
                </a:lnTo>
                <a:lnTo>
                  <a:pt x="f65" y="f501"/>
                </a:lnTo>
                <a:lnTo>
                  <a:pt x="f65" y="f500"/>
                </a:lnTo>
                <a:lnTo>
                  <a:pt x="f65" y="f503"/>
                </a:lnTo>
                <a:lnTo>
                  <a:pt x="f63" y="f61"/>
                </a:lnTo>
                <a:lnTo>
                  <a:pt x="f65" y="f75"/>
                </a:lnTo>
                <a:lnTo>
                  <a:pt x="f69" y="f502"/>
                </a:lnTo>
                <a:lnTo>
                  <a:pt x="f69" y="f212"/>
                </a:lnTo>
                <a:lnTo>
                  <a:pt x="f69" y="f502"/>
                </a:lnTo>
                <a:lnTo>
                  <a:pt x="f510" y="f51"/>
                </a:lnTo>
                <a:lnTo>
                  <a:pt x="f510" y="f49"/>
                </a:lnTo>
                <a:lnTo>
                  <a:pt x="f510" y="f64"/>
                </a:lnTo>
                <a:lnTo>
                  <a:pt x="f511" y="f67"/>
                </a:lnTo>
                <a:lnTo>
                  <a:pt x="f512" y="f234"/>
                </a:lnTo>
                <a:lnTo>
                  <a:pt x="f511" y="f247"/>
                </a:lnTo>
                <a:lnTo>
                  <a:pt x="f512" y="f204"/>
                </a:lnTo>
                <a:lnTo>
                  <a:pt x="f513" y="f202"/>
                </a:lnTo>
                <a:lnTo>
                  <a:pt x="f513" y="f217"/>
                </a:lnTo>
                <a:lnTo>
                  <a:pt x="f513" y="f200"/>
                </a:lnTo>
                <a:lnTo>
                  <a:pt x="f511" y="f253"/>
                </a:lnTo>
                <a:lnTo>
                  <a:pt x="f146" y="f239"/>
                </a:lnTo>
                <a:lnTo>
                  <a:pt x="f146" y="f514"/>
                </a:lnTo>
                <a:lnTo>
                  <a:pt x="f146" y="f220"/>
                </a:lnTo>
                <a:lnTo>
                  <a:pt x="f146" y="f515"/>
                </a:lnTo>
                <a:lnTo>
                  <a:pt x="f513" y="f516"/>
                </a:lnTo>
                <a:lnTo>
                  <a:pt x="f512" y="f217"/>
                </a:lnTo>
                <a:lnTo>
                  <a:pt x="f511" y="f67"/>
                </a:lnTo>
                <a:lnTo>
                  <a:pt x="f511" y="f517"/>
                </a:lnTo>
                <a:lnTo>
                  <a:pt x="f512" y="f226"/>
                </a:lnTo>
                <a:lnTo>
                  <a:pt x="f511" y="f238"/>
                </a:lnTo>
                <a:lnTo>
                  <a:pt x="f510" y="f67"/>
                </a:lnTo>
                <a:lnTo>
                  <a:pt x="f510" y="f70"/>
                </a:lnTo>
                <a:lnTo>
                  <a:pt x="f512" y="f220"/>
                </a:lnTo>
                <a:lnTo>
                  <a:pt x="f513" y="f518"/>
                </a:lnTo>
                <a:lnTo>
                  <a:pt x="f512" y="f222"/>
                </a:lnTo>
                <a:lnTo>
                  <a:pt x="f513" y="f118"/>
                </a:lnTo>
                <a:lnTo>
                  <a:pt x="f513" y="f119"/>
                </a:lnTo>
                <a:lnTo>
                  <a:pt x="f513" y="f519"/>
                </a:lnTo>
                <a:lnTo>
                  <a:pt x="f513" y="f520"/>
                </a:lnTo>
                <a:lnTo>
                  <a:pt x="f512" y="f521"/>
                </a:lnTo>
                <a:lnTo>
                  <a:pt x="f512" y="f522"/>
                </a:lnTo>
                <a:lnTo>
                  <a:pt x="f512" y="f523"/>
                </a:lnTo>
                <a:lnTo>
                  <a:pt x="f511" y="f220"/>
                </a:lnTo>
                <a:lnTo>
                  <a:pt x="f511" y="f524"/>
                </a:lnTo>
                <a:lnTo>
                  <a:pt x="f511" y="f218"/>
                </a:lnTo>
                <a:lnTo>
                  <a:pt x="f510" y="f515"/>
                </a:lnTo>
                <a:lnTo>
                  <a:pt x="f510" y="f218"/>
                </a:lnTo>
                <a:lnTo>
                  <a:pt x="f510" y="f525"/>
                </a:lnTo>
                <a:lnTo>
                  <a:pt x="f69" y="f68"/>
                </a:lnTo>
                <a:lnTo>
                  <a:pt x="f69" y="f67"/>
                </a:lnTo>
                <a:lnTo>
                  <a:pt x="f69" y="f68"/>
                </a:lnTo>
                <a:lnTo>
                  <a:pt x="f69" y="f202"/>
                </a:lnTo>
                <a:lnTo>
                  <a:pt x="f510" y="f218"/>
                </a:lnTo>
                <a:lnTo>
                  <a:pt x="f510" y="f225"/>
                </a:lnTo>
                <a:lnTo>
                  <a:pt x="f69" y="f526"/>
                </a:lnTo>
                <a:lnTo>
                  <a:pt x="f69" y="f237"/>
                </a:lnTo>
                <a:lnTo>
                  <a:pt x="f69" y="f517"/>
                </a:lnTo>
                <a:lnTo>
                  <a:pt x="f69" y="f525"/>
                </a:lnTo>
                <a:lnTo>
                  <a:pt x="f69" y="f234"/>
                </a:lnTo>
                <a:lnTo>
                  <a:pt x="f63" y="f217"/>
                </a:lnTo>
                <a:lnTo>
                  <a:pt x="f63" y="f525"/>
                </a:lnTo>
                <a:lnTo>
                  <a:pt x="f63" y="f226"/>
                </a:lnTo>
                <a:lnTo>
                  <a:pt x="f63" y="f514"/>
                </a:lnTo>
                <a:lnTo>
                  <a:pt x="f65" y="f239"/>
                </a:lnTo>
                <a:lnTo>
                  <a:pt x="f65" y="f217"/>
                </a:lnTo>
                <a:lnTo>
                  <a:pt x="f71" y="f68"/>
                </a:lnTo>
                <a:lnTo>
                  <a:pt x="f71" y="f234"/>
                </a:lnTo>
                <a:lnTo>
                  <a:pt x="f71" y="f525"/>
                </a:lnTo>
                <a:lnTo>
                  <a:pt x="f71" y="f219"/>
                </a:lnTo>
                <a:lnTo>
                  <a:pt x="f142" y="f521"/>
                </a:lnTo>
                <a:lnTo>
                  <a:pt x="f142" y="f523"/>
                </a:lnTo>
                <a:lnTo>
                  <a:pt x="f142" y="f521"/>
                </a:lnTo>
                <a:lnTo>
                  <a:pt x="f73" y="f220"/>
                </a:lnTo>
                <a:lnTo>
                  <a:pt x="f73" y="f527"/>
                </a:lnTo>
                <a:lnTo>
                  <a:pt x="f405" y="f221"/>
                </a:lnTo>
                <a:lnTo>
                  <a:pt x="f138" y="f528"/>
                </a:lnTo>
                <a:lnTo>
                  <a:pt x="f142" y="f529"/>
                </a:lnTo>
                <a:lnTo>
                  <a:pt x="f142" y="f530"/>
                </a:lnTo>
                <a:lnTo>
                  <a:pt x="f73" y="f531"/>
                </a:lnTo>
                <a:lnTo>
                  <a:pt x="f138" y="f531"/>
                </a:lnTo>
                <a:lnTo>
                  <a:pt x="f34" y="f531"/>
                </a:lnTo>
                <a:lnTo>
                  <a:pt x="f37" y="f530"/>
                </a:lnTo>
                <a:lnTo>
                  <a:pt x="f55" y="f529"/>
                </a:lnTo>
                <a:lnTo>
                  <a:pt x="f32" y="f532"/>
                </a:lnTo>
                <a:lnTo>
                  <a:pt x="f34" y="f516"/>
                </a:lnTo>
                <a:lnTo>
                  <a:pt x="f74" y="f533"/>
                </a:lnTo>
                <a:lnTo>
                  <a:pt x="f138" y="f534"/>
                </a:lnTo>
                <a:lnTo>
                  <a:pt x="f138" y="f222"/>
                </a:lnTo>
                <a:lnTo>
                  <a:pt x="f74" y="f223"/>
                </a:lnTo>
                <a:lnTo>
                  <a:pt x="f34" y="f522"/>
                </a:lnTo>
                <a:lnTo>
                  <a:pt x="f34" y="f223"/>
                </a:lnTo>
                <a:lnTo>
                  <a:pt x="f74" y="f527"/>
                </a:lnTo>
                <a:lnTo>
                  <a:pt x="f405" y="f225"/>
                </a:lnTo>
                <a:lnTo>
                  <a:pt x="f73" y="f218"/>
                </a:lnTo>
                <a:lnTo>
                  <a:pt x="f405" y="f218"/>
                </a:lnTo>
                <a:lnTo>
                  <a:pt x="f138" y="f515"/>
                </a:lnTo>
                <a:lnTo>
                  <a:pt x="f74" y="f515"/>
                </a:lnTo>
                <a:lnTo>
                  <a:pt x="f138" y="f239"/>
                </a:lnTo>
                <a:lnTo>
                  <a:pt x="f405" y="f526"/>
                </a:lnTo>
                <a:lnTo>
                  <a:pt x="f405" y="f202"/>
                </a:lnTo>
                <a:lnTo>
                  <a:pt x="f138" y="f204"/>
                </a:lnTo>
                <a:lnTo>
                  <a:pt x="f138" y="f202"/>
                </a:lnTo>
                <a:lnTo>
                  <a:pt x="f74" y="f517"/>
                </a:lnTo>
                <a:lnTo>
                  <a:pt x="f34" y="f515"/>
                </a:lnTo>
                <a:lnTo>
                  <a:pt x="f37" y="f524"/>
                </a:lnTo>
                <a:lnTo>
                  <a:pt x="f39" y="f238"/>
                </a:lnTo>
                <a:lnTo>
                  <a:pt x="f39" y="f535"/>
                </a:lnTo>
                <a:lnTo>
                  <a:pt x="f32" y="f238"/>
                </a:lnTo>
                <a:lnTo>
                  <a:pt x="f32" y="f239"/>
                </a:lnTo>
                <a:lnTo>
                  <a:pt x="f37" y="f239"/>
                </a:lnTo>
                <a:lnTo>
                  <a:pt x="f34" y="f217"/>
                </a:lnTo>
                <a:lnTo>
                  <a:pt x="f34" y="f234"/>
                </a:lnTo>
                <a:lnTo>
                  <a:pt x="f39" y="f204"/>
                </a:lnTo>
                <a:lnTo>
                  <a:pt x="f39" y="f202"/>
                </a:lnTo>
                <a:lnTo>
                  <a:pt x="f54" y="f200"/>
                </a:lnTo>
                <a:lnTo>
                  <a:pt x="f28" y="f526"/>
                </a:lnTo>
                <a:lnTo>
                  <a:pt x="f28" y="f238"/>
                </a:lnTo>
                <a:lnTo>
                  <a:pt x="f52" y="f225"/>
                </a:lnTo>
                <a:lnTo>
                  <a:pt x="f28" y="f229"/>
                </a:lnTo>
                <a:lnTo>
                  <a:pt x="f28" y="f536"/>
                </a:lnTo>
                <a:lnTo>
                  <a:pt x="f28" y="f220"/>
                </a:lnTo>
                <a:lnTo>
                  <a:pt x="f327" y="f221"/>
                </a:lnTo>
                <a:lnTo>
                  <a:pt x="f309" y="f537"/>
                </a:lnTo>
                <a:lnTo>
                  <a:pt x="f130" y="f537"/>
                </a:lnTo>
                <a:lnTo>
                  <a:pt x="f309" y="f222"/>
                </a:lnTo>
                <a:lnTo>
                  <a:pt x="f308" y="f222"/>
                </a:lnTo>
                <a:lnTo>
                  <a:pt x="f52" y="f537"/>
                </a:lnTo>
                <a:lnTo>
                  <a:pt x="f54" y="f223"/>
                </a:lnTo>
                <a:lnTo>
                  <a:pt x="f131" y="f224"/>
                </a:lnTo>
                <a:lnTo>
                  <a:pt x="f54" y="f224"/>
                </a:lnTo>
                <a:lnTo>
                  <a:pt x="f55" y="f538"/>
                </a:lnTo>
                <a:lnTo>
                  <a:pt x="f59" y="f521"/>
                </a:lnTo>
                <a:lnTo>
                  <a:pt x="f54" y="f523"/>
                </a:lnTo>
                <a:lnTo>
                  <a:pt x="f54" y="f516"/>
                </a:lnTo>
                <a:lnTo>
                  <a:pt x="f59" y="f523"/>
                </a:lnTo>
                <a:lnTo>
                  <a:pt x="f55" y="f521"/>
                </a:lnTo>
                <a:lnTo>
                  <a:pt x="f39" y="f521"/>
                </a:lnTo>
                <a:lnTo>
                  <a:pt x="f55" y="f523"/>
                </a:lnTo>
                <a:lnTo>
                  <a:pt x="f59" y="f528"/>
                </a:lnTo>
                <a:lnTo>
                  <a:pt x="f59" y="f518"/>
                </a:lnTo>
                <a:lnTo>
                  <a:pt x="f57" y="f533"/>
                </a:lnTo>
                <a:lnTo>
                  <a:pt x="f39" y="f523"/>
                </a:lnTo>
                <a:lnTo>
                  <a:pt x="f32" y="f523"/>
                </a:lnTo>
                <a:lnTo>
                  <a:pt x="f39" y="f518"/>
                </a:lnTo>
                <a:lnTo>
                  <a:pt x="f57" y="f539"/>
                </a:lnTo>
                <a:lnTo>
                  <a:pt x="f54" y="f540"/>
                </a:lnTo>
                <a:lnTo>
                  <a:pt x="f52" y="f532"/>
                </a:lnTo>
                <a:lnTo>
                  <a:pt x="f52" y="f523"/>
                </a:lnTo>
                <a:lnTo>
                  <a:pt x="f28" y="f541"/>
                </a:lnTo>
                <a:lnTo>
                  <a:pt x="f308" y="f521"/>
                </a:lnTo>
                <a:lnTo>
                  <a:pt x="f309" y="f538"/>
                </a:lnTo>
                <a:lnTo>
                  <a:pt x="f309" y="f522"/>
                </a:lnTo>
                <a:lnTo>
                  <a:pt x="f308" y="f521"/>
                </a:lnTo>
                <a:lnTo>
                  <a:pt x="f312" y="f521"/>
                </a:lnTo>
                <a:lnTo>
                  <a:pt x="f323" y="f538"/>
                </a:lnTo>
                <a:lnTo>
                  <a:pt x="f309" y="f522"/>
                </a:lnTo>
                <a:lnTo>
                  <a:pt x="f323" y="f220"/>
                </a:lnTo>
                <a:lnTo>
                  <a:pt x="f128" y="f226"/>
                </a:lnTo>
                <a:lnTo>
                  <a:pt x="f128" y="f247"/>
                </a:lnTo>
                <a:lnTo>
                  <a:pt x="f312" y="f33"/>
                </a:lnTo>
                <a:lnTo>
                  <a:pt x="f124" y="f206"/>
                </a:lnTo>
                <a:lnTo>
                  <a:pt x="f103" y="f51"/>
                </a:lnTo>
                <a:lnTo>
                  <a:pt x="f102" y="f72"/>
                </a:lnTo>
                <a:lnTo>
                  <a:pt x="f358" y="f43"/>
                </a:lnTo>
                <a:lnTo>
                  <a:pt x="f106" y="f502"/>
                </a:lnTo>
                <a:lnTo>
                  <a:pt x="f106" y="f40"/>
                </a:lnTo>
                <a:lnTo>
                  <a:pt x="f102" y="f45"/>
                </a:lnTo>
                <a:lnTo>
                  <a:pt x="f103" y="f36"/>
                </a:lnTo>
                <a:lnTo>
                  <a:pt x="f122" y="f208"/>
                </a:lnTo>
                <a:lnTo>
                  <a:pt x="f103" y="f250"/>
                </a:lnTo>
                <a:lnTo>
                  <a:pt x="f311" y="f209"/>
                </a:lnTo>
                <a:lnTo>
                  <a:pt x="f311" y="f75"/>
                </a:lnTo>
                <a:lnTo>
                  <a:pt x="f102" y="f500"/>
                </a:lnTo>
                <a:lnTo>
                  <a:pt x="f103" y="f500"/>
                </a:lnTo>
                <a:lnTo>
                  <a:pt x="f122" y="f259"/>
                </a:lnTo>
                <a:lnTo>
                  <a:pt x="f103" y="f251"/>
                </a:lnTo>
                <a:lnTo>
                  <a:pt x="f311" y="f76"/>
                </a:lnTo>
                <a:lnTo>
                  <a:pt x="f102" y="f30"/>
                </a:lnTo>
                <a:lnTo>
                  <a:pt x="f101" y="f30"/>
                </a:lnTo>
                <a:lnTo>
                  <a:pt x="f94" y="f77"/>
                </a:lnTo>
                <a:lnTo>
                  <a:pt x="f444" y="f260"/>
                </a:lnTo>
                <a:lnTo>
                  <a:pt x="f94" y="f501"/>
                </a:lnTo>
                <a:lnTo>
                  <a:pt x="f99" y="f75"/>
                </a:lnTo>
                <a:lnTo>
                  <a:pt x="f357" y="f210"/>
                </a:lnTo>
                <a:lnTo>
                  <a:pt x="f355" y="f61"/>
                </a:lnTo>
                <a:lnTo>
                  <a:pt x="f458" y="f210"/>
                </a:lnTo>
                <a:lnTo>
                  <a:pt x="f355" y="f252"/>
                </a:lnTo>
                <a:lnTo>
                  <a:pt x="f355" y="f251"/>
                </a:lnTo>
                <a:lnTo>
                  <a:pt x="f458" y="f77"/>
                </a:lnTo>
                <a:lnTo>
                  <a:pt x="f458" y="f251"/>
                </a:lnTo>
                <a:lnTo>
                  <a:pt x="f88" y="f503"/>
                </a:lnTo>
                <a:lnTo>
                  <a:pt x="f457" y="f503"/>
                </a:lnTo>
                <a:lnTo>
                  <a:pt x="f459" y="f494"/>
                </a:lnTo>
                <a:lnTo>
                  <a:pt x="f457" y="f60"/>
                </a:lnTo>
                <a:lnTo>
                  <a:pt x="f459" y="f60"/>
                </a:lnTo>
                <a:lnTo>
                  <a:pt x="f459" y="f208"/>
                </a:lnTo>
                <a:lnTo>
                  <a:pt x="f456" y="f35"/>
                </a:lnTo>
                <a:lnTo>
                  <a:pt x="f88" y="f58"/>
                </a:lnTo>
                <a:lnTo>
                  <a:pt x="f88" y="f502"/>
                </a:lnTo>
                <a:lnTo>
                  <a:pt x="f88" y="f58"/>
                </a:lnTo>
                <a:lnTo>
                  <a:pt x="f459" y="f40"/>
                </a:lnTo>
                <a:lnTo>
                  <a:pt x="f459" y="f41"/>
                </a:lnTo>
                <a:lnTo>
                  <a:pt x="f459" y="f502"/>
                </a:lnTo>
                <a:lnTo>
                  <a:pt x="f459" y="f51"/>
                </a:lnTo>
                <a:lnTo>
                  <a:pt x="f453" y="f206"/>
                </a:lnTo>
                <a:lnTo>
                  <a:pt x="f453" y="f51"/>
                </a:lnTo>
                <a:lnTo>
                  <a:pt x="f458" y="f58"/>
                </a:lnTo>
                <a:lnTo>
                  <a:pt x="f355" y="f38"/>
                </a:lnTo>
                <a:lnTo>
                  <a:pt x="f90" y="f38"/>
                </a:lnTo>
                <a:lnTo>
                  <a:pt x="f92" y="f45"/>
                </a:lnTo>
                <a:lnTo>
                  <a:pt x="f94" y="f40"/>
                </a:lnTo>
                <a:lnTo>
                  <a:pt x="f94" y="f502"/>
                </a:lnTo>
                <a:lnTo>
                  <a:pt x="f444" y="f248"/>
                </a:lnTo>
                <a:lnTo>
                  <a:pt x="f92" y="f248"/>
                </a:lnTo>
                <a:lnTo>
                  <a:pt x="f357" y="f212"/>
                </a:lnTo>
                <a:lnTo>
                  <a:pt x="f90" y="f212"/>
                </a:lnTo>
                <a:lnTo>
                  <a:pt x="f90" y="f248"/>
                </a:lnTo>
                <a:lnTo>
                  <a:pt x="f357" y="f51"/>
                </a:lnTo>
                <a:lnTo>
                  <a:pt x="f94" y="f234"/>
                </a:lnTo>
                <a:lnTo>
                  <a:pt x="f99" y="f525"/>
                </a:lnTo>
                <a:lnTo>
                  <a:pt x="f94" y="f517"/>
                </a:lnTo>
                <a:lnTo>
                  <a:pt x="f92" y="f233"/>
                </a:lnTo>
                <a:lnTo>
                  <a:pt x="f90" y="f202"/>
                </a:lnTo>
                <a:lnTo>
                  <a:pt x="f90" y="f200"/>
                </a:lnTo>
                <a:lnTo>
                  <a:pt x="f357" y="f535"/>
                </a:lnTo>
                <a:lnTo>
                  <a:pt x="f92" y="f198"/>
                </a:lnTo>
                <a:lnTo>
                  <a:pt x="f357" y="f218"/>
                </a:lnTo>
                <a:lnTo>
                  <a:pt x="f357" y="f515"/>
                </a:lnTo>
                <a:lnTo>
                  <a:pt x="f90" y="f196"/>
                </a:lnTo>
                <a:lnTo>
                  <a:pt x="f355" y="f238"/>
                </a:lnTo>
                <a:lnTo>
                  <a:pt x="f458" y="f238"/>
                </a:lnTo>
                <a:lnTo>
                  <a:pt x="f453" y="f232"/>
                </a:lnTo>
                <a:lnTo>
                  <a:pt x="f458" y="f232"/>
                </a:lnTo>
                <a:lnTo>
                  <a:pt x="f458" y="f196"/>
                </a:lnTo>
                <a:lnTo>
                  <a:pt x="f355" y="f515"/>
                </a:lnTo>
                <a:lnTo>
                  <a:pt x="f355" y="f230"/>
                </a:lnTo>
                <a:lnTo>
                  <a:pt x="f458" y="f230"/>
                </a:lnTo>
                <a:lnTo>
                  <a:pt x="f453" y="f524"/>
                </a:lnTo>
                <a:lnTo>
                  <a:pt x="f459" y="f524"/>
                </a:lnTo>
                <a:lnTo>
                  <a:pt x="f459" y="f230"/>
                </a:lnTo>
                <a:lnTo>
                  <a:pt x="f453" y="f527"/>
                </a:lnTo>
                <a:lnTo>
                  <a:pt x="f458" y="f527"/>
                </a:lnTo>
                <a:lnTo>
                  <a:pt x="f458" y="f536"/>
                </a:lnTo>
                <a:lnTo>
                  <a:pt x="f355" y="f536"/>
                </a:lnTo>
                <a:lnTo>
                  <a:pt x="f355" y="f219"/>
                </a:lnTo>
                <a:lnTo>
                  <a:pt x="f92" y="f223"/>
                </a:lnTo>
                <a:lnTo>
                  <a:pt x="f357" y="f222"/>
                </a:lnTo>
                <a:lnTo>
                  <a:pt x="f355" y="f537"/>
                </a:lnTo>
                <a:lnTo>
                  <a:pt x="f458" y="f537"/>
                </a:lnTo>
                <a:lnTo>
                  <a:pt x="f453" y="f222"/>
                </a:lnTo>
                <a:lnTo>
                  <a:pt x="f453" y="f224"/>
                </a:lnTo>
                <a:lnTo>
                  <a:pt x="f459" y="f224"/>
                </a:lnTo>
                <a:lnTo>
                  <a:pt x="f457" y="f222"/>
                </a:lnTo>
                <a:lnTo>
                  <a:pt x="f86" y="f521"/>
                </a:lnTo>
                <a:lnTo>
                  <a:pt x="f86" y="f516"/>
                </a:lnTo>
                <a:lnTo>
                  <a:pt x="f86" y="f532"/>
                </a:lnTo>
                <a:lnTo>
                  <a:pt x="f86" y="f520"/>
                </a:lnTo>
                <a:lnTo>
                  <a:pt x="f86" y="f542"/>
                </a:lnTo>
                <a:lnTo>
                  <a:pt x="f84" y="f530"/>
                </a:lnTo>
                <a:lnTo>
                  <a:pt x="f353" y="f520"/>
                </a:lnTo>
                <a:lnTo>
                  <a:pt x="f6" y="f520"/>
                </a:lnTo>
                <a:lnTo>
                  <a:pt x="f6" y="f530"/>
                </a:lnTo>
                <a:lnTo>
                  <a:pt x="f82" y="f519"/>
                </a:lnTo>
                <a:lnTo>
                  <a:pt x="f464" y="f78"/>
                </a:lnTo>
                <a:lnTo>
                  <a:pt x="f82" y="f119"/>
                </a:lnTo>
                <a:lnTo>
                  <a:pt x="f543" y="f119"/>
                </a:lnTo>
                <a:lnTo>
                  <a:pt x="f6" y="f78"/>
                </a:lnTo>
                <a:lnTo>
                  <a:pt x="f8" y="f9"/>
                </a:lnTo>
                <a:lnTo>
                  <a:pt x="f201" y="f58"/>
                </a:lnTo>
                <a:lnTo>
                  <a:pt x="f201" y="f502"/>
                </a:lnTo>
                <a:lnTo>
                  <a:pt x="f203" y="f212"/>
                </a:lnTo>
                <a:lnTo>
                  <a:pt x="f203" y="f42"/>
                </a:lnTo>
                <a:lnTo>
                  <a:pt x="f201" y="f58"/>
                </a:lnTo>
                <a:lnTo>
                  <a:pt x="f8" y="f9"/>
                </a:lnTo>
                <a:lnTo>
                  <a:pt x="f203" y="f273"/>
                </a:lnTo>
                <a:lnTo>
                  <a:pt x="f203" y="f298"/>
                </a:lnTo>
                <a:lnTo>
                  <a:pt x="f194" y="f292"/>
                </a:lnTo>
                <a:lnTo>
                  <a:pt x="f203" y="f273"/>
                </a:lnTo>
                <a:lnTo>
                  <a:pt x="f8" y="f9"/>
                </a:lnTo>
                <a:lnTo>
                  <a:pt x="f186" y="f289"/>
                </a:lnTo>
                <a:lnTo>
                  <a:pt x="f189" y="f288"/>
                </a:lnTo>
                <a:lnTo>
                  <a:pt x="f186" y="f291"/>
                </a:lnTo>
                <a:lnTo>
                  <a:pt x="f186" y="f289"/>
                </a:lnTo>
                <a:lnTo>
                  <a:pt x="f8" y="f9"/>
                </a:lnTo>
                <a:lnTo>
                  <a:pt x="f184" y="f62"/>
                </a:lnTo>
                <a:lnTo>
                  <a:pt x="f184" y="f250"/>
                </a:lnTo>
                <a:lnTo>
                  <a:pt x="f235" y="f60"/>
                </a:lnTo>
                <a:lnTo>
                  <a:pt x="f184" y="f61"/>
                </a:lnTo>
                <a:lnTo>
                  <a:pt x="f235" y="f60"/>
                </a:lnTo>
                <a:lnTo>
                  <a:pt x="f235" y="f501"/>
                </a:lnTo>
                <a:lnTo>
                  <a:pt x="f184" y="f210"/>
                </a:lnTo>
                <a:lnTo>
                  <a:pt x="f231" y="f60"/>
                </a:lnTo>
                <a:lnTo>
                  <a:pt x="f184" y="f62"/>
                </a:lnTo>
                <a:lnTo>
                  <a:pt x="f8" y="f9"/>
                </a:lnTo>
                <a:lnTo>
                  <a:pt x="f235" y="f279"/>
                </a:lnTo>
                <a:lnTo>
                  <a:pt x="f235" y="f544"/>
                </a:lnTo>
                <a:lnTo>
                  <a:pt x="f184" y="f545"/>
                </a:lnTo>
                <a:lnTo>
                  <a:pt x="f235" y="f507"/>
                </a:lnTo>
                <a:lnTo>
                  <a:pt x="f235" y="f279"/>
                </a:lnTo>
                <a:lnTo>
                  <a:pt x="f8" y="f9"/>
                </a:lnTo>
                <a:lnTo>
                  <a:pt x="f235" y="f299"/>
                </a:lnTo>
                <a:lnTo>
                  <a:pt x="f235" y="f498"/>
                </a:lnTo>
                <a:lnTo>
                  <a:pt x="f236" y="f274"/>
                </a:lnTo>
                <a:lnTo>
                  <a:pt x="f236" y="f298"/>
                </a:lnTo>
                <a:lnTo>
                  <a:pt x="f236" y="f271"/>
                </a:lnTo>
                <a:lnTo>
                  <a:pt x="f236" y="f270"/>
                </a:lnTo>
                <a:lnTo>
                  <a:pt x="f235" y="f299"/>
                </a:lnTo>
                <a:lnTo>
                  <a:pt x="f8" y="f9"/>
                </a:lnTo>
                <a:lnTo>
                  <a:pt x="f236" y="f545"/>
                </a:lnTo>
                <a:lnTo>
                  <a:pt x="f236" y="f546"/>
                </a:lnTo>
                <a:lnTo>
                  <a:pt x="f235" y="f265"/>
                </a:lnTo>
                <a:lnTo>
                  <a:pt x="f236" y="f505"/>
                </a:lnTo>
                <a:lnTo>
                  <a:pt x="f236" y="f545"/>
                </a:lnTo>
                <a:lnTo>
                  <a:pt x="f8" y="f9"/>
                </a:lnTo>
                <a:lnTo>
                  <a:pt x="f241" y="f296"/>
                </a:lnTo>
                <a:lnTo>
                  <a:pt x="f240" y="f507"/>
                </a:lnTo>
                <a:lnTo>
                  <a:pt x="f240" y="f261"/>
                </a:lnTo>
                <a:lnTo>
                  <a:pt x="f235" y="f77"/>
                </a:lnTo>
                <a:lnTo>
                  <a:pt x="f236" y="f251"/>
                </a:lnTo>
                <a:lnTo>
                  <a:pt x="f236" y="f252"/>
                </a:lnTo>
                <a:lnTo>
                  <a:pt x="f241" y="f268"/>
                </a:lnTo>
                <a:lnTo>
                  <a:pt x="f242" y="f467"/>
                </a:lnTo>
                <a:lnTo>
                  <a:pt x="f241" y="f296"/>
                </a:lnTo>
                <a:lnTo>
                  <a:pt x="f8" y="f9"/>
                </a:lnTo>
                <a:lnTo>
                  <a:pt x="f130" y="f318"/>
                </a:lnTo>
                <a:lnTo>
                  <a:pt x="f323" y="f547"/>
                </a:lnTo>
                <a:lnTo>
                  <a:pt x="f130" y="f317"/>
                </a:lnTo>
                <a:lnTo>
                  <a:pt x="f309" y="f548"/>
                </a:lnTo>
                <a:lnTo>
                  <a:pt x="f130" y="f318"/>
                </a:lnTo>
                <a:lnTo>
                  <a:pt x="f8" y="f9"/>
                </a:lnTo>
                <a:lnTo>
                  <a:pt x="f309" y="f318"/>
                </a:lnTo>
                <a:lnTo>
                  <a:pt x="f130" y="f318"/>
                </a:lnTo>
                <a:lnTo>
                  <a:pt x="f309" y="f548"/>
                </a:lnTo>
                <a:lnTo>
                  <a:pt x="f308" y="f547"/>
                </a:lnTo>
                <a:lnTo>
                  <a:pt x="f309" y="f318"/>
                </a:lnTo>
                <a:lnTo>
                  <a:pt x="f8" y="f9"/>
                </a:lnTo>
                <a:lnTo>
                  <a:pt x="f323" y="f549"/>
                </a:lnTo>
                <a:lnTo>
                  <a:pt x="f128" y="f550"/>
                </a:lnTo>
                <a:lnTo>
                  <a:pt x="f323" y="f551"/>
                </a:lnTo>
                <a:lnTo>
                  <a:pt x="f128" y="f550"/>
                </a:lnTo>
                <a:lnTo>
                  <a:pt x="f312" y="f446"/>
                </a:lnTo>
                <a:lnTo>
                  <a:pt x="f323" y="f443"/>
                </a:lnTo>
                <a:lnTo>
                  <a:pt x="f130" y="f435"/>
                </a:lnTo>
                <a:lnTo>
                  <a:pt x="f309" y="f435"/>
                </a:lnTo>
                <a:lnTo>
                  <a:pt x="f323" y="f551"/>
                </a:lnTo>
                <a:lnTo>
                  <a:pt x="f309" y="f552"/>
                </a:lnTo>
                <a:lnTo>
                  <a:pt x="f308" y="f439"/>
                </a:lnTo>
                <a:lnTo>
                  <a:pt x="f327" y="f553"/>
                </a:lnTo>
                <a:lnTo>
                  <a:pt x="f327" y="f552"/>
                </a:lnTo>
                <a:lnTo>
                  <a:pt x="f308" y="f551"/>
                </a:lnTo>
                <a:lnTo>
                  <a:pt x="f323" y="f549"/>
                </a:lnTo>
                <a:lnTo>
                  <a:pt x="f8" y="f9"/>
                </a:lnTo>
                <a:lnTo>
                  <a:pt x="f131" y="f554"/>
                </a:lnTo>
                <a:lnTo>
                  <a:pt x="f28" y="f555"/>
                </a:lnTo>
                <a:lnTo>
                  <a:pt x="f52" y="f556"/>
                </a:lnTo>
                <a:lnTo>
                  <a:pt x="f52" y="f557"/>
                </a:lnTo>
                <a:lnTo>
                  <a:pt x="f131" y="f554"/>
                </a:lnTo>
                <a:lnTo>
                  <a:pt x="f8" y="f9"/>
                </a:lnTo>
                <a:lnTo>
                  <a:pt x="f170" y="f382"/>
                </a:lnTo>
                <a:lnTo>
                  <a:pt x="f153" y="f381"/>
                </a:lnTo>
                <a:lnTo>
                  <a:pt x="f151" y="f362"/>
                </a:lnTo>
                <a:lnTo>
                  <a:pt x="f148" y="f362"/>
                </a:lnTo>
                <a:lnTo>
                  <a:pt x="f148" y="f365"/>
                </a:lnTo>
                <a:lnTo>
                  <a:pt x="f151" y="f380"/>
                </a:lnTo>
                <a:lnTo>
                  <a:pt x="f153" y="f382"/>
                </a:lnTo>
                <a:lnTo>
                  <a:pt x="f170" y="f382"/>
                </a:lnTo>
                <a:lnTo>
                  <a:pt x="f8" y="f9"/>
                </a:lnTo>
                <a:lnTo>
                  <a:pt x="f169" y="f379"/>
                </a:lnTo>
                <a:lnTo>
                  <a:pt x="f153" y="f378"/>
                </a:lnTo>
                <a:lnTo>
                  <a:pt x="f153" y="f377"/>
                </a:lnTo>
                <a:lnTo>
                  <a:pt x="f170" y="f376"/>
                </a:lnTo>
                <a:lnTo>
                  <a:pt x="f153" y="f377"/>
                </a:lnTo>
                <a:lnTo>
                  <a:pt x="f153" y="f376"/>
                </a:lnTo>
                <a:lnTo>
                  <a:pt x="f169" y="f375"/>
                </a:lnTo>
                <a:lnTo>
                  <a:pt x="f153" y="f374"/>
                </a:lnTo>
                <a:lnTo>
                  <a:pt x="f558" y="f376"/>
                </a:lnTo>
                <a:lnTo>
                  <a:pt x="f148" y="f378"/>
                </a:lnTo>
                <a:lnTo>
                  <a:pt x="f558" y="f378"/>
                </a:lnTo>
                <a:lnTo>
                  <a:pt x="f148" y="f361"/>
                </a:lnTo>
                <a:lnTo>
                  <a:pt x="f148" y="f375"/>
                </a:lnTo>
                <a:lnTo>
                  <a:pt x="f148" y="f374"/>
                </a:lnTo>
                <a:lnTo>
                  <a:pt x="f558" y="f366"/>
                </a:lnTo>
                <a:lnTo>
                  <a:pt x="f558" y="f372"/>
                </a:lnTo>
                <a:lnTo>
                  <a:pt x="f151" y="f371"/>
                </a:lnTo>
                <a:lnTo>
                  <a:pt x="f558" y="f370"/>
                </a:lnTo>
                <a:lnTo>
                  <a:pt x="f153" y="f368"/>
                </a:lnTo>
                <a:lnTo>
                  <a:pt x="f170" y="f368"/>
                </a:lnTo>
                <a:lnTo>
                  <a:pt x="f169" y="f374"/>
                </a:lnTo>
                <a:lnTo>
                  <a:pt x="f169" y="f379"/>
                </a:lnTo>
                <a:lnTo>
                  <a:pt x="f8" y="f9"/>
                </a:lnTo>
                <a:lnTo>
                  <a:pt x="f177" y="f559"/>
                </a:lnTo>
                <a:lnTo>
                  <a:pt x="f12" y="f136"/>
                </a:lnTo>
                <a:lnTo>
                  <a:pt x="f560" y="f135"/>
                </a:lnTo>
                <a:lnTo>
                  <a:pt x="f21" y="f135"/>
                </a:lnTo>
                <a:lnTo>
                  <a:pt x="f561" y="f174"/>
                </a:lnTo>
                <a:lnTo>
                  <a:pt x="f562" y="f141"/>
                </a:lnTo>
                <a:lnTo>
                  <a:pt x="f562" y="f13"/>
                </a:lnTo>
                <a:lnTo>
                  <a:pt x="f562" y="f15"/>
                </a:lnTo>
                <a:lnTo>
                  <a:pt x="f563" y="f13"/>
                </a:lnTo>
                <a:lnTo>
                  <a:pt x="f564" y="f141"/>
                </a:lnTo>
                <a:lnTo>
                  <a:pt x="f20" y="f174"/>
                </a:lnTo>
                <a:lnTo>
                  <a:pt x="f20" y="f565"/>
                </a:lnTo>
                <a:lnTo>
                  <a:pt x="f566" y="f565"/>
                </a:lnTo>
                <a:lnTo>
                  <a:pt x="f23" y="f172"/>
                </a:lnTo>
                <a:lnTo>
                  <a:pt x="f10" y="f559"/>
                </a:lnTo>
                <a:lnTo>
                  <a:pt x="f177" y="f559"/>
                </a:lnTo>
                <a:lnTo>
                  <a:pt x="f8" y="f9"/>
                </a:lnTo>
                <a:lnTo>
                  <a:pt x="f567" y="f15"/>
                </a:lnTo>
                <a:lnTo>
                  <a:pt x="f563" y="f15"/>
                </a:lnTo>
                <a:lnTo>
                  <a:pt x="f563" y="f13"/>
                </a:lnTo>
                <a:lnTo>
                  <a:pt x="f567" y="f15"/>
                </a:lnTo>
                <a:lnTo>
                  <a:pt x="f8" y="f9"/>
                </a:lnTo>
                <a:lnTo>
                  <a:pt x="f163" y="f97"/>
                </a:lnTo>
                <a:lnTo>
                  <a:pt x="f160" y="f97"/>
                </a:lnTo>
                <a:lnTo>
                  <a:pt x="f161" y="f97"/>
                </a:lnTo>
                <a:lnTo>
                  <a:pt x="f568" y="f97"/>
                </a:lnTo>
                <a:lnTo>
                  <a:pt x="f176" y="f569"/>
                </a:lnTo>
                <a:lnTo>
                  <a:pt x="f8" y="f100"/>
                </a:lnTo>
                <a:lnTo>
                  <a:pt x="f568" y="f100"/>
                </a:lnTo>
                <a:lnTo>
                  <a:pt x="f568" y="f570"/>
                </a:lnTo>
                <a:lnTo>
                  <a:pt x="f8" y="f571"/>
                </a:lnTo>
                <a:lnTo>
                  <a:pt x="f176" y="f571"/>
                </a:lnTo>
                <a:lnTo>
                  <a:pt x="f8" y="f571"/>
                </a:lnTo>
                <a:lnTo>
                  <a:pt x="f176" y="f572"/>
                </a:lnTo>
                <a:lnTo>
                  <a:pt x="f176" y="f135"/>
                </a:lnTo>
                <a:lnTo>
                  <a:pt x="f161" y="f98"/>
                </a:lnTo>
                <a:lnTo>
                  <a:pt x="f163" y="f569"/>
                </a:lnTo>
                <a:lnTo>
                  <a:pt x="f163" y="f97"/>
                </a:lnTo>
                <a:lnTo>
                  <a:pt x="f8" y="f9"/>
                </a:lnTo>
                <a:lnTo>
                  <a:pt x="f160" y="f572"/>
                </a:lnTo>
                <a:lnTo>
                  <a:pt x="f159" y="f100"/>
                </a:lnTo>
                <a:lnTo>
                  <a:pt x="f8" y="f136"/>
                </a:lnTo>
                <a:lnTo>
                  <a:pt x="f25" y="f565"/>
                </a:lnTo>
                <a:lnTo>
                  <a:pt x="f14" y="f565"/>
                </a:lnTo>
                <a:lnTo>
                  <a:pt x="f12" y="f565"/>
                </a:lnTo>
                <a:lnTo>
                  <a:pt x="f14" y="f565"/>
                </a:lnTo>
                <a:lnTo>
                  <a:pt x="f14" y="f174"/>
                </a:lnTo>
                <a:lnTo>
                  <a:pt x="f25" y="f174"/>
                </a:lnTo>
                <a:lnTo>
                  <a:pt x="f566" y="f174"/>
                </a:lnTo>
                <a:lnTo>
                  <a:pt x="f566" y="f565"/>
                </a:lnTo>
                <a:lnTo>
                  <a:pt x="f20" y="f27"/>
                </a:lnTo>
                <a:lnTo>
                  <a:pt x="f18" y="f24"/>
                </a:lnTo>
                <a:lnTo>
                  <a:pt x="f181" y="f17"/>
                </a:lnTo>
                <a:lnTo>
                  <a:pt x="f180" y="f141"/>
                </a:lnTo>
                <a:lnTo>
                  <a:pt x="f181" y="f140"/>
                </a:lnTo>
                <a:lnTo>
                  <a:pt x="f573" y="f19"/>
                </a:lnTo>
                <a:lnTo>
                  <a:pt x="f561" y="f140"/>
                </a:lnTo>
                <a:lnTo>
                  <a:pt x="f16" y="f19"/>
                </a:lnTo>
                <a:lnTo>
                  <a:pt x="f561" y="f140"/>
                </a:lnTo>
                <a:lnTo>
                  <a:pt x="f561" y="f13"/>
                </a:lnTo>
                <a:lnTo>
                  <a:pt x="f181" y="f141"/>
                </a:lnTo>
                <a:lnTo>
                  <a:pt x="f180" y="f13"/>
                </a:lnTo>
                <a:lnTo>
                  <a:pt x="f573" y="f13"/>
                </a:lnTo>
                <a:lnTo>
                  <a:pt x="f181" y="f13"/>
                </a:lnTo>
                <a:lnTo>
                  <a:pt x="f564" y="f13"/>
                </a:lnTo>
                <a:lnTo>
                  <a:pt x="f563" y="f13"/>
                </a:lnTo>
                <a:lnTo>
                  <a:pt x="f563" y="f15"/>
                </a:lnTo>
                <a:lnTo>
                  <a:pt x="f564" y="f13"/>
                </a:lnTo>
                <a:lnTo>
                  <a:pt x="f567" y="f15"/>
                </a:lnTo>
                <a:lnTo>
                  <a:pt x="f567" y="f168"/>
                </a:lnTo>
                <a:lnTo>
                  <a:pt x="f574" y="f168"/>
                </a:lnTo>
                <a:lnTo>
                  <a:pt x="f575" y="f576"/>
                </a:lnTo>
                <a:lnTo>
                  <a:pt x="f577" y="f143"/>
                </a:lnTo>
                <a:lnTo>
                  <a:pt x="f577" y="f165"/>
                </a:lnTo>
                <a:lnTo>
                  <a:pt x="f575" y="f164"/>
                </a:lnTo>
                <a:lnTo>
                  <a:pt x="f575" y="f165"/>
                </a:lnTo>
                <a:lnTo>
                  <a:pt x="f578" y="f179"/>
                </a:lnTo>
                <a:lnTo>
                  <a:pt x="f185" y="f164"/>
                </a:lnTo>
                <a:lnTo>
                  <a:pt x="f579" y="f145"/>
                </a:lnTo>
                <a:lnTo>
                  <a:pt x="f577" y="f164"/>
                </a:lnTo>
                <a:lnTo>
                  <a:pt x="f578" y="f145"/>
                </a:lnTo>
                <a:lnTo>
                  <a:pt x="f575" y="f156"/>
                </a:lnTo>
                <a:lnTo>
                  <a:pt x="f577" y="f156"/>
                </a:lnTo>
                <a:lnTo>
                  <a:pt x="f18" y="f168"/>
                </a:lnTo>
                <a:lnTo>
                  <a:pt x="f573" y="f166"/>
                </a:lnTo>
                <a:lnTo>
                  <a:pt x="f564" y="f144"/>
                </a:lnTo>
                <a:lnTo>
                  <a:pt x="f562" y="f580"/>
                </a:lnTo>
                <a:lnTo>
                  <a:pt x="f562" y="f149"/>
                </a:lnTo>
                <a:lnTo>
                  <a:pt x="f574" y="f580"/>
                </a:lnTo>
                <a:lnTo>
                  <a:pt x="f574" y="f150"/>
                </a:lnTo>
                <a:lnTo>
                  <a:pt x="f574" y="f152"/>
                </a:lnTo>
                <a:lnTo>
                  <a:pt x="f577" y="f152"/>
                </a:lnTo>
                <a:lnTo>
                  <a:pt x="f578" y="f244"/>
                </a:lnTo>
                <a:lnTo>
                  <a:pt x="f578" y="f245"/>
                </a:lnTo>
                <a:lnTo>
                  <a:pt x="f578" y="f242"/>
                </a:lnTo>
                <a:lnTo>
                  <a:pt x="f579" y="f245"/>
                </a:lnTo>
                <a:lnTo>
                  <a:pt x="f183" y="f241"/>
                </a:lnTo>
                <a:lnTo>
                  <a:pt x="f183" y="f240"/>
                </a:lnTo>
                <a:lnTo>
                  <a:pt x="f183" y="f241"/>
                </a:lnTo>
                <a:lnTo>
                  <a:pt x="f185" y="f240"/>
                </a:lnTo>
                <a:lnTo>
                  <a:pt x="f183" y="f235"/>
                </a:lnTo>
                <a:lnTo>
                  <a:pt x="f562" y="f581"/>
                </a:lnTo>
                <a:lnTo>
                  <a:pt x="f566" y="f166"/>
                </a:lnTo>
                <a:lnTo>
                  <a:pt x="f176" y="f24"/>
                </a:lnTo>
                <a:lnTo>
                  <a:pt x="f159" y="f171"/>
                </a:lnTo>
                <a:lnTo>
                  <a:pt x="f154" y="f137"/>
                </a:lnTo>
                <a:lnTo>
                  <a:pt x="f155" y="f136"/>
                </a:lnTo>
                <a:lnTo>
                  <a:pt x="f173" y="f571"/>
                </a:lnTo>
                <a:lnTo>
                  <a:pt x="f163" y="f572"/>
                </a:lnTo>
                <a:lnTo>
                  <a:pt x="f160" y="f572"/>
                </a:lnTo>
                <a:lnTo>
                  <a:pt x="f8" y="f9"/>
                </a:lnTo>
                <a:lnTo>
                  <a:pt x="f180" y="f13"/>
                </a:lnTo>
                <a:lnTo>
                  <a:pt x="f181" y="f141"/>
                </a:lnTo>
                <a:lnTo>
                  <a:pt x="f180" y="f141"/>
                </a:lnTo>
                <a:lnTo>
                  <a:pt x="f180" y="f13"/>
                </a:lnTo>
                <a:lnTo>
                  <a:pt x="f8" y="f9"/>
                </a:lnTo>
                <a:lnTo>
                  <a:pt x="f582" y="f583"/>
                </a:lnTo>
                <a:lnTo>
                  <a:pt x="f155" y="f584"/>
                </a:lnTo>
                <a:lnTo>
                  <a:pt x="f582" y="f585"/>
                </a:lnTo>
                <a:lnTo>
                  <a:pt x="f582" y="f583"/>
                </a:lnTo>
                <a:lnTo>
                  <a:pt x="f8" y="f9"/>
                </a:lnTo>
                <a:lnTo>
                  <a:pt x="f154" y="f586"/>
                </a:lnTo>
                <a:lnTo>
                  <a:pt x="f154" y="f587"/>
                </a:lnTo>
                <a:lnTo>
                  <a:pt x="f582" y="f585"/>
                </a:lnTo>
                <a:lnTo>
                  <a:pt x="f154" y="f586"/>
                </a:lnTo>
                <a:lnTo>
                  <a:pt x="f8" y="f9"/>
                </a:lnTo>
                <a:lnTo>
                  <a:pt x="f57" y="f324"/>
                </a:lnTo>
                <a:lnTo>
                  <a:pt x="f39" y="f325"/>
                </a:lnTo>
                <a:lnTo>
                  <a:pt x="f39" y="f328"/>
                </a:lnTo>
                <a:lnTo>
                  <a:pt x="f57" y="f588"/>
                </a:lnTo>
                <a:lnTo>
                  <a:pt x="f55" y="f329"/>
                </a:lnTo>
                <a:lnTo>
                  <a:pt x="f59" y="f588"/>
                </a:lnTo>
                <a:lnTo>
                  <a:pt x="f59" y="f328"/>
                </a:lnTo>
                <a:lnTo>
                  <a:pt x="f57" y="f324"/>
                </a:lnTo>
                <a:lnTo>
                  <a:pt x="f8" y="f9"/>
                </a:lnTo>
                <a:lnTo>
                  <a:pt x="f59" y="f322"/>
                </a:lnTo>
                <a:lnTo>
                  <a:pt x="f54" y="f322"/>
                </a:lnTo>
                <a:lnTo>
                  <a:pt x="f54" y="f589"/>
                </a:lnTo>
                <a:lnTo>
                  <a:pt x="f54" y="f320"/>
                </a:lnTo>
                <a:lnTo>
                  <a:pt x="f59" y="f322"/>
                </a:lnTo>
                <a:lnTo>
                  <a:pt x="f8" y="f9"/>
                </a:lnTo>
                <a:lnTo>
                  <a:pt x="f54" y="f345"/>
                </a:lnTo>
                <a:lnTo>
                  <a:pt x="f54" y="f344"/>
                </a:lnTo>
                <a:lnTo>
                  <a:pt x="f52" y="f344"/>
                </a:lnTo>
                <a:lnTo>
                  <a:pt x="f28" y="f347"/>
                </a:lnTo>
                <a:lnTo>
                  <a:pt x="f52" y="f344"/>
                </a:lnTo>
                <a:lnTo>
                  <a:pt x="f54" y="f345"/>
                </a:lnTo>
                <a:lnTo>
                  <a:pt x="f8" y="f9"/>
                </a:lnTo>
                <a:lnTo>
                  <a:pt x="f131" y="f590"/>
                </a:lnTo>
                <a:lnTo>
                  <a:pt x="f52" y="f591"/>
                </a:lnTo>
                <a:lnTo>
                  <a:pt x="f28" y="f592"/>
                </a:lnTo>
                <a:lnTo>
                  <a:pt x="f131" y="f593"/>
                </a:lnTo>
                <a:lnTo>
                  <a:pt x="f131" y="f594"/>
                </a:lnTo>
                <a:lnTo>
                  <a:pt x="f131" y="f595"/>
                </a:lnTo>
                <a:lnTo>
                  <a:pt x="f52" y="f593"/>
                </a:lnTo>
                <a:lnTo>
                  <a:pt x="f54" y="f320"/>
                </a:lnTo>
                <a:lnTo>
                  <a:pt x="f52" y="f320"/>
                </a:lnTo>
                <a:lnTo>
                  <a:pt x="f52" y="f595"/>
                </a:lnTo>
                <a:lnTo>
                  <a:pt x="f28" y="f589"/>
                </a:lnTo>
                <a:lnTo>
                  <a:pt x="f131" y="f593"/>
                </a:lnTo>
                <a:lnTo>
                  <a:pt x="f131" y="f590"/>
                </a:lnTo>
                <a:lnTo>
                  <a:pt x="f8" y="f9"/>
                </a:lnTo>
                <a:lnTo>
                  <a:pt x="f131" y="f596"/>
                </a:lnTo>
                <a:lnTo>
                  <a:pt x="f28" y="f597"/>
                </a:lnTo>
                <a:lnTo>
                  <a:pt x="f28" y="f598"/>
                </a:lnTo>
                <a:lnTo>
                  <a:pt x="f131" y="f596"/>
                </a:lnTo>
                <a:lnTo>
                  <a:pt x="f8" y="f9"/>
                </a:lnTo>
                <a:lnTo>
                  <a:pt x="f39" y="f599"/>
                </a:lnTo>
                <a:lnTo>
                  <a:pt x="f54" y="f367"/>
                </a:lnTo>
                <a:lnTo>
                  <a:pt x="f131" y="f599"/>
                </a:lnTo>
                <a:lnTo>
                  <a:pt x="f327" y="f367"/>
                </a:lnTo>
                <a:lnTo>
                  <a:pt x="f308" y="f600"/>
                </a:lnTo>
                <a:lnTo>
                  <a:pt x="f130" y="f600"/>
                </a:lnTo>
                <a:lnTo>
                  <a:pt x="f130" y="f356"/>
                </a:lnTo>
                <a:lnTo>
                  <a:pt x="f327" y="f351"/>
                </a:lnTo>
                <a:lnTo>
                  <a:pt x="f28" y="f351"/>
                </a:lnTo>
                <a:lnTo>
                  <a:pt x="f55" y="f356"/>
                </a:lnTo>
                <a:lnTo>
                  <a:pt x="f55" y="f352"/>
                </a:lnTo>
                <a:lnTo>
                  <a:pt x="f39" y="f351"/>
                </a:lnTo>
                <a:lnTo>
                  <a:pt x="f39" y="f352"/>
                </a:lnTo>
                <a:lnTo>
                  <a:pt x="f308" y="f600"/>
                </a:lnTo>
                <a:lnTo>
                  <a:pt x="f39" y="f600"/>
                </a:lnTo>
                <a:lnTo>
                  <a:pt x="f39" y="f599"/>
                </a:lnTo>
                <a:lnTo>
                  <a:pt x="f8" y="f9"/>
                </a:lnTo>
                <a:lnTo>
                  <a:pt x="f55" y="f587"/>
                </a:lnTo>
                <a:lnTo>
                  <a:pt x="f57" y="f348"/>
                </a:lnTo>
                <a:lnTo>
                  <a:pt x="f55" y="f348"/>
                </a:lnTo>
                <a:lnTo>
                  <a:pt x="f55" y="f587"/>
                </a:lnTo>
                <a:lnTo>
                  <a:pt x="f8" y="f9"/>
                </a:lnTo>
                <a:lnTo>
                  <a:pt x="f39" y="f587"/>
                </a:lnTo>
                <a:lnTo>
                  <a:pt x="f39" y="f348"/>
                </a:lnTo>
                <a:lnTo>
                  <a:pt x="f32" y="f348"/>
                </a:lnTo>
                <a:lnTo>
                  <a:pt x="f39" y="f587"/>
                </a:lnTo>
                <a:lnTo>
                  <a:pt x="f8" y="f9"/>
                </a:lnTo>
                <a:lnTo>
                  <a:pt x="f34" y="f363"/>
                </a:lnTo>
                <a:lnTo>
                  <a:pt x="f34" y="f364"/>
                </a:lnTo>
                <a:lnTo>
                  <a:pt x="f74" y="f363"/>
                </a:lnTo>
                <a:lnTo>
                  <a:pt x="f34" y="f363"/>
                </a:lnTo>
                <a:lnTo>
                  <a:pt x="f8" y="f9"/>
                </a:lnTo>
                <a:lnTo>
                  <a:pt x="f65" y="f601"/>
                </a:lnTo>
                <a:lnTo>
                  <a:pt x="f71" y="f602"/>
                </a:lnTo>
                <a:lnTo>
                  <a:pt x="f73" y="f603"/>
                </a:lnTo>
                <a:lnTo>
                  <a:pt x="f405" y="f603"/>
                </a:lnTo>
                <a:lnTo>
                  <a:pt x="f405" y="f602"/>
                </a:lnTo>
                <a:lnTo>
                  <a:pt x="f405" y="f604"/>
                </a:lnTo>
                <a:lnTo>
                  <a:pt x="f138" y="f605"/>
                </a:lnTo>
                <a:lnTo>
                  <a:pt x="f74" y="f606"/>
                </a:lnTo>
                <a:lnTo>
                  <a:pt x="f37" y="f606"/>
                </a:lnTo>
                <a:lnTo>
                  <a:pt x="f32" y="f607"/>
                </a:lnTo>
                <a:lnTo>
                  <a:pt x="f37" y="f608"/>
                </a:lnTo>
                <a:lnTo>
                  <a:pt x="f32" y="f609"/>
                </a:lnTo>
                <a:lnTo>
                  <a:pt x="f39" y="f610"/>
                </a:lnTo>
                <a:lnTo>
                  <a:pt x="f55" y="f605"/>
                </a:lnTo>
                <a:lnTo>
                  <a:pt x="f57" y="f607"/>
                </a:lnTo>
                <a:lnTo>
                  <a:pt x="f55" y="f607"/>
                </a:lnTo>
                <a:lnTo>
                  <a:pt x="f57" y="f606"/>
                </a:lnTo>
                <a:lnTo>
                  <a:pt x="f54" y="f587"/>
                </a:lnTo>
                <a:lnTo>
                  <a:pt x="f54" y="f585"/>
                </a:lnTo>
                <a:lnTo>
                  <a:pt x="f54" y="f611"/>
                </a:lnTo>
                <a:lnTo>
                  <a:pt x="f59" y="f585"/>
                </a:lnTo>
                <a:lnTo>
                  <a:pt x="f57" y="f583"/>
                </a:lnTo>
                <a:lnTo>
                  <a:pt x="f55" y="f612"/>
                </a:lnTo>
                <a:lnTo>
                  <a:pt x="f57" y="f586"/>
                </a:lnTo>
                <a:lnTo>
                  <a:pt x="f55" y="f611"/>
                </a:lnTo>
                <a:lnTo>
                  <a:pt x="f55" y="f349"/>
                </a:lnTo>
                <a:lnTo>
                  <a:pt x="f309" y="f349"/>
                </a:lnTo>
                <a:lnTo>
                  <a:pt x="f308" y="f613"/>
                </a:lnTo>
                <a:lnTo>
                  <a:pt x="f131" y="f601"/>
                </a:lnTo>
                <a:lnTo>
                  <a:pt x="f28" y="f602"/>
                </a:lnTo>
                <a:lnTo>
                  <a:pt x="f28" y="f601"/>
                </a:lnTo>
                <a:lnTo>
                  <a:pt x="f28" y="f609"/>
                </a:lnTo>
                <a:lnTo>
                  <a:pt x="f28" y="f605"/>
                </a:lnTo>
                <a:lnTo>
                  <a:pt x="f52" y="f607"/>
                </a:lnTo>
                <a:lnTo>
                  <a:pt x="f54" y="f614"/>
                </a:lnTo>
                <a:lnTo>
                  <a:pt x="f52" y="f601"/>
                </a:lnTo>
                <a:lnTo>
                  <a:pt x="f52" y="f603"/>
                </a:lnTo>
                <a:lnTo>
                  <a:pt x="f54" y="f347"/>
                </a:lnTo>
                <a:lnTo>
                  <a:pt x="f59" y="f344"/>
                </a:lnTo>
                <a:lnTo>
                  <a:pt x="f37" y="f603"/>
                </a:lnTo>
                <a:lnTo>
                  <a:pt x="f34" y="f603"/>
                </a:lnTo>
                <a:lnTo>
                  <a:pt x="f34" y="f347"/>
                </a:lnTo>
                <a:lnTo>
                  <a:pt x="f37" y="f346"/>
                </a:lnTo>
                <a:lnTo>
                  <a:pt x="f37" y="f339"/>
                </a:lnTo>
                <a:lnTo>
                  <a:pt x="f34" y="f336"/>
                </a:lnTo>
                <a:lnTo>
                  <a:pt x="f74" y="f615"/>
                </a:lnTo>
                <a:lnTo>
                  <a:pt x="f74" y="f616"/>
                </a:lnTo>
                <a:lnTo>
                  <a:pt x="f74" y="f340"/>
                </a:lnTo>
                <a:lnTo>
                  <a:pt x="f138" y="f340"/>
                </a:lnTo>
                <a:lnTo>
                  <a:pt x="f405" y="f339"/>
                </a:lnTo>
                <a:lnTo>
                  <a:pt x="f73" y="f337"/>
                </a:lnTo>
                <a:lnTo>
                  <a:pt x="f73" y="f617"/>
                </a:lnTo>
                <a:lnTo>
                  <a:pt x="f142" y="f596"/>
                </a:lnTo>
                <a:lnTo>
                  <a:pt x="f73" y="f597"/>
                </a:lnTo>
                <a:lnTo>
                  <a:pt x="f73" y="f332"/>
                </a:lnTo>
                <a:lnTo>
                  <a:pt x="f142" y="f618"/>
                </a:lnTo>
                <a:lnTo>
                  <a:pt x="f71" y="f619"/>
                </a:lnTo>
                <a:lnTo>
                  <a:pt x="f65" y="f619"/>
                </a:lnTo>
                <a:lnTo>
                  <a:pt x="f63" y="f332"/>
                </a:lnTo>
                <a:lnTo>
                  <a:pt x="f510" y="f597"/>
                </a:lnTo>
                <a:lnTo>
                  <a:pt x="f511" y="f597"/>
                </a:lnTo>
                <a:lnTo>
                  <a:pt x="f512" y="f618"/>
                </a:lnTo>
                <a:lnTo>
                  <a:pt x="f513" y="f620"/>
                </a:lnTo>
                <a:lnTo>
                  <a:pt x="f621" y="f588"/>
                </a:lnTo>
                <a:lnTo>
                  <a:pt x="f558" y="f622"/>
                </a:lnTo>
                <a:lnTo>
                  <a:pt x="f151" y="f622"/>
                </a:lnTo>
                <a:lnTo>
                  <a:pt x="f558" y="f330"/>
                </a:lnTo>
                <a:lnTo>
                  <a:pt x="f148" y="f619"/>
                </a:lnTo>
                <a:lnTo>
                  <a:pt x="f558" y="f623"/>
                </a:lnTo>
                <a:lnTo>
                  <a:pt x="f153" y="f623"/>
                </a:lnTo>
                <a:lnTo>
                  <a:pt x="f170" y="f623"/>
                </a:lnTo>
                <a:lnTo>
                  <a:pt x="f169" y="f618"/>
                </a:lnTo>
                <a:lnTo>
                  <a:pt x="f170" y="f597"/>
                </a:lnTo>
                <a:lnTo>
                  <a:pt x="f153" y="f596"/>
                </a:lnTo>
                <a:lnTo>
                  <a:pt x="f558" y="f624"/>
                </a:lnTo>
                <a:lnTo>
                  <a:pt x="f146" y="f596"/>
                </a:lnTo>
                <a:lnTo>
                  <a:pt x="f512" y="f624"/>
                </a:lnTo>
                <a:lnTo>
                  <a:pt x="f512" y="f334"/>
                </a:lnTo>
                <a:lnTo>
                  <a:pt x="f512" y="f615"/>
                </a:lnTo>
                <a:lnTo>
                  <a:pt x="f512" y="f338"/>
                </a:lnTo>
                <a:lnTo>
                  <a:pt x="f511" y="f341"/>
                </a:lnTo>
                <a:lnTo>
                  <a:pt x="f512" y="f340"/>
                </a:lnTo>
                <a:lnTo>
                  <a:pt x="f621" y="f615"/>
                </a:lnTo>
                <a:lnTo>
                  <a:pt x="f148" y="f617"/>
                </a:lnTo>
                <a:lnTo>
                  <a:pt x="f148" y="f615"/>
                </a:lnTo>
                <a:lnTo>
                  <a:pt x="f558" y="f336"/>
                </a:lnTo>
                <a:lnTo>
                  <a:pt x="f151" y="f336"/>
                </a:lnTo>
                <a:lnTo>
                  <a:pt x="f558" y="f616"/>
                </a:lnTo>
                <a:lnTo>
                  <a:pt x="f621" y="f340"/>
                </a:lnTo>
                <a:lnTo>
                  <a:pt x="f146" y="f341"/>
                </a:lnTo>
                <a:lnTo>
                  <a:pt x="f513" y="f340"/>
                </a:lnTo>
                <a:lnTo>
                  <a:pt x="f512" y="f340"/>
                </a:lnTo>
                <a:lnTo>
                  <a:pt x="f511" y="f341"/>
                </a:lnTo>
                <a:lnTo>
                  <a:pt x="f69" y="f343"/>
                </a:lnTo>
                <a:lnTo>
                  <a:pt x="f65" y="f344"/>
                </a:lnTo>
                <a:lnTo>
                  <a:pt x="f63" y="f344"/>
                </a:lnTo>
                <a:lnTo>
                  <a:pt x="f151" y="f340"/>
                </a:lnTo>
                <a:lnTo>
                  <a:pt x="f154" y="f337"/>
                </a:lnTo>
                <a:lnTo>
                  <a:pt x="f170" y="f339"/>
                </a:lnTo>
                <a:lnTo>
                  <a:pt x="f170" y="f340"/>
                </a:lnTo>
                <a:lnTo>
                  <a:pt x="f558" y="f342"/>
                </a:lnTo>
                <a:lnTo>
                  <a:pt x="f510" y="f345"/>
                </a:lnTo>
                <a:lnTo>
                  <a:pt x="f69" y="f347"/>
                </a:lnTo>
                <a:lnTo>
                  <a:pt x="f63" y="f601"/>
                </a:lnTo>
                <a:lnTo>
                  <a:pt x="f63" y="f604"/>
                </a:lnTo>
                <a:lnTo>
                  <a:pt x="f65" y="f604"/>
                </a:lnTo>
                <a:lnTo>
                  <a:pt x="f65" y="f601"/>
                </a:lnTo>
                <a:lnTo>
                  <a:pt x="f8" y="f9"/>
                </a:lnTo>
                <a:lnTo>
                  <a:pt x="f63" y="f360"/>
                </a:lnTo>
                <a:lnTo>
                  <a:pt x="f65" y="f360"/>
                </a:lnTo>
                <a:lnTo>
                  <a:pt x="f63" y="f374"/>
                </a:lnTo>
                <a:lnTo>
                  <a:pt x="f63" y="f360"/>
                </a:lnTo>
                <a:lnTo>
                  <a:pt x="f8" y="f9"/>
                </a:lnTo>
                <a:lnTo>
                  <a:pt x="f511" y="f625"/>
                </a:lnTo>
                <a:lnTo>
                  <a:pt x="f510" y="f370"/>
                </a:lnTo>
                <a:lnTo>
                  <a:pt x="f510" y="f371"/>
                </a:lnTo>
                <a:lnTo>
                  <a:pt x="f69" y="f373"/>
                </a:lnTo>
                <a:lnTo>
                  <a:pt x="f63" y="f359"/>
                </a:lnTo>
                <a:lnTo>
                  <a:pt x="f63" y="f370"/>
                </a:lnTo>
                <a:lnTo>
                  <a:pt x="f63" y="f625"/>
                </a:lnTo>
                <a:lnTo>
                  <a:pt x="f511" y="f368"/>
                </a:lnTo>
                <a:lnTo>
                  <a:pt x="f511" y="f625"/>
                </a:lnTo>
                <a:lnTo>
                  <a:pt x="f8" y="f9"/>
                </a:lnTo>
                <a:lnTo>
                  <a:pt x="f511" y="f349"/>
                </a:lnTo>
                <a:lnTo>
                  <a:pt x="f510" y="f350"/>
                </a:lnTo>
                <a:lnTo>
                  <a:pt x="f69" y="f356"/>
                </a:lnTo>
                <a:lnTo>
                  <a:pt x="f69" y="f350"/>
                </a:lnTo>
                <a:lnTo>
                  <a:pt x="f63" y="f356"/>
                </a:lnTo>
                <a:lnTo>
                  <a:pt x="f65" y="f350"/>
                </a:lnTo>
                <a:lnTo>
                  <a:pt x="f69" y="f349"/>
                </a:lnTo>
                <a:lnTo>
                  <a:pt x="f511" y="f612"/>
                </a:lnTo>
                <a:lnTo>
                  <a:pt x="f513" y="f584"/>
                </a:lnTo>
                <a:lnTo>
                  <a:pt x="f146" y="f613"/>
                </a:lnTo>
                <a:lnTo>
                  <a:pt x="f151" y="f607"/>
                </a:lnTo>
                <a:lnTo>
                  <a:pt x="f151" y="f606"/>
                </a:lnTo>
                <a:lnTo>
                  <a:pt x="f558" y="f613"/>
                </a:lnTo>
                <a:lnTo>
                  <a:pt x="f153" y="f606"/>
                </a:lnTo>
                <a:lnTo>
                  <a:pt x="f170" y="f606"/>
                </a:lnTo>
                <a:lnTo>
                  <a:pt x="f169" y="f606"/>
                </a:lnTo>
                <a:lnTo>
                  <a:pt x="f170" y="f613"/>
                </a:lnTo>
                <a:lnTo>
                  <a:pt x="f170" y="f585"/>
                </a:lnTo>
                <a:lnTo>
                  <a:pt x="f169" y="f587"/>
                </a:lnTo>
                <a:lnTo>
                  <a:pt x="f169" y="f586"/>
                </a:lnTo>
                <a:lnTo>
                  <a:pt x="f154" y="f586"/>
                </a:lnTo>
                <a:lnTo>
                  <a:pt x="f169" y="f350"/>
                </a:lnTo>
                <a:lnTo>
                  <a:pt x="f153" y="f350"/>
                </a:lnTo>
                <a:lnTo>
                  <a:pt x="f151" y="f612"/>
                </a:lnTo>
                <a:lnTo>
                  <a:pt x="f621" y="f583"/>
                </a:lnTo>
                <a:lnTo>
                  <a:pt x="f513" y="f584"/>
                </a:lnTo>
                <a:lnTo>
                  <a:pt x="f512" y="f583"/>
                </a:lnTo>
                <a:lnTo>
                  <a:pt x="f511" y="f349"/>
                </a:lnTo>
                <a:lnTo>
                  <a:pt x="f8" y="f9"/>
                </a:lnTo>
                <a:lnTo>
                  <a:pt x="f169" y="f174"/>
                </a:lnTo>
                <a:lnTo>
                  <a:pt x="f169" y="f565"/>
                </a:lnTo>
                <a:lnTo>
                  <a:pt x="f170" y="f565"/>
                </a:lnTo>
                <a:lnTo>
                  <a:pt x="f169" y="f174"/>
                </a:lnTo>
                <a:lnTo>
                  <a:pt x="f8" y="f9"/>
                </a:lnTo>
                <a:lnTo>
                  <a:pt x="f573" y="f167"/>
                </a:lnTo>
                <a:lnTo>
                  <a:pt x="f181" y="f167"/>
                </a:lnTo>
                <a:lnTo>
                  <a:pt x="f180" y="f576"/>
                </a:lnTo>
                <a:lnTo>
                  <a:pt x="f181" y="f168"/>
                </a:lnTo>
                <a:lnTo>
                  <a:pt x="f181" y="f576"/>
                </a:lnTo>
                <a:lnTo>
                  <a:pt x="f573" y="f167"/>
                </a:lnTo>
                <a:lnTo>
                  <a:pt x="f8" y="f9"/>
                </a:lnTo>
                <a:lnTo>
                  <a:pt x="f308" y="f247"/>
                </a:lnTo>
                <a:lnTo>
                  <a:pt x="f52" y="f208"/>
                </a:lnTo>
                <a:lnTo>
                  <a:pt x="f54" y="f45"/>
                </a:lnTo>
                <a:lnTo>
                  <a:pt x="f54" y="f36"/>
                </a:lnTo>
                <a:lnTo>
                  <a:pt x="f54" y="f46"/>
                </a:lnTo>
                <a:lnTo>
                  <a:pt x="f54" y="f36"/>
                </a:lnTo>
                <a:lnTo>
                  <a:pt x="f54" y="f75"/>
                </a:lnTo>
                <a:lnTo>
                  <a:pt x="f52" y="f503"/>
                </a:lnTo>
                <a:lnTo>
                  <a:pt x="f52" y="f494"/>
                </a:lnTo>
                <a:lnTo>
                  <a:pt x="f52" y="f75"/>
                </a:lnTo>
                <a:lnTo>
                  <a:pt x="f52" y="f252"/>
                </a:lnTo>
                <a:lnTo>
                  <a:pt x="f28" y="f30"/>
                </a:lnTo>
                <a:lnTo>
                  <a:pt x="f28" y="f31"/>
                </a:lnTo>
                <a:lnTo>
                  <a:pt x="f28" y="f29"/>
                </a:lnTo>
                <a:lnTo>
                  <a:pt x="f131" y="f493"/>
                </a:lnTo>
                <a:lnTo>
                  <a:pt x="f131" y="f258"/>
                </a:lnTo>
                <a:lnTo>
                  <a:pt x="f131" y="f267"/>
                </a:lnTo>
                <a:lnTo>
                  <a:pt x="f327" y="f477"/>
                </a:lnTo>
                <a:lnTo>
                  <a:pt x="f308" y="f29"/>
                </a:lnTo>
                <a:lnTo>
                  <a:pt x="f308" y="f253"/>
                </a:lnTo>
                <a:lnTo>
                  <a:pt x="f308" y="f255"/>
                </a:lnTo>
                <a:lnTo>
                  <a:pt x="f327" y="f503"/>
                </a:lnTo>
                <a:lnTo>
                  <a:pt x="f52" y="f208"/>
                </a:lnTo>
                <a:lnTo>
                  <a:pt x="f309" y="f64"/>
                </a:lnTo>
                <a:lnTo>
                  <a:pt x="f308" y="f247"/>
                </a:lnTo>
                <a:lnTo>
                  <a:pt x="f8" y="f9"/>
                </a:lnTo>
                <a:lnTo>
                  <a:pt x="f354" y="f44"/>
                </a:lnTo>
                <a:lnTo>
                  <a:pt x="f354" y="f56"/>
                </a:lnTo>
                <a:lnTo>
                  <a:pt x="f354" y="f243"/>
                </a:lnTo>
                <a:lnTo>
                  <a:pt x="f456" y="f70"/>
                </a:lnTo>
                <a:lnTo>
                  <a:pt x="f456" y="f67"/>
                </a:lnTo>
                <a:lnTo>
                  <a:pt x="f88" y="f70"/>
                </a:lnTo>
                <a:lnTo>
                  <a:pt x="f88" y="f47"/>
                </a:lnTo>
                <a:lnTo>
                  <a:pt x="f456" y="f50"/>
                </a:lnTo>
                <a:lnTo>
                  <a:pt x="f84" y="f212"/>
                </a:lnTo>
                <a:lnTo>
                  <a:pt x="f354" y="f44"/>
                </a:lnTo>
                <a:lnTo>
                  <a:pt x="f8" y="f9"/>
                </a:lnTo>
                <a:lnTo>
                  <a:pt x="f543" y="f625"/>
                </a:lnTo>
                <a:lnTo>
                  <a:pt x="f80" y="f625"/>
                </a:lnTo>
                <a:lnTo>
                  <a:pt x="f6" y="f625"/>
                </a:lnTo>
                <a:lnTo>
                  <a:pt x="f461" y="f625"/>
                </a:lnTo>
                <a:lnTo>
                  <a:pt x="f543" y="f625"/>
                </a:lnTo>
                <a:lnTo>
                  <a:pt x="f8" y="f9"/>
                </a:lnTo>
                <a:lnTo>
                  <a:pt x="f327" y="f506"/>
                </a:lnTo>
                <a:lnTo>
                  <a:pt x="f308" y="f480"/>
                </a:lnTo>
                <a:lnTo>
                  <a:pt x="f308" y="f469"/>
                </a:lnTo>
                <a:lnTo>
                  <a:pt x="f327" y="f506"/>
                </a:lnTo>
                <a:lnTo>
                  <a:pt x="f8" y="f9"/>
                </a:lnTo>
                <a:lnTo>
                  <a:pt x="f159" y="f245"/>
                </a:lnTo>
                <a:lnTo>
                  <a:pt x="f163" y="f242"/>
                </a:lnTo>
                <a:lnTo>
                  <a:pt x="f163" y="f245"/>
                </a:lnTo>
                <a:lnTo>
                  <a:pt x="f159" y="f245"/>
                </a:lnTo>
                <a:lnTo>
                  <a:pt x="f8" y="f9"/>
                </a:lnTo>
                <a:lnTo>
                  <a:pt x="f574" y="f184"/>
                </a:lnTo>
                <a:lnTo>
                  <a:pt x="f574" y="f235"/>
                </a:lnTo>
                <a:lnTo>
                  <a:pt x="f562" y="f235"/>
                </a:lnTo>
                <a:lnTo>
                  <a:pt x="f562" y="f184"/>
                </a:lnTo>
                <a:lnTo>
                  <a:pt x="f574" y="f184"/>
                </a:lnTo>
                <a:lnTo>
                  <a:pt x="f8" y="f9"/>
                </a:lnTo>
                <a:lnTo>
                  <a:pt x="f577" y="f186"/>
                </a:lnTo>
                <a:lnTo>
                  <a:pt x="f574" y="f186"/>
                </a:lnTo>
                <a:lnTo>
                  <a:pt x="f562" y="f189"/>
                </a:lnTo>
                <a:lnTo>
                  <a:pt x="f562" y="f190"/>
                </a:lnTo>
                <a:lnTo>
                  <a:pt x="f562" y="f191"/>
                </a:lnTo>
                <a:lnTo>
                  <a:pt x="f562" y="f214"/>
                </a:lnTo>
                <a:lnTo>
                  <a:pt x="f574" y="f214"/>
                </a:lnTo>
                <a:lnTo>
                  <a:pt x="f574" y="f191"/>
                </a:lnTo>
                <a:lnTo>
                  <a:pt x="f577" y="f191"/>
                </a:lnTo>
                <a:lnTo>
                  <a:pt x="f577" y="f190"/>
                </a:lnTo>
                <a:lnTo>
                  <a:pt x="f577" y="f189"/>
                </a:lnTo>
                <a:lnTo>
                  <a:pt x="f577" y="f186"/>
                </a:lnTo>
                <a:lnTo>
                  <a:pt x="f8" y="f9"/>
                </a:lnTo>
                <a:lnTo>
                  <a:pt x="f578" y="f205"/>
                </a:lnTo>
                <a:lnTo>
                  <a:pt x="f575" y="f193"/>
                </a:lnTo>
                <a:lnTo>
                  <a:pt x="f575" y="f205"/>
                </a:lnTo>
                <a:lnTo>
                  <a:pt x="f577" y="f194"/>
                </a:lnTo>
                <a:lnTo>
                  <a:pt x="f577" y="f203"/>
                </a:lnTo>
                <a:lnTo>
                  <a:pt x="f577" y="f201"/>
                </a:lnTo>
                <a:lnTo>
                  <a:pt x="f575" y="f201"/>
                </a:lnTo>
                <a:lnTo>
                  <a:pt x="f575" y="f199"/>
                </a:lnTo>
                <a:lnTo>
                  <a:pt x="f575" y="f201"/>
                </a:lnTo>
                <a:lnTo>
                  <a:pt x="f575" y="f199"/>
                </a:lnTo>
                <a:lnTo>
                  <a:pt x="f575" y="f201"/>
                </a:lnTo>
                <a:lnTo>
                  <a:pt x="f578" y="f203"/>
                </a:lnTo>
                <a:lnTo>
                  <a:pt x="f578" y="f194"/>
                </a:lnTo>
                <a:lnTo>
                  <a:pt x="f578" y="f205"/>
                </a:lnTo>
                <a:lnTo>
                  <a:pt x="f8" y="f9"/>
                </a:lnTo>
                <a:lnTo>
                  <a:pt x="f564" y="f193"/>
                </a:lnTo>
                <a:lnTo>
                  <a:pt x="f564" y="f205"/>
                </a:lnTo>
                <a:lnTo>
                  <a:pt x="f564" y="f194"/>
                </a:lnTo>
                <a:lnTo>
                  <a:pt x="f564" y="f203"/>
                </a:lnTo>
                <a:lnTo>
                  <a:pt x="f563" y="f194"/>
                </a:lnTo>
                <a:lnTo>
                  <a:pt x="f563" y="f205"/>
                </a:lnTo>
                <a:lnTo>
                  <a:pt x="f563" y="f193"/>
                </a:lnTo>
                <a:lnTo>
                  <a:pt x="f564" y="f193"/>
                </a:lnTo>
                <a:lnTo>
                  <a:pt x="f8" y="f9"/>
                </a:lnTo>
                <a:lnTo>
                  <a:pt x="f180" y="f186"/>
                </a:lnTo>
                <a:lnTo>
                  <a:pt x="f180" y="f249"/>
                </a:lnTo>
                <a:lnTo>
                  <a:pt x="f181" y="f186"/>
                </a:lnTo>
                <a:lnTo>
                  <a:pt x="f181" y="f189"/>
                </a:lnTo>
                <a:lnTo>
                  <a:pt x="f180" y="f186"/>
                </a:lnTo>
                <a:lnTo>
                  <a:pt x="f8" y="f9"/>
                </a:lnTo>
                <a:lnTo>
                  <a:pt x="f8" y="f166"/>
                </a:lnTo>
                <a:lnTo>
                  <a:pt x="f8" y="f179"/>
                </a:lnTo>
                <a:lnTo>
                  <a:pt x="f10" y="f179"/>
                </a:lnTo>
                <a:lnTo>
                  <a:pt x="f8" y="f166"/>
                </a:lnTo>
                <a:lnTo>
                  <a:pt x="f8" y="f9"/>
                </a:lnTo>
                <a:lnTo>
                  <a:pt x="f626" y="f150"/>
                </a:lnTo>
                <a:lnTo>
                  <a:pt x="f173" y="f150"/>
                </a:lnTo>
                <a:lnTo>
                  <a:pt x="f173" y="f149"/>
                </a:lnTo>
                <a:lnTo>
                  <a:pt x="f626" y="f150"/>
                </a:lnTo>
                <a:lnTo>
                  <a:pt x="f8" y="f9"/>
                </a:lnTo>
                <a:lnTo>
                  <a:pt x="f512" y="f204"/>
                </a:lnTo>
                <a:lnTo>
                  <a:pt x="f513" y="f237"/>
                </a:lnTo>
                <a:lnTo>
                  <a:pt x="f513" y="f233"/>
                </a:lnTo>
                <a:lnTo>
                  <a:pt x="f512" y="f204"/>
                </a:lnTo>
                <a:lnTo>
                  <a:pt x="f8" y="f9"/>
                </a:lnTo>
                <a:lnTo>
                  <a:pt x="f561" y="f231"/>
                </a:lnTo>
                <a:lnTo>
                  <a:pt x="f18" y="f231"/>
                </a:lnTo>
                <a:lnTo>
                  <a:pt x="f18" y="f187"/>
                </a:lnTo>
                <a:lnTo>
                  <a:pt x="f16" y="f187"/>
                </a:lnTo>
                <a:lnTo>
                  <a:pt x="f18" y="f249"/>
                </a:lnTo>
                <a:lnTo>
                  <a:pt x="f16" y="f249"/>
                </a:lnTo>
                <a:lnTo>
                  <a:pt x="f16" y="f186"/>
                </a:lnTo>
                <a:lnTo>
                  <a:pt x="f18" y="f189"/>
                </a:lnTo>
                <a:lnTo>
                  <a:pt x="f16" y="f189"/>
                </a:lnTo>
                <a:lnTo>
                  <a:pt x="f18" y="f189"/>
                </a:lnTo>
                <a:lnTo>
                  <a:pt x="f561" y="f189"/>
                </a:lnTo>
                <a:lnTo>
                  <a:pt x="f561" y="f186"/>
                </a:lnTo>
                <a:lnTo>
                  <a:pt x="f573" y="f249"/>
                </a:lnTo>
                <a:lnTo>
                  <a:pt x="f573" y="f231"/>
                </a:lnTo>
                <a:lnTo>
                  <a:pt x="f561" y="f231"/>
                </a:lnTo>
                <a:lnTo>
                  <a:pt x="f8" y="f9"/>
                </a:lnTo>
                <a:lnTo>
                  <a:pt x="f20" y="f178"/>
                </a:lnTo>
                <a:lnTo>
                  <a:pt x="f566" y="f178"/>
                </a:lnTo>
                <a:lnTo>
                  <a:pt x="f566" y="f158"/>
                </a:lnTo>
                <a:lnTo>
                  <a:pt x="f566" y="f156"/>
                </a:lnTo>
                <a:lnTo>
                  <a:pt x="f20" y="f156"/>
                </a:lnTo>
                <a:lnTo>
                  <a:pt x="f20" y="f158"/>
                </a:lnTo>
                <a:lnTo>
                  <a:pt x="f20" y="f178"/>
                </a:lnTo>
                <a:lnTo>
                  <a:pt x="f8" y="f9"/>
                </a:lnTo>
                <a:lnTo>
                  <a:pt x="f12" y="f581"/>
                </a:lnTo>
                <a:lnTo>
                  <a:pt x="f23" y="f182"/>
                </a:lnTo>
                <a:lnTo>
                  <a:pt x="f21" y="f182"/>
                </a:lnTo>
                <a:lnTo>
                  <a:pt x="f21" y="f581"/>
                </a:lnTo>
                <a:lnTo>
                  <a:pt x="f21" y="f246"/>
                </a:lnTo>
                <a:lnTo>
                  <a:pt x="f23" y="f246"/>
                </a:lnTo>
                <a:lnTo>
                  <a:pt x="f12" y="f246"/>
                </a:lnTo>
                <a:lnTo>
                  <a:pt x="f12" y="f581"/>
                </a:lnTo>
                <a:lnTo>
                  <a:pt x="f8" y="f9"/>
                </a:lnTo>
                <a:lnTo>
                  <a:pt x="f16" y="f207"/>
                </a:lnTo>
                <a:lnTo>
                  <a:pt x="f18" y="f207"/>
                </a:lnTo>
                <a:lnTo>
                  <a:pt x="f18" y="f197"/>
                </a:lnTo>
                <a:lnTo>
                  <a:pt x="f16" y="f207"/>
                </a:lnTo>
                <a:lnTo>
                  <a:pt x="f8" y="f9"/>
                </a:lnTo>
                <a:lnTo>
                  <a:pt x="f566" y="f245"/>
                </a:lnTo>
                <a:lnTo>
                  <a:pt x="f25" y="f242"/>
                </a:lnTo>
                <a:lnTo>
                  <a:pt x="f25" y="f241"/>
                </a:lnTo>
                <a:lnTo>
                  <a:pt x="f566" y="f242"/>
                </a:lnTo>
                <a:lnTo>
                  <a:pt x="f566" y="f245"/>
                </a:lnTo>
                <a:lnTo>
                  <a:pt x="f8" y="f9"/>
                </a:lnTo>
                <a:lnTo>
                  <a:pt x="f54" y="f606"/>
                </a:lnTo>
                <a:lnTo>
                  <a:pt x="f54" y="f607"/>
                </a:lnTo>
                <a:lnTo>
                  <a:pt x="f52" y="f606"/>
                </a:lnTo>
                <a:lnTo>
                  <a:pt x="f54" y="f606"/>
                </a:lnTo>
                <a:lnTo>
                  <a:pt x="f8" y="f9"/>
                </a:lnTo>
                <a:lnTo>
                  <a:pt x="f231" y="f30"/>
                </a:lnTo>
                <a:lnTo>
                  <a:pt x="f231" y="f257"/>
                </a:lnTo>
                <a:lnTo>
                  <a:pt x="f184" y="f76"/>
                </a:lnTo>
                <a:lnTo>
                  <a:pt x="f231" y="f30"/>
                </a:lnTo>
                <a:lnTo>
                  <a:pt x="f8" y="f9"/>
                </a:lnTo>
                <a:lnTo>
                  <a:pt x="f354" y="f67"/>
                </a:lnTo>
                <a:lnTo>
                  <a:pt x="f354" y="f526"/>
                </a:lnTo>
                <a:lnTo>
                  <a:pt x="f354" y="f517"/>
                </a:lnTo>
                <a:lnTo>
                  <a:pt x="f86" y="f535"/>
                </a:lnTo>
                <a:lnTo>
                  <a:pt x="f456" y="f198"/>
                </a:lnTo>
                <a:lnTo>
                  <a:pt x="f88" y="f514"/>
                </a:lnTo>
                <a:lnTo>
                  <a:pt x="f457" y="f514"/>
                </a:lnTo>
                <a:lnTo>
                  <a:pt x="f459" y="f198"/>
                </a:lnTo>
                <a:lnTo>
                  <a:pt x="f457" y="f200"/>
                </a:lnTo>
                <a:lnTo>
                  <a:pt x="f457" y="f204"/>
                </a:lnTo>
                <a:lnTo>
                  <a:pt x="f457" y="f525"/>
                </a:lnTo>
                <a:lnTo>
                  <a:pt x="f88" y="f535"/>
                </a:lnTo>
                <a:lnTo>
                  <a:pt x="f456" y="f526"/>
                </a:lnTo>
                <a:lnTo>
                  <a:pt x="f354" y="f67"/>
                </a:lnTo>
                <a:lnTo>
                  <a:pt x="f8" y="f9"/>
                </a:lnTo>
                <a:lnTo>
                  <a:pt x="f71" y="f259"/>
                </a:lnTo>
                <a:lnTo>
                  <a:pt x="f65" y="f502"/>
                </a:lnTo>
                <a:lnTo>
                  <a:pt x="f71" y="f494"/>
                </a:lnTo>
                <a:lnTo>
                  <a:pt x="f71" y="f259"/>
                </a:lnTo>
                <a:lnTo>
                  <a:pt x="f8" y="f9"/>
                </a:lnTo>
                <a:lnTo>
                  <a:pt x="f231" y="f255"/>
                </a:lnTo>
                <a:lnTo>
                  <a:pt x="f187" y="f256"/>
                </a:lnTo>
                <a:lnTo>
                  <a:pt x="f187" y="f504"/>
                </a:lnTo>
                <a:lnTo>
                  <a:pt x="f231" y="f504"/>
                </a:lnTo>
                <a:lnTo>
                  <a:pt x="f184" y="f254"/>
                </a:lnTo>
                <a:lnTo>
                  <a:pt x="f184" y="f255"/>
                </a:lnTo>
                <a:lnTo>
                  <a:pt x="f231" y="f255"/>
                </a:lnTo>
                <a:lnTo>
                  <a:pt x="f8" y="f9"/>
                </a:lnTo>
                <a:lnTo>
                  <a:pt x="f102" y="f406"/>
                </a:lnTo>
                <a:lnTo>
                  <a:pt x="f311" y="f411"/>
                </a:lnTo>
                <a:lnTo>
                  <a:pt x="f102" y="f411"/>
                </a:lnTo>
                <a:lnTo>
                  <a:pt x="f358" y="f411"/>
                </a:lnTo>
                <a:lnTo>
                  <a:pt x="f106" y="f627"/>
                </a:lnTo>
                <a:lnTo>
                  <a:pt x="f358" y="f412"/>
                </a:lnTo>
                <a:lnTo>
                  <a:pt x="f102" y="f413"/>
                </a:lnTo>
                <a:lnTo>
                  <a:pt x="f311" y="f413"/>
                </a:lnTo>
                <a:lnTo>
                  <a:pt x="f102" y="f414"/>
                </a:lnTo>
                <a:lnTo>
                  <a:pt x="f106" y="f628"/>
                </a:lnTo>
                <a:lnTo>
                  <a:pt x="f102" y="f416"/>
                </a:lnTo>
                <a:lnTo>
                  <a:pt x="f103" y="f414"/>
                </a:lnTo>
                <a:lnTo>
                  <a:pt x="f103" y="f416"/>
                </a:lnTo>
                <a:lnTo>
                  <a:pt x="f103" y="f628"/>
                </a:lnTo>
                <a:lnTo>
                  <a:pt x="f122" y="f628"/>
                </a:lnTo>
                <a:lnTo>
                  <a:pt x="f122" y="f416"/>
                </a:lnTo>
                <a:lnTo>
                  <a:pt x="f312" y="f415"/>
                </a:lnTo>
                <a:lnTo>
                  <a:pt x="f124" y="f414"/>
                </a:lnTo>
                <a:lnTo>
                  <a:pt x="f312" y="f413"/>
                </a:lnTo>
                <a:lnTo>
                  <a:pt x="f323" y="f412"/>
                </a:lnTo>
                <a:lnTo>
                  <a:pt x="f312" y="f412"/>
                </a:lnTo>
                <a:lnTo>
                  <a:pt x="f312" y="f627"/>
                </a:lnTo>
                <a:lnTo>
                  <a:pt x="f312" y="f411"/>
                </a:lnTo>
                <a:lnTo>
                  <a:pt x="f312" y="f410"/>
                </a:lnTo>
                <a:lnTo>
                  <a:pt x="f124" y="f407"/>
                </a:lnTo>
                <a:lnTo>
                  <a:pt x="f122" y="f407"/>
                </a:lnTo>
                <a:lnTo>
                  <a:pt x="f122" y="f409"/>
                </a:lnTo>
                <a:lnTo>
                  <a:pt x="f103" y="f409"/>
                </a:lnTo>
                <a:lnTo>
                  <a:pt x="f311" y="f409"/>
                </a:lnTo>
                <a:lnTo>
                  <a:pt x="f102" y="f409"/>
                </a:lnTo>
                <a:lnTo>
                  <a:pt x="f102" y="f406"/>
                </a:lnTo>
                <a:lnTo>
                  <a:pt x="f8" y="f9"/>
                </a:lnTo>
                <a:lnTo>
                  <a:pt x="f453" y="f625"/>
                </a:lnTo>
                <a:lnTo>
                  <a:pt x="f90" y="f625"/>
                </a:lnTo>
                <a:lnTo>
                  <a:pt x="f453" y="f629"/>
                </a:lnTo>
                <a:lnTo>
                  <a:pt x="f453" y="f625"/>
                </a:lnTo>
                <a:lnTo>
                  <a:pt x="f8" y="f9"/>
                </a:lnTo>
                <a:lnTo>
                  <a:pt x="f189" y="f250"/>
                </a:lnTo>
                <a:lnTo>
                  <a:pt x="f189" y="f38"/>
                </a:lnTo>
                <a:lnTo>
                  <a:pt x="f189" y="f35"/>
                </a:lnTo>
                <a:lnTo>
                  <a:pt x="f190" y="f45"/>
                </a:lnTo>
                <a:lnTo>
                  <a:pt x="f190" y="f38"/>
                </a:lnTo>
                <a:lnTo>
                  <a:pt x="f190" y="f45"/>
                </a:lnTo>
                <a:lnTo>
                  <a:pt x="f190" y="f58"/>
                </a:lnTo>
                <a:lnTo>
                  <a:pt x="f191" y="f46"/>
                </a:lnTo>
                <a:lnTo>
                  <a:pt x="f191" y="f61"/>
                </a:lnTo>
                <a:lnTo>
                  <a:pt x="f190" y="f250"/>
                </a:lnTo>
                <a:lnTo>
                  <a:pt x="f189" y="f250"/>
                </a:lnTo>
                <a:lnTo>
                  <a:pt x="f8" y="f9"/>
                </a:lnTo>
                <a:lnTo>
                  <a:pt x="f459" y="f369"/>
                </a:lnTo>
                <a:lnTo>
                  <a:pt x="f453" y="f625"/>
                </a:lnTo>
                <a:lnTo>
                  <a:pt x="f457" y="f369"/>
                </a:lnTo>
                <a:lnTo>
                  <a:pt x="f459" y="f369"/>
                </a:lnTo>
                <a:lnTo>
                  <a:pt x="f8" y="f9"/>
                </a:lnTo>
                <a:lnTo>
                  <a:pt x="f323" y="f421"/>
                </a:lnTo>
                <a:lnTo>
                  <a:pt x="f128" y="f421"/>
                </a:lnTo>
                <a:lnTo>
                  <a:pt x="f128" y="f420"/>
                </a:lnTo>
                <a:lnTo>
                  <a:pt x="f128" y="f419"/>
                </a:lnTo>
                <a:lnTo>
                  <a:pt x="f312" y="f418"/>
                </a:lnTo>
                <a:lnTo>
                  <a:pt x="f124" y="f418"/>
                </a:lnTo>
                <a:lnTo>
                  <a:pt x="f124" y="f419"/>
                </a:lnTo>
                <a:lnTo>
                  <a:pt x="f124" y="f420"/>
                </a:lnTo>
                <a:lnTo>
                  <a:pt x="f124" y="f421"/>
                </a:lnTo>
                <a:lnTo>
                  <a:pt x="f124" y="f630"/>
                </a:lnTo>
                <a:lnTo>
                  <a:pt x="f122" y="f631"/>
                </a:lnTo>
                <a:lnTo>
                  <a:pt x="f312" y="f630"/>
                </a:lnTo>
                <a:lnTo>
                  <a:pt x="f312" y="f631"/>
                </a:lnTo>
                <a:lnTo>
                  <a:pt x="f128" y="f631"/>
                </a:lnTo>
                <a:lnTo>
                  <a:pt x="f128" y="f630"/>
                </a:lnTo>
                <a:lnTo>
                  <a:pt x="f128" y="f421"/>
                </a:lnTo>
                <a:lnTo>
                  <a:pt x="f323" y="f421"/>
                </a:lnTo>
                <a:lnTo>
                  <a:pt x="f8" y="f9"/>
                </a:lnTo>
                <a:lnTo>
                  <a:pt x="f122" y="f632"/>
                </a:lnTo>
                <a:lnTo>
                  <a:pt x="f122" y="f398"/>
                </a:lnTo>
                <a:lnTo>
                  <a:pt x="f124" y="f632"/>
                </a:lnTo>
                <a:lnTo>
                  <a:pt x="f124" y="f392"/>
                </a:lnTo>
                <a:lnTo>
                  <a:pt x="f128" y="f633"/>
                </a:lnTo>
                <a:lnTo>
                  <a:pt x="f128" y="f634"/>
                </a:lnTo>
                <a:lnTo>
                  <a:pt x="f312" y="f385"/>
                </a:lnTo>
                <a:lnTo>
                  <a:pt x="f122" y="f387"/>
                </a:lnTo>
                <a:lnTo>
                  <a:pt x="f103" y="f388"/>
                </a:lnTo>
                <a:lnTo>
                  <a:pt x="f103" y="f389"/>
                </a:lnTo>
                <a:lnTo>
                  <a:pt x="f122" y="f635"/>
                </a:lnTo>
                <a:lnTo>
                  <a:pt x="f122" y="f392"/>
                </a:lnTo>
                <a:lnTo>
                  <a:pt x="f122" y="f632"/>
                </a:lnTo>
                <a:lnTo>
                  <a:pt x="f8" y="f9"/>
                </a:lnTo>
                <a:lnTo>
                  <a:pt x="f28" y="f307"/>
                </a:lnTo>
                <a:lnTo>
                  <a:pt x="f28" y="f303"/>
                </a:lnTo>
                <a:lnTo>
                  <a:pt x="f131" y="f307"/>
                </a:lnTo>
                <a:lnTo>
                  <a:pt x="f28" y="f307"/>
                </a:lnTo>
                <a:lnTo>
                  <a:pt x="f8" y="f9"/>
                </a:lnTo>
                <a:lnTo>
                  <a:pt x="f194" y="f30"/>
                </a:lnTo>
                <a:lnTo>
                  <a:pt x="f205" y="f503"/>
                </a:lnTo>
                <a:lnTo>
                  <a:pt x="f203" y="f30"/>
                </a:lnTo>
                <a:lnTo>
                  <a:pt x="f203" y="f504"/>
                </a:lnTo>
                <a:lnTo>
                  <a:pt x="f194" y="f504"/>
                </a:lnTo>
                <a:lnTo>
                  <a:pt x="f194" y="f30"/>
                </a:lnTo>
                <a:lnTo>
                  <a:pt x="f8" y="f9"/>
                </a:lnTo>
                <a:lnTo>
                  <a:pt x="f207" y="f297"/>
                </a:lnTo>
                <a:lnTo>
                  <a:pt x="f5" y="f282"/>
                </a:lnTo>
                <a:lnTo>
                  <a:pt x="f5" y="f272"/>
                </a:lnTo>
                <a:lnTo>
                  <a:pt x="f207" y="f272"/>
                </a:lnTo>
                <a:lnTo>
                  <a:pt x="f207" y="f297"/>
                </a:lnTo>
                <a:lnTo>
                  <a:pt x="f8" y="f9"/>
                </a:lnTo>
                <a:lnTo>
                  <a:pt x="f102" y="f392"/>
                </a:lnTo>
                <a:lnTo>
                  <a:pt x="f358" y="f392"/>
                </a:lnTo>
                <a:lnTo>
                  <a:pt x="f106" y="f392"/>
                </a:lnTo>
                <a:lnTo>
                  <a:pt x="f101" y="f636"/>
                </a:lnTo>
                <a:lnTo>
                  <a:pt x="f358" y="f637"/>
                </a:lnTo>
                <a:lnTo>
                  <a:pt x="f102" y="f637"/>
                </a:lnTo>
                <a:lnTo>
                  <a:pt x="f102" y="f395"/>
                </a:lnTo>
                <a:lnTo>
                  <a:pt x="f311" y="f394"/>
                </a:lnTo>
                <a:lnTo>
                  <a:pt x="f311" y="f392"/>
                </a:lnTo>
                <a:lnTo>
                  <a:pt x="f102" y="f392"/>
                </a:lnTo>
                <a:lnTo>
                  <a:pt x="f8" y="f9"/>
                </a:lnTo>
                <a:lnTo>
                  <a:pt x="f311" y="f638"/>
                </a:lnTo>
                <a:lnTo>
                  <a:pt x="f311" y="f440"/>
                </a:lnTo>
                <a:lnTo>
                  <a:pt x="f103" y="f440"/>
                </a:lnTo>
                <a:lnTo>
                  <a:pt x="f122" y="f435"/>
                </a:lnTo>
                <a:lnTo>
                  <a:pt x="f103" y="f639"/>
                </a:lnTo>
                <a:lnTo>
                  <a:pt x="f102" y="f438"/>
                </a:lnTo>
                <a:lnTo>
                  <a:pt x="f102" y="f640"/>
                </a:lnTo>
                <a:lnTo>
                  <a:pt x="f311" y="f435"/>
                </a:lnTo>
                <a:lnTo>
                  <a:pt x="f103" y="f553"/>
                </a:lnTo>
                <a:lnTo>
                  <a:pt x="f311" y="f638"/>
                </a:lnTo>
                <a:lnTo>
                  <a:pt x="f8" y="f9"/>
                </a:lnTo>
                <a:lnTo>
                  <a:pt x="f124" y="f641"/>
                </a:lnTo>
                <a:lnTo>
                  <a:pt x="f122" y="f642"/>
                </a:lnTo>
                <a:lnTo>
                  <a:pt x="f124" y="f302"/>
                </a:lnTo>
                <a:lnTo>
                  <a:pt x="f124" y="f641"/>
                </a:lnTo>
                <a:lnTo>
                  <a:pt x="f8" y="f9"/>
                </a:lnTo>
                <a:close/>
              </a:path>
            </a:pathLst>
          </a:custGeom>
          <a:solidFill>
            <a:srgbClr val="E6EAFF"/>
          </a:solidFill>
          <a:ln>
            <a:noFill/>
            <a:prstDash val="solid"/>
          </a:ln>
        </p:spPr>
        <p:txBody>
          <a:bodyPr/>
          <a:lstStyle/>
          <a:p>
            <a:pPr fontAlgn="auto">
              <a:spcBef>
                <a:spcPts val="0"/>
              </a:spcBef>
              <a:spcAft>
                <a:spcPts val="0"/>
              </a:spcAft>
              <a:defRPr sz="1800" b="0" i="0" u="none" strike="noStrike" kern="0" cap="none" spc="0" baseline="0">
                <a:solidFill>
                  <a:srgbClr val="000000"/>
                </a:solidFill>
                <a:uFillTx/>
              </a:defRPr>
            </a:pPr>
            <a:endParaRPr lang="en-US" sz="1800" kern="0">
              <a:solidFill>
                <a:srgbClr val="000000"/>
              </a:solidFill>
              <a:effectLst>
                <a:outerShdw dist="50804" dir="5400000">
                  <a:srgbClr val="000000"/>
                </a:outerShdw>
              </a:effectLst>
              <a:latin typeface="Century Schoolbook"/>
              <a:ea typeface="ＭＳ Ｐ明朝"/>
            </a:endParaRPr>
          </a:p>
        </p:txBody>
      </p:sp>
      <p:sp>
        <p:nvSpPr>
          <p:cNvPr id="4" name="タイトル プレースホルダ 24">
            <a:extLst>
              <a:ext uri="{FF2B5EF4-FFF2-40B4-BE49-F238E27FC236}">
                <a16:creationId xmlns:a16="http://schemas.microsoft.com/office/drawing/2014/main" id="{73F95399-5AC0-4627-A83D-0644E594FAC9}"/>
              </a:ext>
            </a:extLst>
          </p:cNvPr>
          <p:cNvSpPr txBox="1">
            <a:spLocks noGrp="1"/>
          </p:cNvSpPr>
          <p:nvPr>
            <p:ph type="title"/>
          </p:nvPr>
        </p:nvSpPr>
        <p:spPr>
          <a:xfrm>
            <a:off x="609600" y="274638"/>
            <a:ext cx="10972800" cy="1143000"/>
          </a:xfrm>
          <a:prstGeom prst="rect">
            <a:avLst/>
          </a:prstGeom>
          <a:noFill/>
          <a:ln>
            <a:noFill/>
          </a:ln>
        </p:spPr>
        <p:txBody>
          <a:bodyPr vert="horz" wrap="square" lIns="91440" tIns="45720" rIns="91440" bIns="45720" anchor="ctr" anchorCtr="1" compatLnSpc="1"/>
          <a:lstStyle/>
          <a:p>
            <a:pPr lvl="0"/>
            <a:r>
              <a:rPr lang="ja-JP"/>
              <a:t>マスタ タイトルの書式設定</a:t>
            </a:r>
            <a:endParaRPr lang="en-US"/>
          </a:p>
        </p:txBody>
      </p:sp>
      <p:sp>
        <p:nvSpPr>
          <p:cNvPr id="1029" name="テキスト プレースホルダ 2">
            <a:extLst>
              <a:ext uri="{FF2B5EF4-FFF2-40B4-BE49-F238E27FC236}">
                <a16:creationId xmlns:a16="http://schemas.microsoft.com/office/drawing/2014/main" id="{4B5ED45E-4196-4DB3-A645-852345D8A5EB}"/>
              </a:ext>
            </a:extLst>
          </p:cNvPr>
          <p:cNvSpPr txBox="1">
            <a:spLocks noGrp="1"/>
          </p:cNvSpPr>
          <p:nvPr>
            <p:ph type="body" idx="1"/>
          </p:nvPr>
        </p:nvSpPr>
        <p:spPr bwMode="auto">
          <a:xfrm>
            <a:off x="609600" y="150018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a:t>
            </a:r>
            <a:r>
              <a:rPr lang="en-US" altLang="en-US"/>
              <a:t> </a:t>
            </a:r>
            <a:r>
              <a:rPr lang="en-US" altLang="ja-JP"/>
              <a:t>2 </a:t>
            </a:r>
            <a:r>
              <a:rPr lang="ja-JP" altLang="en-US"/>
              <a:t>レベル</a:t>
            </a:r>
          </a:p>
          <a:p>
            <a:pPr lvl="2"/>
            <a:r>
              <a:rPr lang="ja-JP" altLang="en-US"/>
              <a:t>第</a:t>
            </a:r>
            <a:r>
              <a:rPr lang="en-US" altLang="en-US"/>
              <a:t> </a:t>
            </a:r>
            <a:r>
              <a:rPr lang="en-US" altLang="ja-JP"/>
              <a:t>3 </a:t>
            </a:r>
            <a:r>
              <a:rPr lang="ja-JP" altLang="en-US"/>
              <a:t>レベル</a:t>
            </a:r>
          </a:p>
          <a:p>
            <a:pPr lvl="3"/>
            <a:r>
              <a:rPr lang="ja-JP" altLang="en-US"/>
              <a:t>第</a:t>
            </a:r>
            <a:r>
              <a:rPr lang="en-US" altLang="en-US"/>
              <a:t> </a:t>
            </a:r>
            <a:r>
              <a:rPr lang="en-US" altLang="ja-JP"/>
              <a:t>4 </a:t>
            </a:r>
            <a:r>
              <a:rPr lang="ja-JP" altLang="en-US"/>
              <a:t>レベル</a:t>
            </a:r>
          </a:p>
          <a:p>
            <a:pPr lvl="4"/>
            <a:r>
              <a:rPr lang="ja-JP" altLang="en-US"/>
              <a:t>第</a:t>
            </a:r>
            <a:r>
              <a:rPr lang="en-US" altLang="en-US"/>
              <a:t> </a:t>
            </a:r>
            <a:r>
              <a:rPr lang="en-US" altLang="ja-JP"/>
              <a:t>5 </a:t>
            </a:r>
            <a:r>
              <a:rPr lang="ja-JP" altLang="en-US"/>
              <a:t>レベル</a:t>
            </a:r>
            <a:endParaRPr lang="en-US" altLang="en-US"/>
          </a:p>
        </p:txBody>
      </p:sp>
      <p:sp>
        <p:nvSpPr>
          <p:cNvPr id="6" name="日付プレースホルダ 16">
            <a:extLst>
              <a:ext uri="{FF2B5EF4-FFF2-40B4-BE49-F238E27FC236}">
                <a16:creationId xmlns:a16="http://schemas.microsoft.com/office/drawing/2014/main" id="{A9EEB000-099D-4232-9F45-7BD679EDA51E}"/>
              </a:ext>
            </a:extLst>
          </p:cNvPr>
          <p:cNvSpPr txBox="1">
            <a:spLocks noGrp="1"/>
          </p:cNvSpPr>
          <p:nvPr>
            <p:ph type="dt" sz="half" idx="2"/>
          </p:nvPr>
        </p:nvSpPr>
        <p:spPr>
          <a:xfrm>
            <a:off x="609600" y="6356351"/>
            <a:ext cx="28448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000049"/>
                </a:solidFill>
                <a:uFillTx/>
                <a:latin typeface="Century Schoolbook"/>
                <a:ea typeface="+mn-ea"/>
              </a:defRPr>
            </a:lvl1pPr>
          </a:lstStyle>
          <a:p>
            <a:pPr>
              <a:defRPr/>
            </a:pPr>
            <a:fld id="{29565672-79BC-4E33-B23B-550BFF7ADE01}" type="datetime1">
              <a:rPr lang="en-US"/>
              <a:pPr>
                <a:defRPr/>
              </a:pPr>
              <a:t>8/29/2018</a:t>
            </a:fld>
            <a:endParaRPr/>
          </a:p>
        </p:txBody>
      </p:sp>
      <p:sp>
        <p:nvSpPr>
          <p:cNvPr id="7" name="フッター プレースホルダ 4">
            <a:extLst>
              <a:ext uri="{FF2B5EF4-FFF2-40B4-BE49-F238E27FC236}">
                <a16:creationId xmlns:a16="http://schemas.microsoft.com/office/drawing/2014/main" id="{FADB2512-5A92-40C8-A65E-D39E9D7760AD}"/>
              </a:ext>
            </a:extLst>
          </p:cNvPr>
          <p:cNvSpPr txBox="1">
            <a:spLocks noGrp="1"/>
          </p:cNvSpPr>
          <p:nvPr>
            <p:ph type="ftr" sz="quarter" idx="3"/>
          </p:nvPr>
        </p:nvSpPr>
        <p:spPr>
          <a:xfrm>
            <a:off x="4165600" y="6356351"/>
            <a:ext cx="38608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000049"/>
                </a:solidFill>
                <a:uFillTx/>
                <a:latin typeface="Century Schoolbook"/>
                <a:ea typeface="+mn-ea"/>
              </a:defRPr>
            </a:lvl1pPr>
          </a:lstStyle>
          <a:p>
            <a:pPr>
              <a:defRPr/>
            </a:pPr>
            <a:endParaRPr/>
          </a:p>
        </p:txBody>
      </p:sp>
      <p:sp>
        <p:nvSpPr>
          <p:cNvPr id="8" name="スライド番号プレースホルダ 11">
            <a:extLst>
              <a:ext uri="{FF2B5EF4-FFF2-40B4-BE49-F238E27FC236}">
                <a16:creationId xmlns:a16="http://schemas.microsoft.com/office/drawing/2014/main" id="{40A57425-A0C7-4D0B-B9F0-EFF5D17C6D22}"/>
              </a:ext>
            </a:extLst>
          </p:cNvPr>
          <p:cNvSpPr txBox="1">
            <a:spLocks noGrp="1"/>
          </p:cNvSpPr>
          <p:nvPr>
            <p:ph type="sldNum" sz="quarter" idx="4"/>
          </p:nvPr>
        </p:nvSpPr>
        <p:spPr>
          <a:xfrm>
            <a:off x="8737600" y="6356351"/>
            <a:ext cx="2844800" cy="365125"/>
          </a:xfrm>
          <a:prstGeom prst="rect">
            <a:avLst/>
          </a:prstGeom>
          <a:noFill/>
          <a:ln>
            <a:noFill/>
          </a:ln>
        </p:spPr>
        <p:txBody>
          <a:bodyPr vert="horz" wrap="square" lIns="91440" tIns="45720" rIns="91440" bIns="45720" numCol="1" anchor="ctr" anchorCtr="1" compatLnSpc="1">
            <a:prstTxWarp prst="textNoShape">
              <a:avLst/>
            </a:prstTxWarp>
          </a:bodyPr>
          <a:lstStyle>
            <a:lvl1pPr algn="ctr">
              <a:defRPr sz="1200">
                <a:solidFill>
                  <a:srgbClr val="000049"/>
                </a:solidFill>
                <a:latin typeface="Century Schoolbook" panose="02040604050505020304" pitchFamily="18" charset="0"/>
              </a:defRPr>
            </a:lvl1pPr>
          </a:lstStyle>
          <a:p>
            <a:fld id="{81858157-5C30-4B79-82DD-4E5CF9975F41}" type="slidenum">
              <a:rPr lang="en-US" altLang="ja-JP"/>
              <a:pPr/>
              <a:t>‹#›</a:t>
            </a:fld>
            <a:endParaRPr lang="en-US" altLang="ja-JP"/>
          </a:p>
        </p:txBody>
      </p:sp>
    </p:spTree>
    <p:extLst>
      <p:ext uri="{BB962C8B-B14F-4D97-AF65-F5344CB8AC3E}">
        <p14:creationId xmlns:p14="http://schemas.microsoft.com/office/powerpoint/2010/main" val="1889819194"/>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ransition/>
  <p:txStyles>
    <p:titleStyle>
      <a:lvl1pPr algn="ctr" rtl="0" eaLnBrk="0" fontAlgn="base" hangingPunct="0">
        <a:spcBef>
          <a:spcPct val="0"/>
        </a:spcBef>
        <a:spcAft>
          <a:spcPct val="0"/>
        </a:spcAft>
        <a:defRPr lang="ja-JP" sz="4400">
          <a:solidFill>
            <a:srgbClr val="000000"/>
          </a:solidFill>
          <a:effectLst>
            <a:outerShdw blurRad="152400">
              <a:srgbClr val="FFFFFF"/>
            </a:outerShdw>
          </a:effectLst>
          <a:latin typeface="Bookman Old Style"/>
          <a:ea typeface="HGP明朝E"/>
        </a:defRPr>
      </a:lvl1pPr>
      <a:lvl2pPr algn="ctr" rtl="0" eaLnBrk="0" fontAlgn="base" hangingPunct="0">
        <a:spcBef>
          <a:spcPct val="0"/>
        </a:spcBef>
        <a:spcAft>
          <a:spcPct val="0"/>
        </a:spcAft>
        <a:defRPr sz="4400">
          <a:solidFill>
            <a:srgbClr val="000000"/>
          </a:solidFill>
          <a:latin typeface="Bookman Old Style" pitchFamily="18" charset="0"/>
          <a:ea typeface="HGP明朝E" pitchFamily="18" charset="-128"/>
        </a:defRPr>
      </a:lvl2pPr>
      <a:lvl3pPr algn="ctr" rtl="0" eaLnBrk="0" fontAlgn="base" hangingPunct="0">
        <a:spcBef>
          <a:spcPct val="0"/>
        </a:spcBef>
        <a:spcAft>
          <a:spcPct val="0"/>
        </a:spcAft>
        <a:defRPr sz="4400">
          <a:solidFill>
            <a:srgbClr val="000000"/>
          </a:solidFill>
          <a:latin typeface="Bookman Old Style" pitchFamily="18" charset="0"/>
          <a:ea typeface="HGP明朝E" pitchFamily="18" charset="-128"/>
        </a:defRPr>
      </a:lvl3pPr>
      <a:lvl4pPr algn="ctr" rtl="0" eaLnBrk="0" fontAlgn="base" hangingPunct="0">
        <a:spcBef>
          <a:spcPct val="0"/>
        </a:spcBef>
        <a:spcAft>
          <a:spcPct val="0"/>
        </a:spcAft>
        <a:defRPr sz="4400">
          <a:solidFill>
            <a:srgbClr val="000000"/>
          </a:solidFill>
          <a:latin typeface="Bookman Old Style" pitchFamily="18" charset="0"/>
          <a:ea typeface="HGP明朝E" pitchFamily="18" charset="-128"/>
        </a:defRPr>
      </a:lvl4pPr>
      <a:lvl5pPr algn="ctr" rtl="0" eaLnBrk="0" fontAlgn="base" hangingPunct="0">
        <a:spcBef>
          <a:spcPct val="0"/>
        </a:spcBef>
        <a:spcAft>
          <a:spcPct val="0"/>
        </a:spcAft>
        <a:defRPr sz="4400">
          <a:solidFill>
            <a:srgbClr val="000000"/>
          </a:solidFill>
          <a:latin typeface="Bookman Old Style" pitchFamily="18" charset="0"/>
          <a:ea typeface="HGP明朝E" pitchFamily="18" charset="-128"/>
        </a:defRPr>
      </a:lvl5pPr>
      <a:lvl6pPr marL="457200" algn="ctr" rtl="0" eaLnBrk="0" fontAlgn="base">
        <a:spcBef>
          <a:spcPct val="0"/>
        </a:spcBef>
        <a:spcAft>
          <a:spcPct val="0"/>
        </a:spcAft>
        <a:defRPr sz="4400">
          <a:solidFill>
            <a:srgbClr val="000000"/>
          </a:solidFill>
          <a:latin typeface="Bookman Old Style" pitchFamily="18" charset="0"/>
          <a:ea typeface="HGP明朝E" pitchFamily="18" charset="-128"/>
        </a:defRPr>
      </a:lvl6pPr>
      <a:lvl7pPr marL="914400" algn="ctr" rtl="0" eaLnBrk="0" fontAlgn="base">
        <a:spcBef>
          <a:spcPct val="0"/>
        </a:spcBef>
        <a:spcAft>
          <a:spcPct val="0"/>
        </a:spcAft>
        <a:defRPr sz="4400">
          <a:solidFill>
            <a:srgbClr val="000000"/>
          </a:solidFill>
          <a:latin typeface="Bookman Old Style" pitchFamily="18" charset="0"/>
          <a:ea typeface="HGP明朝E" pitchFamily="18" charset="-128"/>
        </a:defRPr>
      </a:lvl7pPr>
      <a:lvl8pPr marL="1371600" algn="ctr" rtl="0" eaLnBrk="0" fontAlgn="base">
        <a:spcBef>
          <a:spcPct val="0"/>
        </a:spcBef>
        <a:spcAft>
          <a:spcPct val="0"/>
        </a:spcAft>
        <a:defRPr sz="4400">
          <a:solidFill>
            <a:srgbClr val="000000"/>
          </a:solidFill>
          <a:latin typeface="Bookman Old Style" pitchFamily="18" charset="0"/>
          <a:ea typeface="HGP明朝E" pitchFamily="18" charset="-128"/>
        </a:defRPr>
      </a:lvl8pPr>
      <a:lvl9pPr marL="1828800" algn="ctr" rtl="0" eaLnBrk="0" fontAlgn="base">
        <a:spcBef>
          <a:spcPct val="0"/>
        </a:spcBef>
        <a:spcAft>
          <a:spcPct val="0"/>
        </a:spcAft>
        <a:defRPr sz="4400">
          <a:solidFill>
            <a:srgbClr val="000000"/>
          </a:solidFill>
          <a:latin typeface="Bookman Old Style" pitchFamily="18" charset="0"/>
          <a:ea typeface="HGP明朝E" pitchFamily="18" charset="-128"/>
        </a:defRPr>
      </a:lvl9pPr>
    </p:titleStyle>
    <p:bodyStyle>
      <a:lvl1pPr marL="342900" indent="-342900" algn="l" rtl="0" eaLnBrk="0" fontAlgn="base" hangingPunct="0">
        <a:spcBef>
          <a:spcPts val="800"/>
        </a:spcBef>
        <a:spcAft>
          <a:spcPct val="0"/>
        </a:spcAft>
        <a:buClr>
          <a:srgbClr val="826285"/>
        </a:buClr>
        <a:buSzPct val="60000"/>
        <a:buFont typeface="Wingdings" panose="05000000000000000000" pitchFamily="2" charset="2"/>
        <a:buChar char="u"/>
        <a:defRPr lang="ja-JP" sz="3200">
          <a:solidFill>
            <a:srgbClr val="000049"/>
          </a:solidFill>
          <a:latin typeface="Century Schoolbook"/>
          <a:ea typeface="ＭＳ Ｐ明朝"/>
        </a:defRPr>
      </a:lvl1pPr>
      <a:lvl2pPr marL="742950" lvl="1" indent="-285750" algn="l" rtl="0" eaLnBrk="0" fontAlgn="base" hangingPunct="0">
        <a:spcBef>
          <a:spcPts val="700"/>
        </a:spcBef>
        <a:spcAft>
          <a:spcPct val="0"/>
        </a:spcAft>
        <a:buClr>
          <a:srgbClr val="898995"/>
        </a:buClr>
        <a:buSzPct val="55000"/>
        <a:buFont typeface="Wingdings" panose="05000000000000000000" pitchFamily="2" charset="2"/>
        <a:buChar char="u"/>
        <a:defRPr lang="ja-JP" sz="2800">
          <a:solidFill>
            <a:srgbClr val="000049"/>
          </a:solidFill>
          <a:latin typeface="Century Schoolbook"/>
          <a:ea typeface="ＭＳ Ｐ明朝"/>
        </a:defRPr>
      </a:lvl2pPr>
      <a:lvl3pPr marL="1143000" lvl="2" indent="-228600" algn="l" rtl="0" eaLnBrk="0" fontAlgn="base" hangingPunct="0">
        <a:spcBef>
          <a:spcPts val="600"/>
        </a:spcBef>
        <a:spcAft>
          <a:spcPct val="0"/>
        </a:spcAft>
        <a:buClr>
          <a:srgbClr val="906351"/>
        </a:buClr>
        <a:buSzPct val="55000"/>
        <a:buFont typeface="Wingdings" panose="05000000000000000000" pitchFamily="2" charset="2"/>
        <a:buChar char="u"/>
        <a:defRPr lang="ja-JP" sz="2400">
          <a:solidFill>
            <a:srgbClr val="000049"/>
          </a:solidFill>
          <a:latin typeface="Century Schoolbook"/>
          <a:ea typeface="ＭＳ Ｐ明朝"/>
        </a:defRPr>
      </a:lvl3pPr>
      <a:lvl4pPr marL="1600200" lvl="3" indent="-228600" algn="l" rtl="0" eaLnBrk="0" fontAlgn="base" hangingPunct="0">
        <a:spcBef>
          <a:spcPts val="500"/>
        </a:spcBef>
        <a:spcAft>
          <a:spcPct val="0"/>
        </a:spcAft>
        <a:buClr>
          <a:srgbClr val="708B7E"/>
        </a:buClr>
        <a:buSzPct val="50000"/>
        <a:buFont typeface="Wingdings" panose="05000000000000000000" pitchFamily="2" charset="2"/>
        <a:buChar char="u"/>
        <a:defRPr lang="ja-JP" sz="2000">
          <a:solidFill>
            <a:srgbClr val="000049"/>
          </a:solidFill>
          <a:latin typeface="Century Schoolbook"/>
          <a:ea typeface="ＭＳ Ｐ明朝"/>
        </a:defRPr>
      </a:lvl4pPr>
      <a:lvl5pPr marL="2057400" lvl="4" indent="-228600" algn="l" rtl="0" eaLnBrk="0" fontAlgn="base" hangingPunct="0">
        <a:spcBef>
          <a:spcPts val="500"/>
        </a:spcBef>
        <a:spcAft>
          <a:spcPct val="0"/>
        </a:spcAft>
        <a:buClr>
          <a:srgbClr val="8B8B69"/>
        </a:buClr>
        <a:buSzPct val="45000"/>
        <a:buFont typeface="Wingdings" panose="05000000000000000000" pitchFamily="2" charset="2"/>
        <a:buChar char="u"/>
        <a:defRPr lang="ja-JP" sz="2000">
          <a:solidFill>
            <a:srgbClr val="000049"/>
          </a:solidFill>
          <a:latin typeface="Century Schoolbook"/>
          <a:ea typeface="ＭＳ Ｐ明朝"/>
        </a:defRPr>
      </a:lvl5pPr>
      <a:lvl6pPr marL="2514600" indent="-228600" algn="l" rtl="0" eaLnBrk="0" fontAlgn="base">
        <a:spcBef>
          <a:spcPts val="500"/>
        </a:spcBef>
        <a:spcAft>
          <a:spcPct val="0"/>
        </a:spcAft>
        <a:buClr>
          <a:srgbClr val="8B8B69"/>
        </a:buClr>
        <a:buSzPct val="45000"/>
        <a:buFont typeface="Wingdings" pitchFamily="2" charset="2"/>
        <a:buChar char="u"/>
        <a:defRPr lang="ja-JP" sz="2000">
          <a:solidFill>
            <a:srgbClr val="000049"/>
          </a:solidFill>
          <a:latin typeface="Century Schoolbook"/>
          <a:ea typeface="ＭＳ Ｐ明朝"/>
        </a:defRPr>
      </a:lvl6pPr>
      <a:lvl7pPr marL="2971800" indent="-228600" algn="l" rtl="0" eaLnBrk="0" fontAlgn="base">
        <a:spcBef>
          <a:spcPts val="500"/>
        </a:spcBef>
        <a:spcAft>
          <a:spcPct val="0"/>
        </a:spcAft>
        <a:buClr>
          <a:srgbClr val="8B8B69"/>
        </a:buClr>
        <a:buSzPct val="45000"/>
        <a:buFont typeface="Wingdings" pitchFamily="2" charset="2"/>
        <a:buChar char="u"/>
        <a:defRPr lang="ja-JP" sz="2000">
          <a:solidFill>
            <a:srgbClr val="000049"/>
          </a:solidFill>
          <a:latin typeface="Century Schoolbook"/>
          <a:ea typeface="ＭＳ Ｐ明朝"/>
        </a:defRPr>
      </a:lvl7pPr>
      <a:lvl8pPr marL="3429000" indent="-228600" algn="l" rtl="0" eaLnBrk="0" fontAlgn="base">
        <a:spcBef>
          <a:spcPts val="500"/>
        </a:spcBef>
        <a:spcAft>
          <a:spcPct val="0"/>
        </a:spcAft>
        <a:buClr>
          <a:srgbClr val="8B8B69"/>
        </a:buClr>
        <a:buSzPct val="45000"/>
        <a:buFont typeface="Wingdings" pitchFamily="2" charset="2"/>
        <a:buChar char="u"/>
        <a:defRPr lang="ja-JP" sz="2000">
          <a:solidFill>
            <a:srgbClr val="000049"/>
          </a:solidFill>
          <a:latin typeface="Century Schoolbook"/>
          <a:ea typeface="ＭＳ Ｐ明朝"/>
        </a:defRPr>
      </a:lvl8pPr>
      <a:lvl9pPr marL="3886200" indent="-228600" algn="l" rtl="0" eaLnBrk="0" fontAlgn="base">
        <a:spcBef>
          <a:spcPts val="500"/>
        </a:spcBef>
        <a:spcAft>
          <a:spcPct val="0"/>
        </a:spcAft>
        <a:buClr>
          <a:srgbClr val="8B8B69"/>
        </a:buClr>
        <a:buSzPct val="45000"/>
        <a:buFont typeface="Wingdings" pitchFamily="2" charset="2"/>
        <a:buChar char="u"/>
        <a:defRPr lang="ja-JP" sz="2000">
          <a:solidFill>
            <a:srgbClr val="000049"/>
          </a:solidFill>
          <a:latin typeface="Century Schoolbook"/>
          <a:ea typeface="ＭＳ Ｐ明朝"/>
        </a:defRPr>
      </a:lvl9pPr>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49569" y="855784"/>
            <a:ext cx="10515600" cy="5310553"/>
          </a:xfrm>
          <a:solidFill>
            <a:srgbClr val="92D050"/>
          </a:solidFill>
        </p:spPr>
        <p:txBody>
          <a:bodyPr>
            <a:normAutofit/>
          </a:bodyPr>
          <a:lstStyle/>
          <a:p>
            <a:r>
              <a:rPr lang="ja-JP" altLang="en-US" sz="7300" b="1" dirty="0"/>
              <a:t>奨学生補助金の流れ</a:t>
            </a:r>
            <a:br>
              <a:rPr lang="en-CA" altLang="ja-JP" sz="5400" dirty="0"/>
            </a:br>
            <a:br>
              <a:rPr lang="en-CA" altLang="ja-JP" sz="5400" dirty="0"/>
            </a:br>
            <a:br>
              <a:rPr lang="en-CA" altLang="ja-JP" sz="5400" dirty="0"/>
            </a:br>
            <a:r>
              <a:rPr lang="ja-JP" altLang="en-US" sz="5400" b="1" dirty="0"/>
              <a:t>奨学生・学友委員会</a:t>
            </a:r>
            <a:br>
              <a:rPr lang="en-CA" altLang="ja-JP" sz="5400" b="1" dirty="0"/>
            </a:br>
            <a:r>
              <a:rPr lang="ja-JP" altLang="en-US" sz="5400" b="1" dirty="0"/>
              <a:t>佐藤孝彦</a:t>
            </a:r>
            <a:br>
              <a:rPr lang="en-CA" altLang="ja-JP" sz="5400" b="1" dirty="0"/>
            </a:br>
            <a:endParaRPr lang="en-CA" sz="5400" b="1" dirty="0"/>
          </a:p>
        </p:txBody>
      </p:sp>
      <p:sp>
        <p:nvSpPr>
          <p:cNvPr id="3" name="サブタイトル 2"/>
          <p:cNvSpPr>
            <a:spLocks noGrp="1"/>
          </p:cNvSpPr>
          <p:nvPr>
            <p:ph type="subTitle" idx="1"/>
          </p:nvPr>
        </p:nvSpPr>
        <p:spPr/>
        <p:txBody>
          <a:bodyPr/>
          <a:lstStyle/>
          <a:p>
            <a:endParaRPr lang="en-CA" dirty="0"/>
          </a:p>
          <a:p>
            <a:endParaRPr lang="en-CA" dirty="0"/>
          </a:p>
        </p:txBody>
      </p:sp>
    </p:spTree>
    <p:extLst>
      <p:ext uri="{BB962C8B-B14F-4D97-AF65-F5344CB8AC3E}">
        <p14:creationId xmlns:p14="http://schemas.microsoft.com/office/powerpoint/2010/main" val="3175297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6664392-972A-4DF4-BEF6-3A65E70CB44A}"/>
              </a:ext>
            </a:extLst>
          </p:cNvPr>
          <p:cNvSpPr txBox="1"/>
          <p:nvPr/>
        </p:nvSpPr>
        <p:spPr>
          <a:xfrm>
            <a:off x="1758462" y="548639"/>
            <a:ext cx="8084264" cy="4832092"/>
          </a:xfrm>
          <a:prstGeom prst="rect">
            <a:avLst/>
          </a:prstGeom>
          <a:noFill/>
        </p:spPr>
        <p:txBody>
          <a:bodyPr wrap="none" rtlCol="0">
            <a:spAutoFit/>
          </a:bodyPr>
          <a:lstStyle/>
          <a:p>
            <a:r>
              <a:rPr kumimoji="1" lang="ja-JP" altLang="en-US" sz="4400" dirty="0">
                <a:latin typeface="+mn-ea"/>
              </a:rPr>
              <a:t>　　　　申請の手順</a:t>
            </a:r>
            <a:endParaRPr kumimoji="1" lang="en-US" altLang="ja-JP" sz="4400" dirty="0">
              <a:latin typeface="+mn-ea"/>
            </a:endParaRPr>
          </a:p>
          <a:p>
            <a:r>
              <a:rPr kumimoji="1" lang="ja-JP" altLang="en-US" sz="4400" dirty="0">
                <a:latin typeface="+mn-ea"/>
              </a:rPr>
              <a:t>　　　　　　↓</a:t>
            </a:r>
            <a:endParaRPr kumimoji="1" lang="en-US" altLang="ja-JP" sz="4400" dirty="0">
              <a:latin typeface="+mn-ea"/>
            </a:endParaRPr>
          </a:p>
          <a:p>
            <a:r>
              <a:rPr kumimoji="1" lang="ja-JP" altLang="en-US" sz="4400" dirty="0">
                <a:latin typeface="+mn-ea"/>
              </a:rPr>
              <a:t>　　　　希望する個人</a:t>
            </a:r>
            <a:endParaRPr kumimoji="1" lang="en-US" altLang="ja-JP" sz="4400" dirty="0">
              <a:latin typeface="+mn-ea"/>
            </a:endParaRPr>
          </a:p>
          <a:p>
            <a:r>
              <a:rPr kumimoji="1" lang="ja-JP" altLang="en-US" sz="4400" dirty="0">
                <a:latin typeface="+mn-ea"/>
              </a:rPr>
              <a:t>　　　　　　↓</a:t>
            </a:r>
            <a:endParaRPr kumimoji="1" lang="en-US" altLang="ja-JP" sz="4400" dirty="0">
              <a:latin typeface="+mn-ea"/>
            </a:endParaRPr>
          </a:p>
          <a:p>
            <a:r>
              <a:rPr kumimoji="1" lang="ja-JP" altLang="en-US" sz="4400" dirty="0">
                <a:latin typeface="+mn-ea"/>
              </a:rPr>
              <a:t>　　　　各クラブに申込</a:t>
            </a:r>
            <a:endParaRPr kumimoji="1" lang="en-US" altLang="ja-JP" sz="4400" dirty="0">
              <a:latin typeface="+mn-ea"/>
            </a:endParaRPr>
          </a:p>
          <a:p>
            <a:r>
              <a:rPr kumimoji="1" lang="ja-JP" altLang="en-US" sz="4400" dirty="0">
                <a:latin typeface="+mn-ea"/>
              </a:rPr>
              <a:t>　　　　　　↓</a:t>
            </a:r>
            <a:endParaRPr kumimoji="1" lang="en-US" altLang="ja-JP" sz="4400" dirty="0">
              <a:latin typeface="+mn-ea"/>
            </a:endParaRPr>
          </a:p>
          <a:p>
            <a:r>
              <a:rPr kumimoji="1" lang="ja-JP" altLang="en-US" sz="4400" dirty="0">
                <a:latin typeface="+mn-ea"/>
              </a:rPr>
              <a:t>クラブが地区財団委員会に推薦</a:t>
            </a:r>
            <a:endParaRPr kumimoji="1" lang="en-US" altLang="ja-JP" sz="4400" dirty="0">
              <a:latin typeface="+mn-ea"/>
            </a:endParaRPr>
          </a:p>
        </p:txBody>
      </p:sp>
      <p:sp>
        <p:nvSpPr>
          <p:cNvPr id="3" name="テキスト ボックス 2">
            <a:extLst>
              <a:ext uri="{FF2B5EF4-FFF2-40B4-BE49-F238E27FC236}">
                <a16:creationId xmlns:a16="http://schemas.microsoft.com/office/drawing/2014/main" id="{1EF9EE5B-0308-4EA9-93F1-A2C87DC6DFE8}"/>
              </a:ext>
            </a:extLst>
          </p:cNvPr>
          <p:cNvSpPr txBox="1"/>
          <p:nvPr/>
        </p:nvSpPr>
        <p:spPr>
          <a:xfrm>
            <a:off x="4048" y="5986195"/>
            <a:ext cx="12187952" cy="646331"/>
          </a:xfrm>
          <a:prstGeom prst="rect">
            <a:avLst/>
          </a:prstGeom>
          <a:noFill/>
        </p:spPr>
        <p:txBody>
          <a:bodyPr wrap="none" rtlCol="0">
            <a:spAutoFit/>
          </a:bodyPr>
          <a:lstStyle/>
          <a:p>
            <a:r>
              <a:rPr kumimoji="1" lang="ja-JP" altLang="en-US" sz="3600" dirty="0">
                <a:solidFill>
                  <a:srgbClr val="FF0000"/>
                </a:solidFill>
                <a:latin typeface="+mn-ea"/>
              </a:rPr>
              <a:t>個人から直接、地区財団委員会への申し込みはできません</a:t>
            </a:r>
          </a:p>
        </p:txBody>
      </p:sp>
    </p:spTree>
    <p:extLst>
      <p:ext uri="{BB962C8B-B14F-4D97-AF65-F5344CB8AC3E}">
        <p14:creationId xmlns:p14="http://schemas.microsoft.com/office/powerpoint/2010/main" val="759703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76887" y="428178"/>
            <a:ext cx="10820400" cy="6001643"/>
          </a:xfrm>
          <a:prstGeom prst="rect">
            <a:avLst/>
          </a:prstGeom>
          <a:noFill/>
        </p:spPr>
        <p:txBody>
          <a:bodyPr wrap="square" rtlCol="0">
            <a:spAutoFit/>
          </a:bodyPr>
          <a:lstStyle/>
          <a:p>
            <a:r>
              <a:rPr lang="ja-JP" altLang="en-US" sz="6000" b="1" dirty="0"/>
              <a:t>         各ロータリークラブ</a:t>
            </a:r>
            <a:endParaRPr lang="en-CA" altLang="ja-JP" sz="6000" b="1" dirty="0"/>
          </a:p>
          <a:p>
            <a:endParaRPr lang="en-CA" altLang="ja-JP" sz="5400" b="1" dirty="0"/>
          </a:p>
          <a:p>
            <a:r>
              <a:rPr lang="ja-JP" altLang="en-US" sz="5400" b="1" dirty="0"/>
              <a:t>★　面接</a:t>
            </a:r>
            <a:endParaRPr lang="en-CA" altLang="ja-JP" sz="5400" b="1" dirty="0"/>
          </a:p>
          <a:p>
            <a:endParaRPr lang="en-CA" altLang="ja-JP" sz="5400" b="1" dirty="0"/>
          </a:p>
          <a:p>
            <a:r>
              <a:rPr lang="ja-JP" altLang="en-US" sz="5400" b="1" dirty="0"/>
              <a:t>★　選考</a:t>
            </a:r>
            <a:endParaRPr lang="en-CA" altLang="ja-JP" sz="5400" b="1" dirty="0"/>
          </a:p>
          <a:p>
            <a:endParaRPr lang="en-CA" altLang="ja-JP" sz="5400" b="1" dirty="0"/>
          </a:p>
          <a:p>
            <a:r>
              <a:rPr lang="ja-JP" altLang="en-US" sz="5400" b="1" dirty="0"/>
              <a:t>★　クラブ推薦　</a:t>
            </a:r>
            <a:r>
              <a:rPr lang="en-US" altLang="ja-JP" sz="5400" b="1" dirty="0"/>
              <a:t>1</a:t>
            </a:r>
            <a:r>
              <a:rPr lang="ja-JP" altLang="en-US" sz="5400" b="1" dirty="0"/>
              <a:t>名</a:t>
            </a:r>
            <a:endParaRPr lang="en-CA" sz="5400" b="1" dirty="0"/>
          </a:p>
        </p:txBody>
      </p:sp>
    </p:spTree>
    <p:extLst>
      <p:ext uri="{BB962C8B-B14F-4D97-AF65-F5344CB8AC3E}">
        <p14:creationId xmlns:p14="http://schemas.microsoft.com/office/powerpoint/2010/main" val="2582688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9F32165-F18D-4899-8D80-41D30F9D8745}"/>
              </a:ext>
            </a:extLst>
          </p:cNvPr>
          <p:cNvSpPr txBox="1"/>
          <p:nvPr/>
        </p:nvSpPr>
        <p:spPr>
          <a:xfrm>
            <a:off x="684404" y="1343130"/>
            <a:ext cx="11264622" cy="3970318"/>
          </a:xfrm>
          <a:prstGeom prst="rect">
            <a:avLst/>
          </a:prstGeom>
          <a:noFill/>
        </p:spPr>
        <p:txBody>
          <a:bodyPr wrap="none" rtlCol="0">
            <a:spAutoFit/>
          </a:bodyPr>
          <a:lstStyle/>
          <a:p>
            <a:r>
              <a:rPr kumimoji="1" lang="ja-JP" altLang="en-US" sz="3600" dirty="0">
                <a:latin typeface="+mn-ea"/>
              </a:rPr>
              <a:t>　　　　</a:t>
            </a:r>
            <a:r>
              <a:rPr kumimoji="1" lang="ja-JP" altLang="en-US" sz="3600" dirty="0">
                <a:solidFill>
                  <a:srgbClr val="FF0000"/>
                </a:solidFill>
                <a:latin typeface="+mn-ea"/>
              </a:rPr>
              <a:t>ロータリー財団の奨学生</a:t>
            </a:r>
            <a:r>
              <a:rPr kumimoji="1" lang="ja-JP" altLang="en-US" sz="3600" dirty="0">
                <a:latin typeface="+mn-ea"/>
              </a:rPr>
              <a:t>は</a:t>
            </a:r>
            <a:endParaRPr kumimoji="1" lang="en-US" altLang="ja-JP" sz="3600" dirty="0">
              <a:latin typeface="+mn-ea"/>
            </a:endParaRPr>
          </a:p>
          <a:p>
            <a:endParaRPr kumimoji="1" lang="en-US" altLang="ja-JP" sz="3600" dirty="0">
              <a:latin typeface="+mn-ea"/>
            </a:endParaRPr>
          </a:p>
          <a:p>
            <a:r>
              <a:rPr kumimoji="1" lang="ja-JP" altLang="en-US" sz="3600" dirty="0">
                <a:latin typeface="+mn-ea"/>
              </a:rPr>
              <a:t>ロータリーの目標達成をともに目指す人</a:t>
            </a:r>
            <a:endParaRPr kumimoji="1" lang="en-US" altLang="ja-JP" sz="3600" dirty="0">
              <a:latin typeface="+mn-ea"/>
            </a:endParaRPr>
          </a:p>
          <a:p>
            <a:r>
              <a:rPr kumimoji="1" lang="ja-JP" altLang="en-US" sz="3600" dirty="0">
                <a:latin typeface="+mn-ea"/>
              </a:rPr>
              <a:t>（</a:t>
            </a:r>
            <a:r>
              <a:rPr kumimoji="1" lang="ja-JP" altLang="en-US" sz="3600" dirty="0">
                <a:solidFill>
                  <a:srgbClr val="FF0000"/>
                </a:solidFill>
                <a:latin typeface="+mn-ea"/>
              </a:rPr>
              <a:t>ロータリーファミリー</a:t>
            </a:r>
            <a:r>
              <a:rPr kumimoji="1" lang="ja-JP" altLang="en-US" sz="3600" dirty="0">
                <a:latin typeface="+mn-ea"/>
              </a:rPr>
              <a:t>）を増やすためのものです。</a:t>
            </a:r>
            <a:endParaRPr kumimoji="1" lang="en-US" altLang="ja-JP" sz="3600" dirty="0">
              <a:latin typeface="+mn-ea"/>
            </a:endParaRPr>
          </a:p>
          <a:p>
            <a:endParaRPr kumimoji="1" lang="en-US" altLang="ja-JP" sz="3600" dirty="0">
              <a:latin typeface="+mn-ea"/>
            </a:endParaRPr>
          </a:p>
          <a:p>
            <a:r>
              <a:rPr kumimoji="1" lang="ja-JP" altLang="en-US" sz="3600" dirty="0">
                <a:latin typeface="+mn-ea"/>
              </a:rPr>
              <a:t>各クラブ、奨学生の応募があり、</a:t>
            </a:r>
            <a:endParaRPr kumimoji="1" lang="en-US" altLang="ja-JP" sz="3600" dirty="0">
              <a:latin typeface="+mn-ea"/>
            </a:endParaRPr>
          </a:p>
          <a:p>
            <a:r>
              <a:rPr kumimoji="1" lang="ja-JP" altLang="en-US" sz="3600" dirty="0">
                <a:latin typeface="+mn-ea"/>
              </a:rPr>
              <a:t>選考するときには、十分ご留意ください。</a:t>
            </a:r>
          </a:p>
        </p:txBody>
      </p:sp>
    </p:spTree>
    <p:extLst>
      <p:ext uri="{BB962C8B-B14F-4D97-AF65-F5344CB8AC3E}">
        <p14:creationId xmlns:p14="http://schemas.microsoft.com/office/powerpoint/2010/main" val="3826808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2171038-6317-4044-84D7-6DA379CA4FD9}"/>
              </a:ext>
            </a:extLst>
          </p:cNvPr>
          <p:cNvSpPr txBox="1"/>
          <p:nvPr/>
        </p:nvSpPr>
        <p:spPr>
          <a:xfrm>
            <a:off x="1235154" y="1074509"/>
            <a:ext cx="9985426" cy="4708981"/>
          </a:xfrm>
          <a:prstGeom prst="rect">
            <a:avLst/>
          </a:prstGeom>
          <a:noFill/>
        </p:spPr>
        <p:txBody>
          <a:bodyPr wrap="none" rtlCol="0">
            <a:spAutoFit/>
          </a:bodyPr>
          <a:lstStyle/>
          <a:p>
            <a:r>
              <a:rPr kumimoji="1" lang="ja-JP" altLang="en-US" sz="6000" dirty="0">
                <a:latin typeface="AR P丸ゴシック体M" panose="020B0600010101010101" pitchFamily="50" charset="-128"/>
                <a:ea typeface="AR P丸ゴシック体M" panose="020B0600010101010101" pitchFamily="50" charset="-128"/>
              </a:rPr>
              <a:t>合格者には、推薦クラブでも、</a:t>
            </a:r>
            <a:endParaRPr kumimoji="1" lang="en-US" altLang="ja-JP" sz="6000" dirty="0">
              <a:latin typeface="AR P丸ゴシック体M" panose="020B0600010101010101" pitchFamily="50" charset="-128"/>
              <a:ea typeface="AR P丸ゴシック体M" panose="020B0600010101010101" pitchFamily="50" charset="-128"/>
            </a:endParaRPr>
          </a:p>
          <a:p>
            <a:endParaRPr kumimoji="1" lang="en-US" altLang="ja-JP" sz="6000" dirty="0">
              <a:latin typeface="AR P丸ゴシック体M" panose="020B0600010101010101" pitchFamily="50" charset="-128"/>
              <a:ea typeface="AR P丸ゴシック体M" panose="020B0600010101010101" pitchFamily="50" charset="-128"/>
            </a:endParaRPr>
          </a:p>
          <a:p>
            <a:r>
              <a:rPr kumimoji="1" lang="ja-JP" altLang="en-US" sz="6000" dirty="0">
                <a:latin typeface="AR P丸ゴシック体M" panose="020B0600010101010101" pitchFamily="50" charset="-128"/>
                <a:ea typeface="AR P丸ゴシック体M" panose="020B0600010101010101" pitchFamily="50" charset="-128"/>
              </a:rPr>
              <a:t>現地の受け入れクラブを</a:t>
            </a:r>
            <a:endParaRPr kumimoji="1" lang="en-US" altLang="ja-JP" sz="6000" dirty="0">
              <a:latin typeface="AR P丸ゴシック体M" panose="020B0600010101010101" pitchFamily="50" charset="-128"/>
              <a:ea typeface="AR P丸ゴシック体M" panose="020B0600010101010101" pitchFamily="50" charset="-128"/>
            </a:endParaRPr>
          </a:p>
          <a:p>
            <a:endParaRPr kumimoji="1" lang="en-US" altLang="ja-JP" sz="6000" dirty="0">
              <a:latin typeface="AR P丸ゴシック体M" panose="020B0600010101010101" pitchFamily="50" charset="-128"/>
              <a:ea typeface="AR P丸ゴシック体M" panose="020B0600010101010101" pitchFamily="50" charset="-128"/>
            </a:endParaRPr>
          </a:p>
          <a:p>
            <a:r>
              <a:rPr kumimoji="1" lang="ja-JP" altLang="en-US" sz="6000" dirty="0">
                <a:latin typeface="AR P丸ゴシック体M" panose="020B0600010101010101" pitchFamily="50" charset="-128"/>
                <a:ea typeface="AR P丸ゴシック体M" panose="020B0600010101010101" pitchFamily="50" charset="-128"/>
              </a:rPr>
              <a:t>さがしていただきます</a:t>
            </a:r>
          </a:p>
        </p:txBody>
      </p:sp>
    </p:spTree>
    <p:extLst>
      <p:ext uri="{BB962C8B-B14F-4D97-AF65-F5344CB8AC3E}">
        <p14:creationId xmlns:p14="http://schemas.microsoft.com/office/powerpoint/2010/main" val="3877251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D57B7F-AC7A-438B-A979-88AC3145CED9}"/>
              </a:ext>
            </a:extLst>
          </p:cNvPr>
          <p:cNvSpPr txBox="1">
            <a:spLocks noGrp="1"/>
          </p:cNvSpPr>
          <p:nvPr>
            <p:ph type="title"/>
          </p:nvPr>
        </p:nvSpPr>
        <p:spPr/>
        <p:txBody>
          <a:bodyPr/>
          <a:lstStyle/>
          <a:p>
            <a:pPr eaLnBrk="1" fontAlgn="auto" hangingPunct="1">
              <a:spcBef>
                <a:spcPts val="0"/>
              </a:spcBef>
              <a:spcAft>
                <a:spcPts val="0"/>
              </a:spcAft>
              <a:defRPr/>
            </a:pPr>
            <a:r>
              <a:rPr altLang="en-US" dirty="0"/>
              <a:t>奨学生募集スケジュール</a:t>
            </a:r>
            <a:endParaRPr dirty="0"/>
          </a:p>
        </p:txBody>
      </p:sp>
      <p:graphicFrame>
        <p:nvGraphicFramePr>
          <p:cNvPr id="5" name="表 4">
            <a:extLst>
              <a:ext uri="{FF2B5EF4-FFF2-40B4-BE49-F238E27FC236}">
                <a16:creationId xmlns:a16="http://schemas.microsoft.com/office/drawing/2014/main" id="{CF79317C-4DF1-4755-BE20-0BD2FFC87488}"/>
              </a:ext>
            </a:extLst>
          </p:cNvPr>
          <p:cNvGraphicFramePr>
            <a:graphicFrameLocks noGrp="1"/>
          </p:cNvGraphicFramePr>
          <p:nvPr>
            <p:extLst>
              <p:ext uri="{D42A27DB-BD31-4B8C-83A1-F6EECF244321}">
                <p14:modId xmlns:p14="http://schemas.microsoft.com/office/powerpoint/2010/main" val="538488423"/>
              </p:ext>
            </p:extLst>
          </p:nvPr>
        </p:nvGraphicFramePr>
        <p:xfrm>
          <a:off x="1703388" y="1397000"/>
          <a:ext cx="8785224" cy="4335464"/>
        </p:xfrm>
        <a:graphic>
          <a:graphicData uri="http://schemas.openxmlformats.org/drawingml/2006/table">
            <a:tbl>
              <a:tblPr firstRow="1" bandRow="1">
                <a:tableStyleId>{5C22544A-7EE6-4342-B048-85BDC9FD1C3A}</a:tableStyleId>
              </a:tblPr>
              <a:tblGrid>
                <a:gridCol w="2928408">
                  <a:extLst>
                    <a:ext uri="{9D8B030D-6E8A-4147-A177-3AD203B41FA5}">
                      <a16:colId xmlns:a16="http://schemas.microsoft.com/office/drawing/2014/main" val="20000"/>
                    </a:ext>
                  </a:extLst>
                </a:gridCol>
                <a:gridCol w="2928408">
                  <a:extLst>
                    <a:ext uri="{9D8B030D-6E8A-4147-A177-3AD203B41FA5}">
                      <a16:colId xmlns:a16="http://schemas.microsoft.com/office/drawing/2014/main" val="20001"/>
                    </a:ext>
                  </a:extLst>
                </a:gridCol>
                <a:gridCol w="2928408">
                  <a:extLst>
                    <a:ext uri="{9D8B030D-6E8A-4147-A177-3AD203B41FA5}">
                      <a16:colId xmlns:a16="http://schemas.microsoft.com/office/drawing/2014/main" val="20002"/>
                    </a:ext>
                  </a:extLst>
                </a:gridCol>
              </a:tblGrid>
              <a:tr h="1083866">
                <a:tc>
                  <a:txBody>
                    <a:bodyPr/>
                    <a:lstStyle/>
                    <a:p>
                      <a:pPr algn="ctr"/>
                      <a:endParaRPr kumimoji="1" lang="ja-JP" altLang="en-US" sz="1800" dirty="0"/>
                    </a:p>
                  </a:txBody>
                  <a:tcPr marL="91443" marR="91443" marT="45712" marB="45712" anchor="ctr"/>
                </a:tc>
                <a:tc>
                  <a:txBody>
                    <a:bodyPr/>
                    <a:lstStyle/>
                    <a:p>
                      <a:pPr algn="ctr"/>
                      <a:r>
                        <a:rPr kumimoji="1" lang="ja-JP" altLang="en-US" sz="1800" dirty="0"/>
                        <a:t>地区補助金奨学生</a:t>
                      </a:r>
                    </a:p>
                  </a:txBody>
                  <a:tcPr marL="91443" marR="91443" marT="45712" marB="45712" anchor="ctr"/>
                </a:tc>
                <a:tc>
                  <a:txBody>
                    <a:bodyPr/>
                    <a:lstStyle/>
                    <a:p>
                      <a:pPr algn="ctr"/>
                      <a:r>
                        <a:rPr kumimoji="1" lang="ja-JP" altLang="en-US" sz="1800" dirty="0"/>
                        <a:t>グローバル補助金奨学生</a:t>
                      </a:r>
                      <a:endParaRPr kumimoji="1" lang="en-US" altLang="ja-JP" sz="1800" dirty="0"/>
                    </a:p>
                  </a:txBody>
                  <a:tcPr marL="91443" marR="91443" marT="45712" marB="45712" anchor="ctr"/>
                </a:tc>
                <a:extLst>
                  <a:ext uri="{0D108BD9-81ED-4DB2-BD59-A6C34878D82A}">
                    <a16:rowId xmlns:a16="http://schemas.microsoft.com/office/drawing/2014/main" val="10000"/>
                  </a:ext>
                </a:extLst>
              </a:tr>
              <a:tr h="1083866">
                <a:tc>
                  <a:txBody>
                    <a:bodyPr/>
                    <a:lstStyle/>
                    <a:p>
                      <a:pPr algn="ctr"/>
                      <a:r>
                        <a:rPr kumimoji="1" lang="ja-JP" altLang="en-US" sz="2000" b="1" dirty="0"/>
                        <a:t>クラブへの応募〆切</a:t>
                      </a:r>
                    </a:p>
                  </a:txBody>
                  <a:tcPr marL="91443" marR="91443" marT="45712" marB="45712" anchor="ctr"/>
                </a:tc>
                <a:tc>
                  <a:txBody>
                    <a:bodyPr/>
                    <a:lstStyle/>
                    <a:p>
                      <a:pPr algn="ctr"/>
                      <a:r>
                        <a:rPr kumimoji="1" lang="en-US" altLang="ja-JP" sz="2000" b="1" dirty="0"/>
                        <a:t>2019</a:t>
                      </a:r>
                      <a:r>
                        <a:rPr kumimoji="1" lang="ja-JP" altLang="en-US" sz="2000" b="1" dirty="0"/>
                        <a:t>年</a:t>
                      </a:r>
                      <a:r>
                        <a:rPr kumimoji="1" lang="en-US" altLang="ja-JP" sz="2000" b="1" dirty="0"/>
                        <a:t>3</a:t>
                      </a:r>
                      <a:r>
                        <a:rPr kumimoji="1" lang="ja-JP" altLang="en-US" sz="2000" b="1" dirty="0"/>
                        <a:t>月</a:t>
                      </a:r>
                      <a:r>
                        <a:rPr kumimoji="1" lang="en-US" altLang="ja-JP" sz="2000" b="1" dirty="0"/>
                        <a:t>15</a:t>
                      </a:r>
                      <a:r>
                        <a:rPr kumimoji="1" lang="ja-JP" altLang="en-US" sz="2000" b="1" dirty="0"/>
                        <a:t>日</a:t>
                      </a:r>
                      <a:endParaRPr kumimoji="1" lang="en-US" altLang="ja-JP" sz="2000" b="1" dirty="0"/>
                    </a:p>
                    <a:p>
                      <a:pPr algn="ctr"/>
                      <a:endParaRPr kumimoji="1" lang="ja-JP" altLang="en-US" sz="2000" b="1" dirty="0"/>
                    </a:p>
                  </a:txBody>
                  <a:tcPr marL="91443" marR="91443" marT="45712" marB="45712" anchor="ctr"/>
                </a:tc>
                <a:tc>
                  <a:txBody>
                    <a:bodyPr/>
                    <a:lstStyle/>
                    <a:p>
                      <a:pPr algn="ctr"/>
                      <a:r>
                        <a:rPr kumimoji="1" lang="en-US" altLang="ja-JP" sz="2000" b="1" dirty="0">
                          <a:solidFill>
                            <a:srgbClr val="FF0000"/>
                          </a:solidFill>
                        </a:rPr>
                        <a:t>2019</a:t>
                      </a:r>
                      <a:r>
                        <a:rPr kumimoji="1" lang="ja-JP" altLang="en-US" sz="2000" b="1" dirty="0">
                          <a:solidFill>
                            <a:srgbClr val="FF0000"/>
                          </a:solidFill>
                        </a:rPr>
                        <a:t>年</a:t>
                      </a:r>
                      <a:r>
                        <a:rPr kumimoji="1" lang="en-US" altLang="ja-JP" sz="2000" b="1" dirty="0">
                          <a:solidFill>
                            <a:srgbClr val="FF0000"/>
                          </a:solidFill>
                        </a:rPr>
                        <a:t>3</a:t>
                      </a:r>
                      <a:r>
                        <a:rPr kumimoji="1" lang="ja-JP" altLang="en-US" sz="2000" b="1" dirty="0">
                          <a:solidFill>
                            <a:srgbClr val="FF0000"/>
                          </a:solidFill>
                        </a:rPr>
                        <a:t>月</a:t>
                      </a:r>
                      <a:r>
                        <a:rPr kumimoji="1" lang="en-CA" altLang="ja-JP" sz="2000" b="1" dirty="0">
                          <a:solidFill>
                            <a:srgbClr val="FF0000"/>
                          </a:solidFill>
                        </a:rPr>
                        <a:t>15</a:t>
                      </a:r>
                      <a:r>
                        <a:rPr kumimoji="1" lang="ja-JP" altLang="en-US" sz="2000" b="1" dirty="0">
                          <a:solidFill>
                            <a:srgbClr val="FF0000"/>
                          </a:solidFill>
                        </a:rPr>
                        <a:t>日</a:t>
                      </a:r>
                    </a:p>
                  </a:txBody>
                  <a:tcPr marL="91443" marR="91443" marT="45712" marB="45712" anchor="ctr"/>
                </a:tc>
                <a:extLst>
                  <a:ext uri="{0D108BD9-81ED-4DB2-BD59-A6C34878D82A}">
                    <a16:rowId xmlns:a16="http://schemas.microsoft.com/office/drawing/2014/main" val="10001"/>
                  </a:ext>
                </a:extLst>
              </a:tr>
              <a:tr h="1083866">
                <a:tc>
                  <a:txBody>
                    <a:bodyPr/>
                    <a:lstStyle/>
                    <a:p>
                      <a:pPr algn="ctr"/>
                      <a:r>
                        <a:rPr kumimoji="1" lang="ja-JP" altLang="en-US" sz="2000" b="1" dirty="0"/>
                        <a:t>地区への応募〆切</a:t>
                      </a:r>
                    </a:p>
                  </a:txBody>
                  <a:tcPr marL="91443" marR="91443" marT="45712" marB="45712" anchor="ctr"/>
                </a:tc>
                <a:tc>
                  <a:txBody>
                    <a:bodyPr/>
                    <a:lstStyle/>
                    <a:p>
                      <a:pPr algn="ctr"/>
                      <a:r>
                        <a:rPr kumimoji="1" lang="en-US" altLang="ja-JP" sz="2000" b="1" dirty="0"/>
                        <a:t>2019</a:t>
                      </a:r>
                      <a:r>
                        <a:rPr kumimoji="1" lang="ja-JP" altLang="en-US" sz="2000" b="1" dirty="0"/>
                        <a:t>年</a:t>
                      </a:r>
                      <a:r>
                        <a:rPr kumimoji="1" lang="en-US" altLang="ja-JP" sz="2000" b="1" dirty="0"/>
                        <a:t>3</a:t>
                      </a:r>
                      <a:r>
                        <a:rPr kumimoji="1" lang="ja-JP" altLang="en-US" sz="2000" b="1" dirty="0"/>
                        <a:t>月</a:t>
                      </a:r>
                      <a:r>
                        <a:rPr kumimoji="1" lang="en-US" altLang="ja-JP" sz="2000" b="1" dirty="0"/>
                        <a:t>31</a:t>
                      </a:r>
                      <a:r>
                        <a:rPr kumimoji="1" lang="ja-JP" altLang="en-US" sz="2000" b="1" dirty="0"/>
                        <a:t>日</a:t>
                      </a:r>
                    </a:p>
                  </a:txBody>
                  <a:tcPr marL="91443" marR="91443" marT="45712" marB="45712" anchor="ctr"/>
                </a:tc>
                <a:tc>
                  <a:txBody>
                    <a:bodyPr/>
                    <a:lstStyle/>
                    <a:p>
                      <a:pPr algn="ctr"/>
                      <a:r>
                        <a:rPr kumimoji="1" lang="en-US" altLang="ja-JP" sz="2000" b="1" dirty="0">
                          <a:solidFill>
                            <a:srgbClr val="FF0000"/>
                          </a:solidFill>
                        </a:rPr>
                        <a:t>2019</a:t>
                      </a:r>
                      <a:r>
                        <a:rPr kumimoji="1" lang="ja-JP" altLang="en-US" sz="2000" b="1" dirty="0">
                          <a:solidFill>
                            <a:srgbClr val="FF0000"/>
                          </a:solidFill>
                        </a:rPr>
                        <a:t>年</a:t>
                      </a:r>
                      <a:r>
                        <a:rPr kumimoji="1" lang="en-US" altLang="ja-JP" sz="2000" b="1" dirty="0">
                          <a:solidFill>
                            <a:srgbClr val="FF0000"/>
                          </a:solidFill>
                        </a:rPr>
                        <a:t>3</a:t>
                      </a:r>
                      <a:r>
                        <a:rPr kumimoji="1" lang="ja-JP" altLang="en-US" sz="2000" b="1" dirty="0">
                          <a:solidFill>
                            <a:srgbClr val="FF0000"/>
                          </a:solidFill>
                        </a:rPr>
                        <a:t>月</a:t>
                      </a:r>
                      <a:r>
                        <a:rPr kumimoji="1" lang="en-US" altLang="ja-JP" sz="2000" b="1" dirty="0">
                          <a:solidFill>
                            <a:srgbClr val="FF0000"/>
                          </a:solidFill>
                        </a:rPr>
                        <a:t>31</a:t>
                      </a:r>
                      <a:r>
                        <a:rPr kumimoji="1" lang="ja-JP" altLang="en-US" sz="2000" b="1" dirty="0">
                          <a:solidFill>
                            <a:srgbClr val="FF0000"/>
                          </a:solidFill>
                        </a:rPr>
                        <a:t>日書類必着</a:t>
                      </a:r>
                    </a:p>
                  </a:txBody>
                  <a:tcPr marL="91443" marR="91443" marT="45712" marB="45712" anchor="ctr"/>
                </a:tc>
                <a:extLst>
                  <a:ext uri="{0D108BD9-81ED-4DB2-BD59-A6C34878D82A}">
                    <a16:rowId xmlns:a16="http://schemas.microsoft.com/office/drawing/2014/main" val="10002"/>
                  </a:ext>
                </a:extLst>
              </a:tr>
              <a:tr h="1083866">
                <a:tc>
                  <a:txBody>
                    <a:bodyPr/>
                    <a:lstStyle/>
                    <a:p>
                      <a:pPr algn="ctr"/>
                      <a:r>
                        <a:rPr kumimoji="1" lang="ja-JP" altLang="en-US" sz="2000" b="1" dirty="0"/>
                        <a:t>選考試験</a:t>
                      </a:r>
                    </a:p>
                  </a:txBody>
                  <a:tcPr marL="91443" marR="91443" marT="45712" marB="45712" anchor="ctr"/>
                </a:tc>
                <a:tc>
                  <a:txBody>
                    <a:bodyPr/>
                    <a:lstStyle/>
                    <a:p>
                      <a:pPr algn="ctr"/>
                      <a:r>
                        <a:rPr kumimoji="1" lang="en-US" altLang="ja-JP" sz="2000" b="1" dirty="0"/>
                        <a:t>2019</a:t>
                      </a:r>
                      <a:r>
                        <a:rPr kumimoji="1" lang="ja-JP" altLang="en-US" sz="2000" b="1" dirty="0"/>
                        <a:t>年</a:t>
                      </a:r>
                      <a:r>
                        <a:rPr kumimoji="1" lang="en-US" altLang="ja-JP" sz="2000" b="1" dirty="0"/>
                        <a:t>4</a:t>
                      </a:r>
                      <a:r>
                        <a:rPr kumimoji="1" lang="ja-JP" altLang="en-US" sz="2000" b="1" dirty="0"/>
                        <a:t>月</a:t>
                      </a:r>
                      <a:r>
                        <a:rPr kumimoji="1" lang="en-US" altLang="ja-JP" sz="2000" b="1" dirty="0"/>
                        <a:t>14</a:t>
                      </a:r>
                      <a:r>
                        <a:rPr kumimoji="1" lang="ja-JP" altLang="en-US" sz="2000" b="1" dirty="0"/>
                        <a:t>日</a:t>
                      </a:r>
                    </a:p>
                  </a:txBody>
                  <a:tcPr marL="91443" marR="91443" marT="45712" marB="45712" anchor="ctr"/>
                </a:tc>
                <a:tc>
                  <a:txBody>
                    <a:bodyPr/>
                    <a:lstStyle/>
                    <a:p>
                      <a:pPr algn="ctr"/>
                      <a:r>
                        <a:rPr kumimoji="1" lang="en-US" altLang="ja-JP" sz="2000" b="1" dirty="0">
                          <a:solidFill>
                            <a:srgbClr val="FF0000"/>
                          </a:solidFill>
                        </a:rPr>
                        <a:t>2018</a:t>
                      </a:r>
                      <a:r>
                        <a:rPr kumimoji="1" lang="ja-JP" altLang="en-US" sz="2000" b="1" dirty="0">
                          <a:solidFill>
                            <a:srgbClr val="FF0000"/>
                          </a:solidFill>
                        </a:rPr>
                        <a:t>年</a:t>
                      </a:r>
                      <a:r>
                        <a:rPr kumimoji="1" lang="en-US" altLang="ja-JP" sz="2000" b="1" dirty="0">
                          <a:solidFill>
                            <a:srgbClr val="FF0000"/>
                          </a:solidFill>
                        </a:rPr>
                        <a:t>4</a:t>
                      </a:r>
                      <a:r>
                        <a:rPr kumimoji="1" lang="ja-JP" altLang="en-US" sz="2000" b="1" dirty="0">
                          <a:solidFill>
                            <a:srgbClr val="FF0000"/>
                          </a:solidFill>
                        </a:rPr>
                        <a:t>月</a:t>
                      </a:r>
                      <a:r>
                        <a:rPr kumimoji="1" lang="en-US" altLang="ja-JP" sz="2000" b="1" dirty="0">
                          <a:solidFill>
                            <a:srgbClr val="FF0000"/>
                          </a:solidFill>
                        </a:rPr>
                        <a:t>14</a:t>
                      </a:r>
                      <a:r>
                        <a:rPr kumimoji="1" lang="ja-JP" altLang="en-US" sz="2000" b="1" dirty="0">
                          <a:solidFill>
                            <a:srgbClr val="FF0000"/>
                          </a:solidFill>
                        </a:rPr>
                        <a:t>日</a:t>
                      </a:r>
                    </a:p>
                  </a:txBody>
                  <a:tcPr marL="91443" marR="91443" marT="45712" marB="45712"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17374646"/>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070113" y="1130852"/>
            <a:ext cx="9715520" cy="5262979"/>
          </a:xfrm>
          <a:prstGeom prst="rect">
            <a:avLst/>
          </a:prstGeom>
          <a:noFill/>
        </p:spPr>
        <p:txBody>
          <a:bodyPr wrap="square" rtlCol="0">
            <a:spAutoFit/>
          </a:bodyPr>
          <a:lstStyle/>
          <a:p>
            <a:r>
              <a:rPr lang="ja-JP" altLang="en-US" sz="4800" b="1" dirty="0"/>
              <a:t>合格者説明会　６月予定</a:t>
            </a:r>
            <a:endParaRPr lang="en-CA" altLang="ja-JP" sz="4800" b="1" dirty="0"/>
          </a:p>
          <a:p>
            <a:r>
              <a:rPr lang="ja-JP" altLang="en-US" sz="4800" b="1" dirty="0"/>
              <a:t>（第１回オリエンテーション）　　　　　　</a:t>
            </a:r>
            <a:endParaRPr lang="en-CA" altLang="ja-JP" sz="4800" b="1" dirty="0"/>
          </a:p>
          <a:p>
            <a:endParaRPr lang="en-CA" altLang="ja-JP" sz="4800" b="1" dirty="0"/>
          </a:p>
          <a:p>
            <a:r>
              <a:rPr lang="ja-JP" altLang="en-US" sz="4800" b="1" dirty="0"/>
              <a:t>数回のオリエンテーションを予定しております。</a:t>
            </a:r>
            <a:endParaRPr lang="en-CA" altLang="ja-JP" sz="4800" b="1" dirty="0"/>
          </a:p>
          <a:p>
            <a:r>
              <a:rPr lang="ja-JP" altLang="en-US" sz="4800" b="1" dirty="0"/>
              <a:t>欠席の場合失格となる場合があり</a:t>
            </a:r>
            <a:endParaRPr lang="en-US" altLang="ja-JP" sz="4800" b="1" dirty="0"/>
          </a:p>
          <a:p>
            <a:r>
              <a:rPr lang="ja-JP" altLang="en-US" sz="4800" b="1" dirty="0"/>
              <a:t>ます。</a:t>
            </a:r>
            <a:endParaRPr lang="en-CA" sz="4400" dirty="0"/>
          </a:p>
        </p:txBody>
      </p:sp>
    </p:spTree>
    <p:extLst>
      <p:ext uri="{BB962C8B-B14F-4D97-AF65-F5344CB8AC3E}">
        <p14:creationId xmlns:p14="http://schemas.microsoft.com/office/powerpoint/2010/main" val="4263920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B6B52655-0A56-4C5F-93D9-0686A3F5D7D3}"/>
              </a:ext>
            </a:extLst>
          </p:cNvPr>
          <p:cNvSpPr txBox="1"/>
          <p:nvPr/>
        </p:nvSpPr>
        <p:spPr>
          <a:xfrm>
            <a:off x="694521" y="889843"/>
            <a:ext cx="10802957" cy="5078313"/>
          </a:xfrm>
          <a:prstGeom prst="rect">
            <a:avLst/>
          </a:prstGeom>
          <a:noFill/>
        </p:spPr>
        <p:txBody>
          <a:bodyPr wrap="none" rtlCol="0">
            <a:spAutoFit/>
          </a:bodyPr>
          <a:lstStyle/>
          <a:p>
            <a:r>
              <a:rPr kumimoji="1" lang="ja-JP" altLang="en-US" sz="3600" dirty="0">
                <a:latin typeface="+mn-ea"/>
              </a:rPr>
              <a:t>過去に派遣した、ロータリー財団　奨学生の名簿の</a:t>
            </a:r>
            <a:endParaRPr kumimoji="1" lang="en-US" altLang="ja-JP" sz="3600" dirty="0">
              <a:latin typeface="+mn-ea"/>
            </a:endParaRPr>
          </a:p>
          <a:p>
            <a:r>
              <a:rPr kumimoji="1" lang="ja-JP" altLang="en-US" sz="3600" dirty="0">
                <a:latin typeface="+mn-ea"/>
              </a:rPr>
              <a:t>発掘を予定しております。</a:t>
            </a:r>
            <a:endParaRPr kumimoji="1" lang="en-US" altLang="ja-JP" sz="3600" dirty="0">
              <a:latin typeface="+mn-ea"/>
            </a:endParaRPr>
          </a:p>
          <a:p>
            <a:endParaRPr kumimoji="1" lang="en-US" altLang="ja-JP" sz="3600" dirty="0">
              <a:latin typeface="+mn-ea"/>
            </a:endParaRPr>
          </a:p>
          <a:p>
            <a:r>
              <a:rPr kumimoji="1" lang="ja-JP" altLang="en-US" sz="3600" dirty="0">
                <a:latin typeface="+mn-ea"/>
              </a:rPr>
              <a:t>各クラブ過去に派遣した奨学生の、氏名、派遣先</a:t>
            </a:r>
            <a:endParaRPr kumimoji="1" lang="en-US" altLang="ja-JP" sz="3600" dirty="0">
              <a:latin typeface="+mn-ea"/>
            </a:endParaRPr>
          </a:p>
          <a:p>
            <a:r>
              <a:rPr kumimoji="1" lang="ja-JP" altLang="en-US" sz="3600" dirty="0">
                <a:latin typeface="+mn-ea"/>
              </a:rPr>
              <a:t>連絡先等の情報を可能な限りで結構ですので、</a:t>
            </a:r>
            <a:endParaRPr kumimoji="1" lang="en-US" altLang="ja-JP" sz="3600" dirty="0">
              <a:latin typeface="+mn-ea"/>
            </a:endParaRPr>
          </a:p>
          <a:p>
            <a:r>
              <a:rPr kumimoji="1" lang="ja-JP" altLang="en-US" sz="3600" dirty="0">
                <a:latin typeface="+mn-ea"/>
              </a:rPr>
              <a:t>地区財団委員会にご連絡ください。</a:t>
            </a:r>
            <a:endParaRPr kumimoji="1" lang="en-US" altLang="ja-JP" sz="3600" dirty="0">
              <a:latin typeface="+mn-ea"/>
            </a:endParaRPr>
          </a:p>
          <a:p>
            <a:r>
              <a:rPr kumimoji="1" lang="ja-JP" altLang="en-US" sz="3600" dirty="0">
                <a:latin typeface="+mn-ea"/>
              </a:rPr>
              <a:t>（形式は問いません）</a:t>
            </a:r>
            <a:endParaRPr kumimoji="1" lang="en-US" altLang="ja-JP" sz="3600" dirty="0">
              <a:latin typeface="+mn-ea"/>
            </a:endParaRPr>
          </a:p>
          <a:p>
            <a:endParaRPr kumimoji="1" lang="en-US" altLang="ja-JP" sz="3600" dirty="0">
              <a:latin typeface="+mn-ea"/>
            </a:endParaRPr>
          </a:p>
          <a:p>
            <a:r>
              <a:rPr kumimoji="1" lang="ja-JP" altLang="en-US" sz="3600" dirty="0">
                <a:latin typeface="+mn-ea"/>
              </a:rPr>
              <a:t>後日、クラブオールで発信を予定しております。</a:t>
            </a:r>
          </a:p>
        </p:txBody>
      </p:sp>
    </p:spTree>
    <p:extLst>
      <p:ext uri="{BB962C8B-B14F-4D97-AF65-F5344CB8AC3E}">
        <p14:creationId xmlns:p14="http://schemas.microsoft.com/office/powerpoint/2010/main" val="2721199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 y="1"/>
            <a:ext cx="12192000" cy="6858000"/>
          </a:xfrm>
        </p:spPr>
        <p:txBody>
          <a:bodyPr>
            <a:normAutofit/>
          </a:bodyPr>
          <a:lstStyle/>
          <a:p>
            <a:endParaRPr lang="en-CA" dirty="0"/>
          </a:p>
          <a:p>
            <a:pPr marL="0" indent="0">
              <a:buNone/>
            </a:pPr>
            <a:endParaRPr lang="en-CA" altLang="ja-JP" sz="5400" dirty="0"/>
          </a:p>
          <a:p>
            <a:pPr marL="0" indent="0">
              <a:buNone/>
            </a:pPr>
            <a:r>
              <a:rPr lang="ja-JP" altLang="en-US" sz="5400" dirty="0"/>
              <a:t>　　</a:t>
            </a:r>
            <a:r>
              <a:rPr lang="ja-JP" altLang="en-US" sz="5400" b="1" dirty="0"/>
              <a:t>２０１９－２０年度　奨学生</a:t>
            </a:r>
            <a:endParaRPr lang="en-CA" altLang="ja-JP" sz="5400" b="1" dirty="0"/>
          </a:p>
          <a:p>
            <a:pPr marL="0" indent="0">
              <a:buNone/>
            </a:pPr>
            <a:endParaRPr lang="en-CA" altLang="ja-JP" sz="3200" dirty="0"/>
          </a:p>
          <a:p>
            <a:pPr marL="0" indent="0">
              <a:buNone/>
            </a:pPr>
            <a:endParaRPr lang="en-CA" altLang="ja-JP" sz="3200" dirty="0"/>
          </a:p>
          <a:p>
            <a:pPr marL="0" indent="0">
              <a:buNone/>
            </a:pPr>
            <a:r>
              <a:rPr lang="ja-JP" altLang="en-US" sz="5400" dirty="0"/>
              <a:t>　　　　　</a:t>
            </a:r>
            <a:r>
              <a:rPr lang="ja-JP" altLang="en-US" sz="5400" b="1" dirty="0"/>
              <a:t>地区補助金奨学生　　　　　</a:t>
            </a:r>
            <a:endParaRPr lang="en-CA" altLang="ja-JP" sz="5400" b="1" dirty="0"/>
          </a:p>
          <a:p>
            <a:pPr marL="0" indent="0">
              <a:buNone/>
            </a:pPr>
            <a:endParaRPr lang="en-CA" altLang="ja-JP" sz="3200" dirty="0"/>
          </a:p>
          <a:p>
            <a:pPr marL="0" indent="0">
              <a:buNone/>
            </a:pPr>
            <a:r>
              <a:rPr lang="ja-JP" altLang="en-US" sz="5400" dirty="0"/>
              <a:t>　　　　</a:t>
            </a:r>
            <a:r>
              <a:rPr lang="ja-JP" altLang="en-US" sz="5400" b="1" dirty="0"/>
              <a:t>グローバル補助金奨学生　　</a:t>
            </a:r>
            <a:r>
              <a:rPr lang="ja-JP" altLang="en-US" sz="5400" dirty="0"/>
              <a:t>　　　　　</a:t>
            </a:r>
            <a:endParaRPr lang="en-CA" sz="5400" dirty="0"/>
          </a:p>
        </p:txBody>
      </p:sp>
    </p:spTree>
    <p:extLst>
      <p:ext uri="{BB962C8B-B14F-4D97-AF65-F5344CB8AC3E}">
        <p14:creationId xmlns:p14="http://schemas.microsoft.com/office/powerpoint/2010/main" val="3884603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86154" y="2086709"/>
            <a:ext cx="11406554" cy="3785652"/>
          </a:xfrm>
          <a:prstGeom prst="rect">
            <a:avLst/>
          </a:prstGeom>
          <a:noFill/>
        </p:spPr>
        <p:txBody>
          <a:bodyPr wrap="square" rtlCol="0">
            <a:spAutoFit/>
          </a:bodyPr>
          <a:lstStyle/>
          <a:p>
            <a:r>
              <a:rPr lang="ja-JP" altLang="en-US" sz="4800" b="1" dirty="0"/>
              <a:t>ロータリーの理念に即した修学と奉仕を志す地区補助金奨学生を募集選択し、奨学金の給付等を通じて国際理解と世界平和の促進を支援する事を目的としております。</a:t>
            </a:r>
            <a:endParaRPr lang="en-CA" altLang="ja-JP" sz="4800" b="1" dirty="0"/>
          </a:p>
        </p:txBody>
      </p:sp>
      <p:sp>
        <p:nvSpPr>
          <p:cNvPr id="5" name="テキスト ボックス 4"/>
          <p:cNvSpPr txBox="1"/>
          <p:nvPr/>
        </p:nvSpPr>
        <p:spPr>
          <a:xfrm>
            <a:off x="2695136" y="565052"/>
            <a:ext cx="6400800" cy="1015663"/>
          </a:xfrm>
          <a:prstGeom prst="rect">
            <a:avLst/>
          </a:prstGeom>
          <a:noFill/>
        </p:spPr>
        <p:txBody>
          <a:bodyPr wrap="square" rtlCol="0">
            <a:spAutoFit/>
          </a:bodyPr>
          <a:lstStyle/>
          <a:p>
            <a:r>
              <a:rPr lang="ja-JP" altLang="en-US" sz="6000" b="1" dirty="0"/>
              <a:t>地区補助金の目的</a:t>
            </a:r>
            <a:endParaRPr lang="en-CA" sz="6000" dirty="0"/>
          </a:p>
        </p:txBody>
      </p:sp>
    </p:spTree>
    <p:extLst>
      <p:ext uri="{BB962C8B-B14F-4D97-AF65-F5344CB8AC3E}">
        <p14:creationId xmlns:p14="http://schemas.microsoft.com/office/powerpoint/2010/main" val="2728261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16523" y="433754"/>
            <a:ext cx="11781692" cy="6247864"/>
          </a:xfrm>
          <a:prstGeom prst="rect">
            <a:avLst/>
          </a:prstGeom>
          <a:noFill/>
        </p:spPr>
        <p:txBody>
          <a:bodyPr wrap="square" rtlCol="0">
            <a:spAutoFit/>
          </a:bodyPr>
          <a:lstStyle/>
          <a:p>
            <a:r>
              <a:rPr lang="ja-JP" altLang="en-US" sz="5400" b="1" dirty="0"/>
              <a:t>授与する奨学生の上限額　</a:t>
            </a:r>
            <a:r>
              <a:rPr lang="ja-JP" altLang="en-US" sz="4800" dirty="0"/>
              <a:t>　</a:t>
            </a:r>
            <a:endParaRPr lang="en-CA" altLang="ja-JP" sz="4800" dirty="0"/>
          </a:p>
          <a:p>
            <a:r>
              <a:rPr lang="ja-JP" altLang="en-US" sz="5400" b="1" dirty="0"/>
              <a:t>２０，０００米ドル</a:t>
            </a:r>
            <a:endParaRPr lang="en-CA" altLang="ja-JP" sz="3200" b="1" dirty="0"/>
          </a:p>
          <a:p>
            <a:endParaRPr lang="en-CA" altLang="ja-JP" sz="3600" b="1" dirty="0"/>
          </a:p>
          <a:p>
            <a:endParaRPr lang="en-CA" dirty="0"/>
          </a:p>
          <a:p>
            <a:r>
              <a:rPr lang="ja-JP" altLang="en-US" sz="4400" b="1" dirty="0"/>
              <a:t>２０１９年９月１日～２０２０年６月３０日</a:t>
            </a:r>
            <a:endParaRPr lang="en-CA" altLang="ja-JP" sz="4400" b="1" dirty="0"/>
          </a:p>
          <a:p>
            <a:endParaRPr lang="en-CA" altLang="ja-JP" sz="3200" dirty="0"/>
          </a:p>
          <a:p>
            <a:r>
              <a:rPr lang="ja-JP" altLang="en-US" sz="5400" b="1" dirty="0"/>
              <a:t>新学期から大学、大学院で就学を開始する者</a:t>
            </a:r>
            <a:endParaRPr lang="en-CA" altLang="ja-JP" sz="5400" b="1" dirty="0"/>
          </a:p>
          <a:p>
            <a:endParaRPr lang="en-CA" sz="5400" b="1" dirty="0"/>
          </a:p>
        </p:txBody>
      </p:sp>
    </p:spTree>
    <p:extLst>
      <p:ext uri="{BB962C8B-B14F-4D97-AF65-F5344CB8AC3E}">
        <p14:creationId xmlns:p14="http://schemas.microsoft.com/office/powerpoint/2010/main" val="1876239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11825" y="243840"/>
            <a:ext cx="11880175" cy="7602081"/>
          </a:xfrm>
          <a:prstGeom prst="rect">
            <a:avLst/>
          </a:prstGeom>
          <a:noFill/>
        </p:spPr>
        <p:txBody>
          <a:bodyPr wrap="none" rtlCol="0">
            <a:spAutoFit/>
          </a:bodyPr>
          <a:lstStyle/>
          <a:p>
            <a:r>
              <a:rPr lang="ja-JP" altLang="en-US" sz="5400" b="1" dirty="0"/>
              <a:t>　　</a:t>
            </a:r>
            <a:r>
              <a:rPr lang="ja-JP" altLang="en-US" sz="6000" b="1" dirty="0"/>
              <a:t>グローバル補助金の目的</a:t>
            </a:r>
            <a:endParaRPr lang="en-CA" altLang="ja-JP" sz="6000" b="1" dirty="0"/>
          </a:p>
          <a:p>
            <a:endParaRPr lang="en-CA" altLang="ja-JP" sz="6000" b="1" dirty="0"/>
          </a:p>
          <a:p>
            <a:r>
              <a:rPr lang="ja-JP" altLang="en-US" sz="4800" b="1" dirty="0"/>
              <a:t>国際ロータリー</a:t>
            </a:r>
            <a:r>
              <a:rPr lang="en-CA" altLang="ja-JP" sz="4800" b="1" dirty="0"/>
              <a:t>(</a:t>
            </a:r>
            <a:r>
              <a:rPr lang="en-US" altLang="ja-JP" sz="4800" b="1" dirty="0"/>
              <a:t>RI)</a:t>
            </a:r>
            <a:r>
              <a:rPr lang="ja-JP" altLang="en-US" sz="4800" b="1" dirty="0"/>
              <a:t>第２７９０地区は、</a:t>
            </a:r>
            <a:endParaRPr lang="en-CA" altLang="ja-JP" sz="4800" b="1" dirty="0"/>
          </a:p>
          <a:p>
            <a:r>
              <a:rPr lang="ja-JP" altLang="en-US" sz="4800" b="1" dirty="0"/>
              <a:t>ロータリー財団が定めた６つの重点分野の</a:t>
            </a:r>
            <a:endParaRPr lang="en-CA" altLang="ja-JP" sz="4800" b="1" dirty="0"/>
          </a:p>
          <a:p>
            <a:r>
              <a:rPr lang="ja-JP" altLang="en-US" sz="4800" b="1" dirty="0"/>
              <a:t>いずれかに合ったキャリアを目指し、大学</a:t>
            </a:r>
            <a:endParaRPr lang="en-CA" altLang="ja-JP" sz="4800" b="1" dirty="0"/>
          </a:p>
          <a:p>
            <a:r>
              <a:rPr lang="ja-JP" altLang="en-US" sz="4800" b="1" dirty="0"/>
              <a:t>院レベルの研究目標もそれに沿ったもの</a:t>
            </a:r>
            <a:endParaRPr lang="en-CA" altLang="ja-JP" sz="4800" b="1" dirty="0"/>
          </a:p>
          <a:p>
            <a:r>
              <a:rPr lang="ja-JP" altLang="en-US" sz="4800" b="1" dirty="0"/>
              <a:t>であり、海外の大学院で勉強する意欲ある</a:t>
            </a:r>
            <a:endParaRPr lang="en-CA" altLang="ja-JP" sz="4800" b="1" dirty="0"/>
          </a:p>
          <a:p>
            <a:r>
              <a:rPr lang="ja-JP" altLang="en-US" sz="4800" b="1" dirty="0"/>
              <a:t>留学生を支援する事を目的としております</a:t>
            </a:r>
            <a:endParaRPr lang="en-CA" altLang="ja-JP" sz="4800" b="1" dirty="0"/>
          </a:p>
          <a:p>
            <a:endParaRPr lang="en-CA" altLang="ja-JP" sz="4800" b="1" dirty="0"/>
          </a:p>
          <a:p>
            <a:endParaRPr lang="en-CA" sz="3200" b="1" dirty="0"/>
          </a:p>
        </p:txBody>
      </p:sp>
    </p:spTree>
    <p:extLst>
      <p:ext uri="{BB962C8B-B14F-4D97-AF65-F5344CB8AC3E}">
        <p14:creationId xmlns:p14="http://schemas.microsoft.com/office/powerpoint/2010/main" val="2181824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txBox="1">
            <a:spLocks noGrp="1"/>
          </p:cNvSpPr>
          <p:nvPr>
            <p:ph type="body" idx="4294967295"/>
          </p:nvPr>
        </p:nvSpPr>
        <p:spPr>
          <a:xfrm>
            <a:off x="4419600" y="1417638"/>
            <a:ext cx="7772400" cy="4657725"/>
          </a:xfrm>
        </p:spPr>
        <p:txBody>
          <a:bodyPr/>
          <a:lstStyle/>
          <a:p>
            <a:pPr marL="0" indent="0">
              <a:lnSpc>
                <a:spcPct val="110000"/>
              </a:lnSpc>
              <a:spcBef>
                <a:spcPts val="1200"/>
              </a:spcBef>
              <a:buNone/>
            </a:pPr>
            <a:r>
              <a:rPr altLang="en-US" sz="3600" b="1">
                <a:latin typeface="ヒラギノ丸ゴ ProN W4"/>
                <a:ea typeface="ＭＳ Ｐ明朝" panose="02020600040205080304" pitchFamily="18" charset="-128"/>
              </a:rPr>
              <a:t>平和と紛争予防／紛争解決</a:t>
            </a:r>
            <a:endParaRPr lang="en-US" altLang="en-US" sz="3600" b="1">
              <a:latin typeface="ヒラギノ丸ゴ ProN W4"/>
              <a:ea typeface="ＭＳ Ｐ明朝" panose="02020600040205080304" pitchFamily="18" charset="-128"/>
            </a:endParaRPr>
          </a:p>
          <a:p>
            <a:pPr marL="0" indent="0">
              <a:lnSpc>
                <a:spcPct val="110000"/>
              </a:lnSpc>
              <a:spcBef>
                <a:spcPts val="1200"/>
              </a:spcBef>
              <a:buNone/>
            </a:pPr>
            <a:r>
              <a:rPr altLang="en-US" sz="3600" b="1">
                <a:latin typeface="ヒラギノ丸ゴ ProN W4"/>
                <a:ea typeface="ＭＳ Ｐ明朝" panose="02020600040205080304" pitchFamily="18" charset="-128"/>
              </a:rPr>
              <a:t>疾病予防と治療</a:t>
            </a:r>
            <a:endParaRPr lang="en-US" altLang="en-US" sz="3600" b="1">
              <a:latin typeface="ヒラギノ丸ゴ ProN W4"/>
              <a:ea typeface="ＭＳ Ｐ明朝" panose="02020600040205080304" pitchFamily="18" charset="-128"/>
            </a:endParaRPr>
          </a:p>
          <a:p>
            <a:pPr marL="0" indent="0">
              <a:lnSpc>
                <a:spcPct val="110000"/>
              </a:lnSpc>
              <a:spcBef>
                <a:spcPts val="1200"/>
              </a:spcBef>
              <a:buNone/>
            </a:pPr>
            <a:r>
              <a:rPr altLang="en-US" sz="3600" b="1">
                <a:latin typeface="ヒラギノ丸ゴ ProN W4"/>
                <a:ea typeface="ＭＳ Ｐ明朝" panose="02020600040205080304" pitchFamily="18" charset="-128"/>
              </a:rPr>
              <a:t>水と衛生設備</a:t>
            </a:r>
            <a:endParaRPr lang="en-US" altLang="en-US" sz="3600" b="1">
              <a:latin typeface="ヒラギノ丸ゴ ProN W4"/>
              <a:ea typeface="ＭＳ Ｐ明朝" panose="02020600040205080304" pitchFamily="18" charset="-128"/>
            </a:endParaRPr>
          </a:p>
          <a:p>
            <a:pPr marL="0" indent="0">
              <a:lnSpc>
                <a:spcPct val="110000"/>
              </a:lnSpc>
              <a:spcBef>
                <a:spcPts val="1200"/>
              </a:spcBef>
              <a:buNone/>
            </a:pPr>
            <a:r>
              <a:rPr altLang="en-US" sz="3600" b="1">
                <a:latin typeface="ヒラギノ丸ゴ ProN W4"/>
                <a:ea typeface="ＭＳ Ｐ明朝" panose="02020600040205080304" pitchFamily="18" charset="-128"/>
              </a:rPr>
              <a:t>母子の健康</a:t>
            </a:r>
            <a:endParaRPr lang="en-US" altLang="en-US" sz="3600" b="1">
              <a:latin typeface="ヒラギノ丸ゴ ProN W4"/>
              <a:ea typeface="ＭＳ Ｐ明朝" panose="02020600040205080304" pitchFamily="18" charset="-128"/>
            </a:endParaRPr>
          </a:p>
          <a:p>
            <a:pPr marL="0" indent="0">
              <a:lnSpc>
                <a:spcPct val="110000"/>
              </a:lnSpc>
              <a:spcBef>
                <a:spcPts val="1200"/>
              </a:spcBef>
              <a:buNone/>
            </a:pPr>
            <a:r>
              <a:rPr altLang="en-US" sz="3600" b="1">
                <a:latin typeface="ヒラギノ丸ゴ ProN W4"/>
                <a:ea typeface="ＭＳ Ｐ明朝" panose="02020600040205080304" pitchFamily="18" charset="-128"/>
              </a:rPr>
              <a:t>基本的教育と識字率向上</a:t>
            </a:r>
            <a:endParaRPr lang="en-US" altLang="en-US" sz="3600" b="1">
              <a:latin typeface="ヒラギノ丸ゴ ProN W4"/>
              <a:ea typeface="ＭＳ Ｐ明朝" panose="02020600040205080304" pitchFamily="18" charset="-128"/>
            </a:endParaRPr>
          </a:p>
          <a:p>
            <a:pPr marL="0" indent="0">
              <a:lnSpc>
                <a:spcPct val="110000"/>
              </a:lnSpc>
              <a:spcBef>
                <a:spcPts val="1200"/>
              </a:spcBef>
              <a:buNone/>
            </a:pPr>
            <a:r>
              <a:rPr altLang="en-US" sz="3600" b="1">
                <a:latin typeface="ヒラギノ丸ゴ ProN W4"/>
                <a:ea typeface="ＭＳ Ｐ明朝" panose="02020600040205080304" pitchFamily="18" charset="-128"/>
              </a:rPr>
              <a:t>経済と地域社会の発展</a:t>
            </a:r>
          </a:p>
        </p:txBody>
      </p:sp>
      <p:sp>
        <p:nvSpPr>
          <p:cNvPr id="3" name="Rectangle 3"/>
          <p:cNvSpPr txBox="1">
            <a:spLocks noGrp="1"/>
          </p:cNvSpPr>
          <p:nvPr>
            <p:ph type="title" idx="4294967295"/>
          </p:nvPr>
        </p:nvSpPr>
        <p:spPr>
          <a:xfrm>
            <a:off x="4672013" y="79375"/>
            <a:ext cx="7519987" cy="1143000"/>
          </a:xfrm>
        </p:spPr>
        <p:txBody>
          <a:bodyPr/>
          <a:lstStyle/>
          <a:p>
            <a:pPr>
              <a:spcBef>
                <a:spcPts val="0"/>
              </a:spcBef>
              <a:defRPr/>
            </a:pPr>
            <a:r>
              <a:rPr sz="5400" dirty="0"/>
              <a:t>６</a:t>
            </a:r>
            <a:r>
              <a:rPr sz="4800" dirty="0"/>
              <a:t>つの</a:t>
            </a:r>
            <a:r>
              <a:rPr dirty="0"/>
              <a:t>重点分野</a:t>
            </a:r>
          </a:p>
        </p:txBody>
      </p:sp>
      <p:pic>
        <p:nvPicPr>
          <p:cNvPr id="8196" name="Picture 4" descr="Peace-purple"/>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57401" y="1608139"/>
            <a:ext cx="44132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5" descr="Disease-green"/>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057401" y="2335214"/>
            <a:ext cx="44132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6" descr="Water-blue"/>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057401" y="3098801"/>
            <a:ext cx="44132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7" descr="Maternal-pink"/>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057401" y="3886201"/>
            <a:ext cx="44132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0" name="Picture 8" descr="Literacy-orange"/>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057401" y="4656139"/>
            <a:ext cx="44132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1" name="Picture 9" descr="Economic-yellow"/>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2057401" y="5367339"/>
            <a:ext cx="44132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2" name="テキスト ボックス 1"/>
          <p:cNvSpPr txBox="1">
            <a:spLocks noChangeArrowheads="1"/>
          </p:cNvSpPr>
          <p:nvPr/>
        </p:nvSpPr>
        <p:spPr bwMode="auto">
          <a:xfrm>
            <a:off x="4673601" y="6169025"/>
            <a:ext cx="57832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defTabSz="45720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defTabSz="4572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defTabSz="4572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defTabSz="4572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ja-JP">
                <a:solidFill>
                  <a:srgbClr val="C6D9F1"/>
                </a:solidFill>
                <a:latin typeface="Calibri" panose="020F0502020204030204" pitchFamily="34" charset="0"/>
              </a:rPr>
              <a:t>『</a:t>
            </a:r>
            <a:r>
              <a:rPr lang="ja-JP" altLang="en-US">
                <a:solidFill>
                  <a:srgbClr val="C6D9F1"/>
                </a:solidFill>
                <a:latin typeface="Calibri" panose="020F0502020204030204" pitchFamily="34" charset="0"/>
              </a:rPr>
              <a:t>重点分野の基本方針</a:t>
            </a:r>
            <a:r>
              <a:rPr lang="ja-JP" altLang="ja-JP">
                <a:solidFill>
                  <a:srgbClr val="C6D9F1"/>
                </a:solidFill>
                <a:latin typeface="Calibri" panose="020F0502020204030204" pitchFamily="34" charset="0"/>
              </a:rPr>
              <a:t>』</a:t>
            </a:r>
            <a:r>
              <a:rPr lang="ja-JP" altLang="en-US">
                <a:solidFill>
                  <a:srgbClr val="C6D9F1"/>
                </a:solidFill>
                <a:latin typeface="Calibri" panose="020F0502020204030204" pitchFamily="34" charset="0"/>
              </a:rPr>
              <a:t>　（管理委員会承認）</a:t>
            </a:r>
            <a:endParaRPr lang="en-US" altLang="en-US">
              <a:solidFill>
                <a:srgbClr val="FF0000"/>
              </a:solidFill>
              <a:latin typeface="Calibri" panose="020F0502020204030204" pitchFamily="34" charset="0"/>
            </a:endParaRPr>
          </a:p>
        </p:txBody>
      </p:sp>
      <p:sp>
        <p:nvSpPr>
          <p:cNvPr id="8203" name="テキスト ボックス 3"/>
          <p:cNvSpPr txBox="1">
            <a:spLocks noChangeArrowheads="1"/>
          </p:cNvSpPr>
          <p:nvPr/>
        </p:nvSpPr>
        <p:spPr bwMode="auto">
          <a:xfrm>
            <a:off x="9075738" y="5808664"/>
            <a:ext cx="8001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defTabSz="45720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defTabSz="4572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defTabSz="4572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defTabSz="4572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ja-JP" sz="5400">
                <a:solidFill>
                  <a:srgbClr val="FF0000"/>
                </a:solidFill>
                <a:latin typeface="Calibri" panose="020F0502020204030204" pitchFamily="34" charset="0"/>
              </a:rPr>
              <a:t>★</a:t>
            </a:r>
            <a:endParaRPr lang="en-US" altLang="ja-JP" sz="5400">
              <a:solidFill>
                <a:srgbClr val="FF0000"/>
              </a:solidFill>
              <a:latin typeface="Calibri" panose="020F0502020204030204" pitchFamily="34" charset="0"/>
            </a:endParaRPr>
          </a:p>
        </p:txBody>
      </p:sp>
    </p:spTree>
    <p:extLst>
      <p:ext uri="{BB962C8B-B14F-4D97-AF65-F5344CB8AC3E}">
        <p14:creationId xmlns:p14="http://schemas.microsoft.com/office/powerpoint/2010/main" val="3451864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73AF36C1-72EE-4B26-AF25-0D75235BDBDB}"/>
              </a:ext>
            </a:extLst>
          </p:cNvPr>
          <p:cNvSpPr txBox="1"/>
          <p:nvPr/>
        </p:nvSpPr>
        <p:spPr>
          <a:xfrm>
            <a:off x="1535911" y="1416947"/>
            <a:ext cx="9417963" cy="4524315"/>
          </a:xfrm>
          <a:prstGeom prst="rect">
            <a:avLst/>
          </a:prstGeom>
          <a:noFill/>
        </p:spPr>
        <p:txBody>
          <a:bodyPr wrap="none" rtlCol="0">
            <a:spAutoFit/>
          </a:bodyPr>
          <a:lstStyle/>
          <a:p>
            <a:r>
              <a:rPr kumimoji="1" lang="ja-JP" altLang="en-US" sz="3600" dirty="0">
                <a:latin typeface="+mn-ea"/>
              </a:rPr>
              <a:t>奨学生関係</a:t>
            </a:r>
            <a:r>
              <a:rPr kumimoji="1" lang="ja-JP" altLang="en-US" sz="3600" b="1" dirty="0">
                <a:latin typeface="+mn-ea"/>
              </a:rPr>
              <a:t>　</a:t>
            </a:r>
            <a:r>
              <a:rPr kumimoji="1" lang="en-US" altLang="ja-JP" sz="3600" dirty="0">
                <a:latin typeface="+mn-ea"/>
              </a:rPr>
              <a:t>6</a:t>
            </a:r>
            <a:r>
              <a:rPr kumimoji="1" lang="ja-JP" altLang="en-US" sz="3600" dirty="0" err="1">
                <a:latin typeface="+mn-ea"/>
              </a:rPr>
              <a:t>つの</a:t>
            </a:r>
            <a:r>
              <a:rPr kumimoji="1" lang="ja-JP" altLang="en-US" sz="3600" dirty="0">
                <a:latin typeface="+mn-ea"/>
              </a:rPr>
              <a:t>重点分野でありませんが</a:t>
            </a:r>
            <a:endParaRPr kumimoji="1" lang="en-US" altLang="ja-JP" sz="3600" dirty="0">
              <a:latin typeface="+mn-ea"/>
            </a:endParaRPr>
          </a:p>
          <a:p>
            <a:endParaRPr kumimoji="1" lang="en-US" altLang="ja-JP" sz="3600" dirty="0">
              <a:latin typeface="+mn-ea"/>
            </a:endParaRPr>
          </a:p>
          <a:p>
            <a:r>
              <a:rPr kumimoji="1" lang="ja-JP" altLang="en-US" sz="3600" dirty="0">
                <a:solidFill>
                  <a:srgbClr val="FF0000"/>
                </a:solidFill>
                <a:latin typeface="+mn-ea"/>
              </a:rPr>
              <a:t>ポリオプラス</a:t>
            </a:r>
            <a:r>
              <a:rPr kumimoji="1" lang="ja-JP" altLang="en-US" sz="3600" dirty="0">
                <a:latin typeface="+mn-ea"/>
              </a:rPr>
              <a:t>はロータリーの奉仕活動の中で</a:t>
            </a:r>
            <a:endParaRPr kumimoji="1" lang="en-US" altLang="ja-JP" sz="3600" dirty="0">
              <a:latin typeface="+mn-ea"/>
            </a:endParaRPr>
          </a:p>
          <a:p>
            <a:r>
              <a:rPr kumimoji="1" lang="ja-JP" altLang="en-US" sz="3600" dirty="0">
                <a:latin typeface="+mn-ea"/>
              </a:rPr>
              <a:t>全てに優先する最も重要な活動です。</a:t>
            </a:r>
            <a:endParaRPr kumimoji="1" lang="en-US" altLang="ja-JP" sz="3600" dirty="0">
              <a:latin typeface="+mn-ea"/>
            </a:endParaRPr>
          </a:p>
          <a:p>
            <a:endParaRPr kumimoji="1" lang="en-US" altLang="ja-JP" sz="3600" dirty="0">
              <a:latin typeface="+mn-ea"/>
            </a:endParaRPr>
          </a:p>
          <a:p>
            <a:endParaRPr kumimoji="1" lang="en-US" altLang="ja-JP" sz="3600" dirty="0">
              <a:latin typeface="+mn-ea"/>
            </a:endParaRPr>
          </a:p>
          <a:p>
            <a:r>
              <a:rPr kumimoji="1" lang="ja-JP" altLang="en-US" sz="3600" dirty="0">
                <a:latin typeface="+mn-ea"/>
              </a:rPr>
              <a:t>各クラブ、奉仕活動を考えるうえで</a:t>
            </a:r>
            <a:endParaRPr kumimoji="1" lang="en-US" altLang="ja-JP" sz="3600" dirty="0">
              <a:latin typeface="+mn-ea"/>
            </a:endParaRPr>
          </a:p>
          <a:p>
            <a:r>
              <a:rPr kumimoji="1" lang="ja-JP" altLang="en-US" sz="3600" dirty="0">
                <a:latin typeface="+mn-ea"/>
              </a:rPr>
              <a:t>意識することが大切です。</a:t>
            </a:r>
          </a:p>
        </p:txBody>
      </p:sp>
    </p:spTree>
    <p:extLst>
      <p:ext uri="{BB962C8B-B14F-4D97-AF65-F5344CB8AC3E}">
        <p14:creationId xmlns:p14="http://schemas.microsoft.com/office/powerpoint/2010/main" val="956630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501900" y="1689100"/>
            <a:ext cx="7759700" cy="3785652"/>
          </a:xfrm>
          <a:prstGeom prst="rect">
            <a:avLst/>
          </a:prstGeom>
          <a:noFill/>
        </p:spPr>
        <p:txBody>
          <a:bodyPr wrap="square" rtlCol="0">
            <a:spAutoFit/>
          </a:bodyPr>
          <a:lstStyle/>
          <a:p>
            <a:r>
              <a:rPr lang="ja-JP" altLang="en-US" sz="4800" b="1" dirty="0"/>
              <a:t>授与する奨学生の上限額</a:t>
            </a:r>
            <a:endParaRPr lang="en-CA" altLang="ja-JP" sz="4800" b="1" dirty="0"/>
          </a:p>
          <a:p>
            <a:r>
              <a:rPr lang="ja-JP" altLang="en-US" sz="4800" b="1" dirty="0"/>
              <a:t>　　   ４０，０００</a:t>
            </a:r>
            <a:r>
              <a:rPr lang="en-US" altLang="ja-JP" sz="4800" b="1" dirty="0"/>
              <a:t>USD</a:t>
            </a:r>
          </a:p>
          <a:p>
            <a:endParaRPr lang="en-US" sz="4800" b="1" dirty="0"/>
          </a:p>
          <a:p>
            <a:r>
              <a:rPr lang="en-US" altLang="ja-JP" sz="4800" b="1" dirty="0"/>
              <a:t>DDF</a:t>
            </a:r>
            <a:r>
              <a:rPr lang="ja-JP" altLang="en-US" sz="4800" b="1" dirty="0"/>
              <a:t>　２０，０００</a:t>
            </a:r>
            <a:r>
              <a:rPr lang="en-US" altLang="ja-JP" sz="4800" b="1" dirty="0"/>
              <a:t>USD</a:t>
            </a:r>
          </a:p>
          <a:p>
            <a:r>
              <a:rPr lang="en-US" altLang="ja-JP" sz="4800" b="1" dirty="0"/>
              <a:t>WF</a:t>
            </a:r>
            <a:r>
              <a:rPr lang="ja-JP" altLang="en-US" sz="4800" b="1" dirty="0"/>
              <a:t>　 </a:t>
            </a:r>
            <a:r>
              <a:rPr lang="en-CA" altLang="ja-JP" sz="4800" b="1" dirty="0"/>
              <a:t> </a:t>
            </a:r>
            <a:r>
              <a:rPr lang="ja-JP" altLang="en-US" sz="4800" b="1" dirty="0"/>
              <a:t>２０，０００</a:t>
            </a:r>
            <a:r>
              <a:rPr lang="en-US" altLang="ja-JP" sz="4800" b="1" dirty="0"/>
              <a:t>USD</a:t>
            </a:r>
            <a:endParaRPr lang="en-CA" sz="4800" b="1" dirty="0"/>
          </a:p>
        </p:txBody>
      </p:sp>
    </p:spTree>
    <p:extLst>
      <p:ext uri="{BB962C8B-B14F-4D97-AF65-F5344CB8AC3E}">
        <p14:creationId xmlns:p14="http://schemas.microsoft.com/office/powerpoint/2010/main" val="3625969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3"/>
          <p:cNvSpPr txBox="1">
            <a:spLocks noChangeArrowheads="1"/>
          </p:cNvSpPr>
          <p:nvPr/>
        </p:nvSpPr>
        <p:spPr bwMode="auto">
          <a:xfrm>
            <a:off x="1562100" y="315913"/>
            <a:ext cx="9144000" cy="830262"/>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defTabSz="457200">
              <a:spcBef>
                <a:spcPts val="800"/>
              </a:spcBef>
              <a:buClr>
                <a:srgbClr val="826285"/>
              </a:buClr>
              <a:buSzPct val="60000"/>
              <a:buFont typeface="Wingdings" panose="05000000000000000000" pitchFamily="2" charset="2"/>
              <a:buChar char="u"/>
              <a:defRPr sz="3200">
                <a:solidFill>
                  <a:srgbClr val="000049"/>
                </a:solidFill>
                <a:latin typeface="Century Schoolbook"/>
                <a:ea typeface="ＭＳ Ｐ明朝" panose="02020600040205080304" pitchFamily="18" charset="-128"/>
              </a:defRPr>
            </a:lvl1pPr>
            <a:lvl2pPr marL="742950" indent="-285750" defTabSz="457200">
              <a:spcBef>
                <a:spcPts val="700"/>
              </a:spcBef>
              <a:buClr>
                <a:srgbClr val="898995"/>
              </a:buClr>
              <a:buSzPct val="55000"/>
              <a:buFont typeface="Wingdings" panose="05000000000000000000" pitchFamily="2" charset="2"/>
              <a:buChar char="u"/>
              <a:defRPr sz="2800">
                <a:solidFill>
                  <a:srgbClr val="000049"/>
                </a:solidFill>
                <a:latin typeface="Century Schoolbook"/>
                <a:ea typeface="ＭＳ Ｐ明朝" panose="02020600040205080304" pitchFamily="18" charset="-128"/>
              </a:defRPr>
            </a:lvl2pPr>
            <a:lvl3pPr marL="1143000" indent="-228600" defTabSz="457200">
              <a:spcBef>
                <a:spcPts val="600"/>
              </a:spcBef>
              <a:buClr>
                <a:srgbClr val="906351"/>
              </a:buClr>
              <a:buSzPct val="55000"/>
              <a:buFont typeface="Wingdings" panose="05000000000000000000" pitchFamily="2" charset="2"/>
              <a:buChar char="u"/>
              <a:defRPr sz="2400">
                <a:solidFill>
                  <a:srgbClr val="000049"/>
                </a:solidFill>
                <a:latin typeface="Century Schoolbook"/>
                <a:ea typeface="ＭＳ Ｐ明朝" panose="02020600040205080304" pitchFamily="18" charset="-128"/>
              </a:defRPr>
            </a:lvl3pPr>
            <a:lvl4pPr marL="1600200" indent="-228600" defTabSz="457200">
              <a:spcBef>
                <a:spcPts val="500"/>
              </a:spcBef>
              <a:buClr>
                <a:srgbClr val="708B7E"/>
              </a:buClr>
              <a:buSzPct val="50000"/>
              <a:buFont typeface="Wingdings" panose="05000000000000000000" pitchFamily="2" charset="2"/>
              <a:buChar char="u"/>
              <a:defRPr sz="2000">
                <a:solidFill>
                  <a:srgbClr val="000049"/>
                </a:solidFill>
                <a:latin typeface="Century Schoolbook"/>
                <a:ea typeface="ＭＳ Ｐ明朝" panose="02020600040205080304" pitchFamily="18" charset="-128"/>
              </a:defRPr>
            </a:lvl4pPr>
            <a:lvl5pPr marL="2057400" indent="-228600" defTabSz="457200">
              <a:spcBef>
                <a:spcPts val="500"/>
              </a:spcBef>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5pPr>
            <a:lvl6pPr marL="25146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6pPr>
            <a:lvl7pPr marL="29718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7pPr>
            <a:lvl8pPr marL="34290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8pPr>
            <a:lvl9pPr marL="38862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9pPr>
          </a:lstStyle>
          <a:p>
            <a:pPr algn="ctr" eaLnBrk="1" hangingPunct="1">
              <a:spcBef>
                <a:spcPct val="0"/>
              </a:spcBef>
              <a:buClrTx/>
              <a:buSzTx/>
              <a:buFontTx/>
              <a:buNone/>
            </a:pPr>
            <a:r>
              <a:rPr lang="en-US" altLang="ja-JP" sz="4800" b="1" dirty="0">
                <a:solidFill>
                  <a:srgbClr val="FF6600"/>
                </a:solidFill>
                <a:latin typeface="Calibri" panose="020F0502020204030204" pitchFamily="34" charset="0"/>
                <a:ea typeface="ＭＳ Ｐゴシック" panose="020B0600070205080204" pitchFamily="50" charset="-128"/>
              </a:rPr>
              <a:t> </a:t>
            </a:r>
            <a:r>
              <a:rPr lang="ja-JP" altLang="en-US" sz="4800" b="1" dirty="0">
                <a:solidFill>
                  <a:srgbClr val="FF6600"/>
                </a:solidFill>
                <a:latin typeface="Calibri" panose="020F0502020204030204" pitchFamily="34" charset="0"/>
                <a:ea typeface="ＭＳ Ｐゴシック" panose="020B0600070205080204" pitchFamily="50" charset="-128"/>
              </a:rPr>
              <a:t>シェア・システム</a:t>
            </a:r>
            <a:endParaRPr lang="en-US" altLang="en-US" sz="4800" b="1" dirty="0">
              <a:solidFill>
                <a:srgbClr val="FFFFFF"/>
              </a:solidFill>
              <a:latin typeface="ヒラギノ角ゴ ProN W6"/>
              <a:ea typeface="ヒラギノ角ゴ ProN W6"/>
              <a:cs typeface="ヒラギノ角ゴ ProN W6"/>
            </a:endParaRPr>
          </a:p>
        </p:txBody>
      </p:sp>
      <p:sp>
        <p:nvSpPr>
          <p:cNvPr id="3" name="正方形/長方形 2"/>
          <p:cNvSpPr/>
          <p:nvPr/>
        </p:nvSpPr>
        <p:spPr>
          <a:xfrm>
            <a:off x="1562100" y="1290638"/>
            <a:ext cx="9144000" cy="574675"/>
          </a:xfrm>
          <a:prstGeom prst="rect">
            <a:avLst/>
          </a:prstGeom>
          <a:solidFill>
            <a:srgbClr val="254061"/>
          </a:solidFill>
          <a:ln w="9528">
            <a:solidFill>
              <a:srgbClr val="4A7EBB"/>
            </a:solidFill>
            <a:prstDash val="solid"/>
            <a:miter/>
          </a:ln>
          <a:effectLst>
            <a:outerShdw dist="22997" dir="5400000" algn="tl">
              <a:srgbClr val="808080">
                <a:alpha val="34999"/>
              </a:srgbClr>
            </a:outerShdw>
          </a:effectLst>
        </p:spPr>
        <p:txBody>
          <a:bodyPr anchorCtr="1"/>
          <a:lstStyle/>
          <a:p>
            <a:pPr algn="ctr" defTabSz="457200" eaLnBrk="1" fontAlgn="auto" hangingPunct="1">
              <a:spcBef>
                <a:spcPts val="0"/>
              </a:spcBef>
              <a:spcAft>
                <a:spcPts val="0"/>
              </a:spcAft>
              <a:defRPr sz="1800" b="0" i="0" u="none" strike="noStrike" kern="0" cap="none" spc="0" baseline="0">
                <a:solidFill>
                  <a:srgbClr val="000000"/>
                </a:solidFill>
                <a:uFillTx/>
              </a:defRPr>
            </a:pPr>
            <a:r>
              <a:rPr lang="ja-JP" sz="3200" kern="0" dirty="0">
                <a:solidFill>
                  <a:srgbClr val="FFFFFF"/>
                </a:solidFill>
                <a:effectLst>
                  <a:outerShdw dist="38096" dir="2700000">
                    <a:srgbClr val="000000"/>
                  </a:outerShdw>
                </a:effectLst>
                <a:latin typeface="ヒラギノ角ゴ Std W8" pitchFamily="48"/>
                <a:ea typeface="ヒラギノ角ゴ Std W8" pitchFamily="48"/>
                <a:cs typeface="ヒラギノ角ゴ Std W8" pitchFamily="48"/>
              </a:rPr>
              <a:t>地区内クラブの年次寄付金</a:t>
            </a:r>
            <a:r>
              <a:rPr lang="en-US" altLang="ja-JP" sz="3200" kern="0" dirty="0">
                <a:solidFill>
                  <a:srgbClr val="FFFFFF"/>
                </a:solidFill>
                <a:effectLst>
                  <a:outerShdw dist="38096" dir="2700000">
                    <a:srgbClr val="000000"/>
                  </a:outerShdw>
                </a:effectLst>
                <a:latin typeface="ヒラギノ角ゴ Std W8" pitchFamily="48"/>
                <a:ea typeface="ヒラギノ角ゴ Std W8" pitchFamily="48"/>
                <a:cs typeface="ヒラギノ角ゴ Std W8" pitchFamily="48"/>
              </a:rPr>
              <a:t>+</a:t>
            </a:r>
            <a:r>
              <a:rPr lang="ja-JP" altLang="en-US" sz="3200" kern="0" dirty="0">
                <a:solidFill>
                  <a:srgbClr val="FFFFFF"/>
                </a:solidFill>
                <a:effectLst>
                  <a:outerShdw dist="38096" dir="2700000">
                    <a:srgbClr val="000000"/>
                  </a:outerShdw>
                </a:effectLst>
                <a:latin typeface="ヒラギノ角ゴ Std W8" pitchFamily="48"/>
                <a:ea typeface="ヒラギノ角ゴ Std W8" pitchFamily="48"/>
                <a:cs typeface="ヒラギノ角ゴ Std W8" pitchFamily="48"/>
              </a:rPr>
              <a:t>恒久基金の利息</a:t>
            </a:r>
            <a:endParaRPr lang="en-US" altLang="ja-JP" sz="3200" kern="0" dirty="0">
              <a:solidFill>
                <a:srgbClr val="FFFFFF"/>
              </a:solidFill>
              <a:effectLst>
                <a:outerShdw dist="38096" dir="2700000">
                  <a:srgbClr val="000000"/>
                </a:outerShdw>
              </a:effectLst>
              <a:latin typeface="ヒラギノ角ゴ Std W8" pitchFamily="48"/>
              <a:ea typeface="ヒラギノ角ゴ Std W8" pitchFamily="48"/>
              <a:cs typeface="ヒラギノ角ゴ Std W8" pitchFamily="48"/>
            </a:endParaRPr>
          </a:p>
          <a:p>
            <a:pPr algn="ctr" defTabSz="457200" eaLnBrk="1" fontAlgn="auto" hangingPunct="1">
              <a:spcBef>
                <a:spcPts val="0"/>
              </a:spcBef>
              <a:spcAft>
                <a:spcPts val="0"/>
              </a:spcAft>
              <a:defRPr sz="1800" b="0" i="0" u="none" strike="noStrike" kern="0" cap="none" spc="0" baseline="0">
                <a:solidFill>
                  <a:srgbClr val="000000"/>
                </a:solidFill>
                <a:uFillTx/>
              </a:defRPr>
            </a:pPr>
            <a:endParaRPr lang="ja-JP" sz="3200" kern="0" dirty="0">
              <a:solidFill>
                <a:srgbClr val="FFFFFF"/>
              </a:solidFill>
              <a:effectLst>
                <a:outerShdw dist="38096" dir="2700000">
                  <a:srgbClr val="000000"/>
                </a:outerShdw>
              </a:effectLst>
              <a:latin typeface="ヒラギノ角ゴ Std W8" pitchFamily="48"/>
              <a:ea typeface="ヒラギノ角ゴ Std W8" pitchFamily="48"/>
              <a:cs typeface="ヒラギノ角ゴ Std W8" pitchFamily="48"/>
            </a:endParaRPr>
          </a:p>
        </p:txBody>
      </p:sp>
      <p:sp>
        <p:nvSpPr>
          <p:cNvPr id="6" name="下矢印 5"/>
          <p:cNvSpPr/>
          <p:nvPr/>
        </p:nvSpPr>
        <p:spPr>
          <a:xfrm>
            <a:off x="3794122" y="1914922"/>
            <a:ext cx="333375" cy="608012"/>
          </a:xfrm>
          <a:custGeom>
            <a:avLst>
              <a:gd name="f0" fmla="val 15678"/>
              <a:gd name="f1" fmla="val 5400"/>
            </a:avLst>
            <a:gdLst>
              <a:gd name="f2" fmla="val 10800000"/>
              <a:gd name="f3" fmla="val 5400000"/>
              <a:gd name="f4" fmla="val 180"/>
              <a:gd name="f5" fmla="val w"/>
              <a:gd name="f6" fmla="val h"/>
              <a:gd name="f7" fmla="val 0"/>
              <a:gd name="f8" fmla="val 21600"/>
              <a:gd name="f9" fmla="val 10800"/>
              <a:gd name="f10" fmla="+- 0 0 -270"/>
              <a:gd name="f11" fmla="+- 0 0 -90"/>
              <a:gd name="f12" fmla="*/ f5 1 21600"/>
              <a:gd name="f13" fmla="*/ f6 1 21600"/>
              <a:gd name="f14" fmla="+- f8 0 f7"/>
              <a:gd name="f15" fmla="pin 0 f1 10800"/>
              <a:gd name="f16" fmla="pin 0 f0 21600"/>
              <a:gd name="f17" fmla="*/ f10 f2 1"/>
              <a:gd name="f18" fmla="*/ f11 f2 1"/>
              <a:gd name="f19" fmla="val f15"/>
              <a:gd name="f20" fmla="val f16"/>
              <a:gd name="f21" fmla="*/ f14 1 21600"/>
              <a:gd name="f22" fmla="*/ f15 f12 1"/>
              <a:gd name="f23" fmla="*/ f16 f13 1"/>
              <a:gd name="f24" fmla="*/ f17 1 f4"/>
              <a:gd name="f25" fmla="*/ f18 1 f4"/>
              <a:gd name="f26" fmla="+- 21600 0 f19"/>
              <a:gd name="f27" fmla="+- 21600 0 f20"/>
              <a:gd name="f28" fmla="*/ 0 f21 1"/>
              <a:gd name="f29" fmla="*/ 21600 f21 1"/>
              <a:gd name="f30" fmla="*/ f19 f12 1"/>
              <a:gd name="f31" fmla="*/ f20 f13 1"/>
              <a:gd name="f32" fmla="+- f24 0 f3"/>
              <a:gd name="f33" fmla="+- f25 0 f3"/>
              <a:gd name="f34" fmla="*/ f27 f19 1"/>
              <a:gd name="f35" fmla="*/ f28 1 f21"/>
              <a:gd name="f36" fmla="*/ f29 1 f21"/>
              <a:gd name="f37" fmla="*/ f26 f12 1"/>
              <a:gd name="f38" fmla="*/ f34 1 10800"/>
              <a:gd name="f39" fmla="*/ f35 f13 1"/>
              <a:gd name="f40" fmla="*/ f35 f12 1"/>
              <a:gd name="f41" fmla="*/ f36 f12 1"/>
              <a:gd name="f42" fmla="+- f20 f38 0"/>
              <a:gd name="f43" fmla="*/ f42 f13 1"/>
            </a:gdLst>
            <a:ahLst>
              <a:ahXY gdRefX="f1" minX="f7" maxX="f9" gdRefY="f0" minY="f7" maxY="f8">
                <a:pos x="f22" y="f23"/>
              </a:ahXY>
            </a:ahLst>
            <a:cxnLst>
              <a:cxn ang="3cd4">
                <a:pos x="hc" y="t"/>
              </a:cxn>
              <a:cxn ang="0">
                <a:pos x="r" y="vc"/>
              </a:cxn>
              <a:cxn ang="cd4">
                <a:pos x="hc" y="b"/>
              </a:cxn>
              <a:cxn ang="cd2">
                <a:pos x="l" y="vc"/>
              </a:cxn>
              <a:cxn ang="f32">
                <a:pos x="f40" y="f31"/>
              </a:cxn>
              <a:cxn ang="f33">
                <a:pos x="f41" y="f31"/>
              </a:cxn>
            </a:cxnLst>
            <a:rect l="f30" t="f39" r="f37" b="f43"/>
            <a:pathLst>
              <a:path w="21600" h="21600">
                <a:moveTo>
                  <a:pt x="f19" y="f7"/>
                </a:moveTo>
                <a:lnTo>
                  <a:pt x="f19" y="f20"/>
                </a:lnTo>
                <a:lnTo>
                  <a:pt x="f7" y="f20"/>
                </a:lnTo>
                <a:lnTo>
                  <a:pt x="f9" y="f8"/>
                </a:lnTo>
                <a:lnTo>
                  <a:pt x="f8" y="f20"/>
                </a:lnTo>
                <a:lnTo>
                  <a:pt x="f26" y="f20"/>
                </a:lnTo>
                <a:lnTo>
                  <a:pt x="f26" y="f7"/>
                </a:lnTo>
                <a:close/>
              </a:path>
            </a:pathLst>
          </a:custGeom>
          <a:gradFill>
            <a:gsLst>
              <a:gs pos="0">
                <a:srgbClr val="9BC1FF"/>
              </a:gs>
              <a:gs pos="100000">
                <a:srgbClr val="3F80CD"/>
              </a:gs>
            </a:gsLst>
            <a:lin ang="5400000"/>
          </a:gradFill>
          <a:ln w="9528">
            <a:solidFill>
              <a:srgbClr val="4A7EBB"/>
            </a:solidFill>
            <a:prstDash val="solid"/>
            <a:miter/>
          </a:ln>
          <a:effectLst>
            <a:outerShdw dist="22997" dir="5400000" algn="tl">
              <a:srgbClr val="808080">
                <a:alpha val="34999"/>
              </a:srgbClr>
            </a:outerShdw>
          </a:effectLst>
        </p:spPr>
        <p:txBody>
          <a:bodyPr anchor="ctr" anchorCtr="1"/>
          <a:lstStyle/>
          <a:p>
            <a:pPr algn="ctr" defTabSz="457200" eaLnBrk="1" fontAlgn="auto" hangingPunct="1">
              <a:spcBef>
                <a:spcPts val="0"/>
              </a:spcBef>
              <a:spcAft>
                <a:spcPts val="0"/>
              </a:spcAft>
              <a:defRPr sz="1800" b="0" i="0" u="none" strike="noStrike" kern="0" cap="none" spc="0" baseline="0">
                <a:solidFill>
                  <a:srgbClr val="000000"/>
                </a:solidFill>
                <a:uFillTx/>
              </a:defRPr>
            </a:pPr>
            <a:endParaRPr lang="en-US" kern="0">
              <a:solidFill>
                <a:srgbClr val="FFFFFF"/>
              </a:solidFill>
              <a:latin typeface="Consolas"/>
              <a:ea typeface="HGゴシックE"/>
              <a:cs typeface="ＭＳ Ｐゴシック"/>
            </a:endParaRPr>
          </a:p>
        </p:txBody>
      </p:sp>
      <p:sp>
        <p:nvSpPr>
          <p:cNvPr id="7" name="下矢印 5"/>
          <p:cNvSpPr/>
          <p:nvPr/>
        </p:nvSpPr>
        <p:spPr>
          <a:xfrm>
            <a:off x="7523159" y="1971279"/>
            <a:ext cx="333375" cy="608012"/>
          </a:xfrm>
          <a:custGeom>
            <a:avLst>
              <a:gd name="f0" fmla="val 15678"/>
              <a:gd name="f1" fmla="val 5400"/>
            </a:avLst>
            <a:gdLst>
              <a:gd name="f2" fmla="val 10800000"/>
              <a:gd name="f3" fmla="val 5400000"/>
              <a:gd name="f4" fmla="val 180"/>
              <a:gd name="f5" fmla="val w"/>
              <a:gd name="f6" fmla="val h"/>
              <a:gd name="f7" fmla="val 0"/>
              <a:gd name="f8" fmla="val 21600"/>
              <a:gd name="f9" fmla="val 10800"/>
              <a:gd name="f10" fmla="+- 0 0 -270"/>
              <a:gd name="f11" fmla="+- 0 0 -90"/>
              <a:gd name="f12" fmla="*/ f5 1 21600"/>
              <a:gd name="f13" fmla="*/ f6 1 21600"/>
              <a:gd name="f14" fmla="+- f8 0 f7"/>
              <a:gd name="f15" fmla="pin 0 f1 10800"/>
              <a:gd name="f16" fmla="pin 0 f0 21600"/>
              <a:gd name="f17" fmla="*/ f10 f2 1"/>
              <a:gd name="f18" fmla="*/ f11 f2 1"/>
              <a:gd name="f19" fmla="val f15"/>
              <a:gd name="f20" fmla="val f16"/>
              <a:gd name="f21" fmla="*/ f14 1 21600"/>
              <a:gd name="f22" fmla="*/ f15 f12 1"/>
              <a:gd name="f23" fmla="*/ f16 f13 1"/>
              <a:gd name="f24" fmla="*/ f17 1 f4"/>
              <a:gd name="f25" fmla="*/ f18 1 f4"/>
              <a:gd name="f26" fmla="+- 21600 0 f19"/>
              <a:gd name="f27" fmla="+- 21600 0 f20"/>
              <a:gd name="f28" fmla="*/ 0 f21 1"/>
              <a:gd name="f29" fmla="*/ 21600 f21 1"/>
              <a:gd name="f30" fmla="*/ f19 f12 1"/>
              <a:gd name="f31" fmla="*/ f20 f13 1"/>
              <a:gd name="f32" fmla="+- f24 0 f3"/>
              <a:gd name="f33" fmla="+- f25 0 f3"/>
              <a:gd name="f34" fmla="*/ f27 f19 1"/>
              <a:gd name="f35" fmla="*/ f28 1 f21"/>
              <a:gd name="f36" fmla="*/ f29 1 f21"/>
              <a:gd name="f37" fmla="*/ f26 f12 1"/>
              <a:gd name="f38" fmla="*/ f34 1 10800"/>
              <a:gd name="f39" fmla="*/ f35 f13 1"/>
              <a:gd name="f40" fmla="*/ f35 f12 1"/>
              <a:gd name="f41" fmla="*/ f36 f12 1"/>
              <a:gd name="f42" fmla="+- f20 f38 0"/>
              <a:gd name="f43" fmla="*/ f42 f13 1"/>
            </a:gdLst>
            <a:ahLst>
              <a:ahXY gdRefX="f1" minX="f7" maxX="f9" gdRefY="f0" minY="f7" maxY="f8">
                <a:pos x="f22" y="f23"/>
              </a:ahXY>
            </a:ahLst>
            <a:cxnLst>
              <a:cxn ang="3cd4">
                <a:pos x="hc" y="t"/>
              </a:cxn>
              <a:cxn ang="0">
                <a:pos x="r" y="vc"/>
              </a:cxn>
              <a:cxn ang="cd4">
                <a:pos x="hc" y="b"/>
              </a:cxn>
              <a:cxn ang="cd2">
                <a:pos x="l" y="vc"/>
              </a:cxn>
              <a:cxn ang="f32">
                <a:pos x="f40" y="f31"/>
              </a:cxn>
              <a:cxn ang="f33">
                <a:pos x="f41" y="f31"/>
              </a:cxn>
            </a:cxnLst>
            <a:rect l="f30" t="f39" r="f37" b="f43"/>
            <a:pathLst>
              <a:path w="21600" h="21600">
                <a:moveTo>
                  <a:pt x="f19" y="f7"/>
                </a:moveTo>
                <a:lnTo>
                  <a:pt x="f19" y="f20"/>
                </a:lnTo>
                <a:lnTo>
                  <a:pt x="f7" y="f20"/>
                </a:lnTo>
                <a:lnTo>
                  <a:pt x="f9" y="f8"/>
                </a:lnTo>
                <a:lnTo>
                  <a:pt x="f8" y="f20"/>
                </a:lnTo>
                <a:lnTo>
                  <a:pt x="f26" y="f20"/>
                </a:lnTo>
                <a:lnTo>
                  <a:pt x="f26" y="f7"/>
                </a:lnTo>
                <a:close/>
              </a:path>
            </a:pathLst>
          </a:custGeom>
          <a:gradFill>
            <a:gsLst>
              <a:gs pos="0">
                <a:srgbClr val="9BC1FF"/>
              </a:gs>
              <a:gs pos="100000">
                <a:srgbClr val="3F80CD"/>
              </a:gs>
            </a:gsLst>
            <a:lin ang="5400000"/>
          </a:gradFill>
          <a:ln w="9528">
            <a:solidFill>
              <a:srgbClr val="4A7EBB"/>
            </a:solidFill>
            <a:prstDash val="solid"/>
            <a:miter/>
          </a:ln>
          <a:effectLst>
            <a:outerShdw dist="22997" dir="5400000" algn="tl">
              <a:srgbClr val="808080">
                <a:alpha val="34999"/>
              </a:srgbClr>
            </a:outerShdw>
          </a:effectLst>
        </p:spPr>
        <p:txBody>
          <a:bodyPr anchor="ctr" anchorCtr="1"/>
          <a:lstStyle/>
          <a:p>
            <a:pPr algn="ctr" defTabSz="457200" eaLnBrk="1" fontAlgn="auto" hangingPunct="1">
              <a:spcBef>
                <a:spcPts val="0"/>
              </a:spcBef>
              <a:spcAft>
                <a:spcPts val="0"/>
              </a:spcAft>
              <a:defRPr sz="1800" b="0" i="0" u="none" strike="noStrike" kern="0" cap="none" spc="0" baseline="0">
                <a:solidFill>
                  <a:srgbClr val="000000"/>
                </a:solidFill>
                <a:uFillTx/>
              </a:defRPr>
            </a:pPr>
            <a:endParaRPr lang="en-US" kern="0">
              <a:solidFill>
                <a:srgbClr val="FFFFFF"/>
              </a:solidFill>
              <a:latin typeface="Consolas"/>
              <a:ea typeface="HGゴシックE"/>
              <a:cs typeface="ＭＳ Ｐゴシック"/>
            </a:endParaRPr>
          </a:p>
        </p:txBody>
      </p:sp>
      <p:sp>
        <p:nvSpPr>
          <p:cNvPr id="8" name="テキスト ボックス 23"/>
          <p:cNvSpPr txBox="1"/>
          <p:nvPr/>
        </p:nvSpPr>
        <p:spPr>
          <a:xfrm>
            <a:off x="1562100" y="2695575"/>
            <a:ext cx="4002088" cy="461963"/>
          </a:xfrm>
          <a:prstGeom prst="rect">
            <a:avLst/>
          </a:prstGeom>
          <a:solidFill>
            <a:srgbClr val="1F2A14"/>
          </a:solidFill>
          <a:ln>
            <a:noFill/>
          </a:ln>
        </p:spPr>
        <p:txBody>
          <a:bodyPr>
            <a:spAutoFit/>
          </a:bodyPr>
          <a:lstStyle/>
          <a:p>
            <a:pPr defTabSz="457200" eaLnBrk="1" fontAlgn="auto" hangingPunct="1">
              <a:spcBef>
                <a:spcPts val="0"/>
              </a:spcBef>
              <a:spcAft>
                <a:spcPts val="0"/>
              </a:spcAft>
              <a:defRPr sz="1800" b="0" i="0" u="none" strike="noStrike" kern="0" cap="none" spc="0" baseline="0">
                <a:solidFill>
                  <a:srgbClr val="000000"/>
                </a:solidFill>
                <a:uFillTx/>
              </a:defRPr>
            </a:pPr>
            <a:r>
              <a:rPr lang="en-US" sz="2400" kern="0" dirty="0">
                <a:solidFill>
                  <a:srgbClr val="FFFF00"/>
                </a:solidFill>
                <a:effectLst>
                  <a:outerShdw dist="38096" dir="2700000">
                    <a:srgbClr val="000000"/>
                  </a:outerShdw>
                </a:effectLst>
                <a:latin typeface="ヒラギノ角ゴ Std W8"/>
                <a:ea typeface="ヒラギノ角ゴ Std W8"/>
              </a:rPr>
              <a:t>  </a:t>
            </a:r>
            <a:r>
              <a:rPr lang="ja-JP" sz="2400" kern="0" dirty="0">
                <a:solidFill>
                  <a:srgbClr val="FFFF00"/>
                </a:solidFill>
                <a:effectLst>
                  <a:outerShdw dist="38096" dir="2700000">
                    <a:srgbClr val="000000"/>
                  </a:outerShdw>
                </a:effectLst>
                <a:latin typeface="ヒラギノ角ゴ Std W8"/>
                <a:ea typeface="ヒラギノ角ゴ Std W8"/>
              </a:rPr>
              <a:t>地区財団活動資金</a:t>
            </a:r>
            <a:r>
              <a:rPr lang="en-US" sz="2400" kern="0" dirty="0">
                <a:solidFill>
                  <a:srgbClr val="FFFF00"/>
                </a:solidFill>
                <a:effectLst>
                  <a:outerShdw dist="38096" dir="2700000">
                    <a:srgbClr val="000000"/>
                  </a:outerShdw>
                </a:effectLst>
                <a:latin typeface="ヒラギノ角ゴ Std W8"/>
                <a:ea typeface="ヒラギノ角ゴ Std W8"/>
              </a:rPr>
              <a:t>(DDF)</a:t>
            </a:r>
          </a:p>
        </p:txBody>
      </p:sp>
      <p:sp>
        <p:nvSpPr>
          <p:cNvPr id="9" name="テキスト ボックス 33"/>
          <p:cNvSpPr txBox="1">
            <a:spLocks noChangeArrowheads="1"/>
          </p:cNvSpPr>
          <p:nvPr/>
        </p:nvSpPr>
        <p:spPr bwMode="auto">
          <a:xfrm>
            <a:off x="2555081" y="3086894"/>
            <a:ext cx="20161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ts val="800"/>
              </a:spcBef>
              <a:buClr>
                <a:srgbClr val="826285"/>
              </a:buClr>
              <a:buSzPct val="60000"/>
              <a:buFont typeface="Wingdings" panose="05000000000000000000" pitchFamily="2" charset="2"/>
              <a:buChar char="u"/>
              <a:defRPr sz="3200">
                <a:solidFill>
                  <a:srgbClr val="000049"/>
                </a:solidFill>
                <a:latin typeface="Century Schoolbook"/>
                <a:ea typeface="ＭＳ Ｐ明朝" panose="02020600040205080304" pitchFamily="18" charset="-128"/>
              </a:defRPr>
            </a:lvl1pPr>
            <a:lvl2pPr marL="742950" indent="-285750" defTabSz="457200">
              <a:spcBef>
                <a:spcPts val="700"/>
              </a:spcBef>
              <a:buClr>
                <a:srgbClr val="898995"/>
              </a:buClr>
              <a:buSzPct val="55000"/>
              <a:buFont typeface="Wingdings" panose="05000000000000000000" pitchFamily="2" charset="2"/>
              <a:buChar char="u"/>
              <a:defRPr sz="2800">
                <a:solidFill>
                  <a:srgbClr val="000049"/>
                </a:solidFill>
                <a:latin typeface="Century Schoolbook"/>
                <a:ea typeface="ＭＳ Ｐ明朝" panose="02020600040205080304" pitchFamily="18" charset="-128"/>
              </a:defRPr>
            </a:lvl2pPr>
            <a:lvl3pPr marL="1143000" indent="-228600" defTabSz="457200">
              <a:spcBef>
                <a:spcPts val="600"/>
              </a:spcBef>
              <a:buClr>
                <a:srgbClr val="906351"/>
              </a:buClr>
              <a:buSzPct val="55000"/>
              <a:buFont typeface="Wingdings" panose="05000000000000000000" pitchFamily="2" charset="2"/>
              <a:buChar char="u"/>
              <a:defRPr sz="2400">
                <a:solidFill>
                  <a:srgbClr val="000049"/>
                </a:solidFill>
                <a:latin typeface="Century Schoolbook"/>
                <a:ea typeface="ＭＳ Ｐ明朝" panose="02020600040205080304" pitchFamily="18" charset="-128"/>
              </a:defRPr>
            </a:lvl3pPr>
            <a:lvl4pPr marL="1600200" indent="-228600" defTabSz="457200">
              <a:spcBef>
                <a:spcPts val="500"/>
              </a:spcBef>
              <a:buClr>
                <a:srgbClr val="708B7E"/>
              </a:buClr>
              <a:buSzPct val="50000"/>
              <a:buFont typeface="Wingdings" panose="05000000000000000000" pitchFamily="2" charset="2"/>
              <a:buChar char="u"/>
              <a:defRPr sz="2000">
                <a:solidFill>
                  <a:srgbClr val="000049"/>
                </a:solidFill>
                <a:latin typeface="Century Schoolbook"/>
                <a:ea typeface="ＭＳ Ｐ明朝" panose="02020600040205080304" pitchFamily="18" charset="-128"/>
              </a:defRPr>
            </a:lvl4pPr>
            <a:lvl5pPr marL="2057400" indent="-228600" defTabSz="457200">
              <a:spcBef>
                <a:spcPts val="500"/>
              </a:spcBef>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5pPr>
            <a:lvl6pPr marL="25146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6pPr>
            <a:lvl7pPr marL="29718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7pPr>
            <a:lvl8pPr marL="34290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8pPr>
            <a:lvl9pPr marL="38862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9pPr>
          </a:lstStyle>
          <a:p>
            <a:pPr eaLnBrk="1" hangingPunct="1">
              <a:spcBef>
                <a:spcPct val="0"/>
              </a:spcBef>
              <a:buClrTx/>
              <a:buSzTx/>
              <a:buFontTx/>
              <a:buNone/>
            </a:pPr>
            <a:r>
              <a:rPr lang="ja-JP" altLang="en-US" b="1" dirty="0">
                <a:solidFill>
                  <a:schemeClr val="tx2"/>
                </a:solidFill>
                <a:latin typeface="ヒラギノ角ゴ Std W8"/>
                <a:ea typeface="ヒラギノ角ゴ Std W8"/>
                <a:cs typeface="ヒラギノ角ゴ Std W8"/>
              </a:rPr>
              <a:t>２万ドル</a:t>
            </a:r>
            <a:endParaRPr lang="en-US" altLang="ja-JP" b="1" dirty="0">
              <a:solidFill>
                <a:schemeClr val="tx2"/>
              </a:solidFill>
              <a:latin typeface="ヒラギノ角ゴ Std W8"/>
              <a:ea typeface="ヒラギノ角ゴ Std W8"/>
              <a:cs typeface="ヒラギノ角ゴ Std W8"/>
            </a:endParaRPr>
          </a:p>
        </p:txBody>
      </p:sp>
      <p:sp>
        <p:nvSpPr>
          <p:cNvPr id="10" name="テキスト ボックス 33"/>
          <p:cNvSpPr txBox="1">
            <a:spLocks noChangeArrowheads="1"/>
          </p:cNvSpPr>
          <p:nvPr/>
        </p:nvSpPr>
        <p:spPr bwMode="auto">
          <a:xfrm>
            <a:off x="4599781" y="3086894"/>
            <a:ext cx="20161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ts val="800"/>
              </a:spcBef>
              <a:buClr>
                <a:srgbClr val="826285"/>
              </a:buClr>
              <a:buSzPct val="60000"/>
              <a:buFont typeface="Wingdings" panose="05000000000000000000" pitchFamily="2" charset="2"/>
              <a:buChar char="u"/>
              <a:defRPr sz="3200">
                <a:solidFill>
                  <a:srgbClr val="000049"/>
                </a:solidFill>
                <a:latin typeface="Century Schoolbook"/>
                <a:ea typeface="ＭＳ Ｐ明朝" panose="02020600040205080304" pitchFamily="18" charset="-128"/>
              </a:defRPr>
            </a:lvl1pPr>
            <a:lvl2pPr marL="742950" indent="-285750" defTabSz="457200">
              <a:spcBef>
                <a:spcPts val="700"/>
              </a:spcBef>
              <a:buClr>
                <a:srgbClr val="898995"/>
              </a:buClr>
              <a:buSzPct val="55000"/>
              <a:buFont typeface="Wingdings" panose="05000000000000000000" pitchFamily="2" charset="2"/>
              <a:buChar char="u"/>
              <a:defRPr sz="2800">
                <a:solidFill>
                  <a:srgbClr val="000049"/>
                </a:solidFill>
                <a:latin typeface="Century Schoolbook"/>
                <a:ea typeface="ＭＳ Ｐ明朝" panose="02020600040205080304" pitchFamily="18" charset="-128"/>
              </a:defRPr>
            </a:lvl2pPr>
            <a:lvl3pPr marL="1143000" indent="-228600" defTabSz="457200">
              <a:spcBef>
                <a:spcPts val="600"/>
              </a:spcBef>
              <a:buClr>
                <a:srgbClr val="906351"/>
              </a:buClr>
              <a:buSzPct val="55000"/>
              <a:buFont typeface="Wingdings" panose="05000000000000000000" pitchFamily="2" charset="2"/>
              <a:buChar char="u"/>
              <a:defRPr sz="2400">
                <a:solidFill>
                  <a:srgbClr val="000049"/>
                </a:solidFill>
                <a:latin typeface="Century Schoolbook"/>
                <a:ea typeface="ＭＳ Ｐ明朝" panose="02020600040205080304" pitchFamily="18" charset="-128"/>
              </a:defRPr>
            </a:lvl3pPr>
            <a:lvl4pPr marL="1600200" indent="-228600" defTabSz="457200">
              <a:spcBef>
                <a:spcPts val="500"/>
              </a:spcBef>
              <a:buClr>
                <a:srgbClr val="708B7E"/>
              </a:buClr>
              <a:buSzPct val="50000"/>
              <a:buFont typeface="Wingdings" panose="05000000000000000000" pitchFamily="2" charset="2"/>
              <a:buChar char="u"/>
              <a:defRPr sz="2000">
                <a:solidFill>
                  <a:srgbClr val="000049"/>
                </a:solidFill>
                <a:latin typeface="Century Schoolbook"/>
                <a:ea typeface="ＭＳ Ｐ明朝" panose="02020600040205080304" pitchFamily="18" charset="-128"/>
              </a:defRPr>
            </a:lvl4pPr>
            <a:lvl5pPr marL="2057400" indent="-228600" defTabSz="457200">
              <a:spcBef>
                <a:spcPts val="500"/>
              </a:spcBef>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5pPr>
            <a:lvl6pPr marL="25146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6pPr>
            <a:lvl7pPr marL="29718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7pPr>
            <a:lvl8pPr marL="34290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8pPr>
            <a:lvl9pPr marL="38862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9pPr>
          </a:lstStyle>
          <a:p>
            <a:pPr eaLnBrk="1" hangingPunct="1">
              <a:spcBef>
                <a:spcPct val="0"/>
              </a:spcBef>
              <a:buClrTx/>
              <a:buSzTx/>
              <a:buFontTx/>
              <a:buNone/>
            </a:pPr>
            <a:r>
              <a:rPr lang="ja-JP" altLang="en-US" b="1" dirty="0">
                <a:solidFill>
                  <a:srgbClr val="FF0000"/>
                </a:solidFill>
                <a:latin typeface="ヒラギノ角ゴ Std W8"/>
                <a:ea typeface="ヒラギノ角ゴ Std W8"/>
                <a:cs typeface="ヒラギノ角ゴ Std W8"/>
              </a:rPr>
              <a:t>２万ドル</a:t>
            </a:r>
            <a:endParaRPr lang="en-US" altLang="ja-JP" b="1" dirty="0">
              <a:solidFill>
                <a:srgbClr val="FF0000"/>
              </a:solidFill>
              <a:latin typeface="ヒラギノ角ゴ Std W8"/>
              <a:ea typeface="ヒラギノ角ゴ Std W8"/>
              <a:cs typeface="ヒラギノ角ゴ Std W8"/>
            </a:endParaRPr>
          </a:p>
        </p:txBody>
      </p:sp>
      <p:sp>
        <p:nvSpPr>
          <p:cNvPr id="11" name="テキスト ボックス 33"/>
          <p:cNvSpPr txBox="1">
            <a:spLocks noChangeArrowheads="1"/>
          </p:cNvSpPr>
          <p:nvPr/>
        </p:nvSpPr>
        <p:spPr bwMode="auto">
          <a:xfrm>
            <a:off x="6678612" y="3088482"/>
            <a:ext cx="20161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spcBef>
                <a:spcPts val="800"/>
              </a:spcBef>
              <a:buClr>
                <a:srgbClr val="826285"/>
              </a:buClr>
              <a:buSzPct val="60000"/>
              <a:buFont typeface="Wingdings" panose="05000000000000000000" pitchFamily="2" charset="2"/>
              <a:buChar char="u"/>
              <a:defRPr sz="3200">
                <a:solidFill>
                  <a:srgbClr val="000049"/>
                </a:solidFill>
                <a:latin typeface="Century Schoolbook"/>
                <a:ea typeface="ＭＳ Ｐ明朝" panose="02020600040205080304" pitchFamily="18" charset="-128"/>
              </a:defRPr>
            </a:lvl1pPr>
            <a:lvl2pPr marL="742950" indent="-285750" defTabSz="457200">
              <a:spcBef>
                <a:spcPts val="700"/>
              </a:spcBef>
              <a:buClr>
                <a:srgbClr val="898995"/>
              </a:buClr>
              <a:buSzPct val="55000"/>
              <a:buFont typeface="Wingdings" panose="05000000000000000000" pitchFamily="2" charset="2"/>
              <a:buChar char="u"/>
              <a:defRPr sz="2800">
                <a:solidFill>
                  <a:srgbClr val="000049"/>
                </a:solidFill>
                <a:latin typeface="Century Schoolbook"/>
                <a:ea typeface="ＭＳ Ｐ明朝" panose="02020600040205080304" pitchFamily="18" charset="-128"/>
              </a:defRPr>
            </a:lvl2pPr>
            <a:lvl3pPr marL="1143000" indent="-228600" defTabSz="457200">
              <a:spcBef>
                <a:spcPts val="600"/>
              </a:spcBef>
              <a:buClr>
                <a:srgbClr val="906351"/>
              </a:buClr>
              <a:buSzPct val="55000"/>
              <a:buFont typeface="Wingdings" panose="05000000000000000000" pitchFamily="2" charset="2"/>
              <a:buChar char="u"/>
              <a:defRPr sz="2400">
                <a:solidFill>
                  <a:srgbClr val="000049"/>
                </a:solidFill>
                <a:latin typeface="Century Schoolbook"/>
                <a:ea typeface="ＭＳ Ｐ明朝" panose="02020600040205080304" pitchFamily="18" charset="-128"/>
              </a:defRPr>
            </a:lvl3pPr>
            <a:lvl4pPr marL="1600200" indent="-228600" defTabSz="457200">
              <a:spcBef>
                <a:spcPts val="500"/>
              </a:spcBef>
              <a:buClr>
                <a:srgbClr val="708B7E"/>
              </a:buClr>
              <a:buSzPct val="50000"/>
              <a:buFont typeface="Wingdings" panose="05000000000000000000" pitchFamily="2" charset="2"/>
              <a:buChar char="u"/>
              <a:defRPr sz="2000">
                <a:solidFill>
                  <a:srgbClr val="000049"/>
                </a:solidFill>
                <a:latin typeface="Century Schoolbook"/>
                <a:ea typeface="ＭＳ Ｐ明朝" panose="02020600040205080304" pitchFamily="18" charset="-128"/>
              </a:defRPr>
            </a:lvl4pPr>
            <a:lvl5pPr marL="2057400" indent="-228600" defTabSz="457200">
              <a:spcBef>
                <a:spcPts val="500"/>
              </a:spcBef>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5pPr>
            <a:lvl6pPr marL="25146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6pPr>
            <a:lvl7pPr marL="29718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7pPr>
            <a:lvl8pPr marL="34290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8pPr>
            <a:lvl9pPr marL="38862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9pPr>
          </a:lstStyle>
          <a:p>
            <a:pPr eaLnBrk="1" hangingPunct="1">
              <a:spcBef>
                <a:spcPct val="0"/>
              </a:spcBef>
              <a:buClrTx/>
              <a:buSzTx/>
              <a:buFontTx/>
              <a:buNone/>
            </a:pPr>
            <a:r>
              <a:rPr lang="ja-JP" altLang="en-US" b="1" dirty="0">
                <a:solidFill>
                  <a:srgbClr val="FF0000"/>
                </a:solidFill>
                <a:latin typeface="ヒラギノ角ゴ Std W8"/>
                <a:ea typeface="ヒラギノ角ゴ Std W8"/>
                <a:cs typeface="ヒラギノ角ゴ Std W8"/>
              </a:rPr>
              <a:t>２万ドル</a:t>
            </a:r>
            <a:endParaRPr lang="en-US" altLang="ja-JP" b="1" dirty="0">
              <a:solidFill>
                <a:srgbClr val="FF0000"/>
              </a:solidFill>
              <a:latin typeface="ヒラギノ角ゴ Std W8"/>
              <a:ea typeface="ヒラギノ角ゴ Std W8"/>
              <a:cs typeface="ヒラギノ角ゴ Std W8"/>
            </a:endParaRPr>
          </a:p>
        </p:txBody>
      </p:sp>
      <p:sp>
        <p:nvSpPr>
          <p:cNvPr id="12" name="正方形/長方形 10"/>
          <p:cNvSpPr>
            <a:spLocks noChangeArrowheads="1"/>
          </p:cNvSpPr>
          <p:nvPr/>
        </p:nvSpPr>
        <p:spPr bwMode="auto">
          <a:xfrm>
            <a:off x="6408738" y="2697163"/>
            <a:ext cx="3633787" cy="460375"/>
          </a:xfrm>
          <a:prstGeom prst="rect">
            <a:avLst/>
          </a:prstGeom>
          <a:solidFill>
            <a:srgbClr val="FFD9E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57200">
              <a:spcBef>
                <a:spcPts val="800"/>
              </a:spcBef>
              <a:buClr>
                <a:srgbClr val="826285"/>
              </a:buClr>
              <a:buSzPct val="60000"/>
              <a:buFont typeface="Wingdings" panose="05000000000000000000" pitchFamily="2" charset="2"/>
              <a:buChar char="u"/>
              <a:defRPr sz="3200">
                <a:solidFill>
                  <a:srgbClr val="000049"/>
                </a:solidFill>
                <a:latin typeface="Century Schoolbook"/>
                <a:ea typeface="ＭＳ Ｐ明朝" panose="02020600040205080304" pitchFamily="18" charset="-128"/>
              </a:defRPr>
            </a:lvl1pPr>
            <a:lvl2pPr marL="742950" indent="-285750" defTabSz="457200">
              <a:spcBef>
                <a:spcPts val="700"/>
              </a:spcBef>
              <a:buClr>
                <a:srgbClr val="898995"/>
              </a:buClr>
              <a:buSzPct val="55000"/>
              <a:buFont typeface="Wingdings" panose="05000000000000000000" pitchFamily="2" charset="2"/>
              <a:buChar char="u"/>
              <a:defRPr sz="2800">
                <a:solidFill>
                  <a:srgbClr val="000049"/>
                </a:solidFill>
                <a:latin typeface="Century Schoolbook"/>
                <a:ea typeface="ＭＳ Ｐ明朝" panose="02020600040205080304" pitchFamily="18" charset="-128"/>
              </a:defRPr>
            </a:lvl2pPr>
            <a:lvl3pPr marL="1143000" indent="-228600" defTabSz="457200">
              <a:spcBef>
                <a:spcPts val="600"/>
              </a:spcBef>
              <a:buClr>
                <a:srgbClr val="906351"/>
              </a:buClr>
              <a:buSzPct val="55000"/>
              <a:buFont typeface="Wingdings" panose="05000000000000000000" pitchFamily="2" charset="2"/>
              <a:buChar char="u"/>
              <a:defRPr sz="2400">
                <a:solidFill>
                  <a:srgbClr val="000049"/>
                </a:solidFill>
                <a:latin typeface="Century Schoolbook"/>
                <a:ea typeface="ＭＳ Ｐ明朝" panose="02020600040205080304" pitchFamily="18" charset="-128"/>
              </a:defRPr>
            </a:lvl3pPr>
            <a:lvl4pPr marL="1600200" indent="-228600" defTabSz="457200">
              <a:spcBef>
                <a:spcPts val="500"/>
              </a:spcBef>
              <a:buClr>
                <a:srgbClr val="708B7E"/>
              </a:buClr>
              <a:buSzPct val="50000"/>
              <a:buFont typeface="Wingdings" panose="05000000000000000000" pitchFamily="2" charset="2"/>
              <a:buChar char="u"/>
              <a:defRPr sz="2000">
                <a:solidFill>
                  <a:srgbClr val="000049"/>
                </a:solidFill>
                <a:latin typeface="Century Schoolbook"/>
                <a:ea typeface="ＭＳ Ｐ明朝" panose="02020600040205080304" pitchFamily="18" charset="-128"/>
              </a:defRPr>
            </a:lvl4pPr>
            <a:lvl5pPr marL="2057400" indent="-228600" defTabSz="457200">
              <a:spcBef>
                <a:spcPts val="500"/>
              </a:spcBef>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5pPr>
            <a:lvl6pPr marL="25146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6pPr>
            <a:lvl7pPr marL="29718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7pPr>
            <a:lvl8pPr marL="34290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8pPr>
            <a:lvl9pPr marL="38862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9pPr>
          </a:lstStyle>
          <a:p>
            <a:pPr eaLnBrk="1" hangingPunct="1">
              <a:spcBef>
                <a:spcPct val="0"/>
              </a:spcBef>
              <a:buClrTx/>
              <a:buSzTx/>
              <a:buFontTx/>
              <a:buNone/>
            </a:pPr>
            <a:r>
              <a:rPr lang="en-US" altLang="ja-JP" sz="2400" b="1">
                <a:solidFill>
                  <a:srgbClr val="FFFF00"/>
                </a:solidFill>
                <a:latin typeface="ヒラギノ角ゴ StdN W8"/>
                <a:ea typeface="ヒラギノ角ゴ StdN W8"/>
                <a:cs typeface="ヒラギノ角ゴ StdN W8"/>
              </a:rPr>
              <a:t> </a:t>
            </a:r>
            <a:r>
              <a:rPr lang="ja-JP" altLang="en-US" sz="2400">
                <a:solidFill>
                  <a:srgbClr val="1E1C11"/>
                </a:solidFill>
                <a:latin typeface="ヒラギノ角ゴ Std W8"/>
                <a:ea typeface="ヒラギノ角ゴ Std W8"/>
                <a:cs typeface="ヒラギノ角ゴ Std W8"/>
              </a:rPr>
              <a:t>国際財団活動資金</a:t>
            </a:r>
            <a:r>
              <a:rPr lang="en-US" altLang="ja-JP" sz="2400" b="1">
                <a:solidFill>
                  <a:srgbClr val="1E1C11"/>
                </a:solidFill>
                <a:latin typeface="ヒラギノ角ゴ StdN W8"/>
                <a:ea typeface="ヒラギノ角ゴ StdN W8"/>
                <a:cs typeface="ヒラギノ角ゴ StdN W8"/>
              </a:rPr>
              <a:t>(WF) </a:t>
            </a:r>
            <a:endParaRPr lang="en-US" altLang="ja-JP" sz="2400">
              <a:solidFill>
                <a:srgbClr val="1E1C11"/>
              </a:solidFill>
              <a:latin typeface="ヒラギノ角ゴ Std W8"/>
              <a:ea typeface="ヒラギノ角ゴ Std W8"/>
              <a:cs typeface="ヒラギノ角ゴ Std W8"/>
            </a:endParaRPr>
          </a:p>
        </p:txBody>
      </p:sp>
      <p:sp>
        <p:nvSpPr>
          <p:cNvPr id="13" name="下矢印 19"/>
          <p:cNvSpPr/>
          <p:nvPr/>
        </p:nvSpPr>
        <p:spPr>
          <a:xfrm>
            <a:off x="3212703" y="3672682"/>
            <a:ext cx="333375" cy="803275"/>
          </a:xfrm>
          <a:custGeom>
            <a:avLst>
              <a:gd name="f0" fmla="val 17118"/>
              <a:gd name="f1" fmla="val 5400"/>
            </a:avLst>
            <a:gdLst>
              <a:gd name="f2" fmla="val 10800000"/>
              <a:gd name="f3" fmla="val 5400000"/>
              <a:gd name="f4" fmla="val 180"/>
              <a:gd name="f5" fmla="val w"/>
              <a:gd name="f6" fmla="val h"/>
              <a:gd name="f7" fmla="val 0"/>
              <a:gd name="f8" fmla="val 21600"/>
              <a:gd name="f9" fmla="val 10800"/>
              <a:gd name="f10" fmla="+- 0 0 -270"/>
              <a:gd name="f11" fmla="+- 0 0 -90"/>
              <a:gd name="f12" fmla="*/ f5 1 21600"/>
              <a:gd name="f13" fmla="*/ f6 1 21600"/>
              <a:gd name="f14" fmla="+- f8 0 f7"/>
              <a:gd name="f15" fmla="pin 0 f1 10800"/>
              <a:gd name="f16" fmla="pin 0 f0 21600"/>
              <a:gd name="f17" fmla="*/ f10 f2 1"/>
              <a:gd name="f18" fmla="*/ f11 f2 1"/>
              <a:gd name="f19" fmla="val f15"/>
              <a:gd name="f20" fmla="val f16"/>
              <a:gd name="f21" fmla="*/ f14 1 21600"/>
              <a:gd name="f22" fmla="*/ f15 f12 1"/>
              <a:gd name="f23" fmla="*/ f16 f13 1"/>
              <a:gd name="f24" fmla="*/ f17 1 f4"/>
              <a:gd name="f25" fmla="*/ f18 1 f4"/>
              <a:gd name="f26" fmla="+- 21600 0 f19"/>
              <a:gd name="f27" fmla="+- 21600 0 f20"/>
              <a:gd name="f28" fmla="*/ 0 f21 1"/>
              <a:gd name="f29" fmla="*/ 21600 f21 1"/>
              <a:gd name="f30" fmla="*/ f19 f12 1"/>
              <a:gd name="f31" fmla="*/ f20 f13 1"/>
              <a:gd name="f32" fmla="+- f24 0 f3"/>
              <a:gd name="f33" fmla="+- f25 0 f3"/>
              <a:gd name="f34" fmla="*/ f27 f19 1"/>
              <a:gd name="f35" fmla="*/ f28 1 f21"/>
              <a:gd name="f36" fmla="*/ f29 1 f21"/>
              <a:gd name="f37" fmla="*/ f26 f12 1"/>
              <a:gd name="f38" fmla="*/ f34 1 10800"/>
              <a:gd name="f39" fmla="*/ f35 f13 1"/>
              <a:gd name="f40" fmla="*/ f35 f12 1"/>
              <a:gd name="f41" fmla="*/ f36 f12 1"/>
              <a:gd name="f42" fmla="+- f20 f38 0"/>
              <a:gd name="f43" fmla="*/ f42 f13 1"/>
            </a:gdLst>
            <a:ahLst>
              <a:ahXY gdRefX="f1" minX="f7" maxX="f9" gdRefY="f0" minY="f7" maxY="f8">
                <a:pos x="f22" y="f23"/>
              </a:ahXY>
            </a:ahLst>
            <a:cxnLst>
              <a:cxn ang="3cd4">
                <a:pos x="hc" y="t"/>
              </a:cxn>
              <a:cxn ang="0">
                <a:pos x="r" y="vc"/>
              </a:cxn>
              <a:cxn ang="cd4">
                <a:pos x="hc" y="b"/>
              </a:cxn>
              <a:cxn ang="cd2">
                <a:pos x="l" y="vc"/>
              </a:cxn>
              <a:cxn ang="f32">
                <a:pos x="f40" y="f31"/>
              </a:cxn>
              <a:cxn ang="f33">
                <a:pos x="f41" y="f31"/>
              </a:cxn>
            </a:cxnLst>
            <a:rect l="f30" t="f39" r="f37" b="f43"/>
            <a:pathLst>
              <a:path w="21600" h="21600">
                <a:moveTo>
                  <a:pt x="f19" y="f7"/>
                </a:moveTo>
                <a:lnTo>
                  <a:pt x="f19" y="f20"/>
                </a:lnTo>
                <a:lnTo>
                  <a:pt x="f7" y="f20"/>
                </a:lnTo>
                <a:lnTo>
                  <a:pt x="f9" y="f8"/>
                </a:lnTo>
                <a:lnTo>
                  <a:pt x="f8" y="f20"/>
                </a:lnTo>
                <a:lnTo>
                  <a:pt x="f26" y="f20"/>
                </a:lnTo>
                <a:lnTo>
                  <a:pt x="f26" y="f7"/>
                </a:lnTo>
                <a:close/>
              </a:path>
            </a:pathLst>
          </a:custGeom>
          <a:gradFill>
            <a:gsLst>
              <a:gs pos="0">
                <a:srgbClr val="9BC1FF"/>
              </a:gs>
              <a:gs pos="100000">
                <a:srgbClr val="3F80CD"/>
              </a:gs>
            </a:gsLst>
            <a:lin ang="5400000"/>
          </a:gradFill>
          <a:ln w="9528">
            <a:solidFill>
              <a:srgbClr val="4A7EBB"/>
            </a:solidFill>
            <a:prstDash val="solid"/>
            <a:miter/>
          </a:ln>
          <a:effectLst>
            <a:outerShdw dist="22997" dir="5400000" algn="tl">
              <a:srgbClr val="808080">
                <a:alpha val="34999"/>
              </a:srgbClr>
            </a:outerShdw>
          </a:effectLst>
        </p:spPr>
        <p:txBody>
          <a:bodyPr anchor="ctr" anchorCtr="1"/>
          <a:lstStyle/>
          <a:p>
            <a:pPr algn="ctr" defTabSz="457200" eaLnBrk="1" fontAlgn="auto" hangingPunct="1">
              <a:spcBef>
                <a:spcPts val="0"/>
              </a:spcBef>
              <a:spcAft>
                <a:spcPts val="0"/>
              </a:spcAft>
              <a:defRPr sz="1800" b="0" i="0" u="none" strike="noStrike" kern="0" cap="none" spc="0" baseline="0">
                <a:solidFill>
                  <a:srgbClr val="000000"/>
                </a:solidFill>
                <a:uFillTx/>
              </a:defRPr>
            </a:pPr>
            <a:endParaRPr lang="en-US" kern="0">
              <a:solidFill>
                <a:srgbClr val="FFFFFF"/>
              </a:solidFill>
              <a:latin typeface="Consolas"/>
              <a:ea typeface="HGゴシックE"/>
              <a:cs typeface="ＭＳ Ｐゴシック"/>
            </a:endParaRPr>
          </a:p>
        </p:txBody>
      </p:sp>
      <p:sp>
        <p:nvSpPr>
          <p:cNvPr id="14" name="下矢印 19"/>
          <p:cNvSpPr/>
          <p:nvPr/>
        </p:nvSpPr>
        <p:spPr>
          <a:xfrm>
            <a:off x="5414763" y="3672681"/>
            <a:ext cx="333375" cy="803275"/>
          </a:xfrm>
          <a:custGeom>
            <a:avLst>
              <a:gd name="f0" fmla="val 17118"/>
              <a:gd name="f1" fmla="val 5400"/>
            </a:avLst>
            <a:gdLst>
              <a:gd name="f2" fmla="val 10800000"/>
              <a:gd name="f3" fmla="val 5400000"/>
              <a:gd name="f4" fmla="val 180"/>
              <a:gd name="f5" fmla="val w"/>
              <a:gd name="f6" fmla="val h"/>
              <a:gd name="f7" fmla="val 0"/>
              <a:gd name="f8" fmla="val 21600"/>
              <a:gd name="f9" fmla="val 10800"/>
              <a:gd name="f10" fmla="+- 0 0 -270"/>
              <a:gd name="f11" fmla="+- 0 0 -90"/>
              <a:gd name="f12" fmla="*/ f5 1 21600"/>
              <a:gd name="f13" fmla="*/ f6 1 21600"/>
              <a:gd name="f14" fmla="+- f8 0 f7"/>
              <a:gd name="f15" fmla="pin 0 f1 10800"/>
              <a:gd name="f16" fmla="pin 0 f0 21600"/>
              <a:gd name="f17" fmla="*/ f10 f2 1"/>
              <a:gd name="f18" fmla="*/ f11 f2 1"/>
              <a:gd name="f19" fmla="val f15"/>
              <a:gd name="f20" fmla="val f16"/>
              <a:gd name="f21" fmla="*/ f14 1 21600"/>
              <a:gd name="f22" fmla="*/ f15 f12 1"/>
              <a:gd name="f23" fmla="*/ f16 f13 1"/>
              <a:gd name="f24" fmla="*/ f17 1 f4"/>
              <a:gd name="f25" fmla="*/ f18 1 f4"/>
              <a:gd name="f26" fmla="+- 21600 0 f19"/>
              <a:gd name="f27" fmla="+- 21600 0 f20"/>
              <a:gd name="f28" fmla="*/ 0 f21 1"/>
              <a:gd name="f29" fmla="*/ 21600 f21 1"/>
              <a:gd name="f30" fmla="*/ f19 f12 1"/>
              <a:gd name="f31" fmla="*/ f20 f13 1"/>
              <a:gd name="f32" fmla="+- f24 0 f3"/>
              <a:gd name="f33" fmla="+- f25 0 f3"/>
              <a:gd name="f34" fmla="*/ f27 f19 1"/>
              <a:gd name="f35" fmla="*/ f28 1 f21"/>
              <a:gd name="f36" fmla="*/ f29 1 f21"/>
              <a:gd name="f37" fmla="*/ f26 f12 1"/>
              <a:gd name="f38" fmla="*/ f34 1 10800"/>
              <a:gd name="f39" fmla="*/ f35 f13 1"/>
              <a:gd name="f40" fmla="*/ f35 f12 1"/>
              <a:gd name="f41" fmla="*/ f36 f12 1"/>
              <a:gd name="f42" fmla="+- f20 f38 0"/>
              <a:gd name="f43" fmla="*/ f42 f13 1"/>
            </a:gdLst>
            <a:ahLst>
              <a:ahXY gdRefX="f1" minX="f7" maxX="f9" gdRefY="f0" minY="f7" maxY="f8">
                <a:pos x="f22" y="f23"/>
              </a:ahXY>
            </a:ahLst>
            <a:cxnLst>
              <a:cxn ang="3cd4">
                <a:pos x="hc" y="t"/>
              </a:cxn>
              <a:cxn ang="0">
                <a:pos x="r" y="vc"/>
              </a:cxn>
              <a:cxn ang="cd4">
                <a:pos x="hc" y="b"/>
              </a:cxn>
              <a:cxn ang="cd2">
                <a:pos x="l" y="vc"/>
              </a:cxn>
              <a:cxn ang="f32">
                <a:pos x="f40" y="f31"/>
              </a:cxn>
              <a:cxn ang="f33">
                <a:pos x="f41" y="f31"/>
              </a:cxn>
            </a:cxnLst>
            <a:rect l="f30" t="f39" r="f37" b="f43"/>
            <a:pathLst>
              <a:path w="21600" h="21600">
                <a:moveTo>
                  <a:pt x="f19" y="f7"/>
                </a:moveTo>
                <a:lnTo>
                  <a:pt x="f19" y="f20"/>
                </a:lnTo>
                <a:lnTo>
                  <a:pt x="f7" y="f20"/>
                </a:lnTo>
                <a:lnTo>
                  <a:pt x="f9" y="f8"/>
                </a:lnTo>
                <a:lnTo>
                  <a:pt x="f8" y="f20"/>
                </a:lnTo>
                <a:lnTo>
                  <a:pt x="f26" y="f20"/>
                </a:lnTo>
                <a:lnTo>
                  <a:pt x="f26" y="f7"/>
                </a:lnTo>
                <a:close/>
              </a:path>
            </a:pathLst>
          </a:custGeom>
          <a:gradFill>
            <a:gsLst>
              <a:gs pos="0">
                <a:srgbClr val="9BC1FF"/>
              </a:gs>
              <a:gs pos="100000">
                <a:srgbClr val="3F80CD"/>
              </a:gs>
            </a:gsLst>
            <a:lin ang="5400000"/>
          </a:gradFill>
          <a:ln w="9528">
            <a:solidFill>
              <a:srgbClr val="4A7EBB"/>
            </a:solidFill>
            <a:prstDash val="solid"/>
            <a:miter/>
          </a:ln>
          <a:effectLst>
            <a:outerShdw dist="22997" dir="5400000" algn="tl">
              <a:srgbClr val="808080">
                <a:alpha val="34999"/>
              </a:srgbClr>
            </a:outerShdw>
          </a:effectLst>
        </p:spPr>
        <p:txBody>
          <a:bodyPr anchor="ctr" anchorCtr="1"/>
          <a:lstStyle/>
          <a:p>
            <a:pPr algn="ctr" defTabSz="457200" eaLnBrk="1" fontAlgn="auto" hangingPunct="1">
              <a:spcBef>
                <a:spcPts val="0"/>
              </a:spcBef>
              <a:spcAft>
                <a:spcPts val="0"/>
              </a:spcAft>
              <a:defRPr sz="1800" b="0" i="0" u="none" strike="noStrike" kern="0" cap="none" spc="0" baseline="0">
                <a:solidFill>
                  <a:srgbClr val="000000"/>
                </a:solidFill>
                <a:uFillTx/>
              </a:defRPr>
            </a:pPr>
            <a:endParaRPr lang="en-US" kern="0">
              <a:solidFill>
                <a:srgbClr val="FFFFFF"/>
              </a:solidFill>
              <a:latin typeface="Consolas"/>
              <a:ea typeface="HGゴシックE"/>
              <a:cs typeface="ＭＳ Ｐゴシック"/>
            </a:endParaRPr>
          </a:p>
        </p:txBody>
      </p:sp>
      <p:sp>
        <p:nvSpPr>
          <p:cNvPr id="15" name="下矢印 19"/>
          <p:cNvSpPr/>
          <p:nvPr/>
        </p:nvSpPr>
        <p:spPr>
          <a:xfrm>
            <a:off x="7519986" y="3672682"/>
            <a:ext cx="333375" cy="803275"/>
          </a:xfrm>
          <a:custGeom>
            <a:avLst>
              <a:gd name="f0" fmla="val 17118"/>
              <a:gd name="f1" fmla="val 5400"/>
            </a:avLst>
            <a:gdLst>
              <a:gd name="f2" fmla="val 10800000"/>
              <a:gd name="f3" fmla="val 5400000"/>
              <a:gd name="f4" fmla="val 180"/>
              <a:gd name="f5" fmla="val w"/>
              <a:gd name="f6" fmla="val h"/>
              <a:gd name="f7" fmla="val 0"/>
              <a:gd name="f8" fmla="val 21600"/>
              <a:gd name="f9" fmla="val 10800"/>
              <a:gd name="f10" fmla="+- 0 0 -270"/>
              <a:gd name="f11" fmla="+- 0 0 -90"/>
              <a:gd name="f12" fmla="*/ f5 1 21600"/>
              <a:gd name="f13" fmla="*/ f6 1 21600"/>
              <a:gd name="f14" fmla="+- f8 0 f7"/>
              <a:gd name="f15" fmla="pin 0 f1 10800"/>
              <a:gd name="f16" fmla="pin 0 f0 21600"/>
              <a:gd name="f17" fmla="*/ f10 f2 1"/>
              <a:gd name="f18" fmla="*/ f11 f2 1"/>
              <a:gd name="f19" fmla="val f15"/>
              <a:gd name="f20" fmla="val f16"/>
              <a:gd name="f21" fmla="*/ f14 1 21600"/>
              <a:gd name="f22" fmla="*/ f15 f12 1"/>
              <a:gd name="f23" fmla="*/ f16 f13 1"/>
              <a:gd name="f24" fmla="*/ f17 1 f4"/>
              <a:gd name="f25" fmla="*/ f18 1 f4"/>
              <a:gd name="f26" fmla="+- 21600 0 f19"/>
              <a:gd name="f27" fmla="+- 21600 0 f20"/>
              <a:gd name="f28" fmla="*/ 0 f21 1"/>
              <a:gd name="f29" fmla="*/ 21600 f21 1"/>
              <a:gd name="f30" fmla="*/ f19 f12 1"/>
              <a:gd name="f31" fmla="*/ f20 f13 1"/>
              <a:gd name="f32" fmla="+- f24 0 f3"/>
              <a:gd name="f33" fmla="+- f25 0 f3"/>
              <a:gd name="f34" fmla="*/ f27 f19 1"/>
              <a:gd name="f35" fmla="*/ f28 1 f21"/>
              <a:gd name="f36" fmla="*/ f29 1 f21"/>
              <a:gd name="f37" fmla="*/ f26 f12 1"/>
              <a:gd name="f38" fmla="*/ f34 1 10800"/>
              <a:gd name="f39" fmla="*/ f35 f13 1"/>
              <a:gd name="f40" fmla="*/ f35 f12 1"/>
              <a:gd name="f41" fmla="*/ f36 f12 1"/>
              <a:gd name="f42" fmla="+- f20 f38 0"/>
              <a:gd name="f43" fmla="*/ f42 f13 1"/>
            </a:gdLst>
            <a:ahLst>
              <a:ahXY gdRefX="f1" minX="f7" maxX="f9" gdRefY="f0" minY="f7" maxY="f8">
                <a:pos x="f22" y="f23"/>
              </a:ahXY>
            </a:ahLst>
            <a:cxnLst>
              <a:cxn ang="3cd4">
                <a:pos x="hc" y="t"/>
              </a:cxn>
              <a:cxn ang="0">
                <a:pos x="r" y="vc"/>
              </a:cxn>
              <a:cxn ang="cd4">
                <a:pos x="hc" y="b"/>
              </a:cxn>
              <a:cxn ang="cd2">
                <a:pos x="l" y="vc"/>
              </a:cxn>
              <a:cxn ang="f32">
                <a:pos x="f40" y="f31"/>
              </a:cxn>
              <a:cxn ang="f33">
                <a:pos x="f41" y="f31"/>
              </a:cxn>
            </a:cxnLst>
            <a:rect l="f30" t="f39" r="f37" b="f43"/>
            <a:pathLst>
              <a:path w="21600" h="21600">
                <a:moveTo>
                  <a:pt x="f19" y="f7"/>
                </a:moveTo>
                <a:lnTo>
                  <a:pt x="f19" y="f20"/>
                </a:lnTo>
                <a:lnTo>
                  <a:pt x="f7" y="f20"/>
                </a:lnTo>
                <a:lnTo>
                  <a:pt x="f9" y="f8"/>
                </a:lnTo>
                <a:lnTo>
                  <a:pt x="f8" y="f20"/>
                </a:lnTo>
                <a:lnTo>
                  <a:pt x="f26" y="f20"/>
                </a:lnTo>
                <a:lnTo>
                  <a:pt x="f26" y="f7"/>
                </a:lnTo>
                <a:close/>
              </a:path>
            </a:pathLst>
          </a:custGeom>
          <a:gradFill>
            <a:gsLst>
              <a:gs pos="0">
                <a:srgbClr val="9BC1FF"/>
              </a:gs>
              <a:gs pos="100000">
                <a:srgbClr val="3F80CD"/>
              </a:gs>
            </a:gsLst>
            <a:lin ang="5400000"/>
          </a:gradFill>
          <a:ln w="9528">
            <a:solidFill>
              <a:srgbClr val="4A7EBB"/>
            </a:solidFill>
            <a:prstDash val="solid"/>
            <a:miter/>
          </a:ln>
          <a:effectLst>
            <a:outerShdw dist="22997" dir="5400000" algn="tl">
              <a:srgbClr val="808080">
                <a:alpha val="34999"/>
              </a:srgbClr>
            </a:outerShdw>
          </a:effectLst>
        </p:spPr>
        <p:txBody>
          <a:bodyPr anchor="ctr" anchorCtr="1"/>
          <a:lstStyle/>
          <a:p>
            <a:pPr algn="ctr" defTabSz="457200" eaLnBrk="1" fontAlgn="auto" hangingPunct="1">
              <a:spcBef>
                <a:spcPts val="0"/>
              </a:spcBef>
              <a:spcAft>
                <a:spcPts val="0"/>
              </a:spcAft>
              <a:defRPr sz="1800" b="0" i="0" u="none" strike="noStrike" kern="0" cap="none" spc="0" baseline="0">
                <a:solidFill>
                  <a:srgbClr val="000000"/>
                </a:solidFill>
                <a:uFillTx/>
              </a:defRPr>
            </a:pPr>
            <a:endParaRPr lang="en-US" kern="0">
              <a:solidFill>
                <a:srgbClr val="FFFFFF"/>
              </a:solidFill>
              <a:latin typeface="Consolas"/>
              <a:ea typeface="HGゴシックE"/>
              <a:cs typeface="ＭＳ Ｐゴシック"/>
            </a:endParaRPr>
          </a:p>
        </p:txBody>
      </p:sp>
      <p:sp>
        <p:nvSpPr>
          <p:cNvPr id="16" name="サブタイトル 2"/>
          <p:cNvSpPr txBox="1">
            <a:spLocks/>
          </p:cNvSpPr>
          <p:nvPr/>
        </p:nvSpPr>
        <p:spPr>
          <a:xfrm>
            <a:off x="1726803" y="4673600"/>
            <a:ext cx="2971800" cy="831850"/>
          </a:xfrm>
          <a:prstGeom prst="rect">
            <a:avLst/>
          </a:prstGeom>
          <a:solidFill>
            <a:srgbClr val="1F2A14"/>
          </a:solidFill>
        </p:spPr>
        <p:txBody>
          <a:bodyPr vert="horz" lIns="91440" tIns="45720" rIns="91440" bIns="45720" rtlCol="0" anchorCtr="1">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spcBef>
                <a:spcPts val="600"/>
              </a:spcBef>
              <a:buFont typeface="Wingdings"/>
              <a:buNone/>
              <a:defRPr/>
            </a:pPr>
            <a:r>
              <a:rPr lang="zh-CN" altLang="en-US" sz="2400">
                <a:solidFill>
                  <a:srgbClr val="FFFF00"/>
                </a:solidFill>
                <a:effectLst>
                  <a:outerShdw dist="38096" dir="2700000">
                    <a:srgbClr val="000000"/>
                  </a:outerShdw>
                </a:effectLst>
                <a:latin typeface="ヒラギノ角ゴ Std W8"/>
              </a:rPr>
              <a:t>地区補助金奨学生</a:t>
            </a:r>
          </a:p>
          <a:p>
            <a:pPr algn="ctr">
              <a:spcBef>
                <a:spcPts val="600"/>
              </a:spcBef>
              <a:buFont typeface="Wingdings"/>
              <a:buNone/>
              <a:defRPr/>
            </a:pPr>
            <a:r>
              <a:rPr lang="zh-CN" altLang="en-US" sz="2400">
                <a:solidFill>
                  <a:srgbClr val="FFFF00"/>
                </a:solidFill>
                <a:effectLst>
                  <a:outerShdw dist="38096" dir="2700000">
                    <a:srgbClr val="000000"/>
                  </a:outerShdw>
                </a:effectLst>
                <a:latin typeface="ヒラギノ角ゴ Std W8"/>
              </a:rPr>
              <a:t>（</a:t>
            </a:r>
            <a:r>
              <a:rPr lang="en-US" altLang="zh-CN" sz="2400">
                <a:solidFill>
                  <a:srgbClr val="FFFF00"/>
                </a:solidFill>
                <a:effectLst>
                  <a:outerShdw dist="38096" dir="2700000">
                    <a:srgbClr val="000000"/>
                  </a:outerShdw>
                </a:effectLst>
                <a:latin typeface="ヒラギノ角ゴ Std W8"/>
              </a:rPr>
              <a:t>DG)</a:t>
            </a:r>
            <a:endParaRPr lang="en-US" altLang="zh-CN" sz="2400" dirty="0">
              <a:solidFill>
                <a:srgbClr val="FFFF00"/>
              </a:solidFill>
              <a:effectLst>
                <a:outerShdw dist="38096" dir="2700000">
                  <a:srgbClr val="000000"/>
                </a:outerShdw>
              </a:effectLst>
              <a:latin typeface="ヒラギノ角ゴ Std W8"/>
            </a:endParaRPr>
          </a:p>
        </p:txBody>
      </p:sp>
      <p:sp>
        <p:nvSpPr>
          <p:cNvPr id="17" name="テキスト ボックス 12"/>
          <p:cNvSpPr txBox="1"/>
          <p:nvPr/>
        </p:nvSpPr>
        <p:spPr>
          <a:xfrm>
            <a:off x="5203822" y="4673600"/>
            <a:ext cx="3711578" cy="831850"/>
          </a:xfrm>
          <a:prstGeom prst="rect">
            <a:avLst/>
          </a:prstGeom>
          <a:solidFill>
            <a:srgbClr val="1F2A14"/>
          </a:solidFill>
          <a:ln>
            <a:noFill/>
          </a:ln>
        </p:spPr>
        <p:txBody>
          <a:bodyPr wrap="square">
            <a:spAutoFit/>
          </a:bodyPr>
          <a:lstStyle/>
          <a:p>
            <a:pPr defTabSz="457200" eaLnBrk="1" fontAlgn="auto" hangingPunct="1">
              <a:spcBef>
                <a:spcPts val="0"/>
              </a:spcBef>
              <a:spcAft>
                <a:spcPts val="0"/>
              </a:spcAft>
              <a:defRPr sz="1800" b="0" i="0" u="none" strike="noStrike" kern="0" cap="none" spc="0" baseline="0">
                <a:solidFill>
                  <a:srgbClr val="000000"/>
                </a:solidFill>
                <a:uFillTx/>
              </a:defRPr>
            </a:pPr>
            <a:r>
              <a:rPr lang="ja-JP" sz="2400" kern="0" dirty="0">
                <a:solidFill>
                  <a:srgbClr val="FFFF00"/>
                </a:solidFill>
                <a:effectLst>
                  <a:outerShdw dist="38096" dir="2700000">
                    <a:srgbClr val="000000"/>
                  </a:outerShdw>
                </a:effectLst>
                <a:latin typeface="ヒラギノ角ゴ Std W8"/>
                <a:ea typeface="ヒラギノ角ゴ Std W8"/>
              </a:rPr>
              <a:t>グローバル補助金</a:t>
            </a:r>
            <a:r>
              <a:rPr lang="ja-JP" altLang="en-US" sz="2400" kern="0" dirty="0">
                <a:solidFill>
                  <a:srgbClr val="FFFF00"/>
                </a:solidFill>
                <a:effectLst>
                  <a:outerShdw dist="38096" dir="2700000">
                    <a:srgbClr val="000000"/>
                  </a:outerShdw>
                </a:effectLst>
                <a:latin typeface="ヒラギノ角ゴ Std W8"/>
                <a:ea typeface="ヒラギノ角ゴ Std W8"/>
              </a:rPr>
              <a:t>奨学生</a:t>
            </a:r>
            <a:endParaRPr lang="en-US" sz="2400" kern="0" dirty="0">
              <a:solidFill>
                <a:srgbClr val="FFFF00"/>
              </a:solidFill>
              <a:effectLst>
                <a:outerShdw dist="38096" dir="2700000">
                  <a:srgbClr val="000000"/>
                </a:outerShdw>
              </a:effectLst>
              <a:latin typeface="ヒラギノ角ゴ Std W8"/>
              <a:ea typeface="ヒラギノ角ゴ Std W8"/>
            </a:endParaRPr>
          </a:p>
          <a:p>
            <a:pPr defTabSz="457200" eaLnBrk="1" fontAlgn="auto" hangingPunct="1">
              <a:spcBef>
                <a:spcPts val="0"/>
              </a:spcBef>
              <a:spcAft>
                <a:spcPts val="0"/>
              </a:spcAft>
              <a:defRPr sz="1800" b="0" i="0" u="none" strike="noStrike" kern="0" cap="none" spc="0" baseline="0">
                <a:solidFill>
                  <a:srgbClr val="000000"/>
                </a:solidFill>
                <a:uFillTx/>
              </a:defRPr>
            </a:pPr>
            <a:r>
              <a:rPr lang="ja-JP" sz="2400" kern="0" dirty="0">
                <a:solidFill>
                  <a:srgbClr val="FFFF00"/>
                </a:solidFill>
                <a:effectLst>
                  <a:outerShdw dist="38096" dir="2700000">
                    <a:srgbClr val="000000"/>
                  </a:outerShdw>
                </a:effectLst>
                <a:latin typeface="ヒラギノ角ゴ Std W8"/>
                <a:ea typeface="ヒラギノ角ゴ Std W8"/>
              </a:rPr>
              <a:t>　</a:t>
            </a:r>
            <a:r>
              <a:rPr lang="en-US" sz="2400" kern="0" dirty="0">
                <a:solidFill>
                  <a:srgbClr val="FFFF00"/>
                </a:solidFill>
                <a:effectLst>
                  <a:outerShdw dist="38096" dir="2700000">
                    <a:srgbClr val="000000"/>
                  </a:outerShdw>
                </a:effectLst>
                <a:latin typeface="ヒラギノ角ゴ Std W8"/>
                <a:ea typeface="ヒラギノ角ゴ Std W8"/>
              </a:rPr>
              <a:t>       (GG) </a:t>
            </a:r>
            <a:endParaRPr lang="en-US" sz="2400" kern="0" dirty="0">
              <a:solidFill>
                <a:srgbClr val="FFFF00"/>
              </a:solidFill>
              <a:effectLst>
                <a:outerShdw dist="38096" dir="2700000">
                  <a:srgbClr val="000000"/>
                </a:outerShdw>
              </a:effectLst>
              <a:latin typeface="Calibri" pitchFamily="34"/>
              <a:ea typeface="ＭＳ Ｐゴシック" pitchFamily="50"/>
            </a:endParaRPr>
          </a:p>
        </p:txBody>
      </p:sp>
      <p:sp>
        <p:nvSpPr>
          <p:cNvPr id="18" name="テキスト ボックス 9"/>
          <p:cNvSpPr txBox="1">
            <a:spLocks noChangeArrowheads="1"/>
          </p:cNvSpPr>
          <p:nvPr/>
        </p:nvSpPr>
        <p:spPr bwMode="auto">
          <a:xfrm>
            <a:off x="6457947" y="1877219"/>
            <a:ext cx="116363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57200">
              <a:spcBef>
                <a:spcPts val="800"/>
              </a:spcBef>
              <a:buClr>
                <a:srgbClr val="826285"/>
              </a:buClr>
              <a:buSzPct val="60000"/>
              <a:buFont typeface="Wingdings" panose="05000000000000000000" pitchFamily="2" charset="2"/>
              <a:buChar char="u"/>
              <a:defRPr sz="3200">
                <a:solidFill>
                  <a:srgbClr val="000049"/>
                </a:solidFill>
                <a:latin typeface="Century Schoolbook"/>
                <a:ea typeface="ＭＳ Ｐ明朝" panose="02020600040205080304" pitchFamily="18" charset="-128"/>
              </a:defRPr>
            </a:lvl1pPr>
            <a:lvl2pPr marL="742950" indent="-285750" defTabSz="457200">
              <a:spcBef>
                <a:spcPts val="700"/>
              </a:spcBef>
              <a:buClr>
                <a:srgbClr val="898995"/>
              </a:buClr>
              <a:buSzPct val="55000"/>
              <a:buFont typeface="Wingdings" panose="05000000000000000000" pitchFamily="2" charset="2"/>
              <a:buChar char="u"/>
              <a:defRPr sz="2800">
                <a:solidFill>
                  <a:srgbClr val="000049"/>
                </a:solidFill>
                <a:latin typeface="Century Schoolbook"/>
                <a:ea typeface="ＭＳ Ｐ明朝" panose="02020600040205080304" pitchFamily="18" charset="-128"/>
              </a:defRPr>
            </a:lvl2pPr>
            <a:lvl3pPr marL="1143000" indent="-228600" defTabSz="457200">
              <a:spcBef>
                <a:spcPts val="600"/>
              </a:spcBef>
              <a:buClr>
                <a:srgbClr val="906351"/>
              </a:buClr>
              <a:buSzPct val="55000"/>
              <a:buFont typeface="Wingdings" panose="05000000000000000000" pitchFamily="2" charset="2"/>
              <a:buChar char="u"/>
              <a:defRPr sz="2400">
                <a:solidFill>
                  <a:srgbClr val="000049"/>
                </a:solidFill>
                <a:latin typeface="Century Schoolbook"/>
                <a:ea typeface="ＭＳ Ｐ明朝" panose="02020600040205080304" pitchFamily="18" charset="-128"/>
              </a:defRPr>
            </a:lvl3pPr>
            <a:lvl4pPr marL="1600200" indent="-228600" defTabSz="457200">
              <a:spcBef>
                <a:spcPts val="500"/>
              </a:spcBef>
              <a:buClr>
                <a:srgbClr val="708B7E"/>
              </a:buClr>
              <a:buSzPct val="50000"/>
              <a:buFont typeface="Wingdings" panose="05000000000000000000" pitchFamily="2" charset="2"/>
              <a:buChar char="u"/>
              <a:defRPr sz="2000">
                <a:solidFill>
                  <a:srgbClr val="000049"/>
                </a:solidFill>
                <a:latin typeface="Century Schoolbook"/>
                <a:ea typeface="ＭＳ Ｐ明朝" panose="02020600040205080304" pitchFamily="18" charset="-128"/>
              </a:defRPr>
            </a:lvl4pPr>
            <a:lvl5pPr marL="2057400" indent="-228600" defTabSz="457200">
              <a:spcBef>
                <a:spcPts val="500"/>
              </a:spcBef>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5pPr>
            <a:lvl6pPr marL="25146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6pPr>
            <a:lvl7pPr marL="29718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7pPr>
            <a:lvl8pPr marL="34290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8pPr>
            <a:lvl9pPr marL="38862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9pPr>
          </a:lstStyle>
          <a:p>
            <a:pPr eaLnBrk="1" hangingPunct="1">
              <a:spcBef>
                <a:spcPct val="0"/>
              </a:spcBef>
              <a:buClrTx/>
              <a:buSzTx/>
              <a:buFontTx/>
              <a:buNone/>
            </a:pPr>
            <a:r>
              <a:rPr lang="en-US" altLang="ja-JP" b="1" dirty="0">
                <a:solidFill>
                  <a:srgbClr val="FF0000"/>
                </a:solidFill>
                <a:latin typeface="ヒラギノ角ゴ Std W8"/>
                <a:ea typeface="ヒラギノ角ゴ Std W8"/>
                <a:cs typeface="ヒラギノ角ゴ Std W8"/>
              </a:rPr>
              <a:t>50</a:t>
            </a:r>
            <a:r>
              <a:rPr lang="ja-JP" altLang="en-US" b="1" dirty="0">
                <a:solidFill>
                  <a:srgbClr val="FF0000"/>
                </a:solidFill>
                <a:latin typeface="ヒラギノ角ゴ Std W8"/>
                <a:ea typeface="ヒラギノ角ゴ Std W8"/>
                <a:cs typeface="ヒラギノ角ゴ Std W8"/>
              </a:rPr>
              <a:t>％</a:t>
            </a:r>
            <a:endParaRPr lang="en-US" altLang="en-US" b="1" dirty="0">
              <a:solidFill>
                <a:srgbClr val="FF0000"/>
              </a:solidFill>
              <a:latin typeface="Calibri" panose="020F0502020204030204" pitchFamily="34" charset="0"/>
              <a:ea typeface="ＭＳ Ｐゴシック" panose="020B0600070205080204" pitchFamily="50" charset="-128"/>
            </a:endParaRPr>
          </a:p>
        </p:txBody>
      </p:sp>
      <p:sp>
        <p:nvSpPr>
          <p:cNvPr id="19" name="正方形/長方形 8"/>
          <p:cNvSpPr>
            <a:spLocks noChangeArrowheads="1"/>
          </p:cNvSpPr>
          <p:nvPr/>
        </p:nvSpPr>
        <p:spPr bwMode="auto">
          <a:xfrm>
            <a:off x="2841622" y="1853803"/>
            <a:ext cx="12858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57200">
              <a:spcBef>
                <a:spcPts val="800"/>
              </a:spcBef>
              <a:buClr>
                <a:srgbClr val="826285"/>
              </a:buClr>
              <a:buSzPct val="60000"/>
              <a:buFont typeface="Wingdings" panose="05000000000000000000" pitchFamily="2" charset="2"/>
              <a:buChar char="u"/>
              <a:defRPr sz="3200">
                <a:solidFill>
                  <a:srgbClr val="000049"/>
                </a:solidFill>
                <a:latin typeface="Century Schoolbook"/>
                <a:ea typeface="ＭＳ Ｐ明朝" panose="02020600040205080304" pitchFamily="18" charset="-128"/>
              </a:defRPr>
            </a:lvl1pPr>
            <a:lvl2pPr marL="742950" indent="-285750" defTabSz="457200">
              <a:spcBef>
                <a:spcPts val="700"/>
              </a:spcBef>
              <a:buClr>
                <a:srgbClr val="898995"/>
              </a:buClr>
              <a:buSzPct val="55000"/>
              <a:buFont typeface="Wingdings" panose="05000000000000000000" pitchFamily="2" charset="2"/>
              <a:buChar char="u"/>
              <a:defRPr sz="2800">
                <a:solidFill>
                  <a:srgbClr val="000049"/>
                </a:solidFill>
                <a:latin typeface="Century Schoolbook"/>
                <a:ea typeface="ＭＳ Ｐ明朝" panose="02020600040205080304" pitchFamily="18" charset="-128"/>
              </a:defRPr>
            </a:lvl2pPr>
            <a:lvl3pPr marL="1143000" indent="-228600" defTabSz="457200">
              <a:spcBef>
                <a:spcPts val="600"/>
              </a:spcBef>
              <a:buClr>
                <a:srgbClr val="906351"/>
              </a:buClr>
              <a:buSzPct val="55000"/>
              <a:buFont typeface="Wingdings" panose="05000000000000000000" pitchFamily="2" charset="2"/>
              <a:buChar char="u"/>
              <a:defRPr sz="2400">
                <a:solidFill>
                  <a:srgbClr val="000049"/>
                </a:solidFill>
                <a:latin typeface="Century Schoolbook"/>
                <a:ea typeface="ＭＳ Ｐ明朝" panose="02020600040205080304" pitchFamily="18" charset="-128"/>
              </a:defRPr>
            </a:lvl3pPr>
            <a:lvl4pPr marL="1600200" indent="-228600" defTabSz="457200">
              <a:spcBef>
                <a:spcPts val="500"/>
              </a:spcBef>
              <a:buClr>
                <a:srgbClr val="708B7E"/>
              </a:buClr>
              <a:buSzPct val="50000"/>
              <a:buFont typeface="Wingdings" panose="05000000000000000000" pitchFamily="2" charset="2"/>
              <a:buChar char="u"/>
              <a:defRPr sz="2000">
                <a:solidFill>
                  <a:srgbClr val="000049"/>
                </a:solidFill>
                <a:latin typeface="Century Schoolbook"/>
                <a:ea typeface="ＭＳ Ｐ明朝" panose="02020600040205080304" pitchFamily="18" charset="-128"/>
              </a:defRPr>
            </a:lvl4pPr>
            <a:lvl5pPr marL="2057400" indent="-228600" defTabSz="457200">
              <a:spcBef>
                <a:spcPts val="500"/>
              </a:spcBef>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5pPr>
            <a:lvl6pPr marL="25146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6pPr>
            <a:lvl7pPr marL="29718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7pPr>
            <a:lvl8pPr marL="34290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8pPr>
            <a:lvl9pPr marL="3886200" indent="-228600" defTabSz="457200" eaLnBrk="0" fontAlgn="base" hangingPunct="0">
              <a:spcBef>
                <a:spcPts val="500"/>
              </a:spcBef>
              <a:spcAft>
                <a:spcPct val="0"/>
              </a:spcAft>
              <a:buClr>
                <a:srgbClr val="8B8B69"/>
              </a:buClr>
              <a:buSzPct val="45000"/>
              <a:buFont typeface="Wingdings" panose="05000000000000000000" pitchFamily="2" charset="2"/>
              <a:buChar char="u"/>
              <a:defRPr sz="2000">
                <a:solidFill>
                  <a:srgbClr val="000049"/>
                </a:solidFill>
                <a:latin typeface="Century Schoolbook"/>
                <a:ea typeface="ＭＳ Ｐ明朝" panose="02020600040205080304" pitchFamily="18" charset="-128"/>
              </a:defRPr>
            </a:lvl9pPr>
          </a:lstStyle>
          <a:p>
            <a:pPr eaLnBrk="1" hangingPunct="1">
              <a:spcBef>
                <a:spcPct val="0"/>
              </a:spcBef>
              <a:buClrTx/>
              <a:buSzTx/>
              <a:buFontTx/>
              <a:buNone/>
            </a:pPr>
            <a:r>
              <a:rPr lang="en-US" altLang="ja-JP" b="1" dirty="0">
                <a:solidFill>
                  <a:schemeClr val="tx2"/>
                </a:solidFill>
                <a:latin typeface="ヒラギノ角ゴ Std W8"/>
                <a:ea typeface="ヒラギノ角ゴ Std W8"/>
                <a:cs typeface="ヒラギノ角ゴ Std W8"/>
              </a:rPr>
              <a:t>50%</a:t>
            </a:r>
            <a:r>
              <a:rPr lang="en-US" altLang="ja-JP" sz="1800" dirty="0">
                <a:solidFill>
                  <a:srgbClr val="000000"/>
                </a:solidFill>
                <a:latin typeface="ヒラギノ角ゴ Std W8"/>
                <a:ea typeface="ヒラギノ角ゴ Std W8"/>
                <a:cs typeface="ヒラギノ角ゴ Std W8"/>
              </a:rPr>
              <a:t> </a:t>
            </a:r>
            <a:endParaRPr lang="en-US" altLang="ja-JP" sz="1800" dirty="0">
              <a:solidFill>
                <a:srgbClr val="000000"/>
              </a:solidFill>
              <a:latin typeface="Calibri" panose="020F0502020204030204" pitchFamily="34" charset="0"/>
              <a:ea typeface="ＭＳ Ｐゴシック" panose="020B0600070205080204" pitchFamily="50" charset="-128"/>
            </a:endParaRPr>
          </a:p>
        </p:txBody>
      </p:sp>
      <p:sp>
        <p:nvSpPr>
          <p:cNvPr id="4" name="テキスト ボックス 3">
            <a:extLst>
              <a:ext uri="{FF2B5EF4-FFF2-40B4-BE49-F238E27FC236}">
                <a16:creationId xmlns:a16="http://schemas.microsoft.com/office/drawing/2014/main" id="{F6800D81-4ADD-4299-8BE2-E73E28939BD2}"/>
              </a:ext>
            </a:extLst>
          </p:cNvPr>
          <p:cNvSpPr txBox="1"/>
          <p:nvPr/>
        </p:nvSpPr>
        <p:spPr>
          <a:xfrm>
            <a:off x="1661154" y="5992018"/>
            <a:ext cx="9421169" cy="646331"/>
          </a:xfrm>
          <a:prstGeom prst="rect">
            <a:avLst/>
          </a:prstGeom>
          <a:noFill/>
        </p:spPr>
        <p:txBody>
          <a:bodyPr wrap="none" rtlCol="0">
            <a:spAutoFit/>
          </a:bodyPr>
          <a:lstStyle/>
          <a:p>
            <a:r>
              <a:rPr kumimoji="1" lang="ja-JP" altLang="en-US" dirty="0"/>
              <a:t>グローバル補助金奨学生は、</a:t>
            </a:r>
            <a:r>
              <a:rPr kumimoji="1" lang="ja-JP" altLang="en-US" dirty="0">
                <a:solidFill>
                  <a:srgbClr val="FF0000"/>
                </a:solidFill>
              </a:rPr>
              <a:t>地区活動資金</a:t>
            </a:r>
            <a:r>
              <a:rPr kumimoji="1" lang="ja-JP" altLang="en-US" dirty="0"/>
              <a:t>から</a:t>
            </a:r>
            <a:r>
              <a:rPr kumimoji="1" lang="en-US" altLang="ja-JP" dirty="0"/>
              <a:t>2</a:t>
            </a:r>
            <a:r>
              <a:rPr kumimoji="1" lang="ja-JP" altLang="en-US" dirty="0"/>
              <a:t>万ドル、</a:t>
            </a:r>
            <a:r>
              <a:rPr kumimoji="1" lang="ja-JP" altLang="en-US" dirty="0">
                <a:solidFill>
                  <a:srgbClr val="FF0000"/>
                </a:solidFill>
              </a:rPr>
              <a:t>国際財団活動資金</a:t>
            </a:r>
            <a:r>
              <a:rPr kumimoji="1" lang="ja-JP" altLang="en-US" dirty="0"/>
              <a:t>から</a:t>
            </a:r>
            <a:r>
              <a:rPr kumimoji="1" lang="en-US" altLang="ja-JP" dirty="0"/>
              <a:t>2</a:t>
            </a:r>
            <a:r>
              <a:rPr kumimoji="1" lang="ja-JP" altLang="en-US" dirty="0"/>
              <a:t>万ドルが</a:t>
            </a:r>
            <a:endParaRPr kumimoji="1" lang="en-US" altLang="ja-JP" dirty="0"/>
          </a:p>
          <a:p>
            <a:r>
              <a:rPr kumimoji="1" lang="ja-JP" altLang="en-US" dirty="0"/>
              <a:t>それぞれ支給されます。</a:t>
            </a:r>
          </a:p>
        </p:txBody>
      </p:sp>
    </p:spTree>
    <p:extLst>
      <p:ext uri="{BB962C8B-B14F-4D97-AF65-F5344CB8AC3E}">
        <p14:creationId xmlns:p14="http://schemas.microsoft.com/office/powerpoint/2010/main" val="224745034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雪藤">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272</TotalTime>
  <Words>294</Words>
  <Application>Microsoft Office PowerPoint</Application>
  <PresentationFormat>ワイド画面</PresentationFormat>
  <Paragraphs>121</Paragraphs>
  <Slides>16</Slides>
  <Notes>1</Notes>
  <HiddenSlides>0</HiddenSlides>
  <MMClips>0</MMClips>
  <ScaleCrop>false</ScaleCrop>
  <HeadingPairs>
    <vt:vector size="6" baseType="variant">
      <vt:variant>
        <vt:lpstr>使用されているフォント</vt:lpstr>
      </vt:variant>
      <vt:variant>
        <vt:i4>19</vt:i4>
      </vt:variant>
      <vt:variant>
        <vt:lpstr>テーマ</vt:lpstr>
      </vt:variant>
      <vt:variant>
        <vt:i4>2</vt:i4>
      </vt:variant>
      <vt:variant>
        <vt:lpstr>スライド タイトル</vt:lpstr>
      </vt:variant>
      <vt:variant>
        <vt:i4>16</vt:i4>
      </vt:variant>
    </vt:vector>
  </HeadingPairs>
  <TitlesOfParts>
    <vt:vector size="37" baseType="lpstr">
      <vt:lpstr>AR P丸ゴシック体M</vt:lpstr>
      <vt:lpstr>等线</vt:lpstr>
      <vt:lpstr>HGP明朝E</vt:lpstr>
      <vt:lpstr>HGゴシックE</vt:lpstr>
      <vt:lpstr>ＭＳ Ｐゴシック</vt:lpstr>
      <vt:lpstr>ＭＳ Ｐ明朝</vt:lpstr>
      <vt:lpstr>ヒラギノ角ゴ ProN W6</vt:lpstr>
      <vt:lpstr>ヒラギノ角ゴ Std W8</vt:lpstr>
      <vt:lpstr>ヒラギノ角ゴ StdN W8</vt:lpstr>
      <vt:lpstr>ヒラギノ丸ゴ ProN W4</vt:lpstr>
      <vt:lpstr>游ゴシック</vt:lpstr>
      <vt:lpstr>游ゴシック Light</vt:lpstr>
      <vt:lpstr>Arial</vt:lpstr>
      <vt:lpstr>Bookman Old Style</vt:lpstr>
      <vt:lpstr>Calibri</vt:lpstr>
      <vt:lpstr>Calibri Light</vt:lpstr>
      <vt:lpstr>Century Schoolbook</vt:lpstr>
      <vt:lpstr>Consolas</vt:lpstr>
      <vt:lpstr>Wingdings</vt:lpstr>
      <vt:lpstr>Office テーマ</vt:lpstr>
      <vt:lpstr>雪藤</vt:lpstr>
      <vt:lpstr>奨学生補助金の流れ   奨学生・学友委員会 佐藤孝彦 </vt:lpstr>
      <vt:lpstr>PowerPoint プレゼンテーション</vt:lpstr>
      <vt:lpstr>PowerPoint プレゼンテーション</vt:lpstr>
      <vt:lpstr>PowerPoint プレゼンテーション</vt:lpstr>
      <vt:lpstr>PowerPoint プレゼンテーション</vt:lpstr>
      <vt:lpstr>６つの重点分野</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奨学生募集スケジュール</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奨学生補助金の流れ   奨学生・学友委員会 山本美代子</dc:title>
  <dc:creator>user02</dc:creator>
  <cp:lastModifiedBy>sato</cp:lastModifiedBy>
  <cp:revision>58</cp:revision>
  <cp:lastPrinted>2018-01-29T07:21:51Z</cp:lastPrinted>
  <dcterms:created xsi:type="dcterms:W3CDTF">2017-04-05T07:51:03Z</dcterms:created>
  <dcterms:modified xsi:type="dcterms:W3CDTF">2018-08-29T00:31:55Z</dcterms:modified>
</cp:coreProperties>
</file>