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00" r:id="rId1"/>
    <p:sldMasterId id="2147483664" r:id="rId2"/>
    <p:sldMasterId id="2147483688" r:id="rId3"/>
  </p:sldMasterIdLst>
  <p:notesMasterIdLst>
    <p:notesMasterId r:id="rId14"/>
  </p:notesMasterIdLst>
  <p:handoutMasterIdLst>
    <p:handoutMasterId r:id="rId15"/>
  </p:handoutMasterIdLst>
  <p:sldIdLst>
    <p:sldId id="361" r:id="rId4"/>
    <p:sldId id="388" r:id="rId5"/>
    <p:sldId id="380" r:id="rId6"/>
    <p:sldId id="367" r:id="rId7"/>
    <p:sldId id="368" r:id="rId8"/>
    <p:sldId id="370" r:id="rId9"/>
    <p:sldId id="372" r:id="rId10"/>
    <p:sldId id="379" r:id="rId11"/>
    <p:sldId id="376" r:id="rId12"/>
    <p:sldId id="377" r:id="rId13"/>
  </p:sldIdLst>
  <p:sldSz cx="9144000" cy="6858000" type="screen4x3"/>
  <p:notesSz cx="6735763" cy="9866313"/>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8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8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8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8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84" charset="-128"/>
        <a:cs typeface="+mn-cs"/>
      </a:defRPr>
    </a:lvl5pPr>
    <a:lvl6pPr marL="2286000" algn="l" defTabSz="914400" rtl="0" eaLnBrk="1" latinLnBrk="0" hangingPunct="1">
      <a:defRPr sz="2400" kern="1200">
        <a:solidFill>
          <a:schemeClr val="tx1"/>
        </a:solidFill>
        <a:latin typeface="Arial" panose="020B0604020202020204" pitchFamily="34" charset="0"/>
        <a:ea typeface="ヒラギノ角ゴ Pro W3" pitchFamily="-84" charset="-128"/>
        <a:cs typeface="+mn-cs"/>
      </a:defRPr>
    </a:lvl6pPr>
    <a:lvl7pPr marL="2743200" algn="l" defTabSz="914400" rtl="0" eaLnBrk="1" latinLnBrk="0" hangingPunct="1">
      <a:defRPr sz="2400" kern="1200">
        <a:solidFill>
          <a:schemeClr val="tx1"/>
        </a:solidFill>
        <a:latin typeface="Arial" panose="020B0604020202020204" pitchFamily="34" charset="0"/>
        <a:ea typeface="ヒラギノ角ゴ Pro W3" pitchFamily="-84" charset="-128"/>
        <a:cs typeface="+mn-cs"/>
      </a:defRPr>
    </a:lvl7pPr>
    <a:lvl8pPr marL="3200400" algn="l" defTabSz="914400" rtl="0" eaLnBrk="1" latinLnBrk="0" hangingPunct="1">
      <a:defRPr sz="2400" kern="1200">
        <a:solidFill>
          <a:schemeClr val="tx1"/>
        </a:solidFill>
        <a:latin typeface="Arial" panose="020B0604020202020204" pitchFamily="34" charset="0"/>
        <a:ea typeface="ヒラギノ角ゴ Pro W3" pitchFamily="-84" charset="-128"/>
        <a:cs typeface="+mn-cs"/>
      </a:defRPr>
    </a:lvl8pPr>
    <a:lvl9pPr marL="3657600" algn="l" defTabSz="914400" rtl="0" eaLnBrk="1" latinLnBrk="0" hangingPunct="1">
      <a:defRPr sz="2400" kern="1200">
        <a:solidFill>
          <a:schemeClr val="tx1"/>
        </a:solidFill>
        <a:latin typeface="Arial" panose="020B0604020202020204" pitchFamily="34" charset="0"/>
        <a:ea typeface="ヒラギノ角ゴ Pro W3" pitchFamily="-8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8" userDrawn="1">
          <p15:clr>
            <a:srgbClr val="A4A3A4"/>
          </p15:clr>
        </p15:guide>
        <p15:guide id="2" pos="212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58585A"/>
    <a:srgbClr val="009999"/>
    <a:srgbClr val="005DAA"/>
    <a:srgbClr val="FF7600"/>
    <a:srgbClr val="D91B5C"/>
    <a:srgbClr val="872175"/>
    <a:srgbClr val="00AE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3" d="100"/>
          <a:sy n="53" d="100"/>
        </p:scale>
        <p:origin x="1164" y="78"/>
      </p:cViewPr>
      <p:guideLst>
        <p:guide orient="horz" pos="2160"/>
        <p:guide pos="2880"/>
      </p:guideLst>
    </p:cSldViewPr>
  </p:slideViewPr>
  <p:outlineViewPr>
    <p:cViewPr>
      <p:scale>
        <a:sx n="75" d="100"/>
        <a:sy n="75" d="100"/>
      </p:scale>
      <p:origin x="784" y="16296"/>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6" d="100"/>
          <a:sy n="56" d="100"/>
        </p:scale>
        <p:origin x="-1810" y="-82"/>
      </p:cViewPr>
      <p:guideLst>
        <p:guide orient="horz" pos="3108"/>
        <p:guide pos="212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xmlns="" id="{7F3FE0C2-A0C9-4AE7-BD00-4C1F4093CFFF}"/>
              </a:ext>
            </a:extLst>
          </p:cNvPr>
          <p:cNvSpPr>
            <a:spLocks noGrp="1" noChangeArrowheads="1"/>
          </p:cNvSpPr>
          <p:nvPr>
            <p:ph type="hdr" sz="quarter"/>
          </p:nvPr>
        </p:nvSpPr>
        <p:spPr bwMode="auto">
          <a:xfrm>
            <a:off x="1" y="1"/>
            <a:ext cx="2919413" cy="493554"/>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eaLnBrk="0" hangingPunct="0">
              <a:defRPr sz="1200"/>
            </a:lvl1pPr>
          </a:lstStyle>
          <a:p>
            <a:pPr>
              <a:defRPr/>
            </a:pPr>
            <a:endParaRPr lang="ja-JP" altLang="ja-JP"/>
          </a:p>
        </p:txBody>
      </p:sp>
      <p:sp>
        <p:nvSpPr>
          <p:cNvPr id="19459" name="Rectangle 3">
            <a:extLst>
              <a:ext uri="{FF2B5EF4-FFF2-40B4-BE49-F238E27FC236}">
                <a16:creationId xmlns:a16="http://schemas.microsoft.com/office/drawing/2014/main" xmlns="" id="{8792747B-D70F-429A-BAF7-69A05607A6F9}"/>
              </a:ext>
            </a:extLst>
          </p:cNvPr>
          <p:cNvSpPr>
            <a:spLocks noGrp="1" noChangeArrowheads="1"/>
          </p:cNvSpPr>
          <p:nvPr>
            <p:ph type="dt" sz="quarter" idx="1"/>
          </p:nvPr>
        </p:nvSpPr>
        <p:spPr bwMode="auto">
          <a:xfrm>
            <a:off x="3816351" y="1"/>
            <a:ext cx="2919413" cy="493554"/>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eaLnBrk="0" hangingPunct="0">
              <a:defRPr sz="1200"/>
            </a:lvl1pPr>
          </a:lstStyle>
          <a:p>
            <a:pPr>
              <a:defRPr/>
            </a:pPr>
            <a:endParaRPr lang="ja-JP" altLang="ja-JP"/>
          </a:p>
        </p:txBody>
      </p:sp>
      <p:sp>
        <p:nvSpPr>
          <p:cNvPr id="19460" name="Rectangle 4">
            <a:extLst>
              <a:ext uri="{FF2B5EF4-FFF2-40B4-BE49-F238E27FC236}">
                <a16:creationId xmlns:a16="http://schemas.microsoft.com/office/drawing/2014/main" xmlns="" id="{9560FED1-273A-47B2-8EC9-8C87110B6D8C}"/>
              </a:ext>
            </a:extLst>
          </p:cNvPr>
          <p:cNvSpPr>
            <a:spLocks noGrp="1" noChangeArrowheads="1"/>
          </p:cNvSpPr>
          <p:nvPr>
            <p:ph type="ftr" sz="quarter" idx="2"/>
          </p:nvPr>
        </p:nvSpPr>
        <p:spPr bwMode="auto">
          <a:xfrm>
            <a:off x="1" y="9372759"/>
            <a:ext cx="2919413" cy="493554"/>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eaLnBrk="0" hangingPunct="0">
              <a:defRPr sz="1200"/>
            </a:lvl1pPr>
          </a:lstStyle>
          <a:p>
            <a:pPr>
              <a:defRPr/>
            </a:pPr>
            <a:endParaRPr lang="ja-JP" altLang="ja-JP"/>
          </a:p>
        </p:txBody>
      </p:sp>
      <p:sp>
        <p:nvSpPr>
          <p:cNvPr id="19461" name="Rectangle 5">
            <a:extLst>
              <a:ext uri="{FF2B5EF4-FFF2-40B4-BE49-F238E27FC236}">
                <a16:creationId xmlns:a16="http://schemas.microsoft.com/office/drawing/2014/main" xmlns="" id="{A80DF8E5-14FE-4EF5-971E-BB4336C04B22}"/>
              </a:ext>
            </a:extLst>
          </p:cNvPr>
          <p:cNvSpPr>
            <a:spLocks noGrp="1" noChangeArrowheads="1"/>
          </p:cNvSpPr>
          <p:nvPr>
            <p:ph type="sldNum" sz="quarter" idx="3"/>
          </p:nvPr>
        </p:nvSpPr>
        <p:spPr bwMode="auto">
          <a:xfrm>
            <a:off x="3816351" y="9372759"/>
            <a:ext cx="2919413" cy="493554"/>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eaLnBrk="0" hangingPunct="0">
              <a:defRPr sz="1200"/>
            </a:lvl1pPr>
          </a:lstStyle>
          <a:p>
            <a:pPr>
              <a:defRPr/>
            </a:pPr>
            <a:fld id="{40F89C95-07D1-495C-9460-DCFEFF3E7071}" type="slidenum">
              <a:rPr lang="en-US" altLang="ja-JP"/>
              <a:pPr>
                <a:defRPr/>
              </a:pPr>
              <a:t>‹#›</a:t>
            </a:fld>
            <a:endParaRPr lang="en-US" altLang="ja-JP"/>
          </a:p>
        </p:txBody>
      </p:sp>
    </p:spTree>
    <p:extLst>
      <p:ext uri="{BB962C8B-B14F-4D97-AF65-F5344CB8AC3E}">
        <p14:creationId xmlns:p14="http://schemas.microsoft.com/office/powerpoint/2010/main" val="260957381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xmlns="" id="{1529A34E-4610-4BDC-90A1-AFE66E5714C4}"/>
              </a:ext>
            </a:extLst>
          </p:cNvPr>
          <p:cNvSpPr>
            <a:spLocks noGrp="1" noChangeArrowheads="1"/>
          </p:cNvSpPr>
          <p:nvPr>
            <p:ph type="hdr" sz="quarter"/>
          </p:nvPr>
        </p:nvSpPr>
        <p:spPr bwMode="auto">
          <a:xfrm>
            <a:off x="1" y="1"/>
            <a:ext cx="2919413" cy="493554"/>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eaLnBrk="0" hangingPunct="0">
              <a:defRPr sz="1200"/>
            </a:lvl1pPr>
          </a:lstStyle>
          <a:p>
            <a:pPr>
              <a:defRPr/>
            </a:pPr>
            <a:endParaRPr lang="ja-JP" altLang="ja-JP"/>
          </a:p>
        </p:txBody>
      </p:sp>
      <p:sp>
        <p:nvSpPr>
          <p:cNvPr id="3075" name="Rectangle 3">
            <a:extLst>
              <a:ext uri="{FF2B5EF4-FFF2-40B4-BE49-F238E27FC236}">
                <a16:creationId xmlns:a16="http://schemas.microsoft.com/office/drawing/2014/main" xmlns="" id="{D9CDFB3E-81EE-4941-8CE2-7D40A69D4363}"/>
              </a:ext>
            </a:extLst>
          </p:cNvPr>
          <p:cNvSpPr>
            <a:spLocks noGrp="1" noChangeArrowheads="1"/>
          </p:cNvSpPr>
          <p:nvPr>
            <p:ph type="dt" idx="1"/>
          </p:nvPr>
        </p:nvSpPr>
        <p:spPr bwMode="auto">
          <a:xfrm>
            <a:off x="3816351" y="1"/>
            <a:ext cx="2919413" cy="493554"/>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eaLnBrk="0" hangingPunct="0">
              <a:defRPr sz="1200"/>
            </a:lvl1pPr>
          </a:lstStyle>
          <a:p>
            <a:pPr>
              <a:defRPr/>
            </a:pPr>
            <a:endParaRPr lang="ja-JP" altLang="ja-JP"/>
          </a:p>
        </p:txBody>
      </p:sp>
      <p:sp>
        <p:nvSpPr>
          <p:cNvPr id="19460" name="Rectangle 4">
            <a:extLst>
              <a:ext uri="{FF2B5EF4-FFF2-40B4-BE49-F238E27FC236}">
                <a16:creationId xmlns:a16="http://schemas.microsoft.com/office/drawing/2014/main" xmlns="" id="{B68DBA27-DF9F-4029-BA13-B6EC8F512E47}"/>
              </a:ext>
            </a:extLst>
          </p:cNvPr>
          <p:cNvSpPr>
            <a:spLocks noGrp="1" noRot="1" noChangeAspect="1" noChangeArrowheads="1" noTextEdit="1"/>
          </p:cNvSpPr>
          <p:nvPr>
            <p:ph type="sldImg" idx="2"/>
          </p:nvPr>
        </p:nvSpPr>
        <p:spPr bwMode="auto">
          <a:xfrm>
            <a:off x="901700" y="739775"/>
            <a:ext cx="4932363" cy="36988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a16="http://schemas.microsoft.com/office/drawing/2014/main" xmlns="" id="{02C91C3F-3CF8-4827-BFC9-65C9A47EC929}"/>
              </a:ext>
            </a:extLst>
          </p:cNvPr>
          <p:cNvSpPr>
            <a:spLocks noGrp="1" noChangeArrowheads="1"/>
          </p:cNvSpPr>
          <p:nvPr>
            <p:ph type="body" sz="quarter" idx="3"/>
          </p:nvPr>
        </p:nvSpPr>
        <p:spPr bwMode="auto">
          <a:xfrm>
            <a:off x="898525" y="4687966"/>
            <a:ext cx="4938713" cy="443881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a:extLst>
              <a:ext uri="{FF2B5EF4-FFF2-40B4-BE49-F238E27FC236}">
                <a16:creationId xmlns:a16="http://schemas.microsoft.com/office/drawing/2014/main" xmlns="" id="{21FDC11E-7446-4807-B31D-FA963F06F568}"/>
              </a:ext>
            </a:extLst>
          </p:cNvPr>
          <p:cNvSpPr>
            <a:spLocks noGrp="1" noChangeArrowheads="1"/>
          </p:cNvSpPr>
          <p:nvPr>
            <p:ph type="ftr" sz="quarter" idx="4"/>
          </p:nvPr>
        </p:nvSpPr>
        <p:spPr bwMode="auto">
          <a:xfrm>
            <a:off x="1" y="9372759"/>
            <a:ext cx="2919413" cy="493554"/>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eaLnBrk="0" hangingPunct="0">
              <a:defRPr sz="1200"/>
            </a:lvl1pPr>
          </a:lstStyle>
          <a:p>
            <a:pPr>
              <a:defRPr/>
            </a:pPr>
            <a:endParaRPr lang="ja-JP" altLang="ja-JP"/>
          </a:p>
        </p:txBody>
      </p:sp>
      <p:sp>
        <p:nvSpPr>
          <p:cNvPr id="3079" name="Rectangle 7">
            <a:extLst>
              <a:ext uri="{FF2B5EF4-FFF2-40B4-BE49-F238E27FC236}">
                <a16:creationId xmlns:a16="http://schemas.microsoft.com/office/drawing/2014/main" xmlns="" id="{1F25F1B8-5CFB-457D-8777-FE43363A9885}"/>
              </a:ext>
            </a:extLst>
          </p:cNvPr>
          <p:cNvSpPr>
            <a:spLocks noGrp="1" noChangeArrowheads="1"/>
          </p:cNvSpPr>
          <p:nvPr>
            <p:ph type="sldNum" sz="quarter" idx="5"/>
          </p:nvPr>
        </p:nvSpPr>
        <p:spPr bwMode="auto">
          <a:xfrm>
            <a:off x="3816351" y="9372759"/>
            <a:ext cx="2919413" cy="493554"/>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eaLnBrk="0" hangingPunct="0">
              <a:defRPr sz="1200"/>
            </a:lvl1pPr>
          </a:lstStyle>
          <a:p>
            <a:pPr>
              <a:defRPr/>
            </a:pPr>
            <a:fld id="{D818515C-412B-4E55-B67D-8D03C1C5CC7D}" type="slidenum">
              <a:rPr lang="en-US" altLang="ja-JP"/>
              <a:pPr>
                <a:defRPr/>
              </a:pPr>
              <a:t>‹#›</a:t>
            </a:fld>
            <a:endParaRPr lang="en-US" altLang="ja-JP"/>
          </a:p>
        </p:txBody>
      </p:sp>
    </p:spTree>
    <p:extLst>
      <p:ext uri="{BB962C8B-B14F-4D97-AF65-F5344CB8AC3E}">
        <p14:creationId xmlns:p14="http://schemas.microsoft.com/office/powerpoint/2010/main" val="3743032228"/>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1pPr>
    <a:lvl2pPr marL="4572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2pPr>
    <a:lvl3pPr marL="9144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3pPr>
    <a:lvl4pPr marL="13716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4pPr>
    <a:lvl5pPr marL="18288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xmlns="" id="{2025A75A-CF71-4DEA-B49B-AB1BD060929B}"/>
              </a:ext>
            </a:extLst>
          </p:cNvPr>
          <p:cNvSpPr>
            <a:spLocks noGrp="1" noRot="1" noChangeAspect="1" noChangeArrowheads="1" noTextEdit="1"/>
          </p:cNvSpPr>
          <p:nvPr>
            <p:ph type="sldImg"/>
          </p:nvPr>
        </p:nvSpPr>
        <p:spPr>
          <a:ln/>
        </p:spPr>
      </p:sp>
      <p:sp>
        <p:nvSpPr>
          <p:cNvPr id="22531" name="Rectangle 3">
            <a:extLst>
              <a:ext uri="{FF2B5EF4-FFF2-40B4-BE49-F238E27FC236}">
                <a16:creationId xmlns:a16="http://schemas.microsoft.com/office/drawing/2014/main" xmlns="" id="{EDAAD5A9-300C-4755-B562-E2342B8C132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Arial" panose="020B0604020202020204" pitchFamily="34" charset="0"/>
              <a:ea typeface="ヒラギノ角ゴ Pro W3" pitchFamily="-84" charset="-128"/>
            </a:endParaRPr>
          </a:p>
        </p:txBody>
      </p:sp>
    </p:spTree>
    <p:extLst>
      <p:ext uri="{BB962C8B-B14F-4D97-AF65-F5344CB8AC3E}">
        <p14:creationId xmlns:p14="http://schemas.microsoft.com/office/powerpoint/2010/main" val="642454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スライド イメージ プレースホルダー 1">
            <a:extLst>
              <a:ext uri="{FF2B5EF4-FFF2-40B4-BE49-F238E27FC236}">
                <a16:creationId xmlns:a16="http://schemas.microsoft.com/office/drawing/2014/main" xmlns="" id="{7A20A11A-1148-4E81-AC96-19C49E77719D}"/>
              </a:ext>
            </a:extLst>
          </p:cNvPr>
          <p:cNvSpPr>
            <a:spLocks noGrp="1" noRot="1" noChangeAspect="1" noChangeArrowheads="1" noTextEdit="1"/>
          </p:cNvSpPr>
          <p:nvPr>
            <p:ph type="sldImg"/>
          </p:nvPr>
        </p:nvSpPr>
        <p:spPr>
          <a:ln/>
        </p:spPr>
      </p:sp>
      <p:sp>
        <p:nvSpPr>
          <p:cNvPr id="28675" name="ノート プレースホルダー 2">
            <a:extLst>
              <a:ext uri="{FF2B5EF4-FFF2-40B4-BE49-F238E27FC236}">
                <a16:creationId xmlns:a16="http://schemas.microsoft.com/office/drawing/2014/main" xmlns="" id="{383ABAB5-8EB8-45A6-B05E-5F51DB9B8A3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a:latin typeface="Arial" panose="020B0604020202020204" pitchFamily="34" charset="0"/>
              <a:ea typeface="ヒラギノ角ゴ Pro W3" pitchFamily="-84" charset="-128"/>
            </a:endParaRPr>
          </a:p>
        </p:txBody>
      </p:sp>
    </p:spTree>
    <p:extLst>
      <p:ext uri="{BB962C8B-B14F-4D97-AF65-F5344CB8AC3E}">
        <p14:creationId xmlns:p14="http://schemas.microsoft.com/office/powerpoint/2010/main" val="1647606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xmlns="" id="{01955F20-B9AA-42B9-A64D-F5769ED08548}"/>
              </a:ext>
            </a:extLst>
          </p:cNvPr>
          <p:cNvSpPr>
            <a:spLocks noGrp="1" noRot="1" noChangeAspect="1" noChangeArrowheads="1" noTextEdit="1"/>
          </p:cNvSpPr>
          <p:nvPr>
            <p:ph type="sldImg"/>
          </p:nvPr>
        </p:nvSpPr>
        <p:spPr>
          <a:ln/>
        </p:spPr>
      </p:sp>
      <p:sp>
        <p:nvSpPr>
          <p:cNvPr id="30723" name="Notes Placeholder 2">
            <a:extLst>
              <a:ext uri="{FF2B5EF4-FFF2-40B4-BE49-F238E27FC236}">
                <a16:creationId xmlns:a16="http://schemas.microsoft.com/office/drawing/2014/main" xmlns="" id="{0A1D567F-41D1-45DC-A404-BFBF3E986EE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ja-JP">
              <a:latin typeface="Arial" panose="020B0604020202020204" pitchFamily="34" charset="0"/>
              <a:ea typeface="ヒラギノ角ゴ Pro W3" pitchFamily="-84" charset="-128"/>
            </a:endParaRPr>
          </a:p>
        </p:txBody>
      </p:sp>
    </p:spTree>
    <p:extLst>
      <p:ext uri="{BB962C8B-B14F-4D97-AF65-F5344CB8AC3E}">
        <p14:creationId xmlns:p14="http://schemas.microsoft.com/office/powerpoint/2010/main" val="2919782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xmlns="" id="{DD687CA5-1369-49C9-AF98-656CDF426C6A}"/>
              </a:ext>
            </a:extLst>
          </p:cNvPr>
          <p:cNvSpPr>
            <a:spLocks noGrp="1" noRot="1" noChangeAspect="1" noChangeArrowheads="1" noTextEdit="1"/>
          </p:cNvSpPr>
          <p:nvPr>
            <p:ph type="sldImg"/>
          </p:nvPr>
        </p:nvSpPr>
        <p:spPr>
          <a:ln/>
        </p:spPr>
      </p:sp>
      <p:sp>
        <p:nvSpPr>
          <p:cNvPr id="32771" name="Notes Placeholder 2">
            <a:extLst>
              <a:ext uri="{FF2B5EF4-FFF2-40B4-BE49-F238E27FC236}">
                <a16:creationId xmlns:a16="http://schemas.microsoft.com/office/drawing/2014/main" xmlns="" id="{38C031C4-59D4-4784-B8DC-4EA4ADA641C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ja-JP">
              <a:latin typeface="Arial" panose="020B0604020202020204" pitchFamily="34" charset="0"/>
              <a:ea typeface="ヒラギノ角ゴ Pro W3" pitchFamily="-84" charset="-128"/>
            </a:endParaRPr>
          </a:p>
        </p:txBody>
      </p:sp>
    </p:spTree>
    <p:extLst>
      <p:ext uri="{BB962C8B-B14F-4D97-AF65-F5344CB8AC3E}">
        <p14:creationId xmlns:p14="http://schemas.microsoft.com/office/powerpoint/2010/main" val="1484295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xmlns="" id="{2B4717DC-76FF-419C-B4CE-0EA2E3F34E02}"/>
              </a:ext>
            </a:extLst>
          </p:cNvPr>
          <p:cNvSpPr>
            <a:spLocks noGrp="1" noRot="1" noChangeAspect="1" noChangeArrowheads="1" noTextEdit="1"/>
          </p:cNvSpPr>
          <p:nvPr>
            <p:ph type="sldImg"/>
          </p:nvPr>
        </p:nvSpPr>
        <p:spPr>
          <a:ln/>
        </p:spPr>
      </p:sp>
      <p:sp>
        <p:nvSpPr>
          <p:cNvPr id="34819" name="Notes Placeholder 2">
            <a:extLst>
              <a:ext uri="{FF2B5EF4-FFF2-40B4-BE49-F238E27FC236}">
                <a16:creationId xmlns:a16="http://schemas.microsoft.com/office/drawing/2014/main" xmlns="" id="{589E94A9-5294-4CA5-8A45-26256F3D2AF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ja-JP">
              <a:latin typeface="Arial" panose="020B0604020202020204" pitchFamily="34" charset="0"/>
              <a:ea typeface="ヒラギノ角ゴ Pro W3" pitchFamily="-84" charset="-128"/>
            </a:endParaRPr>
          </a:p>
        </p:txBody>
      </p:sp>
    </p:spTree>
    <p:extLst>
      <p:ext uri="{BB962C8B-B14F-4D97-AF65-F5344CB8AC3E}">
        <p14:creationId xmlns:p14="http://schemas.microsoft.com/office/powerpoint/2010/main" val="25507769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xmlns="" id="{85471F94-631E-4269-89DC-CDC6D5523F80}"/>
              </a:ext>
            </a:extLst>
          </p:cNvPr>
          <p:cNvSpPr>
            <a:spLocks noGrp="1" noRot="1" noChangeAspect="1" noChangeArrowheads="1" noTextEdit="1"/>
          </p:cNvSpPr>
          <p:nvPr>
            <p:ph type="sldImg"/>
          </p:nvPr>
        </p:nvSpPr>
        <p:spPr>
          <a:ln/>
        </p:spPr>
      </p:sp>
      <p:sp>
        <p:nvSpPr>
          <p:cNvPr id="36867" name="Notes Placeholder 2">
            <a:extLst>
              <a:ext uri="{FF2B5EF4-FFF2-40B4-BE49-F238E27FC236}">
                <a16:creationId xmlns:a16="http://schemas.microsoft.com/office/drawing/2014/main" xmlns="" id="{C02E5AA6-CB3A-4386-8F43-37B187C4A5B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ja-JP">
              <a:latin typeface="Arial" panose="020B0604020202020204" pitchFamily="34" charset="0"/>
              <a:ea typeface="ヒラギノ角ゴ Pro W3" pitchFamily="-84" charset="-128"/>
            </a:endParaRPr>
          </a:p>
        </p:txBody>
      </p:sp>
    </p:spTree>
    <p:extLst>
      <p:ext uri="{BB962C8B-B14F-4D97-AF65-F5344CB8AC3E}">
        <p14:creationId xmlns:p14="http://schemas.microsoft.com/office/powerpoint/2010/main" val="20708751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AEEF"/>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AEE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087396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DEB1EEE8-06A6-4F18-957D-83385A7447B7}"/>
              </a:ext>
            </a:extLst>
          </p:cNvPr>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lgn="ctr">
              <a:defRPr/>
            </a:pPr>
            <a:endParaRPr lang="ja-JP" altLang="ja-JP">
              <a:solidFill>
                <a:srgbClr val="FFFFFF"/>
              </a:solidFill>
              <a:latin typeface="Calibri" pitchFamily="34" charset="0"/>
            </a:endParaRPr>
          </a:p>
        </p:txBody>
      </p:sp>
      <p:sp>
        <p:nvSpPr>
          <p:cNvPr id="5" name="Rectangle 5">
            <a:extLst>
              <a:ext uri="{FF2B5EF4-FFF2-40B4-BE49-F238E27FC236}">
                <a16:creationId xmlns:a16="http://schemas.microsoft.com/office/drawing/2014/main" xmlns="" id="{837DCDE2-6F57-4B80-99C6-3055DEC32AA6}"/>
              </a:ext>
            </a:extLst>
          </p:cNvPr>
          <p:cNvSpPr>
            <a:spLocks noChangeArrowheads="1"/>
          </p:cNvSpPr>
          <p:nvPr userDrawn="1"/>
        </p:nvSpPr>
        <p:spPr bwMode="auto">
          <a:xfrm>
            <a:off x="-76200" y="457200"/>
            <a:ext cx="9296400" cy="533400"/>
          </a:xfrm>
          <a:prstGeom prst="rect">
            <a:avLst/>
          </a:prstGeom>
          <a:solidFill>
            <a:srgbClr val="009999"/>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lgn="ctr">
              <a:defRPr/>
            </a:pPr>
            <a:endParaRPr lang="ja-JP" altLang="ja-JP">
              <a:solidFill>
                <a:srgbClr val="FFFFFF"/>
              </a:solidFill>
              <a:latin typeface="Calibri" pitchFamily="34"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44925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E2213879-607B-45FA-97AA-C033E382C20B}"/>
              </a:ext>
            </a:extLst>
          </p:cNvPr>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lgn="ctr">
              <a:defRPr/>
            </a:pPr>
            <a:endParaRPr lang="ja-JP" altLang="ja-JP">
              <a:solidFill>
                <a:srgbClr val="FFFFFF"/>
              </a:solidFill>
              <a:latin typeface="Calibri" pitchFamily="34" charset="0"/>
            </a:endParaRPr>
          </a:p>
        </p:txBody>
      </p:sp>
      <p:sp>
        <p:nvSpPr>
          <p:cNvPr id="5" name="Rectangle 5">
            <a:extLst>
              <a:ext uri="{FF2B5EF4-FFF2-40B4-BE49-F238E27FC236}">
                <a16:creationId xmlns:a16="http://schemas.microsoft.com/office/drawing/2014/main" xmlns="" id="{778F9421-BD8C-40CA-9D40-E85B84CBFB61}"/>
              </a:ext>
            </a:extLst>
          </p:cNvPr>
          <p:cNvSpPr>
            <a:spLocks noChangeArrowheads="1"/>
          </p:cNvSpPr>
          <p:nvPr userDrawn="1"/>
        </p:nvSpPr>
        <p:spPr bwMode="auto">
          <a:xfrm>
            <a:off x="-76200" y="457200"/>
            <a:ext cx="9296400" cy="533400"/>
          </a:xfrm>
          <a:prstGeom prst="rect">
            <a:avLst/>
          </a:prstGeom>
          <a:solidFill>
            <a:srgbClr val="FF7600"/>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lgn="ctr">
              <a:defRPr/>
            </a:pPr>
            <a:endParaRPr lang="ja-JP" altLang="ja-JP">
              <a:solidFill>
                <a:srgbClr val="FFFFFF"/>
              </a:solidFill>
              <a:latin typeface="Calibri" pitchFamily="34"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81090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p:nvPr>
        </p:nvSpPr>
        <p:spPr>
          <a:xfrm>
            <a:off x="381000" y="228600"/>
            <a:ext cx="8763000" cy="533400"/>
          </a:xfrm>
          <a:prstGeom prst="rect">
            <a:avLst/>
          </a:prstGeom>
        </p:spPr>
        <p:txBody>
          <a:bodyPr lIns="0" tIns="0" rIns="0" bIns="0" anchor="ctr" anchorCtr="0"/>
          <a:lstStyle>
            <a:lvl1pPr algn="l">
              <a:defRPr sz="1800">
                <a:solidFill>
                  <a:schemeClr val="bg1">
                    <a:lumMod val="85000"/>
                  </a:schemeClr>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2005811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0" i="0" cap="all">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2780126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553333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316774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3600">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1599318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87145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atin typeface="Georgia"/>
                <a:cs typeface="Georgia"/>
              </a:defRPr>
            </a:lvl1pPr>
            <a:lvl2pPr>
              <a:defRPr sz="2800">
                <a:latin typeface="Georgia"/>
                <a:cs typeface="Georgia"/>
              </a:defRPr>
            </a:lvl2pPr>
            <a:lvl3pPr>
              <a:defRPr sz="2400">
                <a:latin typeface="Georgia"/>
                <a:cs typeface="Georgia"/>
              </a:defRPr>
            </a:lvl3pPr>
            <a:lvl4pPr>
              <a:defRPr sz="2000">
                <a:latin typeface="Georgia"/>
                <a:cs typeface="Georgia"/>
              </a:defRPr>
            </a:lvl4pPr>
            <a:lvl5pPr>
              <a:defRPr sz="2000">
                <a:latin typeface="Georgia"/>
                <a:cs typeface="Georgia"/>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7154125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626577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5DAA"/>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5DAA"/>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653216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2596133"/>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88045"/>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xmlns="" id="{2A7FDBD0-1232-4FC8-B721-43423E1DE36E}"/>
              </a:ext>
            </a:extLst>
          </p:cNvPr>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lgn="ctr">
              <a:defRPr/>
            </a:pPr>
            <a:endParaRPr lang="ja-JP" altLang="ja-JP">
              <a:solidFill>
                <a:srgbClr val="FFFFFF"/>
              </a:solidFill>
              <a:latin typeface="Calibri" pitchFamily="34" charset="0"/>
            </a:endParaRPr>
          </a:p>
        </p:txBody>
      </p:sp>
      <p:sp>
        <p:nvSpPr>
          <p:cNvPr id="4" name="Rectangle 4">
            <a:extLst>
              <a:ext uri="{FF2B5EF4-FFF2-40B4-BE49-F238E27FC236}">
                <a16:creationId xmlns:a16="http://schemas.microsoft.com/office/drawing/2014/main" xmlns="" id="{600A25BC-7BE5-40C4-8D04-D6A22CCF1CD7}"/>
              </a:ext>
            </a:extLst>
          </p:cNvPr>
          <p:cNvSpPr>
            <a:spLocks noChangeArrowheads="1"/>
          </p:cNvSpPr>
          <p:nvPr userDrawn="1"/>
        </p:nvSpPr>
        <p:spPr bwMode="auto">
          <a:xfrm>
            <a:off x="-152400" y="2667000"/>
            <a:ext cx="9525000" cy="1600200"/>
          </a:xfrm>
          <a:prstGeom prst="rect">
            <a:avLst/>
          </a:prstGeom>
          <a:solidFill>
            <a:schemeClr val="accent1"/>
          </a:solidFill>
          <a:ln>
            <a:noFill/>
          </a:ln>
          <a:effectLst>
            <a:outerShdw blurRad="88900" dist="61087" dir="5400000" rotWithShape="0">
              <a:srgbClr val="808080">
                <a:alpha val="45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lgn="ctr">
              <a:defRPr/>
            </a:pPr>
            <a:endParaRPr lang="ja-JP" altLang="ja-JP">
              <a:solidFill>
                <a:srgbClr val="FFFFFF"/>
              </a:solidFill>
              <a:latin typeface="Calibri" pitchFamily="34"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32772969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xmlns="" id="{23E43AD8-A454-4F88-8D47-6A5ED3603317}"/>
              </a:ext>
            </a:extLst>
          </p:cNvPr>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lgn="ctr">
              <a:defRPr/>
            </a:pPr>
            <a:endParaRPr lang="ja-JP" altLang="ja-JP">
              <a:solidFill>
                <a:srgbClr val="FFFFFF"/>
              </a:solidFill>
              <a:latin typeface="Calibri" pitchFamily="34" charset="0"/>
            </a:endParaRPr>
          </a:p>
        </p:txBody>
      </p:sp>
      <p:sp>
        <p:nvSpPr>
          <p:cNvPr id="4" name="Rectangle 4">
            <a:extLst>
              <a:ext uri="{FF2B5EF4-FFF2-40B4-BE49-F238E27FC236}">
                <a16:creationId xmlns:a16="http://schemas.microsoft.com/office/drawing/2014/main" xmlns="" id="{E9D4EF30-4E6D-44DB-B047-BDE5DE29D82B}"/>
              </a:ext>
            </a:extLst>
          </p:cNvPr>
          <p:cNvSpPr>
            <a:spLocks noChangeArrowheads="1"/>
          </p:cNvSpPr>
          <p:nvPr userDrawn="1"/>
        </p:nvSpPr>
        <p:spPr bwMode="auto">
          <a:xfrm>
            <a:off x="-152400" y="2667000"/>
            <a:ext cx="9525000" cy="1600200"/>
          </a:xfrm>
          <a:prstGeom prst="rect">
            <a:avLst/>
          </a:prstGeom>
          <a:solidFill>
            <a:srgbClr val="005DAA"/>
          </a:solidFill>
          <a:ln>
            <a:noFill/>
          </a:ln>
          <a:effectLst>
            <a:outerShdw blurRad="88900" dist="61087" dir="5400000" rotWithShape="0">
              <a:srgbClr val="808080">
                <a:alpha val="45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lgn="ctr">
              <a:defRPr/>
            </a:pPr>
            <a:endParaRPr lang="ja-JP" altLang="ja-JP">
              <a:solidFill>
                <a:srgbClr val="FFFFFF"/>
              </a:solidFill>
              <a:latin typeface="Calibri" pitchFamily="34"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23436953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xmlns="" id="{7D70E1E9-5DBE-44F9-BE76-171D76268249}"/>
              </a:ext>
            </a:extLst>
          </p:cNvPr>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lgn="ctr">
              <a:defRPr/>
            </a:pPr>
            <a:endParaRPr lang="ja-JP" altLang="ja-JP">
              <a:solidFill>
                <a:srgbClr val="FFFFFF"/>
              </a:solidFill>
              <a:latin typeface="Calibri" pitchFamily="34" charset="0"/>
            </a:endParaRPr>
          </a:p>
        </p:txBody>
      </p:sp>
      <p:sp>
        <p:nvSpPr>
          <p:cNvPr id="4" name="Rectangle 4">
            <a:extLst>
              <a:ext uri="{FF2B5EF4-FFF2-40B4-BE49-F238E27FC236}">
                <a16:creationId xmlns:a16="http://schemas.microsoft.com/office/drawing/2014/main" xmlns="" id="{02372630-221E-47C2-9AF9-F9C222F90DE0}"/>
              </a:ext>
            </a:extLst>
          </p:cNvPr>
          <p:cNvSpPr>
            <a:spLocks noChangeArrowheads="1"/>
          </p:cNvSpPr>
          <p:nvPr userDrawn="1"/>
        </p:nvSpPr>
        <p:spPr bwMode="auto">
          <a:xfrm>
            <a:off x="-152400" y="2667000"/>
            <a:ext cx="9525000" cy="1600200"/>
          </a:xfrm>
          <a:prstGeom prst="rect">
            <a:avLst/>
          </a:prstGeom>
          <a:solidFill>
            <a:schemeClr val="tx2"/>
          </a:solidFill>
          <a:ln>
            <a:noFill/>
          </a:ln>
          <a:effectLst>
            <a:outerShdw blurRad="88900" dist="61087" dir="5400000" rotWithShape="0">
              <a:srgbClr val="808080">
                <a:alpha val="45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lgn="ctr">
              <a:defRPr/>
            </a:pPr>
            <a:endParaRPr lang="ja-JP" altLang="ja-JP">
              <a:solidFill>
                <a:srgbClr val="FFFFFF"/>
              </a:solidFill>
              <a:latin typeface="Calibri" pitchFamily="34"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25534025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xmlns="" id="{E6A1CA88-AA6B-4084-8238-5C8F67BA8137}"/>
              </a:ext>
            </a:extLst>
          </p:cNvPr>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lgn="ctr">
              <a:defRPr/>
            </a:pPr>
            <a:endParaRPr lang="ja-JP" altLang="ja-JP">
              <a:solidFill>
                <a:srgbClr val="FFFFFF"/>
              </a:solidFill>
              <a:latin typeface="Calibri" pitchFamily="34" charset="0"/>
            </a:endParaRPr>
          </a:p>
        </p:txBody>
      </p:sp>
      <p:sp>
        <p:nvSpPr>
          <p:cNvPr id="4" name="Rectangle 4">
            <a:extLst>
              <a:ext uri="{FF2B5EF4-FFF2-40B4-BE49-F238E27FC236}">
                <a16:creationId xmlns:a16="http://schemas.microsoft.com/office/drawing/2014/main" xmlns="" id="{63D239D8-767C-4C1F-9A47-3DF3DD10032D}"/>
              </a:ext>
            </a:extLst>
          </p:cNvPr>
          <p:cNvSpPr>
            <a:spLocks noChangeArrowheads="1"/>
          </p:cNvSpPr>
          <p:nvPr userDrawn="1"/>
        </p:nvSpPr>
        <p:spPr bwMode="auto">
          <a:xfrm>
            <a:off x="-152400" y="2667000"/>
            <a:ext cx="9525000" cy="1600200"/>
          </a:xfrm>
          <a:prstGeom prst="rect">
            <a:avLst/>
          </a:prstGeom>
          <a:solidFill>
            <a:srgbClr val="009999"/>
          </a:solidFill>
          <a:ln>
            <a:noFill/>
          </a:ln>
          <a:effectLst>
            <a:outerShdw blurRad="88900" dist="61087" dir="5400000" rotWithShape="0">
              <a:srgbClr val="808080">
                <a:alpha val="45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lgn="ctr">
              <a:defRPr/>
            </a:pPr>
            <a:endParaRPr lang="ja-JP" altLang="ja-JP">
              <a:solidFill>
                <a:srgbClr val="FFFFFF"/>
              </a:solidFill>
              <a:latin typeface="Calibri" pitchFamily="34"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36710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xmlns="" id="{6C2EA2CF-6E3E-4BB7-8455-AF4739AD670F}"/>
              </a:ext>
            </a:extLst>
          </p:cNvPr>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lgn="ctr">
              <a:defRPr/>
            </a:pPr>
            <a:endParaRPr lang="ja-JP" altLang="ja-JP">
              <a:solidFill>
                <a:srgbClr val="FFFFFF"/>
              </a:solidFill>
              <a:latin typeface="Calibri" pitchFamily="34" charset="0"/>
            </a:endParaRPr>
          </a:p>
        </p:txBody>
      </p:sp>
      <p:sp>
        <p:nvSpPr>
          <p:cNvPr id="4" name="Rectangle 4">
            <a:extLst>
              <a:ext uri="{FF2B5EF4-FFF2-40B4-BE49-F238E27FC236}">
                <a16:creationId xmlns:a16="http://schemas.microsoft.com/office/drawing/2014/main" xmlns="" id="{D8BA03D2-AB4C-4894-BCFD-107E585CB4D5}"/>
              </a:ext>
            </a:extLst>
          </p:cNvPr>
          <p:cNvSpPr>
            <a:spLocks noChangeArrowheads="1"/>
          </p:cNvSpPr>
          <p:nvPr userDrawn="1"/>
        </p:nvSpPr>
        <p:spPr bwMode="auto">
          <a:xfrm>
            <a:off x="-152400" y="2667000"/>
            <a:ext cx="9525000" cy="1600200"/>
          </a:xfrm>
          <a:prstGeom prst="rect">
            <a:avLst/>
          </a:prstGeom>
          <a:solidFill>
            <a:srgbClr val="FF7600"/>
          </a:solidFill>
          <a:ln>
            <a:noFill/>
          </a:ln>
          <a:effectLst>
            <a:outerShdw blurRad="88900" dist="61087" dir="5400000" rotWithShape="0">
              <a:srgbClr val="808080">
                <a:alpha val="45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lgn="ctr">
              <a:defRPr/>
            </a:pPr>
            <a:endParaRPr lang="ja-JP" altLang="ja-JP">
              <a:solidFill>
                <a:srgbClr val="FFFFFF"/>
              </a:solidFill>
              <a:latin typeface="Calibri" pitchFamily="34"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3834269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xmlns="" id="{EFC77DF9-6784-438B-96BE-82501A13D276}"/>
              </a:ext>
            </a:extLst>
          </p:cNvPr>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lgn="ctr">
              <a:defRPr/>
            </a:pPr>
            <a:endParaRPr lang="ja-JP" altLang="ja-JP">
              <a:solidFill>
                <a:srgbClr val="FFFFFF"/>
              </a:solidFill>
              <a:latin typeface="Calibri" pitchFamily="34"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21519574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a:t>マスター タイトルの書式設定</a:t>
            </a:r>
            <a:endParaRPr lang="en-US"/>
          </a:p>
        </p:txBody>
      </p:sp>
      <p:sp>
        <p:nvSpPr>
          <p:cNvPr id="3" name="コンテンツ プレースホルダー 2"/>
          <p:cNvSpPr>
            <a:spLocks noGrp="1"/>
          </p:cNvSpPr>
          <p:nvPr>
            <p:ph idx="1"/>
          </p:nvPr>
        </p:nvSpPr>
        <p:spPr>
          <a:xfrm>
            <a:off x="457200" y="1500174"/>
            <a:ext cx="8229600" cy="4525963"/>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日付プレースホルダー 3">
            <a:extLst>
              <a:ext uri="{FF2B5EF4-FFF2-40B4-BE49-F238E27FC236}">
                <a16:creationId xmlns:a16="http://schemas.microsoft.com/office/drawing/2014/main" xmlns="" id="{9AFEA8FD-F6D6-448F-9DF9-97FD8E2BA945}"/>
              </a:ext>
            </a:extLst>
          </p:cNvPr>
          <p:cNvSpPr>
            <a:spLocks noGrp="1"/>
          </p:cNvSpPr>
          <p:nvPr>
            <p:ph type="dt" sz="half" idx="10"/>
          </p:nvPr>
        </p:nvSpPr>
        <p:spPr>
          <a:xfrm>
            <a:off x="457200" y="6356350"/>
            <a:ext cx="2133600" cy="365125"/>
          </a:xfrm>
          <a:prstGeom prst="rect">
            <a:avLst/>
          </a:prstGeom>
        </p:spPr>
        <p:txBody>
          <a:bodyPr/>
          <a:lstStyle>
            <a:lvl1pPr eaLnBrk="1" hangingPunct="1">
              <a:defRPr kumimoji="1"/>
            </a:lvl1pPr>
          </a:lstStyle>
          <a:p>
            <a:pPr>
              <a:defRPr/>
            </a:pPr>
            <a:fld id="{35497282-D6E0-454B-B5B2-135F5361AF51}" type="datetime1">
              <a:rPr lang="ja-JP" altLang="en-US"/>
              <a:pPr>
                <a:defRPr/>
              </a:pPr>
              <a:t>2018/9/25</a:t>
            </a:fld>
            <a:endParaRPr lang="ja-JP" altLang="en-US"/>
          </a:p>
        </p:txBody>
      </p:sp>
      <p:sp>
        <p:nvSpPr>
          <p:cNvPr id="5" name="フッター プレースホルダー 4">
            <a:extLst>
              <a:ext uri="{FF2B5EF4-FFF2-40B4-BE49-F238E27FC236}">
                <a16:creationId xmlns:a16="http://schemas.microsoft.com/office/drawing/2014/main" xmlns="" id="{41001EFE-DFAA-4C91-9819-35332582E1A0}"/>
              </a:ext>
            </a:extLst>
          </p:cNvPr>
          <p:cNvSpPr>
            <a:spLocks noGrp="1"/>
          </p:cNvSpPr>
          <p:nvPr>
            <p:ph type="ftr" sz="quarter" idx="11"/>
          </p:nvPr>
        </p:nvSpPr>
        <p:spPr>
          <a:xfrm>
            <a:off x="3124200" y="6356350"/>
            <a:ext cx="2895600" cy="365125"/>
          </a:xfrm>
          <a:prstGeom prst="rect">
            <a:avLst/>
          </a:prstGeom>
        </p:spPr>
        <p:txBody>
          <a:bodyPr/>
          <a:lstStyle>
            <a:lvl1pPr eaLnBrk="1" hangingPunct="1">
              <a:defRPr kumimoji="1"/>
            </a:lvl1pPr>
          </a:lstStyle>
          <a:p>
            <a:pPr>
              <a:defRPr/>
            </a:pPr>
            <a:endParaRPr lang="ja-JP" altLang="en-US"/>
          </a:p>
        </p:txBody>
      </p:sp>
      <p:sp>
        <p:nvSpPr>
          <p:cNvPr id="6" name="スライド番号プレースホルダー 5">
            <a:extLst>
              <a:ext uri="{FF2B5EF4-FFF2-40B4-BE49-F238E27FC236}">
                <a16:creationId xmlns:a16="http://schemas.microsoft.com/office/drawing/2014/main" xmlns="" id="{48644233-F48F-4B9F-9BAA-71BE47DCFBB9}"/>
              </a:ext>
            </a:extLst>
          </p:cNvPr>
          <p:cNvSpPr>
            <a:spLocks noGrp="1"/>
          </p:cNvSpPr>
          <p:nvPr>
            <p:ph type="sldNum" sz="quarter" idx="12"/>
          </p:nvPr>
        </p:nvSpPr>
        <p:spPr>
          <a:xfrm>
            <a:off x="6781800" y="5643563"/>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kumimoji="1"/>
            </a:lvl1pPr>
          </a:lstStyle>
          <a:p>
            <a:pPr>
              <a:defRPr/>
            </a:pPr>
            <a:fld id="{9F867D0A-61AC-4253-9B32-6BE819B3B630}" type="slidenum">
              <a:rPr lang="ja-JP" altLang="en-US"/>
              <a:pPr>
                <a:defRPr/>
              </a:pPr>
              <a:t>‹#›</a:t>
            </a:fld>
            <a:endParaRPr lang="ja-JP" altLang="en-US" dirty="0"/>
          </a:p>
        </p:txBody>
      </p:sp>
    </p:spTree>
    <p:extLst>
      <p:ext uri="{BB962C8B-B14F-4D97-AF65-F5344CB8AC3E}">
        <p14:creationId xmlns:p14="http://schemas.microsoft.com/office/powerpoint/2010/main" val="16580096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11751C37-CFE1-4180-B082-E695D61E0DD4}"/>
              </a:ext>
            </a:extLst>
          </p:cNvPr>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lgn="ctr">
              <a:defRPr/>
            </a:pPr>
            <a:endParaRPr lang="ja-JP" altLang="ja-JP">
              <a:solidFill>
                <a:srgbClr val="FFFFFF"/>
              </a:solidFill>
              <a:latin typeface="Calibri" pitchFamily="34" charset="0"/>
            </a:endParaRPr>
          </a:p>
        </p:txBody>
      </p:sp>
      <p:sp>
        <p:nvSpPr>
          <p:cNvPr id="5" name="Rectangle 5">
            <a:extLst>
              <a:ext uri="{FF2B5EF4-FFF2-40B4-BE49-F238E27FC236}">
                <a16:creationId xmlns:a16="http://schemas.microsoft.com/office/drawing/2014/main" xmlns="" id="{637113E8-AF72-4EC2-9E2C-86A767C98A69}"/>
              </a:ext>
            </a:extLst>
          </p:cNvPr>
          <p:cNvSpPr>
            <a:spLocks noChangeArrowheads="1"/>
          </p:cNvSpPr>
          <p:nvPr userDrawn="1"/>
        </p:nvSpPr>
        <p:spPr bwMode="auto">
          <a:xfrm>
            <a:off x="-76200" y="457200"/>
            <a:ext cx="9296400" cy="533400"/>
          </a:xfrm>
          <a:prstGeom prst="rect">
            <a:avLst/>
          </a:prstGeom>
          <a:solidFill>
            <a:schemeClr val="accent1"/>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lgn="ctr">
              <a:defRPr/>
            </a:pPr>
            <a:endParaRPr lang="ja-JP" altLang="ja-JP">
              <a:solidFill>
                <a:srgbClr val="FFFFFF"/>
              </a:solidFill>
              <a:latin typeface="Calibri" pitchFamily="34"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5578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tx2"/>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tx2"/>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964773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accent3"/>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3"/>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832520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accent6"/>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6"/>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049439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080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8F730A1C-1BF3-4451-96F3-472F3AA94122}"/>
              </a:ext>
            </a:extLst>
          </p:cNvPr>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lgn="ctr">
              <a:defRPr/>
            </a:pPr>
            <a:endParaRPr lang="ja-JP" altLang="ja-JP">
              <a:solidFill>
                <a:srgbClr val="FFFFFF"/>
              </a:solidFill>
              <a:latin typeface="Calibri" pitchFamily="34" charset="0"/>
            </a:endParaRPr>
          </a:p>
        </p:txBody>
      </p:sp>
      <p:sp>
        <p:nvSpPr>
          <p:cNvPr id="5" name="Rectangle 5">
            <a:extLst>
              <a:ext uri="{FF2B5EF4-FFF2-40B4-BE49-F238E27FC236}">
                <a16:creationId xmlns:a16="http://schemas.microsoft.com/office/drawing/2014/main" xmlns="" id="{7CECE5C4-9768-4253-BBC7-592B34820490}"/>
              </a:ext>
            </a:extLst>
          </p:cNvPr>
          <p:cNvSpPr>
            <a:spLocks noChangeArrowheads="1"/>
          </p:cNvSpPr>
          <p:nvPr userDrawn="1"/>
        </p:nvSpPr>
        <p:spPr bwMode="auto">
          <a:xfrm>
            <a:off x="-76200" y="457200"/>
            <a:ext cx="9296400" cy="533400"/>
          </a:xfrm>
          <a:prstGeom prst="rect">
            <a:avLst/>
          </a:prstGeom>
          <a:solidFill>
            <a:schemeClr val="accent1"/>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lgn="ctr">
              <a:defRPr/>
            </a:pPr>
            <a:endParaRPr lang="ja-JP" altLang="ja-JP">
              <a:solidFill>
                <a:srgbClr val="FFFFFF"/>
              </a:solidFill>
              <a:latin typeface="Calibri" pitchFamily="34"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9959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1643FDB6-8373-472F-8A19-6F4768DCED0D}"/>
              </a:ext>
            </a:extLst>
          </p:cNvPr>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lgn="ctr">
              <a:defRPr/>
            </a:pPr>
            <a:endParaRPr lang="ja-JP" altLang="ja-JP">
              <a:solidFill>
                <a:srgbClr val="FFFFFF"/>
              </a:solidFill>
              <a:latin typeface="Calibri" pitchFamily="34" charset="0"/>
            </a:endParaRPr>
          </a:p>
        </p:txBody>
      </p:sp>
      <p:sp>
        <p:nvSpPr>
          <p:cNvPr id="5" name="Rectangle 5">
            <a:extLst>
              <a:ext uri="{FF2B5EF4-FFF2-40B4-BE49-F238E27FC236}">
                <a16:creationId xmlns:a16="http://schemas.microsoft.com/office/drawing/2014/main" xmlns="" id="{585B1F99-CAB4-4E51-A01B-8CD49FA9BAC4}"/>
              </a:ext>
            </a:extLst>
          </p:cNvPr>
          <p:cNvSpPr>
            <a:spLocks noChangeArrowheads="1"/>
          </p:cNvSpPr>
          <p:nvPr userDrawn="1"/>
        </p:nvSpPr>
        <p:spPr bwMode="auto">
          <a:xfrm>
            <a:off x="-76200" y="457200"/>
            <a:ext cx="9296400" cy="533400"/>
          </a:xfrm>
          <a:prstGeom prst="rect">
            <a:avLst/>
          </a:prstGeom>
          <a:solidFill>
            <a:srgbClr val="005DAA"/>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lgn="ctr">
              <a:defRPr/>
            </a:pPr>
            <a:endParaRPr lang="ja-JP" altLang="ja-JP">
              <a:solidFill>
                <a:srgbClr val="FFFFFF"/>
              </a:solidFill>
              <a:latin typeface="Calibri" pitchFamily="34"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7024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C3BE7362-2389-4A04-8010-4CA7F6EE4203}"/>
              </a:ext>
            </a:extLst>
          </p:cNvPr>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lgn="ctr">
              <a:defRPr/>
            </a:pPr>
            <a:endParaRPr lang="ja-JP" altLang="ja-JP">
              <a:solidFill>
                <a:srgbClr val="FFFFFF"/>
              </a:solidFill>
              <a:latin typeface="Calibri" pitchFamily="34" charset="0"/>
            </a:endParaRPr>
          </a:p>
        </p:txBody>
      </p:sp>
      <p:sp>
        <p:nvSpPr>
          <p:cNvPr id="5" name="Rectangle 5">
            <a:extLst>
              <a:ext uri="{FF2B5EF4-FFF2-40B4-BE49-F238E27FC236}">
                <a16:creationId xmlns:a16="http://schemas.microsoft.com/office/drawing/2014/main" xmlns="" id="{91961B43-2A7C-488A-9628-C8F813410A0D}"/>
              </a:ext>
            </a:extLst>
          </p:cNvPr>
          <p:cNvSpPr>
            <a:spLocks noChangeArrowheads="1"/>
          </p:cNvSpPr>
          <p:nvPr userDrawn="1"/>
        </p:nvSpPr>
        <p:spPr bwMode="auto">
          <a:xfrm>
            <a:off x="-76200" y="457200"/>
            <a:ext cx="9296400" cy="533400"/>
          </a:xfrm>
          <a:prstGeom prst="rect">
            <a:avLst/>
          </a:prstGeom>
          <a:solidFill>
            <a:schemeClr val="tx2"/>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lgn="ctr">
              <a:defRPr/>
            </a:pPr>
            <a:endParaRPr lang="ja-JP" altLang="ja-JP">
              <a:solidFill>
                <a:srgbClr val="FFFFFF"/>
              </a:solidFill>
              <a:latin typeface="Calibri" pitchFamily="34"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54211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image" Target="../media/image1.png"/><Relationship Id="rId2" Type="http://schemas.openxmlformats.org/officeDocument/2006/relationships/slideLayout" Target="../slideLayouts/slideLayout8.xml"/><Relationship Id="rId16" Type="http://schemas.openxmlformats.org/officeDocument/2006/relationships/theme" Target="../theme/theme2.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10" Type="http://schemas.openxmlformats.org/officeDocument/2006/relationships/image" Target="../media/image1.png"/><Relationship Id="rId4" Type="http://schemas.openxmlformats.org/officeDocument/2006/relationships/slideLayout" Target="../slideLayouts/slideLayout25.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0D0CB42F-6E5A-4066-B1A6-AF1AF655AF7B}"/>
              </a:ext>
            </a:extLst>
          </p:cNvPr>
          <p:cNvSpPr/>
          <p:nvPr/>
        </p:nvSpPr>
        <p:spPr>
          <a:xfrm>
            <a:off x="0" y="0"/>
            <a:ext cx="9144000" cy="6858000"/>
          </a:xfrm>
          <a:prstGeom prst="rect">
            <a:avLst/>
          </a:prstGeom>
          <a:solidFill>
            <a:srgbClr val="E6E5D8"/>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lgn="ctr">
              <a:defRPr/>
            </a:pPr>
            <a:endParaRPr lang="ja-JP" altLang="ja-JP">
              <a:solidFill>
                <a:srgbClr val="FFFFFF"/>
              </a:solidFill>
              <a:latin typeface="Calibri" pitchFamily="34" charset="0"/>
            </a:endParaRPr>
          </a:p>
        </p:txBody>
      </p:sp>
      <p:pic>
        <p:nvPicPr>
          <p:cNvPr id="1027" name="Picture 3">
            <a:extLst>
              <a:ext uri="{FF2B5EF4-FFF2-40B4-BE49-F238E27FC236}">
                <a16:creationId xmlns:a16="http://schemas.microsoft.com/office/drawing/2014/main" xmlns="" id="{F8F307DD-3DEA-474B-9E34-4AC5127A2D24}"/>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58788" y="6165850"/>
            <a:ext cx="1216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a:extLst>
              <a:ext uri="{FF2B5EF4-FFF2-40B4-BE49-F238E27FC236}">
                <a16:creationId xmlns:a16="http://schemas.microsoft.com/office/drawing/2014/main" xmlns="" id="{CE14C4DB-69D6-4A54-8380-6E475FB05C93}"/>
              </a:ext>
            </a:extLst>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5562600" y="152400"/>
            <a:ext cx="31242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943" r:id="rId1"/>
    <p:sldLayoutId id="2147484944" r:id="rId2"/>
    <p:sldLayoutId id="2147484945" r:id="rId3"/>
    <p:sldLayoutId id="2147484946" r:id="rId4"/>
    <p:sldLayoutId id="2147484947" r:id="rId5"/>
    <p:sldLayoutId id="2147484948" r:id="rId6"/>
  </p:sldLayoutIdLst>
  <p:hf sldNum="0"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50"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pitchFamily="50"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pitchFamily="50"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pitchFamily="50"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pitchFamily="50"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itchFamily="50" charset="-128"/>
          <a:cs typeface="MS P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itchFamily="50"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50"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50"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50"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569961D3-2BAF-46D1-809C-5AC60791E08B}"/>
              </a:ext>
            </a:extLst>
          </p:cNvPr>
          <p:cNvSpPr txBox="1"/>
          <p:nvPr/>
        </p:nvSpPr>
        <p:spPr>
          <a:xfrm>
            <a:off x="7086600" y="6477000"/>
            <a:ext cx="1600200" cy="138113"/>
          </a:xfrm>
          <a:prstGeom prst="rect">
            <a:avLst/>
          </a:prstGeom>
          <a:noFill/>
        </p:spPr>
        <p:txBody>
          <a:bodyPr lIns="0" tIns="0" rIns="0" bIns="0">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r">
              <a:defRPr/>
            </a:pPr>
            <a:r>
              <a:rPr lang="en-US" altLang="ja-JP" sz="900">
                <a:solidFill>
                  <a:srgbClr val="BCBDC0"/>
                </a:solidFill>
                <a:latin typeface="Arial Narrow" panose="020B0606020202030204" pitchFamily="34" charset="0"/>
              </a:rPr>
              <a:t> </a:t>
            </a:r>
            <a:fld id="{1FCD985E-1D7A-44BF-94A7-E73BC72008EE}" type="slidenum">
              <a:rPr lang="en-US" altLang="ja-JP" sz="900" smtClean="0">
                <a:solidFill>
                  <a:srgbClr val="BCBDC0"/>
                </a:solidFill>
                <a:latin typeface="Arial Narrow" panose="020B0606020202030204" pitchFamily="34" charset="0"/>
              </a:rPr>
              <a:pPr algn="r">
                <a:defRPr/>
              </a:pPr>
              <a:t>‹#›</a:t>
            </a:fld>
            <a:r>
              <a:rPr lang="en-US" altLang="ja-JP" sz="900">
                <a:solidFill>
                  <a:srgbClr val="BCBDC0"/>
                </a:solidFill>
                <a:latin typeface="Arial Narrow" panose="020B0606020202030204" pitchFamily="34" charset="0"/>
              </a:rPr>
              <a:t>  </a:t>
            </a:r>
            <a:endParaRPr lang="en-US" altLang="ja-JP" sz="900">
              <a:solidFill>
                <a:srgbClr val="958D85"/>
              </a:solidFill>
              <a:latin typeface="Arial Narrow" panose="020B0606020202030204" pitchFamily="34" charset="0"/>
            </a:endParaRPr>
          </a:p>
        </p:txBody>
      </p:sp>
      <p:pic>
        <p:nvPicPr>
          <p:cNvPr id="2051" name="Picture 5">
            <a:extLst>
              <a:ext uri="{FF2B5EF4-FFF2-40B4-BE49-F238E27FC236}">
                <a16:creationId xmlns:a16="http://schemas.microsoft.com/office/drawing/2014/main" xmlns="" id="{DDFD17C9-12E7-4CB7-8F57-EBA3CD66F619}"/>
              </a:ext>
            </a:extLst>
          </p:cNvPr>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457200" y="6299200"/>
            <a:ext cx="895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957" r:id="rId1"/>
    <p:sldLayoutId id="2147484958" r:id="rId2"/>
    <p:sldLayoutId id="2147484959" r:id="rId3"/>
    <p:sldLayoutId id="2147484960" r:id="rId4"/>
    <p:sldLayoutId id="2147484961" r:id="rId5"/>
    <p:sldLayoutId id="2147484949" r:id="rId6"/>
    <p:sldLayoutId id="2147484950" r:id="rId7"/>
    <p:sldLayoutId id="2147484951" r:id="rId8"/>
    <p:sldLayoutId id="2147484952" r:id="rId9"/>
    <p:sldLayoutId id="2147484953" r:id="rId10"/>
    <p:sldLayoutId id="2147484954" r:id="rId11"/>
    <p:sldLayoutId id="2147484955" r:id="rId12"/>
    <p:sldLayoutId id="2147484956" r:id="rId13"/>
    <p:sldLayoutId id="2147484962" r:id="rId14"/>
    <p:sldLayoutId id="2147484963" r:id="rId15"/>
  </p:sldLayoutIdLst>
  <p:hf sldNum="0"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50"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pitchFamily="50"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pitchFamily="50"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pitchFamily="50"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pitchFamily="50"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itchFamily="50" charset="-128"/>
          <a:cs typeface="MS P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itchFamily="50"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50"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50"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50"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77430636-EC11-4E38-943C-59119855E8F0}"/>
              </a:ext>
            </a:extLst>
          </p:cNvPr>
          <p:cNvSpPr txBox="1"/>
          <p:nvPr/>
        </p:nvSpPr>
        <p:spPr>
          <a:xfrm>
            <a:off x="7162800" y="6477000"/>
            <a:ext cx="1524000" cy="138113"/>
          </a:xfrm>
          <a:prstGeom prst="rect">
            <a:avLst/>
          </a:prstGeom>
          <a:noFill/>
        </p:spPr>
        <p:txBody>
          <a:bodyPr lIns="0" tIns="0" rIns="0" bIns="0">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r">
              <a:defRPr/>
            </a:pPr>
            <a:r>
              <a:rPr lang="en-US" altLang="ja-JP" sz="900">
                <a:solidFill>
                  <a:srgbClr val="BCBDC0"/>
                </a:solidFill>
                <a:latin typeface="Arial Narrow" panose="020B0606020202030204" pitchFamily="34" charset="0"/>
              </a:rPr>
              <a:t>TITLE |  </a:t>
            </a:r>
            <a:fld id="{A27866AA-CFD4-49AE-8986-952BAD111440}" type="slidenum">
              <a:rPr lang="en-US" altLang="ja-JP" sz="900" smtClean="0">
                <a:solidFill>
                  <a:srgbClr val="BCBDC0"/>
                </a:solidFill>
                <a:latin typeface="Arial Narrow" panose="020B0606020202030204" pitchFamily="34" charset="0"/>
              </a:rPr>
              <a:pPr algn="r">
                <a:defRPr/>
              </a:pPr>
              <a:t>‹#›</a:t>
            </a:fld>
            <a:r>
              <a:rPr lang="en-US" altLang="ja-JP" sz="900">
                <a:solidFill>
                  <a:srgbClr val="BCBDC0"/>
                </a:solidFill>
                <a:latin typeface="Arial Narrow" panose="020B0606020202030204" pitchFamily="34" charset="0"/>
              </a:rPr>
              <a:t>  </a:t>
            </a:r>
            <a:endParaRPr lang="en-US" altLang="ja-JP" sz="900">
              <a:solidFill>
                <a:srgbClr val="958D85"/>
              </a:solidFill>
              <a:latin typeface="Arial Narrow" panose="020B0606020202030204" pitchFamily="34" charset="0"/>
            </a:endParaRPr>
          </a:p>
        </p:txBody>
      </p:sp>
      <p:pic>
        <p:nvPicPr>
          <p:cNvPr id="3075" name="Picture 3">
            <a:extLst>
              <a:ext uri="{FF2B5EF4-FFF2-40B4-BE49-F238E27FC236}">
                <a16:creationId xmlns:a16="http://schemas.microsoft.com/office/drawing/2014/main" xmlns="" id="{D1B1CBD2-2ABB-4493-8712-E80BF952EBAB}"/>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57200" y="6299200"/>
            <a:ext cx="895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964" r:id="rId1"/>
    <p:sldLayoutId id="2147484965" r:id="rId2"/>
    <p:sldLayoutId id="2147484966" r:id="rId3"/>
    <p:sldLayoutId id="2147484967" r:id="rId4"/>
    <p:sldLayoutId id="2147484968" r:id="rId5"/>
    <p:sldLayoutId id="2147484969" r:id="rId6"/>
    <p:sldLayoutId id="2147484970" r:id="rId7"/>
    <p:sldLayoutId id="2147484971" r:id="rId8"/>
  </p:sldLayoutIdLst>
  <p:hf sldNum="0"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50"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pitchFamily="50"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pitchFamily="50"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pitchFamily="50"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pitchFamily="50"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itchFamily="50" charset="-128"/>
          <a:cs typeface="MS P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itchFamily="50"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50"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50"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50"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8.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9.xml"/><Relationship Id="rId5" Type="http://schemas.openxmlformats.org/officeDocument/2006/relationships/hyperlink" Target="mailto:rijapan@rotary.org" TargetMode="Externa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9.xml"/><Relationship Id="rId4" Type="http://schemas.openxmlformats.org/officeDocument/2006/relationships/hyperlink" Target="mailto:rijapan@rotary.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6E5D8"/>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03BD5E9C-55BD-4E0E-849F-4C6A2A959BE5}"/>
              </a:ext>
            </a:extLst>
          </p:cNvPr>
          <p:cNvSpPr>
            <a:spLocks noChangeArrowheads="1"/>
          </p:cNvSpPr>
          <p:nvPr/>
        </p:nvSpPr>
        <p:spPr bwMode="auto">
          <a:xfrm>
            <a:off x="-381000" y="3429000"/>
            <a:ext cx="9753600" cy="990600"/>
          </a:xfrm>
          <a:prstGeom prst="rect">
            <a:avLst/>
          </a:prstGeom>
          <a:solidFill>
            <a:schemeClr val="accent1"/>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lgn="ctr">
              <a:defRPr/>
            </a:pPr>
            <a:endParaRPr lang="ja-JP" altLang="ja-JP">
              <a:solidFill>
                <a:srgbClr val="FFFFFF"/>
              </a:solidFill>
              <a:latin typeface="Calibri" pitchFamily="34" charset="0"/>
            </a:endParaRPr>
          </a:p>
        </p:txBody>
      </p:sp>
      <p:sp>
        <p:nvSpPr>
          <p:cNvPr id="19459" name="Rectangle 10">
            <a:extLst>
              <a:ext uri="{FF2B5EF4-FFF2-40B4-BE49-F238E27FC236}">
                <a16:creationId xmlns:a16="http://schemas.microsoft.com/office/drawing/2014/main" xmlns="" id="{B45C0A60-ACB0-4694-938C-534860A1D2E2}"/>
              </a:ext>
            </a:extLst>
          </p:cNvPr>
          <p:cNvSpPr txBox="1">
            <a:spLocks noChangeArrowheads="1"/>
          </p:cNvSpPr>
          <p:nvPr/>
        </p:nvSpPr>
        <p:spPr bwMode="auto">
          <a:xfrm>
            <a:off x="457200" y="3505200"/>
            <a:ext cx="86106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eaLnBrk="0" hangingPunct="0">
              <a:defRPr sz="2400">
                <a:solidFill>
                  <a:schemeClr val="tx1"/>
                </a:solidFill>
                <a:latin typeface="Arial" pitchFamily="34" charset="0"/>
                <a:ea typeface="ヒラギノ角ゴ Pro W3" pitchFamily="-84" charset="-128"/>
              </a:defRPr>
            </a:lvl1pPr>
            <a:lvl2pPr marL="742950" indent="-285750" defTabSz="457200" eaLnBrk="0" hangingPunct="0">
              <a:defRPr sz="2400">
                <a:solidFill>
                  <a:schemeClr val="tx1"/>
                </a:solidFill>
                <a:latin typeface="Arial" pitchFamily="34" charset="0"/>
                <a:ea typeface="ヒラギノ角ゴ Pro W3" pitchFamily="-84" charset="-128"/>
              </a:defRPr>
            </a:lvl2pPr>
            <a:lvl3pPr marL="1143000" indent="-228600" defTabSz="457200" eaLnBrk="0" hangingPunct="0">
              <a:defRPr sz="2400">
                <a:solidFill>
                  <a:schemeClr val="tx1"/>
                </a:solidFill>
                <a:latin typeface="Arial" pitchFamily="34" charset="0"/>
                <a:ea typeface="ヒラギノ角ゴ Pro W3" pitchFamily="-84" charset="-128"/>
              </a:defRPr>
            </a:lvl3pPr>
            <a:lvl4pPr marL="1600200" indent="-228600" defTabSz="457200" eaLnBrk="0" hangingPunct="0">
              <a:defRPr sz="2400">
                <a:solidFill>
                  <a:schemeClr val="tx1"/>
                </a:solidFill>
                <a:latin typeface="Arial" pitchFamily="34" charset="0"/>
                <a:ea typeface="ヒラギノ角ゴ Pro W3" pitchFamily="-84" charset="-128"/>
              </a:defRPr>
            </a:lvl4pPr>
            <a:lvl5pPr marL="2057400" indent="-228600" defTabSz="457200" eaLnBrk="0" hangingPunct="0">
              <a:defRPr sz="2400">
                <a:solidFill>
                  <a:schemeClr val="tx1"/>
                </a:solidFill>
                <a:latin typeface="Arial" pitchFamily="34" charset="0"/>
                <a:ea typeface="ヒラギノ角ゴ Pro W3" pitchFamily="-8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spcAft>
                <a:spcPts val="2400"/>
              </a:spcAft>
              <a:defRPr/>
            </a:pPr>
            <a:r>
              <a:rPr lang="ja-JP" altLang="en-US" sz="4400" dirty="0">
                <a:solidFill>
                  <a:schemeClr val="bg1"/>
                </a:solidFill>
                <a:latin typeface="+mj-ea"/>
                <a:ea typeface="+mj-ea"/>
              </a:rPr>
              <a:t>　</a:t>
            </a:r>
            <a:r>
              <a:rPr lang="en-US" altLang="ja-JP" sz="4400" dirty="0">
                <a:solidFill>
                  <a:schemeClr val="bg1"/>
                </a:solidFill>
                <a:latin typeface="+mj-ea"/>
                <a:ea typeface="+mj-ea"/>
              </a:rPr>
              <a:t>My ROTARY</a:t>
            </a:r>
            <a:r>
              <a:rPr lang="ja-JP" altLang="en-US" sz="4400" dirty="0">
                <a:solidFill>
                  <a:schemeClr val="bg1"/>
                </a:solidFill>
                <a:latin typeface="+mj-ea"/>
                <a:ea typeface="+mj-ea"/>
              </a:rPr>
              <a:t>アカウント登録方法</a:t>
            </a:r>
            <a:endParaRPr lang="en-US" altLang="ja-JP" sz="4400" dirty="0">
              <a:solidFill>
                <a:schemeClr val="bg1"/>
              </a:solidFill>
              <a:latin typeface="+mj-ea"/>
              <a:ea typeface="+mj-ea"/>
            </a:endParaRPr>
          </a:p>
          <a:p>
            <a:pPr algn="r" eaLnBrk="1" hangingPunct="1">
              <a:defRPr/>
            </a:pPr>
            <a:endParaRPr lang="en-US" altLang="ja-JP" sz="2000" dirty="0">
              <a:solidFill>
                <a:srgbClr val="01B4E7"/>
              </a:solidFill>
              <a:latin typeface="Georgia" pitchFamily="18" charset="0"/>
            </a:endParaRPr>
          </a:p>
          <a:p>
            <a:pPr algn="r" eaLnBrk="1" hangingPunct="1">
              <a:defRPr/>
            </a:pPr>
            <a:endParaRPr lang="en-US" altLang="ja-JP" sz="2000" dirty="0">
              <a:solidFill>
                <a:srgbClr val="01B4E7"/>
              </a:solidFill>
              <a:latin typeface="Georgia" pitchFamily="18" charset="0"/>
            </a:endParaRPr>
          </a:p>
          <a:p>
            <a:pPr algn="r" eaLnBrk="1" hangingPunct="1">
              <a:defRPr/>
            </a:pPr>
            <a:r>
              <a:rPr lang="ja-JP" altLang="en-US" sz="2000" b="1" dirty="0">
                <a:solidFill>
                  <a:srgbClr val="01B4E7"/>
                </a:solidFill>
                <a:latin typeface="Georgia" pitchFamily="18" charset="0"/>
              </a:rPr>
              <a:t>国際ロータリー日本事務局</a:t>
            </a:r>
            <a:endParaRPr lang="en-US" altLang="ja-JP" sz="2000" b="1" dirty="0">
              <a:solidFill>
                <a:srgbClr val="01B4E7"/>
              </a:solidFill>
              <a:latin typeface="Georgia" pitchFamily="18" charset="0"/>
            </a:endParaRPr>
          </a:p>
          <a:p>
            <a:pPr algn="r" eaLnBrk="1" hangingPunct="1">
              <a:defRPr/>
            </a:pPr>
            <a:r>
              <a:rPr lang="ja-JP" altLang="en-US" sz="2000" b="1" dirty="0">
                <a:solidFill>
                  <a:srgbClr val="01B4E7"/>
                </a:solidFill>
                <a:latin typeface="Georgia" pitchFamily="18" charset="0"/>
              </a:rPr>
              <a:t>クラブ・地区支援室</a:t>
            </a:r>
            <a:endParaRPr lang="en-US" altLang="ja-JP" sz="2000" b="1" dirty="0">
              <a:solidFill>
                <a:srgbClr val="01B4E7"/>
              </a:solidFill>
              <a:latin typeface="Georgia" pitchFamily="18" charset="0"/>
            </a:endParaRPr>
          </a:p>
          <a:p>
            <a:pPr algn="r" eaLnBrk="1" hangingPunct="1">
              <a:defRPr/>
            </a:pPr>
            <a:r>
              <a:rPr lang="en-US" altLang="ja-JP" sz="2000" b="1" dirty="0">
                <a:solidFill>
                  <a:srgbClr val="01B4E7"/>
                </a:solidFill>
                <a:latin typeface="Georgia" pitchFamily="18" charset="0"/>
              </a:rPr>
              <a:t>2018</a:t>
            </a:r>
            <a:r>
              <a:rPr lang="ja-JP" altLang="en-US" sz="2000" b="1" dirty="0">
                <a:solidFill>
                  <a:srgbClr val="01B4E7"/>
                </a:solidFill>
                <a:latin typeface="Georgia" pitchFamily="18" charset="0"/>
              </a:rPr>
              <a:t>年</a:t>
            </a:r>
            <a:r>
              <a:rPr lang="en-US" altLang="ja-JP" sz="2000" b="1" dirty="0">
                <a:solidFill>
                  <a:srgbClr val="01B4E7"/>
                </a:solidFill>
                <a:latin typeface="Georgia" pitchFamily="18" charset="0"/>
              </a:rPr>
              <a:t>9</a:t>
            </a:r>
            <a:r>
              <a:rPr lang="ja-JP" altLang="en-US" sz="2000" b="1" dirty="0">
                <a:solidFill>
                  <a:srgbClr val="01B4E7"/>
                </a:solidFill>
                <a:latin typeface="Georgia" pitchFamily="18" charset="0"/>
              </a:rPr>
              <a:t>月</a:t>
            </a: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タイトル 1">
            <a:extLst>
              <a:ext uri="{FF2B5EF4-FFF2-40B4-BE49-F238E27FC236}">
                <a16:creationId xmlns:a16="http://schemas.microsoft.com/office/drawing/2014/main" xmlns="" id="{8C8F92F9-9DB5-45D1-8FFE-9FFB087F7119}"/>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b="1">
                <a:latin typeface="ＭＳ Ｐゴシック" panose="020B0600070205080204" pitchFamily="50" charset="-128"/>
                <a:ea typeface="メイリオ" panose="020B0604030504040204" pitchFamily="50" charset="-128"/>
                <a:cs typeface="メイリオ" panose="020B0604030504040204" pitchFamily="50" charset="-128"/>
              </a:rPr>
              <a:t>【</a:t>
            </a:r>
            <a:r>
              <a:rPr kumimoji="1" lang="ja-JP" altLang="en-US" b="1">
                <a:latin typeface="ＭＳ Ｐゴシック" panose="020B0600070205080204" pitchFamily="50" charset="-128"/>
                <a:ea typeface="メイリオ" panose="020B0604030504040204" pitchFamily="50" charset="-128"/>
                <a:cs typeface="メイリオ" panose="020B0604030504040204" pitchFamily="50" charset="-128"/>
              </a:rPr>
              <a:t>役員・事務局員様</a:t>
            </a:r>
            <a:r>
              <a:rPr kumimoji="1" lang="en-US" altLang="ja-JP" b="1">
                <a:latin typeface="ＭＳ Ｐゴシック" panose="020B0600070205080204" pitchFamily="50" charset="-128"/>
                <a:ea typeface="メイリオ" panose="020B0604030504040204" pitchFamily="50" charset="-128"/>
                <a:cs typeface="メイリオ" panose="020B0604030504040204" pitchFamily="50" charset="-128"/>
              </a:rPr>
              <a:t>】</a:t>
            </a:r>
            <a:r>
              <a:rPr kumimoji="1" lang="ja-JP" altLang="en-US" b="1">
                <a:latin typeface="ＭＳ Ｐゴシック" panose="020B0600070205080204" pitchFamily="50" charset="-128"/>
                <a:ea typeface="メイリオ" panose="020B0604030504040204" pitchFamily="50" charset="-128"/>
                <a:cs typeface="メイリオ" panose="020B0604030504040204" pitchFamily="50" charset="-128"/>
              </a:rPr>
              <a:t>　役員報告</a:t>
            </a:r>
            <a:endParaRPr lang="ja-JP" altLang="ja-JP" b="1">
              <a:latin typeface="ＭＳ Ｐゴシック" panose="020B0600070205080204" pitchFamily="50" charset="-128"/>
              <a:ea typeface="メイリオ" panose="020B0604030504040204" pitchFamily="50" charset="-128"/>
              <a:cs typeface="メイリオ" panose="020B0604030504040204" pitchFamily="50" charset="-128"/>
            </a:endParaRPr>
          </a:p>
        </p:txBody>
      </p:sp>
      <p:pic>
        <p:nvPicPr>
          <p:cNvPr id="35843" name="Picture 2" descr="C:\Users\ObataT\OneDrive - Rotary International 1\SCREENSHOT\MR Officer.png">
            <a:extLst>
              <a:ext uri="{FF2B5EF4-FFF2-40B4-BE49-F238E27FC236}">
                <a16:creationId xmlns:a16="http://schemas.microsoft.com/office/drawing/2014/main" xmlns="" id="{DAED13D5-114F-4305-BE61-DE18194B1F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25867"/>
          <a:stretch>
            <a:fillRect/>
          </a:stretch>
        </p:blipFill>
        <p:spPr bwMode="auto">
          <a:xfrm>
            <a:off x="411163" y="1506538"/>
            <a:ext cx="4308475" cy="474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テキスト ボックス 6">
            <a:extLst>
              <a:ext uri="{FF2B5EF4-FFF2-40B4-BE49-F238E27FC236}">
                <a16:creationId xmlns:a16="http://schemas.microsoft.com/office/drawing/2014/main" xmlns="" id="{9FB21FF2-C965-44EE-AE50-4EB8EBA6BB20}"/>
              </a:ext>
            </a:extLst>
          </p:cNvPr>
          <p:cNvSpPr txBox="1">
            <a:spLocks noChangeArrowheads="1"/>
          </p:cNvSpPr>
          <p:nvPr/>
        </p:nvSpPr>
        <p:spPr bwMode="auto">
          <a:xfrm>
            <a:off x="4953000" y="1819275"/>
            <a:ext cx="3733800" cy="412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84" charset="-128"/>
              </a:defRPr>
            </a:lvl1pPr>
            <a:lvl2pPr marL="742950" indent="-285750">
              <a:defRPr sz="2400">
                <a:solidFill>
                  <a:schemeClr val="tx1"/>
                </a:solidFill>
                <a:latin typeface="Arial" panose="020B0604020202020204" pitchFamily="34" charset="0"/>
                <a:ea typeface="ヒラギノ角ゴ Pro W3" pitchFamily="-84" charset="-128"/>
              </a:defRPr>
            </a:lvl2pPr>
            <a:lvl3pPr marL="1143000" indent="-228600">
              <a:defRPr sz="2400">
                <a:solidFill>
                  <a:schemeClr val="tx1"/>
                </a:solidFill>
                <a:latin typeface="Arial" panose="020B0604020202020204" pitchFamily="34" charset="0"/>
                <a:ea typeface="ヒラギノ角ゴ Pro W3" pitchFamily="-84" charset="-128"/>
              </a:defRPr>
            </a:lvl3pPr>
            <a:lvl4pPr marL="1600200" indent="-228600">
              <a:defRPr sz="2400">
                <a:solidFill>
                  <a:schemeClr val="tx1"/>
                </a:solidFill>
                <a:latin typeface="Arial" panose="020B0604020202020204" pitchFamily="34" charset="0"/>
                <a:ea typeface="ヒラギノ角ゴ Pro W3" pitchFamily="-84" charset="-128"/>
              </a:defRPr>
            </a:lvl4pPr>
            <a:lvl5pPr marL="2057400" indent="-22860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ja-JP" altLang="en-US" sz="14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今年度の役員・事務局様は、ご自身のクラブの今年度・次年度のクラブ役員を報告できます。</a:t>
            </a:r>
            <a:endParaRPr lang="en-US" altLang="ja-JP" sz="140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endParaRPr lang="en-US" altLang="ja-JP" sz="140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r>
              <a:rPr lang="en-US" altLang="ja-JP" sz="14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運営する</a:t>
            </a:r>
            <a:r>
              <a:rPr lang="en-US" altLang="ja-JP" sz="14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4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クラブの運営</a:t>
            </a:r>
            <a:r>
              <a:rPr lang="en-US" altLang="ja-JP" sz="14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40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r>
              <a:rPr lang="en-US" altLang="ja-JP" sz="14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クラブ役員の追加／編集／削除</a:t>
            </a:r>
            <a:r>
              <a:rPr lang="en-US" altLang="ja-JP" sz="14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p>
          <a:p>
            <a:pPr eaLnBrk="1" hangingPunct="1"/>
            <a:endParaRPr lang="en-US" altLang="ja-JP" sz="140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r>
              <a:rPr lang="ja-JP" altLang="en-US" sz="14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今年度役員様が</a:t>
            </a:r>
            <a:r>
              <a:rPr lang="en-US" altLang="ja-JP" sz="14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My ROTARY</a:t>
            </a:r>
            <a:r>
              <a:rPr lang="ja-JP" altLang="en-US" sz="14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アカウントを会員としてご取得頂いたにも関わらず、入退会のご報告などが頂けない場合、今年度の役員として報告がされていない可能性がございます。</a:t>
            </a:r>
            <a:endParaRPr lang="en-US" altLang="ja-JP" sz="140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endParaRPr lang="en-US" altLang="ja-JP" sz="140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r>
              <a:rPr lang="ja-JP" altLang="en-US" sz="14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上記の方法で状況をご確認いただけます。</a:t>
            </a:r>
            <a:endParaRPr lang="en-US" altLang="ja-JP" sz="140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r>
              <a:rPr lang="ja-JP" altLang="en-US" sz="14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報告の詳細方法は別紙</a:t>
            </a:r>
            <a:r>
              <a:rPr lang="en-US" altLang="ja-JP" sz="14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クラブ役員情報</a:t>
            </a:r>
            <a:r>
              <a:rPr lang="en-US" altLang="ja-JP" sz="14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次年度役員オンライン報告 </a:t>
            </a:r>
            <a:r>
              <a:rPr lang="en-US" altLang="ja-JP" sz="14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をご参照ください。</a:t>
            </a:r>
            <a:endParaRPr lang="en-US" altLang="ja-JP" sz="140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endParaRPr lang="ja-JP" altLang="ja-JP" sz="140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endParaRPr kumimoji="1" lang="ja-JP" altLang="en-US" sz="1000"/>
          </a:p>
        </p:txBody>
      </p:sp>
      <p:sp>
        <p:nvSpPr>
          <p:cNvPr id="5" name="テキスト ボックス 4">
            <a:extLst>
              <a:ext uri="{FF2B5EF4-FFF2-40B4-BE49-F238E27FC236}">
                <a16:creationId xmlns:a16="http://schemas.microsoft.com/office/drawing/2014/main" xmlns="" id="{9E50CC62-EAA8-4AEF-9B7C-9586BC61EA33}"/>
              </a:ext>
            </a:extLst>
          </p:cNvPr>
          <p:cNvSpPr txBox="1"/>
          <p:nvPr/>
        </p:nvSpPr>
        <p:spPr>
          <a:xfrm>
            <a:off x="-15875" y="1122363"/>
            <a:ext cx="8763000" cy="522287"/>
          </a:xfrm>
          <a:prstGeom prst="rect">
            <a:avLst/>
          </a:prstGeom>
          <a:noFill/>
        </p:spPr>
        <p:txBody>
          <a:bodyPr>
            <a:spAutoFit/>
          </a:bodyPr>
          <a:lstStyle/>
          <a:p>
            <a:pPr eaLnBrk="1" hangingPunct="1">
              <a:defRPr/>
            </a:pPr>
            <a:r>
              <a:rPr kumimoji="1" lang="en-US" altLang="ja-JP" sz="1400" b="1" dirty="0">
                <a:solidFill>
                  <a:schemeClr val="tx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My ROTARY</a:t>
            </a:r>
            <a:r>
              <a:rPr kumimoji="1" lang="ja-JP" altLang="en-US" sz="1400" b="1" dirty="0">
                <a:solidFill>
                  <a:schemeClr val="tx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→運営する→クラブの運営→クラブ役員の追加・編集・削除より</a:t>
            </a:r>
          </a:p>
          <a:p>
            <a:pPr eaLnBrk="1" hangingPunct="1">
              <a:defRPr/>
            </a:pPr>
            <a:endParaRPr kumimoji="1" lang="ja-JP" altLang="en-US" sz="1400" b="1" dirty="0">
              <a:solidFill>
                <a:schemeClr val="tx1">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タイトル 1">
            <a:extLst>
              <a:ext uri="{FF2B5EF4-FFF2-40B4-BE49-F238E27FC236}">
                <a16:creationId xmlns:a16="http://schemas.microsoft.com/office/drawing/2014/main" xmlns="" id="{17A76A3A-A330-495B-B8B2-7628D77BAAF9}"/>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a:latin typeface="Arial Narrow" panose="020B0606020202030204" pitchFamily="34" charset="0"/>
              </a:rPr>
              <a:t>My ROTARY</a:t>
            </a:r>
            <a:r>
              <a:rPr kumimoji="1" lang="ja-JP" altLang="en-US">
                <a:latin typeface="Arial Narrow" panose="020B0606020202030204" pitchFamily="34" charset="0"/>
              </a:rPr>
              <a:t>アカウントを登録すると。。</a:t>
            </a:r>
          </a:p>
        </p:txBody>
      </p:sp>
      <p:sp>
        <p:nvSpPr>
          <p:cNvPr id="3" name="コンテンツ プレースホルダー 2">
            <a:extLst>
              <a:ext uri="{FF2B5EF4-FFF2-40B4-BE49-F238E27FC236}">
                <a16:creationId xmlns:a16="http://schemas.microsoft.com/office/drawing/2014/main" xmlns="" id="{51A63CF2-F7B2-4E72-B53F-3A8CFB66C9FE}"/>
              </a:ext>
            </a:extLst>
          </p:cNvPr>
          <p:cNvSpPr>
            <a:spLocks noGrp="1"/>
          </p:cNvSpPr>
          <p:nvPr>
            <p:ph idx="1"/>
          </p:nvPr>
        </p:nvSpPr>
        <p:spPr>
          <a:xfrm>
            <a:off x="76200" y="1232998"/>
            <a:ext cx="8991600" cy="4525963"/>
          </a:xfrm>
        </p:spPr>
        <p:txBody>
          <a:bodyPr vert="horz" wrap="square" lIns="91440" tIns="45720" rIns="91440" bIns="45720" numCol="1" anchor="t" anchorCtr="0" compatLnSpc="1">
            <a:prstTxWarp prst="textNoShape">
              <a:avLst/>
            </a:prstTxWarp>
          </a:bodyPr>
          <a:lstStyle/>
          <a:p>
            <a:r>
              <a:rPr lang="ja-JP" altLang="ja-JP" sz="2800" b="1" dirty="0">
                <a:latin typeface="游ゴシック" panose="020B0400000000000000" pitchFamily="50" charset="-128"/>
                <a:ea typeface="游ゴシック" panose="020B0400000000000000" pitchFamily="50" charset="-128"/>
                <a:cs typeface="Georgia" panose="02040502050405020303" pitchFamily="18" charset="0"/>
              </a:rPr>
              <a:t>豊富な資料</a:t>
            </a:r>
            <a:r>
              <a:rPr lang="ja-JP" altLang="en-US" sz="2800" b="1" dirty="0">
                <a:latin typeface="游ゴシック" panose="020B0400000000000000" pitchFamily="50" charset="-128"/>
                <a:ea typeface="游ゴシック" panose="020B0400000000000000" pitchFamily="50" charset="-128"/>
                <a:cs typeface="Georgia" panose="02040502050405020303" pitchFamily="18" charset="0"/>
              </a:rPr>
              <a:t>・情報収集</a:t>
            </a:r>
            <a:r>
              <a:rPr lang="ja-JP" altLang="ja-JP" sz="2800" b="1" dirty="0">
                <a:latin typeface="游ゴシック" panose="020B0400000000000000" pitchFamily="50" charset="-128"/>
                <a:ea typeface="游ゴシック" panose="020B0400000000000000" pitchFamily="50" charset="-128"/>
                <a:cs typeface="Georgia" panose="02040502050405020303" pitchFamily="18" charset="0"/>
              </a:rPr>
              <a:t>や</a:t>
            </a:r>
            <a:r>
              <a:rPr lang="ja-JP" altLang="ja-JP" sz="2800" b="1">
                <a:latin typeface="游ゴシック" panose="020B0400000000000000" pitchFamily="50" charset="-128"/>
                <a:ea typeface="游ゴシック" panose="020B0400000000000000" pitchFamily="50" charset="-128"/>
                <a:cs typeface="Georgia" panose="02040502050405020303" pitchFamily="18" charset="0"/>
              </a:rPr>
              <a:t>ニュースレターの</a:t>
            </a:r>
            <a:r>
              <a:rPr lang="ja-JP" altLang="en-US" sz="2800" b="1">
                <a:latin typeface="游ゴシック" panose="020B0400000000000000" pitchFamily="50" charset="-128"/>
                <a:ea typeface="游ゴシック" panose="020B0400000000000000" pitchFamily="50" charset="-128"/>
                <a:cs typeface="Georgia" panose="02040502050405020303" pitchFamily="18" charset="0"/>
              </a:rPr>
              <a:t>無料</a:t>
            </a:r>
            <a:r>
              <a:rPr lang="ja-JP" altLang="ja-JP" sz="2800" b="1" dirty="0">
                <a:latin typeface="游ゴシック" panose="020B0400000000000000" pitchFamily="50" charset="-128"/>
                <a:ea typeface="游ゴシック" panose="020B0400000000000000" pitchFamily="50" charset="-128"/>
                <a:cs typeface="Georgia" panose="02040502050405020303" pitchFamily="18" charset="0"/>
              </a:rPr>
              <a:t>購読が</a:t>
            </a:r>
            <a:r>
              <a:rPr lang="ja-JP" altLang="en-US" sz="2800" b="1" dirty="0">
                <a:latin typeface="游ゴシック" panose="020B0400000000000000" pitchFamily="50" charset="-128"/>
                <a:ea typeface="游ゴシック" panose="020B0400000000000000" pitchFamily="50" charset="-128"/>
                <a:cs typeface="Georgia" panose="02040502050405020303" pitchFamily="18" charset="0"/>
              </a:rPr>
              <a:t>出来ます！</a:t>
            </a:r>
            <a:endParaRPr lang="en-US" altLang="ja-JP" sz="2800" b="1" dirty="0">
              <a:latin typeface="游ゴシック" panose="020B0400000000000000" pitchFamily="50" charset="-128"/>
              <a:ea typeface="游ゴシック" panose="020B0400000000000000" pitchFamily="50" charset="-128"/>
              <a:cs typeface="Georgia" panose="02040502050405020303" pitchFamily="18" charset="0"/>
            </a:endParaRPr>
          </a:p>
          <a:p>
            <a:pPr>
              <a:spcBef>
                <a:spcPts val="0"/>
              </a:spcBef>
              <a:buNone/>
            </a:pPr>
            <a:r>
              <a:rPr lang="ja-JP" altLang="en-US" sz="3200" dirty="0">
                <a:latin typeface="游ゴシック" panose="020B0400000000000000" pitchFamily="50" charset="-128"/>
                <a:ea typeface="游ゴシック" panose="020B0400000000000000" pitchFamily="50" charset="-128"/>
                <a:cs typeface="Georgia" panose="02040502050405020303" pitchFamily="18" charset="0"/>
              </a:rPr>
              <a:t>　</a:t>
            </a:r>
            <a:r>
              <a:rPr lang="ja-JP" altLang="en-US" sz="1600" dirty="0">
                <a:latin typeface="游ゴシック" panose="020B0400000000000000" pitchFamily="50" charset="-128"/>
                <a:ea typeface="游ゴシック" panose="020B0400000000000000" pitchFamily="50" charset="-128"/>
                <a:cs typeface="Georgia" panose="02040502050405020303" pitchFamily="18" charset="0"/>
              </a:rPr>
              <a:t>例：会員増強資料、手続要覧、国際大会等の動画、ご自身の寄付履歴、ラーニングセンター</a:t>
            </a:r>
            <a:endParaRPr lang="ja-JP" altLang="ja-JP" sz="2400" dirty="0">
              <a:latin typeface="游ゴシック" panose="020B0400000000000000" pitchFamily="50" charset="-128"/>
              <a:ea typeface="游ゴシック" panose="020B0400000000000000" pitchFamily="50" charset="-128"/>
              <a:cs typeface="Georgia" panose="02040502050405020303" pitchFamily="18" charset="0"/>
            </a:endParaRPr>
          </a:p>
          <a:p>
            <a:r>
              <a:rPr lang="ja-JP" altLang="ja-JP" sz="2800" b="1" dirty="0">
                <a:latin typeface="游ゴシック" panose="020B0400000000000000" pitchFamily="50" charset="-128"/>
                <a:ea typeface="游ゴシック" panose="020B0400000000000000" pitchFamily="50" charset="-128"/>
                <a:cs typeface="Georgia" panose="02040502050405020303" pitchFamily="18" charset="0"/>
              </a:rPr>
              <a:t>世界中のクラブの現況や、奉仕活動</a:t>
            </a:r>
            <a:r>
              <a:rPr lang="ja-JP" altLang="en-US" sz="2800" b="1" dirty="0">
                <a:latin typeface="游ゴシック" panose="020B0400000000000000" pitchFamily="50" charset="-128"/>
                <a:ea typeface="游ゴシック" panose="020B0400000000000000" pitchFamily="50" charset="-128"/>
                <a:cs typeface="Georgia" panose="02040502050405020303" pitchFamily="18" charset="0"/>
              </a:rPr>
              <a:t>のヒントを得ることが出来ます！</a:t>
            </a:r>
            <a:endParaRPr lang="en-US" altLang="ja-JP" sz="2800" b="1" dirty="0">
              <a:latin typeface="游ゴシック" panose="020B0400000000000000" pitchFamily="50" charset="-128"/>
              <a:ea typeface="游ゴシック" panose="020B0400000000000000" pitchFamily="50" charset="-128"/>
              <a:cs typeface="Georgia" panose="02040502050405020303" pitchFamily="18" charset="0"/>
            </a:endParaRPr>
          </a:p>
          <a:p>
            <a:pPr>
              <a:spcBef>
                <a:spcPts val="0"/>
              </a:spcBef>
              <a:buNone/>
            </a:pPr>
            <a:r>
              <a:rPr lang="ja-JP" altLang="en-US" sz="3200" dirty="0">
                <a:latin typeface="游ゴシック" panose="020B0400000000000000" pitchFamily="50" charset="-128"/>
                <a:ea typeface="游ゴシック" panose="020B0400000000000000" pitchFamily="50" charset="-128"/>
                <a:cs typeface="Georgia" panose="02040502050405020303" pitchFamily="18" charset="0"/>
              </a:rPr>
              <a:t>　</a:t>
            </a:r>
            <a:r>
              <a:rPr lang="ja-JP" altLang="en-US" sz="1600" dirty="0">
                <a:latin typeface="游ゴシック" panose="020B0400000000000000" pitchFamily="50" charset="-128"/>
                <a:ea typeface="游ゴシック" panose="020B0400000000000000" pitchFamily="50" charset="-128"/>
                <a:cs typeface="Georgia" panose="02040502050405020303" pitchFamily="18" charset="0"/>
              </a:rPr>
              <a:t>例：公式名簿、ロータリークラブ・セントラル、ロータリーショーケース、補助金センター</a:t>
            </a:r>
            <a:endParaRPr lang="en-US" altLang="ja-JP" sz="2400" dirty="0">
              <a:latin typeface="游ゴシック" panose="020B0400000000000000" pitchFamily="50" charset="-128"/>
              <a:ea typeface="游ゴシック" panose="020B0400000000000000" pitchFamily="50" charset="-128"/>
              <a:cs typeface="Georgia" panose="02040502050405020303" pitchFamily="18" charset="0"/>
            </a:endParaRPr>
          </a:p>
          <a:p>
            <a:r>
              <a:rPr lang="ja-JP" altLang="en-US" sz="2800" b="1" dirty="0">
                <a:latin typeface="游ゴシック" panose="020B0400000000000000" pitchFamily="50" charset="-128"/>
                <a:ea typeface="游ゴシック" panose="020B0400000000000000" pitchFamily="50" charset="-128"/>
                <a:cs typeface="Georgia" panose="02040502050405020303" pitchFamily="18" charset="0"/>
              </a:rPr>
              <a:t>世界中のロータリアンと</a:t>
            </a:r>
            <a:r>
              <a:rPr lang="ja-JP" altLang="ja-JP" sz="2800" b="1" dirty="0">
                <a:latin typeface="游ゴシック" panose="020B0400000000000000" pitchFamily="50" charset="-128"/>
                <a:ea typeface="游ゴシック" panose="020B0400000000000000" pitchFamily="50" charset="-128"/>
                <a:cs typeface="Georgia" panose="02040502050405020303" pitchFamily="18" charset="0"/>
              </a:rPr>
              <a:t>繋がってアイデアの交換や交流を深めて頂くことが</a:t>
            </a:r>
            <a:r>
              <a:rPr lang="ja-JP" altLang="en-US" sz="2800" b="1" dirty="0">
                <a:latin typeface="游ゴシック" panose="020B0400000000000000" pitchFamily="50" charset="-128"/>
                <a:ea typeface="游ゴシック" panose="020B0400000000000000" pitchFamily="50" charset="-128"/>
                <a:cs typeface="Georgia" panose="02040502050405020303" pitchFamily="18" charset="0"/>
              </a:rPr>
              <a:t>出来ます！</a:t>
            </a:r>
            <a:endParaRPr lang="en-US" altLang="ja-JP" sz="2800" b="1" dirty="0">
              <a:latin typeface="游ゴシック" panose="020B0400000000000000" pitchFamily="50" charset="-128"/>
              <a:ea typeface="游ゴシック" panose="020B0400000000000000" pitchFamily="50" charset="-128"/>
              <a:cs typeface="Georgia" panose="02040502050405020303" pitchFamily="18" charset="0"/>
            </a:endParaRPr>
          </a:p>
          <a:p>
            <a:pPr>
              <a:spcBef>
                <a:spcPts val="0"/>
              </a:spcBef>
              <a:buFont typeface="Arial" panose="020B0604020202020204" pitchFamily="34" charset="0"/>
              <a:buNone/>
            </a:pPr>
            <a:r>
              <a:rPr lang="en-US" altLang="ja-JP" sz="3200" dirty="0">
                <a:latin typeface="游ゴシック" panose="020B0400000000000000" pitchFamily="50" charset="-128"/>
                <a:ea typeface="游ゴシック" panose="020B0400000000000000" pitchFamily="50" charset="-128"/>
                <a:cs typeface="Georgia" panose="02040502050405020303" pitchFamily="18" charset="0"/>
              </a:rPr>
              <a:t> </a:t>
            </a:r>
            <a:r>
              <a:rPr lang="ja-JP" altLang="en-US" sz="3200" dirty="0">
                <a:latin typeface="游ゴシック" panose="020B0400000000000000" pitchFamily="50" charset="-128"/>
                <a:ea typeface="游ゴシック" panose="020B0400000000000000" pitchFamily="50" charset="-128"/>
                <a:cs typeface="Georgia" panose="02040502050405020303" pitchFamily="18" charset="0"/>
              </a:rPr>
              <a:t>  </a:t>
            </a:r>
            <a:r>
              <a:rPr lang="ja-JP" altLang="en-US" sz="1600" dirty="0">
                <a:latin typeface="游ゴシック" panose="020B0400000000000000" pitchFamily="50" charset="-128"/>
                <a:ea typeface="游ゴシック" panose="020B0400000000000000" pitchFamily="50" charset="-128"/>
                <a:cs typeface="Georgia" panose="02040502050405020303" pitchFamily="18" charset="0"/>
              </a:rPr>
              <a:t>例：アイデア応援サイト、フォーラム、メール機能</a:t>
            </a:r>
            <a:endParaRPr lang="ja-JP" altLang="ja-JP" sz="3200" dirty="0">
              <a:latin typeface="游ゴシック" panose="020B0400000000000000" pitchFamily="50" charset="-128"/>
              <a:ea typeface="游ゴシック" panose="020B0400000000000000" pitchFamily="50" charset="-128"/>
              <a:cs typeface="Georgia" panose="02040502050405020303" pitchFamily="18" charset="0"/>
            </a:endParaRPr>
          </a:p>
          <a:p>
            <a:endParaRPr kumimoji="1" lang="ja-JP" altLang="en-US" dirty="0">
              <a:latin typeface="Georgia" panose="02040502050405020303" pitchFamily="18" charset="0"/>
              <a:ea typeface="游ゴシック" panose="020B0400000000000000" pitchFamily="50" charset="-128"/>
              <a:cs typeface="Georgia" panose="02040502050405020303" pitchFamily="18" charset="0"/>
            </a:endParaRPr>
          </a:p>
        </p:txBody>
      </p:sp>
      <p:sp>
        <p:nvSpPr>
          <p:cNvPr id="6" name="吹き出し: 円形 5">
            <a:extLst>
              <a:ext uri="{FF2B5EF4-FFF2-40B4-BE49-F238E27FC236}">
                <a16:creationId xmlns:a16="http://schemas.microsoft.com/office/drawing/2014/main" xmlns="" id="{6236287E-7AE6-4D30-9F02-818BE634FA66}"/>
              </a:ext>
            </a:extLst>
          </p:cNvPr>
          <p:cNvSpPr/>
          <p:nvPr/>
        </p:nvSpPr>
        <p:spPr>
          <a:xfrm>
            <a:off x="6172200" y="5029200"/>
            <a:ext cx="2821075" cy="1489668"/>
          </a:xfrm>
          <a:prstGeom prst="wedgeEllipseCallout">
            <a:avLst>
              <a:gd name="adj1" fmla="val 10284"/>
              <a:gd name="adj2" fmla="val 58404"/>
            </a:avLst>
          </a:prstGeom>
          <a:solidFill>
            <a:schemeClr val="tx1">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kumimoji="1" lang="ja-JP" altLang="en-US" dirty="0"/>
              <a:t>早速登録してみましょう！</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コンテンツ プレースホルダー 3">
            <a:extLst>
              <a:ext uri="{FF2B5EF4-FFF2-40B4-BE49-F238E27FC236}">
                <a16:creationId xmlns:a16="http://schemas.microsoft.com/office/drawing/2014/main" xmlns="" id="{D2FC9476-C1A1-4DEF-8CB2-A9917B274A81}"/>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974" t="8318" r="1909"/>
          <a:stretch>
            <a:fillRect/>
          </a:stretch>
        </p:blipFill>
        <p:spPr bwMode="auto">
          <a:xfrm>
            <a:off x="377825" y="385763"/>
            <a:ext cx="5565775" cy="30654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角丸四角形吹き出し 4">
            <a:extLst>
              <a:ext uri="{FF2B5EF4-FFF2-40B4-BE49-F238E27FC236}">
                <a16:creationId xmlns:a16="http://schemas.microsoft.com/office/drawing/2014/main" xmlns="" id="{D6C20328-23AC-451F-B587-4DB6E8516CEB}"/>
              </a:ext>
            </a:extLst>
          </p:cNvPr>
          <p:cNvSpPr/>
          <p:nvPr/>
        </p:nvSpPr>
        <p:spPr>
          <a:xfrm>
            <a:off x="6084888" y="2654300"/>
            <a:ext cx="2447925" cy="431800"/>
          </a:xfrm>
          <a:prstGeom prst="wedgeRoundRectCallout">
            <a:avLst>
              <a:gd name="adj1" fmla="val -86630"/>
              <a:gd name="adj2" fmla="val -219006"/>
              <a:gd name="adj3" fmla="val 16667"/>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kumimoji="1" lang="ja-JP" altLang="en-US" sz="1400" b="1" dirty="0">
                <a:latin typeface="メイリオ" panose="020B0604030504040204" pitchFamily="50" charset="-128"/>
                <a:ea typeface="メイリオ" panose="020B0604030504040204" pitchFamily="50" charset="-128"/>
              </a:rPr>
              <a:t>アカウント登録をクリック</a:t>
            </a:r>
          </a:p>
        </p:txBody>
      </p:sp>
      <p:pic>
        <p:nvPicPr>
          <p:cNvPr id="24580" name="Picture 3" descr="C:\Users\main-pc\Desktop\マイロータリーアカウント登録方法\002.jpg">
            <a:extLst>
              <a:ext uri="{FF2B5EF4-FFF2-40B4-BE49-F238E27FC236}">
                <a16:creationId xmlns:a16="http://schemas.microsoft.com/office/drawing/2014/main" xmlns="" id="{046D4529-8073-4ACB-ACBC-C82DBF98BA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 t="7983" r="14145"/>
          <a:stretch>
            <a:fillRect/>
          </a:stretch>
        </p:blipFill>
        <p:spPr bwMode="auto">
          <a:xfrm>
            <a:off x="3276600" y="3759200"/>
            <a:ext cx="4759325" cy="29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角丸四角形吹き出し 7">
            <a:extLst>
              <a:ext uri="{FF2B5EF4-FFF2-40B4-BE49-F238E27FC236}">
                <a16:creationId xmlns:a16="http://schemas.microsoft.com/office/drawing/2014/main" xmlns="" id="{66BB4726-8732-4BF3-9940-A18D0AAF51B8}"/>
              </a:ext>
            </a:extLst>
          </p:cNvPr>
          <p:cNvSpPr/>
          <p:nvPr/>
        </p:nvSpPr>
        <p:spPr>
          <a:xfrm>
            <a:off x="269875" y="4022725"/>
            <a:ext cx="2735263" cy="1638300"/>
          </a:xfrm>
          <a:prstGeom prst="wedgeRoundRectCallout">
            <a:avLst>
              <a:gd name="adj1" fmla="val 64067"/>
              <a:gd name="adj2" fmla="val -4497"/>
              <a:gd name="adj3" fmla="val 16667"/>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sz="1400" b="1" dirty="0">
                <a:latin typeface="メイリオ" panose="020B0604030504040204" pitchFamily="50" charset="-128"/>
                <a:ea typeface="メイリオ" panose="020B0604030504040204" pitchFamily="50" charset="-128"/>
              </a:rPr>
              <a:t>氏名、メールアドレスは半角英数字で会員登録してある通りに正しく入力してください。</a:t>
            </a:r>
            <a:endParaRPr lang="en-US" altLang="ja-JP" sz="1400" b="1" dirty="0">
              <a:latin typeface="メイリオ" panose="020B0604030504040204" pitchFamily="50" charset="-128"/>
              <a:ea typeface="メイリオ" panose="020B0604030504040204" pitchFamily="50" charset="-128"/>
            </a:endParaRPr>
          </a:p>
          <a:p>
            <a:pPr eaLnBrk="1" hangingPunct="1">
              <a:defRPr/>
            </a:pPr>
            <a:r>
              <a:rPr kumimoji="1" lang="ja-JP" altLang="en-US" sz="1400" b="1" dirty="0">
                <a:latin typeface="メイリオ" panose="020B0604030504040204" pitchFamily="50" charset="-128"/>
                <a:ea typeface="メイリオ" panose="020B0604030504040204" pitchFamily="50" charset="-128"/>
              </a:rPr>
              <a:t>「はい」にチェックを入れ、「続ける」のボタンをクリックします。</a:t>
            </a:r>
          </a:p>
        </p:txBody>
      </p:sp>
      <p:sp>
        <p:nvSpPr>
          <p:cNvPr id="7" name="テキスト ボックス 6">
            <a:extLst>
              <a:ext uri="{FF2B5EF4-FFF2-40B4-BE49-F238E27FC236}">
                <a16:creationId xmlns:a16="http://schemas.microsoft.com/office/drawing/2014/main" xmlns="" id="{6430D04D-3921-463A-A981-CEDBCE048987}"/>
              </a:ext>
            </a:extLst>
          </p:cNvPr>
          <p:cNvSpPr txBox="1"/>
          <p:nvPr/>
        </p:nvSpPr>
        <p:spPr>
          <a:xfrm>
            <a:off x="377825" y="5732463"/>
            <a:ext cx="2519363" cy="461962"/>
          </a:xfrm>
          <a:prstGeom prst="rect">
            <a:avLst/>
          </a:prstGeom>
          <a:noFill/>
        </p:spPr>
        <p:txBody>
          <a:bodyPr>
            <a:spAutoFit/>
          </a:bodyPr>
          <a:lstStyle/>
          <a:p>
            <a:pPr eaLnBrk="1" hangingPunct="1">
              <a:defRPr/>
            </a:pPr>
            <a:r>
              <a:rPr lang="en-US" altLang="ja-JP" sz="1200" dirty="0">
                <a:solidFill>
                  <a:schemeClr val="tx1">
                    <a:lumMod val="50000"/>
                  </a:schemeClr>
                </a:solidFill>
                <a:latin typeface="メイリオ" panose="020B0604030504040204" pitchFamily="50" charset="-128"/>
                <a:ea typeface="メイリオ" panose="020B0604030504040204" pitchFamily="50" charset="-128"/>
              </a:rPr>
              <a:t>※</a:t>
            </a:r>
            <a:r>
              <a:rPr kumimoji="1" lang="en-US" altLang="ja-JP" sz="1200" dirty="0">
                <a:solidFill>
                  <a:schemeClr val="tx1">
                    <a:lumMod val="50000"/>
                  </a:schemeClr>
                </a:solidFill>
                <a:latin typeface="メイリオ" panose="020B0604030504040204" pitchFamily="50" charset="-128"/>
                <a:ea typeface="メイリオ" panose="020B0604030504040204" pitchFamily="50" charset="-128"/>
              </a:rPr>
              <a:t>PC</a:t>
            </a:r>
            <a:r>
              <a:rPr kumimoji="1" lang="ja-JP" altLang="en-US" sz="1200" dirty="0">
                <a:solidFill>
                  <a:schemeClr val="tx1">
                    <a:lumMod val="50000"/>
                  </a:schemeClr>
                </a:solidFill>
                <a:latin typeface="メイリオ" panose="020B0604030504040204" pitchFamily="50" charset="-128"/>
                <a:ea typeface="メイリオ" panose="020B0604030504040204" pitchFamily="50" charset="-128"/>
              </a:rPr>
              <a:t>メールの届かない携帯アドレス等はご利用頂けません</a:t>
            </a:r>
          </a:p>
        </p:txBody>
      </p:sp>
      <p:sp>
        <p:nvSpPr>
          <p:cNvPr id="2" name="正方形/長方形 1">
            <a:extLst>
              <a:ext uri="{FF2B5EF4-FFF2-40B4-BE49-F238E27FC236}">
                <a16:creationId xmlns:a16="http://schemas.microsoft.com/office/drawing/2014/main" xmlns="" id="{84925C66-3659-46E5-9679-A22E11001CE9}"/>
              </a:ext>
            </a:extLst>
          </p:cNvPr>
          <p:cNvSpPr/>
          <p:nvPr/>
        </p:nvSpPr>
        <p:spPr>
          <a:xfrm>
            <a:off x="7010400" y="762000"/>
            <a:ext cx="457200" cy="228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kumimoji="1" lang="ja-JP"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コンテンツ プレースホルダー 3">
            <a:extLst>
              <a:ext uri="{FF2B5EF4-FFF2-40B4-BE49-F238E27FC236}">
                <a16:creationId xmlns:a16="http://schemas.microsoft.com/office/drawing/2014/main" xmlns="" id="{D04F1B88-E99E-4D68-8219-CFEA6F8F8C17}"/>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0825" y="115888"/>
            <a:ext cx="3349625" cy="3890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角丸四角形吹き出し 4">
            <a:extLst>
              <a:ext uri="{FF2B5EF4-FFF2-40B4-BE49-F238E27FC236}">
                <a16:creationId xmlns:a16="http://schemas.microsoft.com/office/drawing/2014/main" xmlns="" id="{3DD79180-EB6F-49EC-A629-91D34BB33727}"/>
              </a:ext>
            </a:extLst>
          </p:cNvPr>
          <p:cNvSpPr/>
          <p:nvPr/>
        </p:nvSpPr>
        <p:spPr>
          <a:xfrm>
            <a:off x="3789363" y="533400"/>
            <a:ext cx="4940300" cy="1676400"/>
          </a:xfrm>
          <a:prstGeom prst="wedgeRoundRectCallout">
            <a:avLst>
              <a:gd name="adj1" fmla="val -62929"/>
              <a:gd name="adj2" fmla="val -34191"/>
              <a:gd name="adj3" fmla="val 1666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sz="1400" b="1" dirty="0">
                <a:latin typeface="メイリオ" panose="020B0604030504040204" pitchFamily="50" charset="-128"/>
                <a:ea typeface="メイリオ" panose="020B0604030504040204" pitchFamily="50" charset="-128"/>
              </a:rPr>
              <a:t>「続ける」の後左記のように</a:t>
            </a:r>
          </a:p>
          <a:p>
            <a:pPr eaLnBrk="1" hangingPunct="1">
              <a:defRPr/>
            </a:pPr>
            <a:r>
              <a:rPr lang="ja-JP" altLang="en-US" sz="1400" b="1" dirty="0">
                <a:latin typeface="メイリオ" panose="020B0604030504040204" pitchFamily="50" charset="-128"/>
                <a:ea typeface="メイリオ" panose="020B0604030504040204" pitchFamily="50" charset="-128"/>
              </a:rPr>
              <a:t>住所欄が表示された場合は、</a:t>
            </a:r>
          </a:p>
          <a:p>
            <a:pPr eaLnBrk="1" hangingPunct="1">
              <a:defRPr/>
            </a:pPr>
            <a:r>
              <a:rPr lang="ja-JP" altLang="ja-JP" sz="1400" b="1" dirty="0">
                <a:latin typeface="メイリオ" panose="020B0604030504040204" pitchFamily="50" charset="-128"/>
                <a:ea typeface="メイリオ" panose="020B0604030504040204" pitchFamily="50" charset="-128"/>
              </a:rPr>
              <a:t>速やかに入力を中止して</a:t>
            </a:r>
          </a:p>
          <a:p>
            <a:pPr eaLnBrk="1" hangingPunct="1">
              <a:defRPr/>
            </a:pPr>
            <a:r>
              <a:rPr lang="ja-JP" altLang="ja-JP" sz="1400" b="1" dirty="0">
                <a:latin typeface="メイリオ" panose="020B0604030504040204" pitchFamily="50" charset="-128"/>
                <a:ea typeface="メイリオ" panose="020B0604030504040204" pitchFamily="50" charset="-128"/>
              </a:rPr>
              <a:t>クラブ</a:t>
            </a:r>
            <a:r>
              <a:rPr lang="ja-JP" altLang="en-US" sz="1400" b="1" dirty="0">
                <a:latin typeface="メイリオ" panose="020B0604030504040204" pitchFamily="50" charset="-128"/>
                <a:ea typeface="メイリオ" panose="020B0604030504040204" pitchFamily="50" charset="-128"/>
              </a:rPr>
              <a:t>役員</a:t>
            </a:r>
            <a:r>
              <a:rPr lang="en-US" altLang="ja-JP" sz="1400" b="1" dirty="0">
                <a:latin typeface="メイリオ" panose="020B0604030504040204" pitchFamily="50" charset="-128"/>
                <a:ea typeface="メイリオ" panose="020B0604030504040204" pitchFamily="50" charset="-128"/>
              </a:rPr>
              <a:t>/</a:t>
            </a:r>
            <a:r>
              <a:rPr lang="ja-JP" altLang="en-US" sz="1400" b="1" dirty="0">
                <a:latin typeface="メイリオ" panose="020B0604030504040204" pitchFamily="50" charset="-128"/>
                <a:ea typeface="メイリオ" panose="020B0604030504040204" pitchFamily="50" charset="-128"/>
              </a:rPr>
              <a:t>事務局員</a:t>
            </a:r>
            <a:r>
              <a:rPr lang="ja-JP" altLang="ja-JP" sz="1400" b="1" dirty="0">
                <a:latin typeface="メイリオ" panose="020B0604030504040204" pitchFamily="50" charset="-128"/>
                <a:ea typeface="メイリオ" panose="020B0604030504040204" pitchFamily="50" charset="-128"/>
              </a:rPr>
              <a:t>までご連絡</a:t>
            </a:r>
            <a:r>
              <a:rPr lang="ja-JP" altLang="en-US" sz="1400" b="1" dirty="0">
                <a:latin typeface="メイリオ" panose="020B0604030504040204" pitchFamily="50" charset="-128"/>
                <a:ea typeface="メイリオ" panose="020B0604030504040204" pitchFamily="50" charset="-128"/>
              </a:rPr>
              <a:t>くだ</a:t>
            </a:r>
            <a:r>
              <a:rPr lang="ja-JP" altLang="ja-JP" sz="1400" b="1" dirty="0">
                <a:latin typeface="メイリオ" panose="020B0604030504040204" pitchFamily="50" charset="-128"/>
                <a:ea typeface="メイリオ" panose="020B0604030504040204" pitchFamily="50" charset="-128"/>
              </a:rPr>
              <a:t>さい。</a:t>
            </a:r>
          </a:p>
          <a:p>
            <a:pPr eaLnBrk="1" hangingPunct="1">
              <a:defRPr/>
            </a:pPr>
            <a:endParaRPr lang="en-US" altLang="ja-JP" sz="1400" b="1" dirty="0">
              <a:latin typeface="メイリオ" panose="020B0604030504040204" pitchFamily="50" charset="-128"/>
              <a:ea typeface="メイリオ" panose="020B0604030504040204" pitchFamily="50" charset="-128"/>
            </a:endParaRPr>
          </a:p>
          <a:p>
            <a:pPr eaLnBrk="1" hangingPunct="1">
              <a:defRPr/>
            </a:pPr>
            <a:r>
              <a:rPr lang="ja-JP" altLang="ja-JP" sz="1400" b="1" dirty="0">
                <a:latin typeface="メイリオ" panose="020B0604030504040204" pitchFamily="50" charset="-128"/>
                <a:ea typeface="メイリオ" panose="020B0604030504040204" pitchFamily="50" charset="-128"/>
              </a:rPr>
              <a:t>このまま進めると、非会員として登録が完了してしま</a:t>
            </a:r>
            <a:r>
              <a:rPr lang="ja-JP" altLang="en-US" sz="1400" b="1" dirty="0">
                <a:latin typeface="メイリオ" panose="020B0604030504040204" pitchFamily="50" charset="-128"/>
                <a:ea typeface="メイリオ" panose="020B0604030504040204" pitchFamily="50" charset="-128"/>
              </a:rPr>
              <a:t>い、アカウントの意味を成しません</a:t>
            </a:r>
            <a:r>
              <a:rPr lang="ja-JP" altLang="ja-JP" sz="1400" b="1" dirty="0">
                <a:latin typeface="メイリオ" panose="020B0604030504040204" pitchFamily="50" charset="-128"/>
                <a:ea typeface="メイリオ" panose="020B0604030504040204" pitchFamily="50" charset="-128"/>
              </a:rPr>
              <a:t>。</a:t>
            </a:r>
          </a:p>
        </p:txBody>
      </p:sp>
      <p:pic>
        <p:nvPicPr>
          <p:cNvPr id="25604" name="Picture 3">
            <a:extLst>
              <a:ext uri="{FF2B5EF4-FFF2-40B4-BE49-F238E27FC236}">
                <a16:creationId xmlns:a16="http://schemas.microsoft.com/office/drawing/2014/main" xmlns="" id="{663CF781-A9AB-46CD-9996-63D036FA3B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7669" r="7909" b="16628"/>
          <a:stretch>
            <a:fillRect/>
          </a:stretch>
        </p:blipFill>
        <p:spPr bwMode="auto">
          <a:xfrm>
            <a:off x="3276600" y="3749675"/>
            <a:ext cx="510540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角丸四角形吹き出し 7">
            <a:extLst>
              <a:ext uri="{FF2B5EF4-FFF2-40B4-BE49-F238E27FC236}">
                <a16:creationId xmlns:a16="http://schemas.microsoft.com/office/drawing/2014/main" xmlns="" id="{AE21621E-F0C4-43FB-944D-E87E75101DFD}"/>
              </a:ext>
            </a:extLst>
          </p:cNvPr>
          <p:cNvSpPr/>
          <p:nvPr/>
        </p:nvSpPr>
        <p:spPr>
          <a:xfrm>
            <a:off x="269875" y="4022725"/>
            <a:ext cx="2735263" cy="1638300"/>
          </a:xfrm>
          <a:prstGeom prst="wedgeRoundRectCallout">
            <a:avLst>
              <a:gd name="adj1" fmla="val 64067"/>
              <a:gd name="adj2" fmla="val -4497"/>
              <a:gd name="adj3" fmla="val 16667"/>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sz="1400" b="1" dirty="0">
                <a:latin typeface="メイリオ" panose="020B0604030504040204" pitchFamily="50" charset="-128"/>
                <a:ea typeface="メイリオ" panose="020B0604030504040204" pitchFamily="50" charset="-128"/>
              </a:rPr>
              <a:t>右記の画面が表示されたら「国際ロータリー」から登録したメールアドレスにメールが届きます。</a:t>
            </a:r>
            <a:endParaRPr kumimoji="1" lang="ja-JP" altLang="en-US" sz="1400" b="1" dirty="0">
              <a:latin typeface="メイリオ" panose="020B0604030504040204" pitchFamily="50" charset="-128"/>
              <a:ea typeface="メイリオ" panose="020B0604030504040204" pitchFamily="50" charset="-128"/>
            </a:endParaRPr>
          </a:p>
        </p:txBody>
      </p:sp>
      <p:sp>
        <p:nvSpPr>
          <p:cNvPr id="25606" name="テキスト ボックス 1">
            <a:extLst>
              <a:ext uri="{FF2B5EF4-FFF2-40B4-BE49-F238E27FC236}">
                <a16:creationId xmlns:a16="http://schemas.microsoft.com/office/drawing/2014/main" xmlns="" id="{2181EE41-06F8-49BA-BACF-8754AB317BFC}"/>
              </a:ext>
            </a:extLst>
          </p:cNvPr>
          <p:cNvSpPr txBox="1">
            <a:spLocks noChangeArrowheads="1"/>
          </p:cNvSpPr>
          <p:nvPr/>
        </p:nvSpPr>
        <p:spPr bwMode="auto">
          <a:xfrm>
            <a:off x="2784475" y="2293938"/>
            <a:ext cx="780573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84" charset="-128"/>
              </a:defRPr>
            </a:lvl1pPr>
            <a:lvl2pPr marL="742950" indent="-285750">
              <a:defRPr sz="2400">
                <a:solidFill>
                  <a:schemeClr val="tx1"/>
                </a:solidFill>
                <a:latin typeface="Arial" panose="020B0604020202020204" pitchFamily="34" charset="0"/>
                <a:ea typeface="ヒラギノ角ゴ Pro W3" pitchFamily="-84" charset="-128"/>
              </a:defRPr>
            </a:lvl2pPr>
            <a:lvl3pPr marL="1143000" indent="-228600">
              <a:defRPr sz="2400">
                <a:solidFill>
                  <a:schemeClr val="tx1"/>
                </a:solidFill>
                <a:latin typeface="Arial" panose="020B0604020202020204" pitchFamily="34" charset="0"/>
                <a:ea typeface="ヒラギノ角ゴ Pro W3" pitchFamily="-84" charset="-128"/>
              </a:defRPr>
            </a:lvl3pPr>
            <a:lvl4pPr marL="1600200" indent="-228600">
              <a:defRPr sz="2400">
                <a:solidFill>
                  <a:schemeClr val="tx1"/>
                </a:solidFill>
                <a:latin typeface="Arial" panose="020B0604020202020204" pitchFamily="34" charset="0"/>
                <a:ea typeface="ヒラギノ角ゴ Pro W3" pitchFamily="-84" charset="-128"/>
              </a:defRPr>
            </a:lvl4pPr>
            <a:lvl5pPr marL="2057400" indent="-22860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ja-JP" altLang="ja-JP" sz="120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※この現象はクラブ</a:t>
            </a:r>
            <a:r>
              <a:rPr lang="ja-JP" altLang="en-US" sz="120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役員</a:t>
            </a:r>
            <a:r>
              <a:rPr lang="en-US" altLang="ja-JP" sz="120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20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事務局</a:t>
            </a:r>
            <a:r>
              <a:rPr lang="ja-JP" altLang="en-US" sz="120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様が可能な、</a:t>
            </a:r>
            <a:endParaRPr lang="en-US" altLang="ja-JP" sz="120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r>
              <a:rPr lang="ja-JP" altLang="en-US" sz="120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メールアドレスの</a:t>
            </a:r>
            <a:r>
              <a:rPr lang="ja-JP" altLang="ja-JP" sz="120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事前登録が</a:t>
            </a:r>
            <a:r>
              <a:rPr lang="ja-JP" altLang="en-US" sz="120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完了されていない場合</a:t>
            </a:r>
            <a:r>
              <a:rPr lang="ja-JP" altLang="ja-JP" sz="120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に生じます。</a:t>
            </a:r>
            <a:endParaRPr lang="en-US" altLang="ja-JP" sz="120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r>
              <a:rPr kumimoji="1" lang="ja-JP" altLang="en-US" sz="120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クラブ役員</a:t>
            </a:r>
            <a:r>
              <a:rPr kumimoji="1" lang="en-US" altLang="ja-JP" sz="120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事務局様にアドレスの事前登録を依頼し、はじめからやり直してください。</a:t>
            </a:r>
            <a:endParaRPr kumimoji="1" lang="en-US" altLang="ja-JP" sz="120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r>
              <a:rPr kumimoji="1" lang="en-US" altLang="ja-JP" sz="120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クラブ役員</a:t>
            </a:r>
            <a:r>
              <a:rPr kumimoji="1" lang="en-US" altLang="ja-JP" sz="120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事務局様は本紙</a:t>
            </a:r>
            <a:r>
              <a:rPr kumimoji="1" lang="en-US" altLang="ja-JP" sz="120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6</a:t>
            </a:r>
            <a:r>
              <a:rPr kumimoji="1" lang="ja-JP" altLang="en-US" sz="120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ページ以降の手順で、アドレスをご登録ください</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1">
            <a:extLst>
              <a:ext uri="{FF2B5EF4-FFF2-40B4-BE49-F238E27FC236}">
                <a16:creationId xmlns:a16="http://schemas.microsoft.com/office/drawing/2014/main" xmlns="" id="{FF83F16D-12F5-47AF-9866-3E06DC35F5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4751" t="18979" r="24312" b="31015"/>
          <a:stretch>
            <a:fillRect/>
          </a:stretch>
        </p:blipFill>
        <p:spPr bwMode="auto">
          <a:xfrm>
            <a:off x="82550" y="0"/>
            <a:ext cx="5175250" cy="339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角丸四角形吹き出し 4">
            <a:extLst>
              <a:ext uri="{FF2B5EF4-FFF2-40B4-BE49-F238E27FC236}">
                <a16:creationId xmlns:a16="http://schemas.microsoft.com/office/drawing/2014/main" xmlns="" id="{2083C965-4A64-4FB0-898B-8AFBA46B7B57}"/>
              </a:ext>
            </a:extLst>
          </p:cNvPr>
          <p:cNvSpPr/>
          <p:nvPr/>
        </p:nvSpPr>
        <p:spPr>
          <a:xfrm>
            <a:off x="5943600" y="619125"/>
            <a:ext cx="2895600" cy="2159000"/>
          </a:xfrm>
          <a:prstGeom prst="wedgeRoundRectCallout">
            <a:avLst>
              <a:gd name="adj1" fmla="val -122765"/>
              <a:gd name="adj2" fmla="val 13162"/>
              <a:gd name="adj3" fmla="val 16667"/>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sz="1400" b="1" dirty="0">
                <a:latin typeface="メイリオ" panose="020B0604030504040204" pitchFamily="50" charset="-128"/>
                <a:ea typeface="メイリオ" panose="020B0604030504040204" pitchFamily="50" charset="-128"/>
              </a:rPr>
              <a:t>登録したメールアドレスの受信箱を開き、届いたメールをクリックすると「ロータリーウェブサイト：登録完了まであと少しです」というメールが届くので、文中の「アカウントを有効にする」をクリックします。</a:t>
            </a:r>
            <a:endParaRPr kumimoji="1" lang="ja-JP" altLang="en-US" sz="1400" b="1" dirty="0">
              <a:latin typeface="メイリオ" panose="020B0604030504040204" pitchFamily="50" charset="-128"/>
              <a:ea typeface="メイリオ" panose="020B0604030504040204" pitchFamily="50" charset="-128"/>
            </a:endParaRPr>
          </a:p>
        </p:txBody>
      </p:sp>
      <p:pic>
        <p:nvPicPr>
          <p:cNvPr id="26628" name="Picture 3">
            <a:extLst>
              <a:ext uri="{FF2B5EF4-FFF2-40B4-BE49-F238E27FC236}">
                <a16:creationId xmlns:a16="http://schemas.microsoft.com/office/drawing/2014/main" xmlns="" id="{461F2A07-39D0-4E79-8C31-9C70F29580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0182" r="9834"/>
          <a:stretch>
            <a:fillRect/>
          </a:stretch>
        </p:blipFill>
        <p:spPr bwMode="auto">
          <a:xfrm>
            <a:off x="3576638" y="3830638"/>
            <a:ext cx="4999037" cy="290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角丸四角形吹き出し 7">
            <a:extLst>
              <a:ext uri="{FF2B5EF4-FFF2-40B4-BE49-F238E27FC236}">
                <a16:creationId xmlns:a16="http://schemas.microsoft.com/office/drawing/2014/main" xmlns="" id="{B65840A6-C392-4E05-B2A0-08B8DC1639DC}"/>
              </a:ext>
            </a:extLst>
          </p:cNvPr>
          <p:cNvSpPr/>
          <p:nvPr/>
        </p:nvSpPr>
        <p:spPr>
          <a:xfrm>
            <a:off x="152400" y="3467100"/>
            <a:ext cx="2971800" cy="1638300"/>
          </a:xfrm>
          <a:prstGeom prst="wedgeRoundRectCallout">
            <a:avLst>
              <a:gd name="adj1" fmla="val 62390"/>
              <a:gd name="adj2" fmla="val -9048"/>
              <a:gd name="adj3" fmla="val 16667"/>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sz="1400" b="1" dirty="0">
                <a:latin typeface="メイリオ" panose="020B0604030504040204" pitchFamily="50" charset="-128"/>
                <a:ea typeface="メイリオ" panose="020B0604030504040204" pitchFamily="50" charset="-128"/>
              </a:rPr>
              <a:t>ご希望のパスワードを設定し、</a:t>
            </a:r>
            <a:endParaRPr lang="en-US" altLang="ja-JP" sz="1400" b="1" dirty="0">
              <a:latin typeface="メイリオ" panose="020B0604030504040204" pitchFamily="50" charset="-128"/>
              <a:ea typeface="メイリオ" panose="020B0604030504040204" pitchFamily="50" charset="-128"/>
            </a:endParaRPr>
          </a:p>
          <a:p>
            <a:pPr eaLnBrk="1" hangingPunct="1">
              <a:defRPr/>
            </a:pPr>
            <a:r>
              <a:rPr lang="ja-JP" altLang="en-US" sz="1400" b="1" dirty="0">
                <a:latin typeface="メイリオ" panose="020B0604030504040204" pitchFamily="50" charset="-128"/>
                <a:ea typeface="メイリオ" panose="020B0604030504040204" pitchFamily="50" charset="-128"/>
              </a:rPr>
              <a:t>「セキュリティ保護用の質問」を一覧から選び、「答え」</a:t>
            </a:r>
            <a:r>
              <a:rPr lang="en-US" altLang="ja-JP" sz="1400" b="1" dirty="0">
                <a:latin typeface="メイリオ" panose="020B0604030504040204" pitchFamily="50" charset="-128"/>
                <a:ea typeface="メイリオ" panose="020B0604030504040204" pitchFamily="50" charset="-128"/>
              </a:rPr>
              <a:t>(4 </a:t>
            </a:r>
            <a:r>
              <a:rPr lang="ja-JP" altLang="en-US" sz="1400" b="1" dirty="0">
                <a:latin typeface="メイリオ" panose="020B0604030504040204" pitchFamily="50" charset="-128"/>
                <a:ea typeface="メイリオ" panose="020B0604030504040204" pitchFamily="50" charset="-128"/>
              </a:rPr>
              <a:t>文字以上</a:t>
            </a:r>
            <a:r>
              <a:rPr lang="en-US" altLang="ja-JP" sz="1400" b="1" dirty="0">
                <a:latin typeface="メイリオ" panose="020B0604030504040204" pitchFamily="50" charset="-128"/>
                <a:ea typeface="メイリオ" panose="020B0604030504040204" pitchFamily="50" charset="-128"/>
              </a:rPr>
              <a:t>)</a:t>
            </a:r>
            <a:r>
              <a:rPr lang="ja-JP" altLang="en-US" sz="1400" b="1" dirty="0">
                <a:latin typeface="メイリオ" panose="020B0604030504040204" pitchFamily="50" charset="-128"/>
                <a:ea typeface="メイリオ" panose="020B0604030504040204" pitchFamily="50" charset="-128"/>
              </a:rPr>
              <a:t>を入力した後、</a:t>
            </a:r>
            <a:endParaRPr lang="en-US" altLang="ja-JP" sz="1400" b="1" dirty="0">
              <a:latin typeface="メイリオ" panose="020B0604030504040204" pitchFamily="50" charset="-128"/>
              <a:ea typeface="メイリオ" panose="020B0604030504040204" pitchFamily="50" charset="-128"/>
            </a:endParaRPr>
          </a:p>
          <a:p>
            <a:pPr eaLnBrk="1" hangingPunct="1">
              <a:defRPr/>
            </a:pPr>
            <a:r>
              <a:rPr lang="ja-JP" altLang="en-US" sz="1400" b="1" dirty="0">
                <a:latin typeface="メイリオ" panose="020B0604030504040204" pitchFamily="50" charset="-128"/>
                <a:ea typeface="メイリオ" panose="020B0604030504040204" pitchFamily="50" charset="-128"/>
              </a:rPr>
              <a:t>「</a:t>
            </a:r>
            <a:r>
              <a:rPr lang="en-US" altLang="ja-JP" sz="1400" b="1" dirty="0">
                <a:latin typeface="メイリオ" panose="020B0604030504040204" pitchFamily="50" charset="-128"/>
                <a:ea typeface="メイリオ" panose="020B0604030504040204" pitchFamily="50" charset="-128"/>
              </a:rPr>
              <a:t> CREATE ACCOUNT </a:t>
            </a:r>
            <a:r>
              <a:rPr lang="ja-JP" altLang="en-US" sz="1400" b="1" dirty="0">
                <a:latin typeface="メイリオ" panose="020B0604030504040204" pitchFamily="50" charset="-128"/>
                <a:ea typeface="メイリオ" panose="020B0604030504040204" pitchFamily="50" charset="-128"/>
              </a:rPr>
              <a:t>」を</a:t>
            </a:r>
            <a:endParaRPr lang="en-US" altLang="ja-JP" sz="1400" b="1" dirty="0">
              <a:latin typeface="メイリオ" panose="020B0604030504040204" pitchFamily="50" charset="-128"/>
              <a:ea typeface="メイリオ" panose="020B0604030504040204" pitchFamily="50" charset="-128"/>
            </a:endParaRPr>
          </a:p>
          <a:p>
            <a:pPr eaLnBrk="1" hangingPunct="1">
              <a:defRPr/>
            </a:pPr>
            <a:r>
              <a:rPr lang="ja-JP" altLang="en-US" sz="1400" b="1" dirty="0">
                <a:latin typeface="メイリオ" panose="020B0604030504040204" pitchFamily="50" charset="-128"/>
                <a:ea typeface="メイリオ" panose="020B0604030504040204" pitchFamily="50" charset="-128"/>
              </a:rPr>
              <a:t>一回だけクリックします</a:t>
            </a:r>
            <a:endParaRPr kumimoji="1" lang="ja-JP" altLang="en-US" sz="1400" b="1" dirty="0">
              <a:latin typeface="メイリオ" panose="020B0604030504040204" pitchFamily="50" charset="-128"/>
              <a:ea typeface="メイリオ" panose="020B0604030504040204" pitchFamily="50" charset="-128"/>
            </a:endParaRPr>
          </a:p>
        </p:txBody>
      </p:sp>
      <p:sp>
        <p:nvSpPr>
          <p:cNvPr id="2" name="テキスト ボックス 1">
            <a:extLst>
              <a:ext uri="{FF2B5EF4-FFF2-40B4-BE49-F238E27FC236}">
                <a16:creationId xmlns:a16="http://schemas.microsoft.com/office/drawing/2014/main" xmlns="" id="{28C57BD9-422D-4A00-8A2A-4BC7764C6611}"/>
              </a:ext>
            </a:extLst>
          </p:cNvPr>
          <p:cNvSpPr txBox="1"/>
          <p:nvPr/>
        </p:nvSpPr>
        <p:spPr>
          <a:xfrm>
            <a:off x="381000" y="5156200"/>
            <a:ext cx="2520950" cy="1016000"/>
          </a:xfrm>
          <a:prstGeom prst="rect">
            <a:avLst/>
          </a:prstGeom>
          <a:noFill/>
        </p:spPr>
        <p:txBody>
          <a:bodyPr>
            <a:spAutoFit/>
          </a:bodyPr>
          <a:lstStyle/>
          <a:p>
            <a:pPr eaLnBrk="1" hangingPunct="1">
              <a:defRPr/>
            </a:pPr>
            <a:r>
              <a:rPr lang="ja-JP" altLang="en-US" sz="1200" dirty="0">
                <a:solidFill>
                  <a:schemeClr val="tx1">
                    <a:lumMod val="50000"/>
                  </a:schemeClr>
                </a:solidFill>
                <a:latin typeface="メイリオ" panose="020B0604030504040204" pitchFamily="50" charset="-128"/>
                <a:ea typeface="メイリオ" panose="020B0604030504040204" pitchFamily="50" charset="-128"/>
              </a:rPr>
              <a:t>パスワードは英数字</a:t>
            </a:r>
            <a:r>
              <a:rPr lang="en-US" altLang="ja-JP" sz="1200" dirty="0">
                <a:solidFill>
                  <a:schemeClr val="tx1">
                    <a:lumMod val="50000"/>
                  </a:schemeClr>
                </a:solidFill>
                <a:latin typeface="メイリオ" panose="020B0604030504040204" pitchFamily="50" charset="-128"/>
                <a:ea typeface="メイリオ" panose="020B0604030504040204" pitchFamily="50" charset="-128"/>
              </a:rPr>
              <a:t>8 </a:t>
            </a:r>
            <a:r>
              <a:rPr lang="ja-JP" altLang="en-US" sz="1200" dirty="0">
                <a:solidFill>
                  <a:schemeClr val="tx1">
                    <a:lumMod val="50000"/>
                  </a:schemeClr>
                </a:solidFill>
                <a:latin typeface="メイリオ" panose="020B0604030504040204" pitchFamily="50" charset="-128"/>
                <a:ea typeface="メイリオ" panose="020B0604030504040204" pitchFamily="50" charset="-128"/>
              </a:rPr>
              <a:t>文字以上で、大文字、小文字、数字各</a:t>
            </a:r>
            <a:r>
              <a:rPr lang="en-US" altLang="ja-JP" sz="1200" dirty="0">
                <a:solidFill>
                  <a:schemeClr val="tx1">
                    <a:lumMod val="50000"/>
                  </a:schemeClr>
                </a:solidFill>
                <a:latin typeface="メイリオ" panose="020B0604030504040204" pitchFamily="50" charset="-128"/>
                <a:ea typeface="メイリオ" panose="020B0604030504040204" pitchFamily="50" charset="-128"/>
              </a:rPr>
              <a:t>1 </a:t>
            </a:r>
            <a:r>
              <a:rPr lang="ja-JP" altLang="en-US" sz="1200" dirty="0">
                <a:solidFill>
                  <a:schemeClr val="tx1">
                    <a:lumMod val="50000"/>
                  </a:schemeClr>
                </a:solidFill>
                <a:latin typeface="メイリオ" panose="020B0604030504040204" pitchFamily="50" charset="-128"/>
                <a:ea typeface="メイリオ" panose="020B0604030504040204" pitchFamily="50" charset="-128"/>
              </a:rPr>
              <a:t>つ以上を含んで設定して下さい。</a:t>
            </a:r>
            <a:endParaRPr lang="en-US" altLang="ja-JP" sz="1200" dirty="0">
              <a:solidFill>
                <a:schemeClr val="tx1">
                  <a:lumMod val="50000"/>
                </a:schemeClr>
              </a:solidFill>
              <a:latin typeface="メイリオ" panose="020B0604030504040204" pitchFamily="50" charset="-128"/>
              <a:ea typeface="メイリオ" panose="020B0604030504040204" pitchFamily="50" charset="-128"/>
            </a:endParaRPr>
          </a:p>
          <a:p>
            <a:pPr eaLnBrk="1" hangingPunct="1">
              <a:defRPr/>
            </a:pPr>
            <a:r>
              <a:rPr lang="ja-JP" altLang="en-US" sz="1200" dirty="0">
                <a:solidFill>
                  <a:schemeClr val="tx1">
                    <a:lumMod val="50000"/>
                  </a:schemeClr>
                </a:solidFill>
                <a:latin typeface="メイリオ" panose="020B0604030504040204" pitchFamily="50" charset="-128"/>
                <a:ea typeface="メイリオ" panose="020B0604030504040204" pitchFamily="50" charset="-128"/>
              </a:rPr>
              <a:t>メールアドレスと類似した</a:t>
            </a:r>
            <a:endParaRPr lang="en-US" altLang="ja-JP" sz="1200" dirty="0">
              <a:solidFill>
                <a:schemeClr val="tx1">
                  <a:lumMod val="50000"/>
                </a:schemeClr>
              </a:solidFill>
              <a:latin typeface="メイリオ" panose="020B0604030504040204" pitchFamily="50" charset="-128"/>
              <a:ea typeface="メイリオ" panose="020B0604030504040204" pitchFamily="50" charset="-128"/>
            </a:endParaRPr>
          </a:p>
          <a:p>
            <a:pPr eaLnBrk="1" hangingPunct="1">
              <a:defRPr/>
            </a:pPr>
            <a:r>
              <a:rPr lang="ja-JP" altLang="en-US" sz="1200" dirty="0">
                <a:solidFill>
                  <a:schemeClr val="tx1">
                    <a:lumMod val="50000"/>
                  </a:schemeClr>
                </a:solidFill>
                <a:latin typeface="メイリオ" panose="020B0604030504040204" pitchFamily="50" charset="-128"/>
                <a:ea typeface="メイリオ" panose="020B0604030504040204" pitchFamily="50" charset="-128"/>
              </a:rPr>
              <a:t>パスワードは設定できません。</a:t>
            </a:r>
            <a:endParaRPr kumimoji="1" lang="ja-JP" altLang="en-US" sz="1200" dirty="0">
              <a:solidFill>
                <a:schemeClr val="tx1">
                  <a:lumMod val="50000"/>
                </a:schemeClr>
              </a:solidFill>
              <a:latin typeface="メイリオ" panose="020B0604030504040204" pitchFamily="50" charset="-128"/>
              <a:ea typeface="メイリオ" panose="020B0604030504040204" pitchFamily="50" charset="-12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コンテンツ プレースホルダー 3">
            <a:extLst>
              <a:ext uri="{FF2B5EF4-FFF2-40B4-BE49-F238E27FC236}">
                <a16:creationId xmlns:a16="http://schemas.microsoft.com/office/drawing/2014/main" xmlns="" id="{5F8FA46D-CE08-4450-9DA5-EE119C7D4F40}"/>
              </a:ext>
            </a:extLst>
          </p:cNvPr>
          <p:cNvPicPr>
            <a:picLocks noChangeAspect="1"/>
          </p:cNvPicPr>
          <p:nvPr/>
        </p:nvPicPr>
        <p:blipFill>
          <a:blip r:embed="rId3">
            <a:extLst>
              <a:ext uri="{28A0092B-C50C-407E-A947-70E740481C1C}">
                <a14:useLocalDpi xmlns:a14="http://schemas.microsoft.com/office/drawing/2010/main" val="0"/>
              </a:ext>
            </a:extLst>
          </a:blip>
          <a:srcRect t="10983" r="35207" b="2454"/>
          <a:stretch>
            <a:fillRect/>
          </a:stretch>
        </p:blipFill>
        <p:spPr bwMode="auto">
          <a:xfrm>
            <a:off x="323850" y="436563"/>
            <a:ext cx="3597275" cy="280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角丸四角形吹き出し 4">
            <a:extLst>
              <a:ext uri="{FF2B5EF4-FFF2-40B4-BE49-F238E27FC236}">
                <a16:creationId xmlns:a16="http://schemas.microsoft.com/office/drawing/2014/main" xmlns="" id="{CB9F61B9-0275-4B6E-925A-AF077992E2A3}"/>
              </a:ext>
            </a:extLst>
          </p:cNvPr>
          <p:cNvSpPr/>
          <p:nvPr/>
        </p:nvSpPr>
        <p:spPr>
          <a:xfrm>
            <a:off x="4572000" y="1119188"/>
            <a:ext cx="3455988" cy="1439862"/>
          </a:xfrm>
          <a:prstGeom prst="wedgeRoundRectCallout">
            <a:avLst>
              <a:gd name="adj1" fmla="val -127640"/>
              <a:gd name="adj2" fmla="val 78639"/>
              <a:gd name="adj3" fmla="val 16667"/>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kumimoji="1" lang="ja-JP" altLang="en-US" sz="1400" b="1" dirty="0">
                <a:latin typeface="メイリオ" panose="020B0604030504040204" pitchFamily="50" charset="-128"/>
                <a:ea typeface="メイリオ" panose="020B0604030504040204" pitchFamily="50" charset="-128"/>
              </a:rPr>
              <a:t>「続ける」のボタンをクリックすると登録完了となり、ログイン状態でマイロータリーのトップページが表示されます。</a:t>
            </a:r>
            <a:endParaRPr kumimoji="1" lang="en-US" altLang="ja-JP" sz="1400" b="1" dirty="0">
              <a:latin typeface="メイリオ" panose="020B0604030504040204" pitchFamily="50" charset="-128"/>
              <a:ea typeface="メイリオ" panose="020B0604030504040204" pitchFamily="50" charset="-128"/>
            </a:endParaRPr>
          </a:p>
          <a:p>
            <a:pPr eaLnBrk="1" hangingPunct="1">
              <a:defRPr/>
            </a:pPr>
            <a:r>
              <a:rPr lang="ja-JP" altLang="en-US" sz="1400" b="1" dirty="0">
                <a:latin typeface="メイリオ" panose="020B0604030504040204" pitchFamily="50" charset="-128"/>
                <a:ea typeface="メイリオ" panose="020B0604030504040204" pitchFamily="50" charset="-128"/>
              </a:rPr>
              <a:t>以上で登録完了です。</a:t>
            </a:r>
            <a:endParaRPr kumimoji="1" lang="ja-JP" altLang="en-US" sz="1400" b="1" dirty="0">
              <a:latin typeface="メイリオ" panose="020B0604030504040204" pitchFamily="50" charset="-128"/>
              <a:ea typeface="メイリオ" panose="020B0604030504040204" pitchFamily="50" charset="-128"/>
            </a:endParaRPr>
          </a:p>
        </p:txBody>
      </p:sp>
      <p:pic>
        <p:nvPicPr>
          <p:cNvPr id="27652" name="Picture 3" descr="C:\Users\ObataT\OneDrive - Rotary International 1\SCREENSHOT\MR Logined.png">
            <a:extLst>
              <a:ext uri="{FF2B5EF4-FFF2-40B4-BE49-F238E27FC236}">
                <a16:creationId xmlns:a16="http://schemas.microsoft.com/office/drawing/2014/main" xmlns="" id="{519CAAEB-8B0F-4179-8491-16B04E08B7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405188"/>
            <a:ext cx="8582025" cy="139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正方形/長方形 2">
            <a:extLst>
              <a:ext uri="{FF2B5EF4-FFF2-40B4-BE49-F238E27FC236}">
                <a16:creationId xmlns:a16="http://schemas.microsoft.com/office/drawing/2014/main" xmlns="" id="{B91582B9-C8BA-435B-89FB-354F2F9E941F}"/>
              </a:ext>
            </a:extLst>
          </p:cNvPr>
          <p:cNvSpPr/>
          <p:nvPr/>
        </p:nvSpPr>
        <p:spPr>
          <a:xfrm>
            <a:off x="6629400" y="3382963"/>
            <a:ext cx="2209800" cy="198437"/>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kumimoji="1" lang="ja-JP" altLang="en-US"/>
          </a:p>
        </p:txBody>
      </p:sp>
      <p:sp>
        <p:nvSpPr>
          <p:cNvPr id="10" name="角丸四角形吹き出し 9">
            <a:extLst>
              <a:ext uri="{FF2B5EF4-FFF2-40B4-BE49-F238E27FC236}">
                <a16:creationId xmlns:a16="http://schemas.microsoft.com/office/drawing/2014/main" xmlns="" id="{62EC2FA8-BAE9-4601-98EF-200626B63084}"/>
              </a:ext>
            </a:extLst>
          </p:cNvPr>
          <p:cNvSpPr/>
          <p:nvPr/>
        </p:nvSpPr>
        <p:spPr>
          <a:xfrm>
            <a:off x="454025" y="4648200"/>
            <a:ext cx="3813175" cy="1371600"/>
          </a:xfrm>
          <a:prstGeom prst="wedgeRoundRectCallout">
            <a:avLst>
              <a:gd name="adj1" fmla="val 108239"/>
              <a:gd name="adj2" fmla="val -128944"/>
              <a:gd name="adj3" fmla="val 16667"/>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kumimoji="1" lang="ja-JP" altLang="en-US" sz="1400" b="1" dirty="0">
                <a:latin typeface="メイリオ" panose="020B0604030504040204" pitchFamily="50" charset="-128"/>
                <a:ea typeface="メイリオ" panose="020B0604030504040204" pitchFamily="50" charset="-128"/>
              </a:rPr>
              <a:t>ログインが完了するとご自身のメールアドレスがこのように表示されます。</a:t>
            </a:r>
            <a:endParaRPr kumimoji="1" lang="en-US" altLang="ja-JP" sz="1400" b="1" dirty="0">
              <a:latin typeface="メイリオ" panose="020B0604030504040204" pitchFamily="50" charset="-128"/>
              <a:ea typeface="メイリオ" panose="020B0604030504040204" pitchFamily="50" charset="-128"/>
            </a:endParaRPr>
          </a:p>
          <a:p>
            <a:pPr eaLnBrk="1" hangingPunct="1">
              <a:defRPr/>
            </a:pPr>
            <a:endParaRPr kumimoji="1" lang="en-US" altLang="ja-JP" sz="1400" b="1" dirty="0">
              <a:latin typeface="メイリオ" panose="020B0604030504040204" pitchFamily="50" charset="-128"/>
              <a:ea typeface="メイリオ" panose="020B0604030504040204" pitchFamily="50" charset="-128"/>
            </a:endParaRPr>
          </a:p>
          <a:p>
            <a:pPr eaLnBrk="1" hangingPunct="1">
              <a:defRPr/>
            </a:pPr>
            <a:r>
              <a:rPr kumimoji="1" lang="ja-JP" altLang="en-US" sz="1400" b="1" dirty="0">
                <a:latin typeface="メイリオ" panose="020B0604030504040204" pitchFamily="50" charset="-128"/>
                <a:ea typeface="メイリオ" panose="020B0604030504040204" pitchFamily="50" charset="-128"/>
              </a:rPr>
              <a:t>さぁ、</a:t>
            </a:r>
            <a:r>
              <a:rPr kumimoji="1" lang="en-US" altLang="ja-JP" sz="1400" b="1" dirty="0">
                <a:latin typeface="メイリオ" panose="020B0604030504040204" pitchFamily="50" charset="-128"/>
                <a:ea typeface="メイリオ" panose="020B0604030504040204" pitchFamily="50" charset="-128"/>
              </a:rPr>
              <a:t>My ROTARY</a:t>
            </a:r>
            <a:r>
              <a:rPr kumimoji="1" lang="ja-JP" altLang="en-US" sz="1400" b="1" dirty="0">
                <a:latin typeface="メイリオ" panose="020B0604030504040204" pitchFamily="50" charset="-128"/>
                <a:ea typeface="メイリオ" panose="020B0604030504040204" pitchFamily="50" charset="-128"/>
              </a:rPr>
              <a:t>を使ってみましょう！</a:t>
            </a:r>
          </a:p>
        </p:txBody>
      </p:sp>
      <p:sp>
        <p:nvSpPr>
          <p:cNvPr id="7" name="角丸四角形吹き出し 6">
            <a:extLst>
              <a:ext uri="{FF2B5EF4-FFF2-40B4-BE49-F238E27FC236}">
                <a16:creationId xmlns:a16="http://schemas.microsoft.com/office/drawing/2014/main" xmlns="" id="{AB13E6C0-F4C6-4383-AEE6-51D1FC18456D}"/>
              </a:ext>
            </a:extLst>
          </p:cNvPr>
          <p:cNvSpPr/>
          <p:nvPr/>
        </p:nvSpPr>
        <p:spPr>
          <a:xfrm>
            <a:off x="4343400" y="4800600"/>
            <a:ext cx="4570413" cy="1628775"/>
          </a:xfrm>
          <a:prstGeom prst="wedgeRoundRectCallout">
            <a:avLst>
              <a:gd name="adj1" fmla="val 16926"/>
              <a:gd name="adj2" fmla="val -74532"/>
              <a:gd name="adj3" fmla="val 16667"/>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kumimoji="1" lang="ja-JP" altLang="en-US" sz="1200" b="1" dirty="0">
                <a:latin typeface="メイリオ" panose="020B0604030504040204" pitchFamily="50" charset="-128"/>
                <a:ea typeface="メイリオ" panose="020B0604030504040204" pitchFamily="50" charset="-128"/>
              </a:rPr>
              <a:t>例えば</a:t>
            </a:r>
            <a:r>
              <a:rPr kumimoji="1" lang="en-US" altLang="ja-JP" sz="1200" b="1" dirty="0">
                <a:latin typeface="メイリオ" panose="020B0604030504040204" pitchFamily="50" charset="-128"/>
                <a:ea typeface="メイリオ" panose="020B0604030504040204" pitchFamily="50" charset="-128"/>
              </a:rPr>
              <a:t>『</a:t>
            </a:r>
            <a:r>
              <a:rPr kumimoji="1" lang="ja-JP" altLang="en-US" sz="1200" b="1" dirty="0">
                <a:latin typeface="メイリオ" panose="020B0604030504040204" pitchFamily="50" charset="-128"/>
                <a:ea typeface="メイリオ" panose="020B0604030504040204" pitchFamily="50" charset="-128"/>
              </a:rPr>
              <a:t>会員コーナー</a:t>
            </a:r>
            <a:r>
              <a:rPr kumimoji="1" lang="en-US" altLang="ja-JP" sz="1200" b="1" dirty="0">
                <a:latin typeface="メイリオ" panose="020B0604030504040204" pitchFamily="50" charset="-128"/>
                <a:ea typeface="メイリオ" panose="020B0604030504040204" pitchFamily="50" charset="-128"/>
              </a:rPr>
              <a:t>』</a:t>
            </a:r>
            <a:r>
              <a:rPr kumimoji="1" lang="ja-JP" altLang="en-US" sz="1200" b="1" dirty="0">
                <a:latin typeface="メイリオ" panose="020B0604030504040204" pitchFamily="50" charset="-128"/>
                <a:ea typeface="メイリオ" panose="020B0604030504040204" pitchFamily="50" charset="-128"/>
              </a:rPr>
              <a:t>からこのようなことが可能です！</a:t>
            </a:r>
            <a:endParaRPr kumimoji="1" lang="en-US" altLang="ja-JP" sz="1200" b="1" dirty="0">
              <a:latin typeface="メイリオ" panose="020B0604030504040204" pitchFamily="50" charset="-128"/>
              <a:ea typeface="メイリオ" panose="020B0604030504040204" pitchFamily="50" charset="-128"/>
            </a:endParaRPr>
          </a:p>
          <a:p>
            <a:pPr eaLnBrk="1" hangingPunct="1">
              <a:defRPr/>
            </a:pPr>
            <a:r>
              <a:rPr kumimoji="1" lang="ja-JP" altLang="en-US" sz="1200" b="1" dirty="0">
                <a:latin typeface="メイリオ" panose="020B0604030504040204" pitchFamily="50" charset="-128"/>
                <a:ea typeface="メイリオ" panose="020B0604030504040204" pitchFamily="50" charset="-128"/>
              </a:rPr>
              <a:t>・</a:t>
            </a:r>
            <a:r>
              <a:rPr kumimoji="1" lang="en-US" altLang="ja-JP" sz="1200" b="1" dirty="0">
                <a:latin typeface="メイリオ" panose="020B0604030504040204" pitchFamily="50" charset="-128"/>
                <a:ea typeface="メイリオ" panose="020B0604030504040204" pitchFamily="50" charset="-128"/>
              </a:rPr>
              <a:t>『</a:t>
            </a:r>
            <a:r>
              <a:rPr kumimoji="1" lang="ja-JP" altLang="en-US" sz="1200" b="1" dirty="0">
                <a:latin typeface="メイリオ" panose="020B0604030504040204" pitchFamily="50" charset="-128"/>
                <a:ea typeface="メイリオ" panose="020B0604030504040204" pitchFamily="50" charset="-128"/>
              </a:rPr>
              <a:t>公式名簿</a:t>
            </a:r>
            <a:r>
              <a:rPr kumimoji="1" lang="en-US" altLang="ja-JP" sz="1200" b="1" dirty="0">
                <a:latin typeface="メイリオ" panose="020B0604030504040204" pitchFamily="50" charset="-128"/>
                <a:ea typeface="メイリオ" panose="020B0604030504040204" pitchFamily="50" charset="-128"/>
              </a:rPr>
              <a:t>』</a:t>
            </a:r>
            <a:r>
              <a:rPr kumimoji="1" lang="ja-JP" altLang="en-US" sz="1200" b="1" dirty="0">
                <a:latin typeface="メイリオ" panose="020B0604030504040204" pitchFamily="50" charset="-128"/>
                <a:ea typeface="メイリオ" panose="020B0604030504040204" pitchFamily="50" charset="-128"/>
              </a:rPr>
              <a:t>から各クラブの例会情報・連絡先などを確認</a:t>
            </a:r>
            <a:endParaRPr kumimoji="1" lang="en-US" altLang="ja-JP" sz="1200" b="1" dirty="0">
              <a:latin typeface="メイリオ" panose="020B0604030504040204" pitchFamily="50" charset="-128"/>
              <a:ea typeface="メイリオ" panose="020B0604030504040204" pitchFamily="50" charset="-128"/>
            </a:endParaRPr>
          </a:p>
          <a:p>
            <a:pPr eaLnBrk="1" hangingPunct="1">
              <a:defRPr/>
            </a:pPr>
            <a:r>
              <a:rPr kumimoji="1" lang="ja-JP" altLang="en-US" sz="1200" b="1" dirty="0">
                <a:latin typeface="メイリオ" panose="020B0604030504040204" pitchFamily="50" charset="-128"/>
                <a:ea typeface="メイリオ" panose="020B0604030504040204" pitchFamily="50" charset="-128"/>
              </a:rPr>
              <a:t>・</a:t>
            </a:r>
            <a:r>
              <a:rPr kumimoji="1" lang="en-US" altLang="ja-JP" sz="1200" b="1" dirty="0">
                <a:latin typeface="メイリオ" panose="020B0604030504040204" pitchFamily="50" charset="-128"/>
                <a:ea typeface="メイリオ" panose="020B0604030504040204" pitchFamily="50" charset="-128"/>
              </a:rPr>
              <a:t>『</a:t>
            </a:r>
            <a:r>
              <a:rPr kumimoji="1" lang="ja-JP" altLang="en-US" sz="1200" b="1" dirty="0">
                <a:latin typeface="メイリオ" panose="020B0604030504040204" pitchFamily="50" charset="-128"/>
                <a:ea typeface="メイリオ" panose="020B0604030504040204" pitchFamily="50" charset="-128"/>
              </a:rPr>
              <a:t>ロータリークラブ・セントラル</a:t>
            </a:r>
            <a:r>
              <a:rPr kumimoji="1" lang="en-US" altLang="ja-JP" sz="1200" b="1" dirty="0">
                <a:latin typeface="メイリオ" panose="020B0604030504040204" pitchFamily="50" charset="-128"/>
                <a:ea typeface="メイリオ" panose="020B0604030504040204" pitchFamily="50" charset="-128"/>
              </a:rPr>
              <a:t>』</a:t>
            </a:r>
            <a:r>
              <a:rPr kumimoji="1" lang="ja-JP" altLang="en-US" sz="1200" b="1" dirty="0">
                <a:latin typeface="メイリオ" panose="020B0604030504040204" pitchFamily="50" charset="-128"/>
                <a:ea typeface="メイリオ" panose="020B0604030504040204" pitchFamily="50" charset="-128"/>
              </a:rPr>
              <a:t>から自クラブや世界の　　</a:t>
            </a:r>
            <a:endParaRPr kumimoji="1" lang="en-US" altLang="ja-JP" sz="1200" b="1" dirty="0">
              <a:latin typeface="メイリオ" panose="020B0604030504040204" pitchFamily="50" charset="-128"/>
              <a:ea typeface="メイリオ" panose="020B0604030504040204" pitchFamily="50" charset="-128"/>
            </a:endParaRPr>
          </a:p>
          <a:p>
            <a:pPr eaLnBrk="1" hangingPunct="1">
              <a:defRPr/>
            </a:pPr>
            <a:r>
              <a:rPr kumimoji="1" lang="ja-JP" altLang="en-US" sz="1200" b="1" dirty="0">
                <a:latin typeface="メイリオ" panose="020B0604030504040204" pitchFamily="50" charset="-128"/>
                <a:ea typeface="メイリオ" panose="020B0604030504040204" pitchFamily="50" charset="-128"/>
              </a:rPr>
              <a:t>　最近の動向を確認</a:t>
            </a:r>
            <a:endParaRPr kumimoji="1" lang="en-US" altLang="ja-JP" sz="1200" b="1" dirty="0">
              <a:latin typeface="メイリオ" panose="020B0604030504040204" pitchFamily="50" charset="-128"/>
              <a:ea typeface="メイリオ" panose="020B0604030504040204" pitchFamily="50" charset="-128"/>
            </a:endParaRPr>
          </a:p>
          <a:p>
            <a:pPr eaLnBrk="1" hangingPunct="1">
              <a:defRPr/>
            </a:pPr>
            <a:r>
              <a:rPr kumimoji="1" lang="ja-JP" altLang="en-US" sz="1200" b="1" dirty="0">
                <a:latin typeface="メイリオ" panose="020B0604030504040204" pitchFamily="50" charset="-128"/>
                <a:ea typeface="メイリオ" panose="020B0604030504040204" pitchFamily="50" charset="-128"/>
              </a:rPr>
              <a:t>・</a:t>
            </a:r>
            <a:r>
              <a:rPr kumimoji="1" lang="en-US" altLang="ja-JP" sz="1200" b="1" dirty="0">
                <a:latin typeface="メイリオ" panose="020B0604030504040204" pitchFamily="50" charset="-128"/>
                <a:ea typeface="メイリオ" panose="020B0604030504040204" pitchFamily="50" charset="-128"/>
              </a:rPr>
              <a:t>『</a:t>
            </a:r>
            <a:r>
              <a:rPr kumimoji="1" lang="ja-JP" altLang="en-US" sz="1200" b="1" dirty="0">
                <a:latin typeface="メイリオ" panose="020B0604030504040204" pitchFamily="50" charset="-128"/>
                <a:ea typeface="メイリオ" panose="020B0604030504040204" pitchFamily="50" charset="-128"/>
              </a:rPr>
              <a:t>会員増強</a:t>
            </a:r>
            <a:r>
              <a:rPr kumimoji="1" lang="en-US" altLang="ja-JP" sz="1200" b="1" dirty="0">
                <a:latin typeface="メイリオ" panose="020B0604030504040204" pitchFamily="50" charset="-128"/>
                <a:ea typeface="メイリオ" panose="020B0604030504040204" pitchFamily="50" charset="-128"/>
              </a:rPr>
              <a:t>』</a:t>
            </a:r>
            <a:r>
              <a:rPr kumimoji="1" lang="ja-JP" altLang="en-US" sz="1200" b="1" dirty="0">
                <a:latin typeface="メイリオ" panose="020B0604030504040204" pitchFamily="50" charset="-128"/>
                <a:ea typeface="メイリオ" panose="020B0604030504040204" pitchFamily="50" charset="-128"/>
              </a:rPr>
              <a:t>からロータリーの豊富な資料をダウンロード</a:t>
            </a:r>
            <a:endParaRPr kumimoji="1" lang="en-US" altLang="ja-JP" sz="1200" b="1" dirty="0">
              <a:latin typeface="メイリオ" panose="020B0604030504040204" pitchFamily="50" charset="-128"/>
              <a:ea typeface="メイリオ" panose="020B0604030504040204" pitchFamily="50" charset="-128"/>
            </a:endParaRPr>
          </a:p>
          <a:p>
            <a:pPr eaLnBrk="1" hangingPunct="1">
              <a:defRPr/>
            </a:pPr>
            <a:endParaRPr kumimoji="1" lang="en-US" altLang="ja-JP" sz="1200" b="1" dirty="0">
              <a:latin typeface="メイリオ" panose="020B0604030504040204" pitchFamily="50" charset="-128"/>
              <a:ea typeface="メイリオ" panose="020B0604030504040204" pitchFamily="50" charset="-128"/>
            </a:endParaRPr>
          </a:p>
          <a:p>
            <a:pPr eaLnBrk="1" hangingPunct="1">
              <a:defRPr/>
            </a:pPr>
            <a:r>
              <a:rPr kumimoji="1" lang="ja-JP" altLang="en-US" sz="1200" b="1" dirty="0">
                <a:latin typeface="メイリオ" panose="020B0604030504040204" pitchFamily="50" charset="-128"/>
                <a:ea typeface="メイリオ" panose="020B0604030504040204" pitchFamily="50" charset="-128"/>
              </a:rPr>
              <a:t>その他様々な機能や資料がございます。是非ご活用ください。</a:t>
            </a:r>
          </a:p>
        </p:txBody>
      </p:sp>
      <p:sp>
        <p:nvSpPr>
          <p:cNvPr id="4" name="正方形/長方形 3">
            <a:extLst>
              <a:ext uri="{FF2B5EF4-FFF2-40B4-BE49-F238E27FC236}">
                <a16:creationId xmlns:a16="http://schemas.microsoft.com/office/drawing/2014/main" xmlns="" id="{7DCB926E-A089-4063-8698-68D57F8C2775}"/>
              </a:ext>
            </a:extLst>
          </p:cNvPr>
          <p:cNvSpPr/>
          <p:nvPr/>
        </p:nvSpPr>
        <p:spPr>
          <a:xfrm>
            <a:off x="8153400" y="6451600"/>
            <a:ext cx="457200" cy="24923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kumimoji="1" lang="ja-JP"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3">
            <a:extLst>
              <a:ext uri="{FF2B5EF4-FFF2-40B4-BE49-F238E27FC236}">
                <a16:creationId xmlns:a16="http://schemas.microsoft.com/office/drawing/2014/main" xmlns="" id="{B5EDBA49-D727-4FD0-BE9C-E969BABD524E}"/>
              </a:ext>
            </a:extLst>
          </p:cNvPr>
          <p:cNvSpPr>
            <a:spLocks noGrp="1"/>
          </p:cNvSpPr>
          <p:nvPr>
            <p:ph type="ctrTitle"/>
          </p:nvPr>
        </p:nvSpPr>
        <p:spPr bwMode="auto">
          <a:xfrm>
            <a:off x="0" y="2667000"/>
            <a:ext cx="9144000" cy="1600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ja-JP" altLang="en-US" sz="3600">
                <a:latin typeface="Arial Narrow" panose="020B0606020202030204" pitchFamily="34" charset="0"/>
              </a:rPr>
              <a:t>クラブ役員・事務局員の方々へ</a:t>
            </a:r>
          </a:p>
        </p:txBody>
      </p:sp>
      <p:sp>
        <p:nvSpPr>
          <p:cNvPr id="3" name="正方形/長方形 2">
            <a:extLst>
              <a:ext uri="{FF2B5EF4-FFF2-40B4-BE49-F238E27FC236}">
                <a16:creationId xmlns:a16="http://schemas.microsoft.com/office/drawing/2014/main" xmlns="" id="{899B238E-BE0A-491F-9161-8AB000012292}"/>
              </a:ext>
            </a:extLst>
          </p:cNvPr>
          <p:cNvSpPr/>
          <p:nvPr/>
        </p:nvSpPr>
        <p:spPr>
          <a:xfrm>
            <a:off x="8305800" y="6370638"/>
            <a:ext cx="304800" cy="24923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kumimoji="1" lang="ja-JP" altLang="en-US"/>
          </a:p>
        </p:txBody>
      </p: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タイトル 1">
            <a:extLst>
              <a:ext uri="{FF2B5EF4-FFF2-40B4-BE49-F238E27FC236}">
                <a16:creationId xmlns:a16="http://schemas.microsoft.com/office/drawing/2014/main" xmlns="" id="{89841A8B-7CDD-4391-8BC3-8993BA9C0054}"/>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b="1">
                <a:latin typeface="ＭＳ Ｐゴシック" panose="020B0600070205080204" pitchFamily="50" charset="-128"/>
                <a:ea typeface="メイリオ" panose="020B0604030504040204" pitchFamily="50" charset="-128"/>
                <a:cs typeface="メイリオ" panose="020B0604030504040204" pitchFamily="50" charset="-128"/>
              </a:rPr>
              <a:t>【</a:t>
            </a:r>
            <a:r>
              <a:rPr kumimoji="1" lang="ja-JP" altLang="en-US" b="1">
                <a:latin typeface="ＭＳ Ｐゴシック" panose="020B0600070205080204" pitchFamily="50" charset="-128"/>
                <a:ea typeface="メイリオ" panose="020B0604030504040204" pitchFamily="50" charset="-128"/>
                <a:cs typeface="メイリオ" panose="020B0604030504040204" pitchFamily="50" charset="-128"/>
              </a:rPr>
              <a:t>役員・事務局員様</a:t>
            </a:r>
            <a:r>
              <a:rPr kumimoji="1" lang="en-US" altLang="ja-JP" b="1">
                <a:latin typeface="ＭＳ Ｐゴシック" panose="020B0600070205080204" pitchFamily="50" charset="-128"/>
                <a:ea typeface="メイリオ" panose="020B0604030504040204" pitchFamily="50" charset="-128"/>
                <a:cs typeface="メイリオ" panose="020B0604030504040204" pitchFamily="50" charset="-128"/>
              </a:rPr>
              <a:t>】</a:t>
            </a:r>
            <a:r>
              <a:rPr kumimoji="1" lang="ja-JP" altLang="en-US" b="1">
                <a:latin typeface="ＭＳ Ｐゴシック" panose="020B0600070205080204" pitchFamily="50" charset="-128"/>
                <a:ea typeface="メイリオ" panose="020B0604030504040204" pitchFamily="50" charset="-128"/>
                <a:cs typeface="メイリオ" panose="020B0604030504040204" pitchFamily="50" charset="-128"/>
              </a:rPr>
              <a:t>　メールアドレスの追加方法</a:t>
            </a:r>
          </a:p>
        </p:txBody>
      </p:sp>
      <p:pic>
        <p:nvPicPr>
          <p:cNvPr id="31747" name="図 4">
            <a:extLst>
              <a:ext uri="{FF2B5EF4-FFF2-40B4-BE49-F238E27FC236}">
                <a16:creationId xmlns:a16="http://schemas.microsoft.com/office/drawing/2014/main" xmlns="" id="{7FFBF2E6-AC98-4427-B883-92005F139848}"/>
              </a:ext>
            </a:extLst>
          </p:cNvPr>
          <p:cNvPicPr>
            <a:picLocks noChangeAspect="1"/>
          </p:cNvPicPr>
          <p:nvPr/>
        </p:nvPicPr>
        <p:blipFill>
          <a:blip r:embed="rId3">
            <a:extLst>
              <a:ext uri="{28A0092B-C50C-407E-A947-70E740481C1C}">
                <a14:useLocalDpi xmlns:a14="http://schemas.microsoft.com/office/drawing/2010/main" val="0"/>
              </a:ext>
            </a:extLst>
          </a:blip>
          <a:srcRect b="28905"/>
          <a:stretch>
            <a:fillRect/>
          </a:stretch>
        </p:blipFill>
        <p:spPr bwMode="auto">
          <a:xfrm>
            <a:off x="331788" y="1524000"/>
            <a:ext cx="5181600"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角丸四角形吹き出し 8">
            <a:extLst>
              <a:ext uri="{FF2B5EF4-FFF2-40B4-BE49-F238E27FC236}">
                <a16:creationId xmlns:a16="http://schemas.microsoft.com/office/drawing/2014/main" xmlns="" id="{934DC2E0-A60A-4171-A98E-6942E9AFCAB7}"/>
              </a:ext>
            </a:extLst>
          </p:cNvPr>
          <p:cNvSpPr/>
          <p:nvPr/>
        </p:nvSpPr>
        <p:spPr>
          <a:xfrm>
            <a:off x="5513388" y="4191000"/>
            <a:ext cx="3402012" cy="2209800"/>
          </a:xfrm>
          <a:prstGeom prst="wedgeRoundRectCallout">
            <a:avLst>
              <a:gd name="adj1" fmla="val -46970"/>
              <a:gd name="adj2" fmla="val -17676"/>
              <a:gd name="adj3" fmla="val 16667"/>
            </a:avLst>
          </a:prstGeom>
          <a:solidFill>
            <a:schemeClr val="tx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kumimoji="1" lang="ja-JP" altLang="en-US" sz="1800" b="1" dirty="0">
                <a:latin typeface="メイリオ" panose="020B0604030504040204" pitchFamily="50" charset="-128"/>
                <a:ea typeface="メイリオ" panose="020B0604030504040204" pitchFamily="50" charset="-128"/>
              </a:rPr>
              <a:t>クラブ役員様・事務局様へ</a:t>
            </a:r>
            <a:endParaRPr kumimoji="1" lang="en-US" altLang="ja-JP" sz="1800" b="1" dirty="0">
              <a:latin typeface="メイリオ" panose="020B0604030504040204" pitchFamily="50" charset="-128"/>
              <a:ea typeface="メイリオ" panose="020B0604030504040204" pitchFamily="50" charset="-128"/>
            </a:endParaRPr>
          </a:p>
          <a:p>
            <a:pPr eaLnBrk="1" hangingPunct="1">
              <a:defRPr/>
            </a:pPr>
            <a:endParaRPr kumimoji="1" lang="en-US" altLang="ja-JP" sz="1400" b="1" dirty="0">
              <a:latin typeface="メイリオ" panose="020B0604030504040204" pitchFamily="50" charset="-128"/>
              <a:ea typeface="メイリオ" panose="020B0604030504040204" pitchFamily="50" charset="-128"/>
            </a:endParaRPr>
          </a:p>
          <a:p>
            <a:pPr eaLnBrk="1" hangingPunct="1">
              <a:defRPr/>
            </a:pPr>
            <a:r>
              <a:rPr kumimoji="1" lang="ja-JP" altLang="en-US" sz="1400" b="1" dirty="0">
                <a:latin typeface="メイリオ" panose="020B0604030504040204" pitchFamily="50" charset="-128"/>
                <a:ea typeface="メイリオ" panose="020B0604030504040204" pitchFamily="50" charset="-128"/>
              </a:rPr>
              <a:t>会員様に</a:t>
            </a:r>
            <a:r>
              <a:rPr kumimoji="1" lang="en-US" altLang="ja-JP" sz="1400" b="1" dirty="0">
                <a:latin typeface="メイリオ" panose="020B0604030504040204" pitchFamily="50" charset="-128"/>
                <a:ea typeface="メイリオ" panose="020B0604030504040204" pitchFamily="50" charset="-128"/>
              </a:rPr>
              <a:t>My ROTARY</a:t>
            </a:r>
            <a:r>
              <a:rPr kumimoji="1" lang="ja-JP" altLang="en-US" sz="1400" b="1" dirty="0">
                <a:latin typeface="メイリオ" panose="020B0604030504040204" pitchFamily="50" charset="-128"/>
                <a:ea typeface="メイリオ" panose="020B0604030504040204" pitchFamily="50" charset="-128"/>
              </a:rPr>
              <a:t>の登録をスムーズに行って頂くために、事前に必要なお手続きです。</a:t>
            </a:r>
            <a:endParaRPr kumimoji="1" lang="en-US" altLang="ja-JP" sz="1400" b="1" dirty="0">
              <a:latin typeface="メイリオ" panose="020B0604030504040204" pitchFamily="50" charset="-128"/>
              <a:ea typeface="メイリオ" panose="020B0604030504040204" pitchFamily="50" charset="-128"/>
            </a:endParaRPr>
          </a:p>
          <a:p>
            <a:pPr eaLnBrk="1" hangingPunct="1">
              <a:defRPr/>
            </a:pPr>
            <a:r>
              <a:rPr kumimoji="1" lang="ja-JP" altLang="en-US" sz="1400" b="1" dirty="0">
                <a:latin typeface="メイリオ" panose="020B0604030504040204" pitchFamily="50" charset="-128"/>
                <a:ea typeface="メイリオ" panose="020B0604030504040204" pitchFamily="50" charset="-128"/>
              </a:rPr>
              <a:t>お手数ではございますが、ご協力頂けますよう、何卒よろしくお願い致します。</a:t>
            </a:r>
            <a:endParaRPr kumimoji="1" lang="en-US" altLang="ja-JP" sz="1400" b="1" dirty="0">
              <a:latin typeface="メイリオ" panose="020B0604030504040204" pitchFamily="50" charset="-128"/>
              <a:ea typeface="メイリオ" panose="020B0604030504040204" pitchFamily="50" charset="-128"/>
            </a:endParaRPr>
          </a:p>
          <a:p>
            <a:pPr eaLnBrk="1" hangingPunct="1">
              <a:defRPr/>
            </a:pPr>
            <a:r>
              <a:rPr kumimoji="1" lang="ja-JP" altLang="en-US" sz="1400" b="1" dirty="0">
                <a:latin typeface="メイリオ" panose="020B0604030504040204" pitchFamily="50" charset="-128"/>
                <a:ea typeface="メイリオ" panose="020B0604030504040204" pitchFamily="50" charset="-128"/>
              </a:rPr>
              <a:t>　　　　国際ロータリー日本事務局</a:t>
            </a:r>
          </a:p>
        </p:txBody>
      </p:sp>
      <p:sp>
        <p:nvSpPr>
          <p:cNvPr id="10" name="角丸四角形吹き出し 9">
            <a:extLst>
              <a:ext uri="{FF2B5EF4-FFF2-40B4-BE49-F238E27FC236}">
                <a16:creationId xmlns:a16="http://schemas.microsoft.com/office/drawing/2014/main" xmlns="" id="{7F2EBB98-845C-4C26-8BF2-3F40F89B0343}"/>
              </a:ext>
            </a:extLst>
          </p:cNvPr>
          <p:cNvSpPr/>
          <p:nvPr/>
        </p:nvSpPr>
        <p:spPr>
          <a:xfrm>
            <a:off x="5867400" y="1066800"/>
            <a:ext cx="3200400" cy="2438400"/>
          </a:xfrm>
          <a:prstGeom prst="wedgeRoundRectCallout">
            <a:avLst>
              <a:gd name="adj1" fmla="val -62526"/>
              <a:gd name="adj2" fmla="val -19760"/>
              <a:gd name="adj3" fmla="val 16667"/>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kumimoji="1" lang="ja-JP" altLang="en-US" sz="1400" b="1" dirty="0">
                <a:latin typeface="メイリオ" panose="020B0604030504040204" pitchFamily="50" charset="-128"/>
                <a:ea typeface="メイリオ" panose="020B0604030504040204" pitchFamily="50" charset="-128"/>
              </a:rPr>
              <a:t>各会員の連絡先一覧を出力したい場合は、こちらの</a:t>
            </a:r>
            <a:r>
              <a:rPr kumimoji="1" lang="en-US" altLang="ja-JP" sz="1400" b="1" dirty="0">
                <a:latin typeface="メイリオ" panose="020B0604030504040204" pitchFamily="50" charset="-128"/>
                <a:ea typeface="メイリオ" panose="020B0604030504040204" pitchFamily="50" charset="-128"/>
              </a:rPr>
              <a:t>『</a:t>
            </a:r>
            <a:r>
              <a:rPr kumimoji="1" lang="ja-JP" altLang="en-US" sz="1400" b="1" dirty="0">
                <a:solidFill>
                  <a:srgbClr val="FFC000"/>
                </a:solidFill>
                <a:latin typeface="メイリオ" panose="020B0604030504040204" pitchFamily="50" charset="-128"/>
                <a:ea typeface="メイリオ" panose="020B0604030504040204" pitchFamily="50" charset="-128"/>
              </a:rPr>
              <a:t>会員詳細</a:t>
            </a:r>
            <a:r>
              <a:rPr kumimoji="1" lang="en-US" altLang="ja-JP" sz="1400" b="1" dirty="0">
                <a:latin typeface="メイリオ" panose="020B0604030504040204" pitchFamily="50" charset="-128"/>
                <a:ea typeface="メイリオ" panose="020B0604030504040204" pitchFamily="50" charset="-128"/>
              </a:rPr>
              <a:t>』</a:t>
            </a:r>
            <a:r>
              <a:rPr kumimoji="1" lang="ja-JP" altLang="en-US" sz="1400" b="1" dirty="0">
                <a:latin typeface="メイリオ" panose="020B0604030504040204" pitchFamily="50" charset="-128"/>
                <a:ea typeface="メイリオ" panose="020B0604030504040204" pitchFamily="50" charset="-128"/>
              </a:rPr>
              <a:t>のレポートから一覧表を出力してご確認ください。</a:t>
            </a:r>
            <a:endParaRPr kumimoji="1" lang="en-US" altLang="ja-JP" sz="1400" b="1" dirty="0">
              <a:latin typeface="メイリオ" panose="020B0604030504040204" pitchFamily="50" charset="-128"/>
              <a:ea typeface="メイリオ" panose="020B0604030504040204" pitchFamily="50" charset="-128"/>
            </a:endParaRPr>
          </a:p>
          <a:p>
            <a:pPr eaLnBrk="1" hangingPunct="1">
              <a:defRPr/>
            </a:pPr>
            <a:endParaRPr kumimoji="1" lang="en-US" altLang="ja-JP" sz="1400" b="1" dirty="0">
              <a:latin typeface="メイリオ" panose="020B0604030504040204" pitchFamily="50" charset="-128"/>
              <a:ea typeface="メイリオ" panose="020B0604030504040204" pitchFamily="50" charset="-128"/>
            </a:endParaRPr>
          </a:p>
          <a:p>
            <a:pPr eaLnBrk="1" hangingPunct="1">
              <a:defRPr/>
            </a:pPr>
            <a:r>
              <a:rPr kumimoji="1" lang="ja-JP" altLang="en-US" sz="1400" b="1" dirty="0">
                <a:latin typeface="メイリオ" panose="020B0604030504040204" pitchFamily="50" charset="-128"/>
                <a:ea typeface="メイリオ" panose="020B0604030504040204" pitchFamily="50" charset="-128"/>
              </a:rPr>
              <a:t>表右の方に「</a:t>
            </a:r>
            <a:r>
              <a:rPr kumimoji="1" lang="en-US" altLang="ja-JP" sz="1400" b="1" dirty="0">
                <a:latin typeface="メイリオ" panose="020B0604030504040204" pitchFamily="50" charset="-128"/>
                <a:ea typeface="メイリオ" panose="020B0604030504040204" pitchFamily="50" charset="-128"/>
              </a:rPr>
              <a:t>Business email</a:t>
            </a:r>
            <a:r>
              <a:rPr kumimoji="1" lang="ja-JP" altLang="en-US" sz="1400" b="1" dirty="0">
                <a:latin typeface="メイリオ" panose="020B0604030504040204" pitchFamily="50" charset="-128"/>
                <a:ea typeface="メイリオ" panose="020B0604030504040204" pitchFamily="50" charset="-128"/>
              </a:rPr>
              <a:t>」と「</a:t>
            </a:r>
            <a:r>
              <a:rPr kumimoji="1" lang="en-US" altLang="ja-JP" sz="1400" b="1" dirty="0">
                <a:latin typeface="メイリオ" panose="020B0604030504040204" pitchFamily="50" charset="-128"/>
                <a:ea typeface="メイリオ" panose="020B0604030504040204" pitchFamily="50" charset="-128"/>
              </a:rPr>
              <a:t>Personal email</a:t>
            </a:r>
            <a:r>
              <a:rPr kumimoji="1" lang="ja-JP" altLang="en-US" sz="1400" b="1" dirty="0">
                <a:latin typeface="メイリオ" panose="020B0604030504040204" pitchFamily="50" charset="-128"/>
                <a:ea typeface="メイリオ" panose="020B0604030504040204" pitchFamily="50" charset="-128"/>
              </a:rPr>
              <a:t>」の項目があり、いずれかのアドレスで</a:t>
            </a:r>
            <a:r>
              <a:rPr kumimoji="1" lang="en-US" altLang="ja-JP" sz="1400" b="1" dirty="0">
                <a:latin typeface="メイリオ" panose="020B0604030504040204" pitchFamily="50" charset="-128"/>
                <a:ea typeface="メイリオ" panose="020B0604030504040204" pitchFamily="50" charset="-128"/>
              </a:rPr>
              <a:t>My ROTARY</a:t>
            </a:r>
            <a:r>
              <a:rPr kumimoji="1" lang="ja-JP" altLang="en-US" sz="1400" b="1" dirty="0">
                <a:latin typeface="メイリオ" panose="020B0604030504040204" pitchFamily="50" charset="-128"/>
                <a:ea typeface="メイリオ" panose="020B0604030504040204" pitchFamily="50" charset="-128"/>
              </a:rPr>
              <a:t>登録を行って頂けます。</a:t>
            </a:r>
          </a:p>
        </p:txBody>
      </p:sp>
      <p:sp>
        <p:nvSpPr>
          <p:cNvPr id="11" name="テキスト ボックス 10">
            <a:extLst>
              <a:ext uri="{FF2B5EF4-FFF2-40B4-BE49-F238E27FC236}">
                <a16:creationId xmlns:a16="http://schemas.microsoft.com/office/drawing/2014/main" xmlns="" id="{914ED9F0-7C34-43BE-81C8-066F793A7066}"/>
              </a:ext>
            </a:extLst>
          </p:cNvPr>
          <p:cNvSpPr txBox="1"/>
          <p:nvPr/>
        </p:nvSpPr>
        <p:spPr>
          <a:xfrm>
            <a:off x="0" y="1216025"/>
            <a:ext cx="6096000" cy="307975"/>
          </a:xfrm>
          <a:prstGeom prst="rect">
            <a:avLst/>
          </a:prstGeom>
          <a:noFill/>
        </p:spPr>
        <p:txBody>
          <a:bodyPr>
            <a:spAutoFit/>
          </a:bodyPr>
          <a:lstStyle/>
          <a:p>
            <a:pPr eaLnBrk="1" hangingPunct="1">
              <a:defRPr/>
            </a:pPr>
            <a:r>
              <a:rPr kumimoji="1" lang="en-US" altLang="ja-JP" sz="1400" b="1" dirty="0">
                <a:solidFill>
                  <a:schemeClr val="tx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My ROTARY</a:t>
            </a:r>
            <a:r>
              <a:rPr kumimoji="1" lang="ja-JP" altLang="en-US" sz="1400" b="1" dirty="0">
                <a:solidFill>
                  <a:schemeClr val="tx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→運営する→クラブの運営→会員の追加・編集・削除より</a:t>
            </a:r>
          </a:p>
        </p:txBody>
      </p:sp>
      <p:pic>
        <p:nvPicPr>
          <p:cNvPr id="26631" name="Picture 10" descr="C:\Users\ObataT\OneDrive - Rotary International 1\SCREENSHOT\2.png">
            <a:extLst>
              <a:ext uri="{FF2B5EF4-FFF2-40B4-BE49-F238E27FC236}">
                <a16:creationId xmlns:a16="http://schemas.microsoft.com/office/drawing/2014/main" xmlns="" id="{7AF2E7EB-69BC-4506-A3F1-29249274A031}"/>
              </a:ext>
            </a:extLst>
          </p:cNvPr>
          <p:cNvPicPr>
            <a:picLocks noChangeAspect="1" noChangeArrowheads="1"/>
          </p:cNvPicPr>
          <p:nvPr/>
        </p:nvPicPr>
        <p:blipFill>
          <a:blip r:embed="rId4"/>
          <a:srcRect/>
          <a:stretch>
            <a:fillRect/>
          </a:stretch>
        </p:blipFill>
        <p:spPr bwMode="auto">
          <a:xfrm>
            <a:off x="2514600" y="4232275"/>
            <a:ext cx="2581275" cy="931863"/>
          </a:xfrm>
          <a:prstGeom prst="rect">
            <a:avLst/>
          </a:prstGeom>
          <a:noFill/>
          <a:ln w="9525">
            <a:solidFill>
              <a:srgbClr val="000000"/>
            </a:solidFill>
            <a:miter lim="800000"/>
            <a:headEnd/>
            <a:tailEnd/>
          </a:ln>
          <a:effectLst>
            <a:outerShdw blurRad="50800" dist="38100" dir="2700000" sx="105000" sy="105000" algn="tl" rotWithShape="0">
              <a:prstClr val="black">
                <a:alpha val="30000"/>
              </a:prstClr>
            </a:outerShdw>
          </a:effectLst>
          <a:extLst>
            <a:ext uri="{909E8E84-426E-40DD-AFC4-6F175D3DCCD1}">
              <a14:hiddenFill xmlns:a14="http://schemas.microsoft.com/office/drawing/2010/main">
                <a:solidFill>
                  <a:srgbClr val="FFFFFF"/>
                </a:solidFill>
              </a14:hiddenFill>
            </a:ext>
          </a:extLst>
        </p:spPr>
      </p:pic>
      <p:sp>
        <p:nvSpPr>
          <p:cNvPr id="4" name="右矢印 3">
            <a:extLst>
              <a:ext uri="{FF2B5EF4-FFF2-40B4-BE49-F238E27FC236}">
                <a16:creationId xmlns:a16="http://schemas.microsoft.com/office/drawing/2014/main" xmlns="" id="{63C87A8B-4E10-440E-B2A6-FD2C755EBD53}"/>
              </a:ext>
            </a:extLst>
          </p:cNvPr>
          <p:cNvSpPr/>
          <p:nvPr/>
        </p:nvSpPr>
        <p:spPr>
          <a:xfrm rot="1393262">
            <a:off x="1104900" y="4454525"/>
            <a:ext cx="1395413" cy="361950"/>
          </a:xfrm>
          <a:prstGeom prst="rightArrow">
            <a:avLst/>
          </a:prstGeom>
          <a:solidFill>
            <a:schemeClr val="tx1">
              <a:lumMod val="40000"/>
              <a:lumOff val="60000"/>
            </a:schemeClr>
          </a:solidFill>
          <a:ln>
            <a:solidFill>
              <a:srgbClr val="009999"/>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kumimoji="1" lang="ja-JP" altLang="en-US"/>
          </a:p>
        </p:txBody>
      </p:sp>
      <p:sp>
        <p:nvSpPr>
          <p:cNvPr id="7" name="角丸四角形吹き出し 6">
            <a:extLst>
              <a:ext uri="{FF2B5EF4-FFF2-40B4-BE49-F238E27FC236}">
                <a16:creationId xmlns:a16="http://schemas.microsoft.com/office/drawing/2014/main" xmlns="" id="{193D7F3F-7620-4DA8-8A87-9BFB63D32544}"/>
              </a:ext>
            </a:extLst>
          </p:cNvPr>
          <p:cNvSpPr/>
          <p:nvPr/>
        </p:nvSpPr>
        <p:spPr>
          <a:xfrm>
            <a:off x="228600" y="5334000"/>
            <a:ext cx="5029200" cy="685800"/>
          </a:xfrm>
          <a:prstGeom prst="wedgeRoundRectCallout">
            <a:avLst>
              <a:gd name="adj1" fmla="val -33640"/>
              <a:gd name="adj2" fmla="val -187291"/>
              <a:gd name="adj3" fmla="val 16667"/>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kumimoji="1" lang="ja-JP" altLang="en-US" sz="1400" b="1" dirty="0">
                <a:latin typeface="メイリオ" panose="020B0604030504040204" pitchFamily="50" charset="-128"/>
                <a:ea typeface="メイリオ" panose="020B0604030504040204" pitchFamily="50" charset="-128"/>
              </a:rPr>
              <a:t>各会員のお名前横の</a:t>
            </a:r>
            <a:r>
              <a:rPr kumimoji="1" lang="en-US" altLang="ja-JP" sz="1400" b="1" dirty="0">
                <a:latin typeface="メイリオ" panose="020B0604030504040204" pitchFamily="50" charset="-128"/>
                <a:ea typeface="メイリオ" panose="020B0604030504040204" pitchFamily="50" charset="-128"/>
              </a:rPr>
              <a:t>『</a:t>
            </a:r>
            <a:r>
              <a:rPr kumimoji="1" lang="ja-JP" altLang="en-US" sz="1400" b="1" dirty="0">
                <a:latin typeface="メイリオ" panose="020B0604030504040204" pitchFamily="50" charset="-128"/>
                <a:ea typeface="メイリオ" panose="020B0604030504040204" pitchFamily="50" charset="-128"/>
              </a:rPr>
              <a:t>編集</a:t>
            </a:r>
            <a:r>
              <a:rPr kumimoji="1" lang="en-US" altLang="ja-JP" sz="1400" b="1" dirty="0">
                <a:latin typeface="メイリオ" panose="020B0604030504040204" pitchFamily="50" charset="-128"/>
                <a:ea typeface="メイリオ" panose="020B0604030504040204" pitchFamily="50" charset="-128"/>
              </a:rPr>
              <a:t>』</a:t>
            </a:r>
            <a:r>
              <a:rPr kumimoji="1" lang="ja-JP" altLang="en-US" sz="1400" b="1" dirty="0">
                <a:latin typeface="メイリオ" panose="020B0604030504040204" pitchFamily="50" charset="-128"/>
                <a:ea typeface="メイリオ" panose="020B0604030504040204" pitchFamily="50" charset="-128"/>
              </a:rPr>
              <a:t>をクリックし、次の画面の</a:t>
            </a:r>
            <a:r>
              <a:rPr kumimoji="1" lang="en-US" altLang="ja-JP" sz="1400" b="1" dirty="0">
                <a:latin typeface="メイリオ" panose="020B0604030504040204" pitchFamily="50" charset="-128"/>
                <a:ea typeface="メイリオ" panose="020B0604030504040204" pitchFamily="50" charset="-128"/>
              </a:rPr>
              <a:t>『</a:t>
            </a:r>
            <a:r>
              <a:rPr kumimoji="1" lang="ja-JP" altLang="en-US" sz="1400" b="1" dirty="0">
                <a:solidFill>
                  <a:srgbClr val="FFC000"/>
                </a:solidFill>
                <a:latin typeface="メイリオ" panose="020B0604030504040204" pitchFamily="50" charset="-128"/>
                <a:ea typeface="メイリオ" panose="020B0604030504040204" pitchFamily="50" charset="-128"/>
              </a:rPr>
              <a:t>連絡先</a:t>
            </a:r>
            <a:r>
              <a:rPr kumimoji="1" lang="en-US" altLang="ja-JP" sz="1400" b="1" dirty="0">
                <a:latin typeface="メイリオ" panose="020B0604030504040204" pitchFamily="50" charset="-128"/>
                <a:ea typeface="メイリオ" panose="020B0604030504040204" pitchFamily="50" charset="-128"/>
              </a:rPr>
              <a:t>』</a:t>
            </a:r>
            <a:r>
              <a:rPr kumimoji="1" lang="ja-JP" altLang="en-US" sz="1400" b="1" dirty="0">
                <a:latin typeface="メイリオ" panose="020B0604030504040204" pitchFamily="50" charset="-128"/>
                <a:ea typeface="メイリオ" panose="020B0604030504040204" pitchFamily="50" charset="-128"/>
              </a:rPr>
              <a:t>をクリックするとメールアドレスの登録を行って頂けます</a:t>
            </a:r>
            <a:r>
              <a:rPr kumimoji="1" lang="en-US" altLang="ja-JP" sz="1400" b="1" dirty="0">
                <a:latin typeface="メイリオ" panose="020B0604030504040204" pitchFamily="50" charset="-128"/>
                <a:ea typeface="メイリオ" panose="020B0604030504040204" pitchFamily="50" charset="-128"/>
              </a:rPr>
              <a:t>(</a:t>
            </a:r>
            <a:r>
              <a:rPr kumimoji="1" lang="ja-JP" altLang="en-US" sz="1400" b="1" dirty="0">
                <a:latin typeface="メイリオ" panose="020B0604030504040204" pitchFamily="50" charset="-128"/>
                <a:ea typeface="メイリオ" panose="020B0604030504040204" pitchFamily="50" charset="-128"/>
              </a:rPr>
              <a:t>複数登録可</a:t>
            </a:r>
            <a:r>
              <a:rPr kumimoji="1" lang="en-US" altLang="ja-JP" sz="1400" b="1" dirty="0">
                <a:latin typeface="メイリオ" panose="020B0604030504040204" pitchFamily="50" charset="-128"/>
                <a:ea typeface="メイリオ" panose="020B0604030504040204" pitchFamily="50" charset="-128"/>
              </a:rPr>
              <a:t>)</a:t>
            </a:r>
            <a:r>
              <a:rPr kumimoji="1" lang="ja-JP" altLang="en-US" sz="1400" b="1" dirty="0" err="1">
                <a:latin typeface="メイリオ" panose="020B0604030504040204" pitchFamily="50" charset="-128"/>
                <a:ea typeface="メイリオ" panose="020B0604030504040204" pitchFamily="50" charset="-128"/>
              </a:rPr>
              <a:t>。</a:t>
            </a:r>
            <a:endParaRPr kumimoji="1" lang="ja-JP" altLang="en-US" sz="1400" b="1" dirty="0">
              <a:latin typeface="メイリオ" panose="020B0604030504040204" pitchFamily="50" charset="-128"/>
              <a:ea typeface="メイリオ" panose="020B0604030504040204" pitchFamily="50" charset="-128"/>
            </a:endParaRPr>
          </a:p>
        </p:txBody>
      </p:sp>
      <p:sp>
        <p:nvSpPr>
          <p:cNvPr id="31754" name="テキスト ボックス 12">
            <a:extLst>
              <a:ext uri="{FF2B5EF4-FFF2-40B4-BE49-F238E27FC236}">
                <a16:creationId xmlns:a16="http://schemas.microsoft.com/office/drawing/2014/main" xmlns="" id="{1822EF58-331B-4F89-9D45-275264DF643B}"/>
              </a:ext>
            </a:extLst>
          </p:cNvPr>
          <p:cNvSpPr txBox="1">
            <a:spLocks noChangeArrowheads="1"/>
          </p:cNvSpPr>
          <p:nvPr/>
        </p:nvSpPr>
        <p:spPr bwMode="auto">
          <a:xfrm>
            <a:off x="1447800" y="6059488"/>
            <a:ext cx="4267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84" charset="-128"/>
              </a:defRPr>
            </a:lvl1pPr>
            <a:lvl2pPr marL="742950" indent="-285750">
              <a:defRPr sz="2400">
                <a:solidFill>
                  <a:schemeClr val="tx1"/>
                </a:solidFill>
                <a:latin typeface="Arial" panose="020B0604020202020204" pitchFamily="34" charset="0"/>
                <a:ea typeface="ヒラギノ角ゴ Pro W3" pitchFamily="-84" charset="-128"/>
              </a:defRPr>
            </a:lvl2pPr>
            <a:lvl3pPr marL="1143000" indent="-228600">
              <a:defRPr sz="2400">
                <a:solidFill>
                  <a:schemeClr val="tx1"/>
                </a:solidFill>
                <a:latin typeface="Arial" panose="020B0604020202020204" pitchFamily="34" charset="0"/>
                <a:ea typeface="ヒラギノ角ゴ Pro W3" pitchFamily="-84" charset="-128"/>
              </a:defRPr>
            </a:lvl3pPr>
            <a:lvl4pPr marL="1600200" indent="-228600">
              <a:defRPr sz="2400">
                <a:solidFill>
                  <a:schemeClr val="tx1"/>
                </a:solidFill>
                <a:latin typeface="Arial" panose="020B0604020202020204" pitchFamily="34" charset="0"/>
                <a:ea typeface="ヒラギノ角ゴ Pro W3" pitchFamily="-84" charset="-128"/>
              </a:defRPr>
            </a:lvl4pPr>
            <a:lvl5pPr marL="2057400" indent="-22860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kumimoji="1" lang="en-US" altLang="ja-JP" sz="1200">
                <a:solidFill>
                  <a:srgbClr val="58585A"/>
                </a:solidFill>
              </a:rPr>
              <a:t>※</a:t>
            </a:r>
            <a:r>
              <a:rPr kumimoji="1" lang="ja-JP" altLang="en-US" sz="1200">
                <a:solidFill>
                  <a:srgbClr val="58585A"/>
                </a:solidFill>
              </a:rPr>
              <a:t>万が一、</a:t>
            </a:r>
            <a:r>
              <a:rPr kumimoji="1" lang="en-US" altLang="ja-JP" sz="1200">
                <a:solidFill>
                  <a:srgbClr val="58585A"/>
                </a:solidFill>
              </a:rPr>
              <a:t>『</a:t>
            </a:r>
            <a:r>
              <a:rPr kumimoji="1" lang="ja-JP" altLang="en-US" sz="1200">
                <a:solidFill>
                  <a:srgbClr val="58585A"/>
                </a:solidFill>
              </a:rPr>
              <a:t>このメールアドレスは既に登録されています</a:t>
            </a:r>
            <a:r>
              <a:rPr kumimoji="1" lang="en-US" altLang="ja-JP" sz="1200">
                <a:solidFill>
                  <a:srgbClr val="58585A"/>
                </a:solidFill>
              </a:rPr>
              <a:t>』</a:t>
            </a:r>
            <a:r>
              <a:rPr kumimoji="1" lang="ja-JP" altLang="en-US" sz="1200">
                <a:solidFill>
                  <a:srgbClr val="58585A"/>
                </a:solidFill>
              </a:rPr>
              <a:t>とエラーが出たら、当該会員氏名</a:t>
            </a:r>
            <a:r>
              <a:rPr kumimoji="1" lang="en-US" altLang="ja-JP" sz="1200">
                <a:solidFill>
                  <a:srgbClr val="58585A"/>
                </a:solidFill>
              </a:rPr>
              <a:t>/ID/</a:t>
            </a:r>
            <a:r>
              <a:rPr kumimoji="1" lang="ja-JP" altLang="en-US" sz="1200">
                <a:solidFill>
                  <a:srgbClr val="58585A"/>
                </a:solidFill>
              </a:rPr>
              <a:t>そのメール</a:t>
            </a:r>
            <a:endParaRPr kumimoji="1" lang="en-US" altLang="ja-JP" sz="1200">
              <a:solidFill>
                <a:srgbClr val="58585A"/>
              </a:solidFill>
            </a:endParaRPr>
          </a:p>
          <a:p>
            <a:pPr eaLnBrk="1" hangingPunct="1"/>
            <a:r>
              <a:rPr kumimoji="1" lang="ja-JP" altLang="en-US" sz="1200">
                <a:solidFill>
                  <a:srgbClr val="58585A"/>
                </a:solidFill>
              </a:rPr>
              <a:t>アドレスを記載し、</a:t>
            </a:r>
            <a:r>
              <a:rPr kumimoji="1" lang="en-US" altLang="ja-JP" sz="1200">
                <a:solidFill>
                  <a:srgbClr val="58585A"/>
                </a:solidFill>
                <a:hlinkClick r:id="rId5"/>
              </a:rPr>
              <a:t>rijapan@rotary.org</a:t>
            </a:r>
            <a:r>
              <a:rPr kumimoji="1" lang="ja-JP" altLang="en-US" sz="1200">
                <a:solidFill>
                  <a:srgbClr val="58585A"/>
                </a:solidFill>
              </a:rPr>
              <a:t> へご連絡ください</a:t>
            </a:r>
          </a:p>
        </p:txBody>
      </p:sp>
      <p:sp>
        <p:nvSpPr>
          <p:cNvPr id="2" name="円/楕円 1">
            <a:extLst>
              <a:ext uri="{FF2B5EF4-FFF2-40B4-BE49-F238E27FC236}">
                <a16:creationId xmlns:a16="http://schemas.microsoft.com/office/drawing/2014/main" xmlns="" id="{5F7315A3-591D-4D65-9BFD-2256257C934C}"/>
              </a:ext>
            </a:extLst>
          </p:cNvPr>
          <p:cNvSpPr/>
          <p:nvPr/>
        </p:nvSpPr>
        <p:spPr>
          <a:xfrm>
            <a:off x="4724400" y="1676400"/>
            <a:ext cx="457200" cy="304800"/>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kumimoji="1" lang="ja-JP" altLang="en-US"/>
          </a:p>
        </p:txBody>
      </p:sp>
      <p:sp>
        <p:nvSpPr>
          <p:cNvPr id="12" name="正方形/長方形 11">
            <a:extLst>
              <a:ext uri="{FF2B5EF4-FFF2-40B4-BE49-F238E27FC236}">
                <a16:creationId xmlns:a16="http://schemas.microsoft.com/office/drawing/2014/main" xmlns="" id="{C0E09C25-1722-4077-82C9-8C937D7ADBC1}"/>
              </a:ext>
            </a:extLst>
          </p:cNvPr>
          <p:cNvSpPr/>
          <p:nvPr/>
        </p:nvSpPr>
        <p:spPr>
          <a:xfrm>
            <a:off x="8229600" y="6477000"/>
            <a:ext cx="381000" cy="24923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kumimoji="1" lang="ja-JP" altLang="en-US"/>
          </a:p>
        </p:txBody>
      </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タイトル 1">
            <a:extLst>
              <a:ext uri="{FF2B5EF4-FFF2-40B4-BE49-F238E27FC236}">
                <a16:creationId xmlns:a16="http://schemas.microsoft.com/office/drawing/2014/main" xmlns="" id="{B13DFC01-2B5C-4223-9B6E-3CD94372110A}"/>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b="1">
                <a:latin typeface="ＭＳ Ｐゴシック" panose="020B0600070205080204" pitchFamily="50" charset="-128"/>
                <a:ea typeface="メイリオ" panose="020B0604030504040204" pitchFamily="50" charset="-128"/>
                <a:cs typeface="メイリオ" panose="020B0604030504040204" pitchFamily="50" charset="-128"/>
              </a:rPr>
              <a:t>【</a:t>
            </a:r>
            <a:r>
              <a:rPr kumimoji="1" lang="ja-JP" altLang="en-US" b="1">
                <a:latin typeface="ＭＳ Ｐゴシック" panose="020B0600070205080204" pitchFamily="50" charset="-128"/>
                <a:ea typeface="メイリオ" panose="020B0604030504040204" pitchFamily="50" charset="-128"/>
                <a:cs typeface="メイリオ" panose="020B0604030504040204" pitchFamily="50" charset="-128"/>
              </a:rPr>
              <a:t>役員・事務局員様</a:t>
            </a:r>
            <a:r>
              <a:rPr kumimoji="1" lang="en-US" altLang="ja-JP" b="1">
                <a:latin typeface="ＭＳ Ｐゴシック" panose="020B0600070205080204" pitchFamily="50" charset="-128"/>
                <a:ea typeface="メイリオ" panose="020B0604030504040204" pitchFamily="50" charset="-128"/>
                <a:cs typeface="メイリオ" panose="020B0604030504040204" pitchFamily="50" charset="-128"/>
              </a:rPr>
              <a:t>】</a:t>
            </a:r>
            <a:r>
              <a:rPr kumimoji="1" lang="ja-JP" altLang="en-US" b="1">
                <a:latin typeface="ＭＳ Ｐゴシック" panose="020B0600070205080204" pitchFamily="50" charset="-128"/>
                <a:ea typeface="メイリオ" panose="020B0604030504040204" pitchFamily="50" charset="-128"/>
                <a:cs typeface="メイリオ" panose="020B0604030504040204" pitchFamily="50" charset="-128"/>
              </a:rPr>
              <a:t>　</a:t>
            </a:r>
            <a:r>
              <a:rPr lang="en-US" altLang="ja-JP" b="1">
                <a:latin typeface="ＭＳ Ｐゴシック" panose="020B0600070205080204" pitchFamily="50" charset="-128"/>
                <a:ea typeface="メイリオ" panose="020B0604030504040204" pitchFamily="50" charset="-128"/>
                <a:cs typeface="メイリオ" panose="020B0604030504040204" pitchFamily="50" charset="-128"/>
              </a:rPr>
              <a:t>My ROTARY</a:t>
            </a:r>
            <a:r>
              <a:rPr lang="ja-JP" altLang="ja-JP" b="1">
                <a:latin typeface="ＭＳ Ｐゴシック" panose="020B0600070205080204" pitchFamily="50" charset="-128"/>
                <a:ea typeface="メイリオ" panose="020B0604030504040204" pitchFamily="50" charset="-128"/>
                <a:cs typeface="メイリオ" panose="020B0604030504040204" pitchFamily="50" charset="-128"/>
              </a:rPr>
              <a:t>アカウント登録状況の確認方法</a:t>
            </a:r>
          </a:p>
        </p:txBody>
      </p:sp>
      <p:pic>
        <p:nvPicPr>
          <p:cNvPr id="33795" name="Picture 2" descr="C:\Users\ObataT\AppData\Local\Microsoft\Windows\Temporary Internet Files\Content.Outlook\DI1TOK8E\MR 登録状況.png">
            <a:extLst>
              <a:ext uri="{FF2B5EF4-FFF2-40B4-BE49-F238E27FC236}">
                <a16:creationId xmlns:a16="http://schemas.microsoft.com/office/drawing/2014/main" xmlns="" id="{45A4F53A-88F1-49FA-A34B-66294C16CD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67010"/>
          <a:stretch>
            <a:fillRect/>
          </a:stretch>
        </p:blipFill>
        <p:spPr bwMode="auto">
          <a:xfrm>
            <a:off x="152400" y="1663700"/>
            <a:ext cx="5057775"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3" descr="C:\Users\ObataT\AppData\Local\Microsoft\Windows\Temporary Internet Files\Content.Outlook\DI1TOK8E\MR 登録状況.png">
            <a:extLst>
              <a:ext uri="{FF2B5EF4-FFF2-40B4-BE49-F238E27FC236}">
                <a16:creationId xmlns:a16="http://schemas.microsoft.com/office/drawing/2014/main" xmlns="" id="{B77FBA3A-2EE7-41F7-9EA4-804C375078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813" t="81071"/>
          <a:stretch>
            <a:fillRect/>
          </a:stretch>
        </p:blipFill>
        <p:spPr bwMode="auto">
          <a:xfrm>
            <a:off x="127000" y="4297363"/>
            <a:ext cx="5275263" cy="134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0" name="テキスト ボックス 40959">
            <a:extLst>
              <a:ext uri="{FF2B5EF4-FFF2-40B4-BE49-F238E27FC236}">
                <a16:creationId xmlns:a16="http://schemas.microsoft.com/office/drawing/2014/main" xmlns="" id="{3FACF890-40C3-4C3F-B610-005ABB296F0C}"/>
              </a:ext>
            </a:extLst>
          </p:cNvPr>
          <p:cNvSpPr txBox="1"/>
          <p:nvPr/>
        </p:nvSpPr>
        <p:spPr>
          <a:xfrm>
            <a:off x="5370513" y="1831975"/>
            <a:ext cx="3733800" cy="4340225"/>
          </a:xfrm>
          <a:prstGeom prst="rect">
            <a:avLst/>
          </a:prstGeom>
          <a:noFill/>
        </p:spPr>
        <p:txBody>
          <a:bodyPr>
            <a:spAutoFit/>
          </a:bodyPr>
          <a:lstStyle/>
          <a:p>
            <a:pPr eaLnBrk="1" hangingPunct="1">
              <a:defRPr/>
            </a:pPr>
            <a:r>
              <a:rPr lang="ja-JP" altLang="en-US" sz="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今年度の役員・事務局様は、ご自身のクラブの</a:t>
            </a:r>
            <a:r>
              <a:rPr lang="en-US" altLang="ja-JP" sz="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My ROTARY</a:t>
            </a:r>
            <a:r>
              <a:rPr lang="ja-JP" altLang="en-US" sz="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登録状況をご確認頂けます。</a:t>
            </a:r>
            <a:endParaRPr lang="en-US" altLang="ja-JP" sz="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defRPr/>
            </a:pPr>
            <a:endParaRPr lang="en-US" altLang="ja-JP" sz="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defRPr/>
            </a:pPr>
            <a:r>
              <a:rPr lang="en-US" altLang="ja-JP" sz="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運営する</a:t>
            </a:r>
            <a:r>
              <a:rPr lang="en-US" altLang="ja-JP" sz="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各種レポート</a:t>
            </a:r>
            <a:r>
              <a:rPr lang="en-US" altLang="ja-JP" sz="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『My ROTARY</a:t>
            </a:r>
            <a:r>
              <a:rPr lang="ja-JP" altLang="en-US" sz="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アカウントの登録状況</a:t>
            </a:r>
            <a:r>
              <a:rPr lang="en-US" altLang="ja-JP" sz="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p>
          <a:p>
            <a:pPr eaLnBrk="1" hangingPunct="1">
              <a:defRPr/>
            </a:pPr>
            <a:endParaRPr lang="en-US" altLang="ja-JP" sz="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eaLnBrk="1" hangingPunct="1">
              <a:buFont typeface="Arial" panose="020B0604020202020204" pitchFamily="34" charset="0"/>
              <a:buChar char="•"/>
              <a:defRPr/>
            </a:pPr>
            <a:r>
              <a:rPr lang="ja-JP" altLang="ja-JP" sz="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会員様名横の</a:t>
            </a:r>
            <a:r>
              <a:rPr lang="en-US" altLang="ja-JP" sz="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Online Account with My Rotary</a:t>
            </a:r>
            <a:r>
              <a:rPr lang="ja-JP" altLang="ja-JP" sz="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が</a:t>
            </a:r>
            <a:r>
              <a:rPr lang="en-US" altLang="ja-JP" sz="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Y</a:t>
            </a:r>
            <a:r>
              <a:rPr lang="ja-JP" altLang="ja-JP" sz="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ならばアカウントあり、</a:t>
            </a:r>
            <a:r>
              <a:rPr lang="en-US" altLang="ja-JP" sz="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N</a:t>
            </a:r>
            <a:r>
              <a:rPr lang="ja-JP" altLang="ja-JP" sz="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であればなし</a:t>
            </a:r>
            <a:r>
              <a:rPr lang="ja-JP" altLang="en-US" sz="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です</a:t>
            </a:r>
            <a:endParaRPr lang="ja-JP" altLang="ja-JP" sz="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defRPr/>
            </a:pPr>
            <a:r>
              <a:rPr lang="en-US" altLang="ja-JP" sz="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a:t>
            </a:r>
            <a:endParaRPr lang="ja-JP" altLang="ja-JP" sz="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eaLnBrk="1" hangingPunct="1">
              <a:buFont typeface="Arial" panose="020B0604020202020204" pitchFamily="34" charset="0"/>
              <a:buChar char="•"/>
              <a:defRPr/>
            </a:pPr>
            <a:r>
              <a:rPr lang="ja-JP" altLang="ja-JP" sz="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情報反映までに</a:t>
            </a:r>
            <a:r>
              <a:rPr lang="en-US" altLang="ja-JP" sz="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48</a:t>
            </a:r>
            <a:r>
              <a:rPr lang="ja-JP" altLang="ja-JP" sz="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時間程かかり</a:t>
            </a:r>
            <a:r>
              <a:rPr lang="ja-JP" altLang="en-US" sz="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ます</a:t>
            </a:r>
            <a:endParaRPr lang="ja-JP" altLang="ja-JP" sz="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defRPr/>
            </a:pPr>
            <a:endParaRPr lang="en-US" altLang="ja-JP" sz="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eaLnBrk="1" hangingPunct="1">
              <a:buFont typeface="Arial" panose="020B0604020202020204" pitchFamily="34" charset="0"/>
              <a:buChar char="•"/>
              <a:defRPr/>
            </a:pPr>
            <a:r>
              <a:rPr lang="ja-JP" altLang="ja-JP" sz="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アカウント作成後</a:t>
            </a:r>
            <a:r>
              <a:rPr lang="en-US" altLang="ja-JP" sz="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48</a:t>
            </a:r>
            <a:r>
              <a:rPr lang="ja-JP" altLang="ja-JP" sz="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時間以上経っても</a:t>
            </a:r>
            <a:r>
              <a:rPr lang="en-US" altLang="ja-JP" sz="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Y</a:t>
            </a:r>
            <a:r>
              <a:rPr lang="ja-JP" altLang="ja-JP" sz="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にならない場合は、</a:t>
            </a:r>
            <a:r>
              <a:rPr lang="ja-JP" altLang="en-US" sz="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会員様の氏名／会員</a:t>
            </a:r>
            <a:r>
              <a:rPr lang="en-US" altLang="ja-JP" sz="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ID</a:t>
            </a:r>
            <a:r>
              <a:rPr lang="ja-JP" altLang="en-US" sz="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／メールアドレス</a:t>
            </a:r>
            <a:r>
              <a:rPr lang="ja-JP" altLang="ja-JP" sz="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、パスワードを覚えていらっしゃるかどうかを明記の上、</a:t>
            </a:r>
            <a:r>
              <a:rPr lang="en-US" altLang="ja-JP" sz="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hlinkClick r:id="rId4"/>
              </a:rPr>
              <a:t>rijapan@rotary.org</a:t>
            </a:r>
            <a:r>
              <a:rPr lang="ja-JP" altLang="en-US" sz="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までご連絡ください</a:t>
            </a:r>
            <a:r>
              <a:rPr lang="ja-JP" altLang="ja-JP" sz="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p>
          <a:p>
            <a:pPr eaLnBrk="1" hangingPunct="1">
              <a:defRPr/>
            </a:pPr>
            <a:r>
              <a:rPr lang="en-US" altLang="ja-JP" sz="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a:t>
            </a:r>
            <a:endParaRPr lang="ja-JP" altLang="ja-JP" sz="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defRPr/>
            </a:pPr>
            <a:endParaRPr kumimoji="1" lang="ja-JP" altLang="en-US" sz="1000" dirty="0"/>
          </a:p>
        </p:txBody>
      </p:sp>
      <p:sp>
        <p:nvSpPr>
          <p:cNvPr id="35" name="テキスト ボックス 34">
            <a:extLst>
              <a:ext uri="{FF2B5EF4-FFF2-40B4-BE49-F238E27FC236}">
                <a16:creationId xmlns:a16="http://schemas.microsoft.com/office/drawing/2014/main" xmlns="" id="{DB2E8051-FDB2-44D9-8172-9D776003A9DA}"/>
              </a:ext>
            </a:extLst>
          </p:cNvPr>
          <p:cNvSpPr txBox="1"/>
          <p:nvPr/>
        </p:nvSpPr>
        <p:spPr>
          <a:xfrm>
            <a:off x="0" y="1216025"/>
            <a:ext cx="8763000" cy="307975"/>
          </a:xfrm>
          <a:prstGeom prst="rect">
            <a:avLst/>
          </a:prstGeom>
          <a:noFill/>
        </p:spPr>
        <p:txBody>
          <a:bodyPr>
            <a:spAutoFit/>
          </a:bodyPr>
          <a:lstStyle/>
          <a:p>
            <a:pPr eaLnBrk="1" hangingPunct="1">
              <a:defRPr/>
            </a:pPr>
            <a:r>
              <a:rPr kumimoji="1" lang="en-US" altLang="ja-JP" sz="1400" b="1" dirty="0">
                <a:solidFill>
                  <a:schemeClr val="tx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My ROTARY</a:t>
            </a:r>
            <a:r>
              <a:rPr kumimoji="1" lang="ja-JP" altLang="en-US" sz="1400" b="1" dirty="0">
                <a:solidFill>
                  <a:schemeClr val="tx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→運営する→各種レポート→</a:t>
            </a:r>
            <a:r>
              <a:rPr kumimoji="1" lang="en-US" altLang="ja-JP" sz="1400" b="1" dirty="0">
                <a:solidFill>
                  <a:schemeClr val="tx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My ROTARY</a:t>
            </a:r>
            <a:r>
              <a:rPr kumimoji="1" lang="ja-JP" altLang="en-US" sz="1400" b="1" dirty="0">
                <a:solidFill>
                  <a:schemeClr val="tx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アカウントの登録状況より</a:t>
            </a:r>
          </a:p>
        </p:txBody>
      </p:sp>
      <p:sp>
        <p:nvSpPr>
          <p:cNvPr id="7" name="正方形/長方形 6">
            <a:extLst>
              <a:ext uri="{FF2B5EF4-FFF2-40B4-BE49-F238E27FC236}">
                <a16:creationId xmlns:a16="http://schemas.microsoft.com/office/drawing/2014/main" xmlns="" id="{4DD355A2-2EF8-48F7-8157-2E2FC860C667}"/>
              </a:ext>
            </a:extLst>
          </p:cNvPr>
          <p:cNvSpPr/>
          <p:nvPr/>
        </p:nvSpPr>
        <p:spPr>
          <a:xfrm>
            <a:off x="8229600" y="6430963"/>
            <a:ext cx="406400" cy="24923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kumimoji="1" lang="ja-JP" altLang="en-US" dirty="0"/>
          </a:p>
        </p:txBody>
      </p:sp>
    </p:spTree>
  </p:cSld>
  <p:clrMapOvr>
    <a:masterClrMapping/>
  </p:clrMapOvr>
  <p:transition spd="med">
    <p:fade/>
  </p:transition>
</p:sld>
</file>

<file path=ppt/theme/theme1.xml><?xml version="1.0" encoding="utf-8"?>
<a:theme xmlns:a="http://schemas.openxmlformats.org/drawingml/2006/main" name="Communications_white">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19965</TotalTime>
  <Words>790</Words>
  <Application>Microsoft Office PowerPoint</Application>
  <PresentationFormat>画面に合わせる (4:3)</PresentationFormat>
  <Paragraphs>86</Paragraphs>
  <Slides>10</Slides>
  <Notes>6</Notes>
  <HiddenSlides>0</HiddenSlides>
  <MMClips>0</MMClips>
  <ScaleCrop>false</ScaleCrop>
  <HeadingPairs>
    <vt:vector size="6" baseType="variant">
      <vt:variant>
        <vt:lpstr>使用されているフォント</vt:lpstr>
      </vt:variant>
      <vt:variant>
        <vt:i4>9</vt:i4>
      </vt:variant>
      <vt:variant>
        <vt:lpstr>テーマ</vt:lpstr>
      </vt:variant>
      <vt:variant>
        <vt:i4>3</vt:i4>
      </vt:variant>
      <vt:variant>
        <vt:lpstr>スライド タイトル</vt:lpstr>
      </vt:variant>
      <vt:variant>
        <vt:i4>10</vt:i4>
      </vt:variant>
    </vt:vector>
  </HeadingPairs>
  <TitlesOfParts>
    <vt:vector size="22" baseType="lpstr">
      <vt:lpstr>MS PGothic</vt:lpstr>
      <vt:lpstr>MS PGothic</vt:lpstr>
      <vt:lpstr>ヒラギノ角ゴ Pro W3</vt:lpstr>
      <vt:lpstr>メイリオ</vt:lpstr>
      <vt:lpstr>游ゴシック</vt:lpstr>
      <vt:lpstr>Arial</vt:lpstr>
      <vt:lpstr>Arial Narrow</vt:lpstr>
      <vt:lpstr>Calibri</vt:lpstr>
      <vt:lpstr>Georgia</vt:lpstr>
      <vt:lpstr>Communications_white</vt:lpstr>
      <vt:lpstr>Custom Design</vt:lpstr>
      <vt:lpstr>2_Custom Design</vt:lpstr>
      <vt:lpstr>PowerPoint プレゼンテーション</vt:lpstr>
      <vt:lpstr>My ROTARYアカウントを登録すると。。</vt:lpstr>
      <vt:lpstr>PowerPoint プレゼンテーション</vt:lpstr>
      <vt:lpstr>PowerPoint プレゼンテーション</vt:lpstr>
      <vt:lpstr>PowerPoint プレゼンテーション</vt:lpstr>
      <vt:lpstr>PowerPoint プレゼンテーション</vt:lpstr>
      <vt:lpstr>クラブ役員・事務局員の方々へ</vt:lpstr>
      <vt:lpstr>【役員・事務局員様】　メールアドレスの追加方法</vt:lpstr>
      <vt:lpstr>【役員・事務局員様】　My ROTARYアカウント登録状況の確認方法</vt:lpstr>
      <vt:lpstr>【役員・事務局員様】　役員報告</vt:lpstr>
    </vt:vector>
  </TitlesOfParts>
  <Company>Rotary International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 WS-06</dc:creator>
  <cp:lastModifiedBy>RID2790</cp:lastModifiedBy>
  <cp:revision>720</cp:revision>
  <cp:lastPrinted>2018-09-14T06:43:32Z</cp:lastPrinted>
  <dcterms:created xsi:type="dcterms:W3CDTF">2010-04-16T20:11:30Z</dcterms:created>
  <dcterms:modified xsi:type="dcterms:W3CDTF">2018-09-25T03:06:11Z</dcterms:modified>
</cp:coreProperties>
</file>