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Lst>
  <p:sldSz cx="7559675" cy="1069181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7">
          <p15:clr>
            <a:srgbClr val="A4A3A4"/>
          </p15:clr>
        </p15:guide>
        <p15:guide id="2" pos="238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F0BE"/>
    <a:srgbClr val="EE8291"/>
    <a:srgbClr val="E6485F"/>
    <a:srgbClr val="F09AB9"/>
    <a:srgbClr val="F199A6"/>
    <a:srgbClr val="F7C5CC"/>
    <a:srgbClr val="FADADF"/>
    <a:srgbClr val="D3E8C6"/>
    <a:srgbClr val="F6C3A0"/>
    <a:srgbClr val="ED9D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中間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2DE63D5-997A-4646-A377-4702673A728D}" styleName="淡色 2 - アクセント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中間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B4B98B0-60AC-42C2-AFA5-B58CD77FA1E5}" styleName="淡色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9D7B26C5-4107-4FEC-AEDC-1716B250A1EF}" styleName="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スタイル/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083E6E3-FA7D-4D7B-A595-EF9225AFEA82}" styleName="淡色 1 - アクセント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D27102A9-8310-4765-A935-A1911B00CA55}" styleName="淡色 1 - アクセント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5FD0F851-EC5A-4D38-B0AD-8093EC10F338}" styleName="淡色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8D230F3-CF80-4859-8CE7-A43EE81993B5}" styleName="淡色 1 - アクセント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0E3FDE45-AF77-4B5C-9715-49D594BDF05E}" styleName="淡色 1 - アクセント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883" autoAdjust="0"/>
    <p:restoredTop sz="94660"/>
  </p:normalViewPr>
  <p:slideViewPr>
    <p:cSldViewPr snapToGrid="0">
      <p:cViewPr varScale="1">
        <p:scale>
          <a:sx n="74" d="100"/>
          <a:sy n="74" d="100"/>
        </p:scale>
        <p:origin x="2964" y="66"/>
      </p:cViewPr>
      <p:guideLst>
        <p:guide orient="horz" pos="3367"/>
        <p:guide pos="238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1.png"/><Relationship Id="rId5" Type="http://schemas.openxmlformats.org/officeDocument/2006/relationships/image" Target="../media/image8.jpg"/><Relationship Id="rId4" Type="http://schemas.openxmlformats.org/officeDocument/2006/relationships/image" Target="../media/image7.jp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jpg"/><Relationship Id="rId5" Type="http://schemas.openxmlformats.org/officeDocument/2006/relationships/image" Target="../media/image6.jpeg"/><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7.jpg"/><Relationship Id="rId4"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11.jpe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17" name="図プレースホルダー 16"/>
          <p:cNvSpPr>
            <a:spLocks noGrp="1"/>
          </p:cNvSpPr>
          <p:nvPr>
            <p:ph type="pic" sz="quarter" idx="15" hasCustomPrompt="1"/>
          </p:nvPr>
        </p:nvSpPr>
        <p:spPr>
          <a:xfrm>
            <a:off x="279071" y="1691300"/>
            <a:ext cx="6996442" cy="4813086"/>
          </a:xfrm>
          <a:prstGeom prst="roundRect">
            <a:avLst>
              <a:gd name="adj" fmla="val 3503"/>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図プレースホルダー 16"/>
          <p:cNvSpPr>
            <a:spLocks noGrp="1"/>
          </p:cNvSpPr>
          <p:nvPr>
            <p:ph type="pic" sz="quarter" idx="29" hasCustomPrompt="1"/>
          </p:nvPr>
        </p:nvSpPr>
        <p:spPr>
          <a:xfrm>
            <a:off x="4870209" y="8783472"/>
            <a:ext cx="2207182" cy="1473204"/>
          </a:xfrm>
          <a:prstGeom prst="rect">
            <a:avLst/>
          </a:prstGeom>
          <a:blipFill dpi="0" rotWithShape="1">
            <a:blip r:embed="rId4"/>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5" name="テキスト プレースホルダー 386"/>
          <p:cNvSpPr>
            <a:spLocks noGrp="1"/>
          </p:cNvSpPr>
          <p:nvPr>
            <p:ph type="body" sz="quarter" idx="31" hasCustomPrompt="1"/>
          </p:nvPr>
        </p:nvSpPr>
        <p:spPr>
          <a:xfrm>
            <a:off x="454868" y="9316368"/>
            <a:ext cx="4144954" cy="11103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64" name="図プレースホルダー 16"/>
          <p:cNvSpPr>
            <a:spLocks noGrp="1"/>
          </p:cNvSpPr>
          <p:nvPr>
            <p:ph type="pic" sz="quarter" idx="33" hasCustomPrompt="1"/>
          </p:nvPr>
        </p:nvSpPr>
        <p:spPr>
          <a:xfrm rot="172600">
            <a:off x="4479674" y="5932281"/>
            <a:ext cx="2781948" cy="2021027"/>
          </a:xfrm>
          <a:blipFill dpi="0" rotWithShape="1">
            <a:blip r:embed="rId5"/>
            <a:srcRect/>
            <a:tile tx="0" ty="0" sx="100000" sy="100000" flip="none" algn="ctr"/>
          </a:blipFill>
          <a:ln w="76200">
            <a:solidFill>
              <a:schemeClr val="bg1"/>
            </a:solidFill>
          </a:ln>
          <a:effectLst>
            <a:outerShdw blurRad="50800" dist="88900" dir="2700000" algn="tl" rotWithShape="0">
              <a:prstClr val="black">
                <a:alpha val="20000"/>
              </a:prstClr>
            </a:outerShdw>
          </a:effectLst>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386"/>
          <p:cNvSpPr>
            <a:spLocks noGrp="1"/>
          </p:cNvSpPr>
          <p:nvPr>
            <p:ph type="body" sz="quarter" idx="27" hasCustomPrompt="1"/>
          </p:nvPr>
        </p:nvSpPr>
        <p:spPr>
          <a:xfrm>
            <a:off x="279071" y="7180058"/>
            <a:ext cx="4000829" cy="122668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0" name="テキスト プレースホルダー 19"/>
          <p:cNvSpPr>
            <a:spLocks noGrp="1"/>
          </p:cNvSpPr>
          <p:nvPr>
            <p:ph type="body" sz="quarter" idx="17" hasCustomPrompt="1"/>
          </p:nvPr>
        </p:nvSpPr>
        <p:spPr>
          <a:xfrm>
            <a:off x="279072" y="6685044"/>
            <a:ext cx="4118884" cy="615305"/>
          </a:xfrm>
        </p:spPr>
        <p:txBody>
          <a:bodyPr>
            <a:normAutofit/>
          </a:bodyPr>
          <a:lstStyle>
            <a:lvl1pPr marL="0" indent="0">
              <a:buNone/>
              <a:defRPr sz="2800" b="1" cap="none" spc="0">
                <a:ln w="9525">
                  <a:solidFill>
                    <a:schemeClr val="bg1"/>
                  </a:solidFill>
                  <a:prstDash val="solid"/>
                </a:ln>
                <a:solidFill>
                  <a:srgbClr val="E85436"/>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5" name="テキスト プレースホルダー 19"/>
          <p:cNvSpPr>
            <a:spLocks noGrp="1"/>
          </p:cNvSpPr>
          <p:nvPr>
            <p:ph type="body" sz="quarter" idx="34" hasCustomPrompt="1"/>
          </p:nvPr>
        </p:nvSpPr>
        <p:spPr>
          <a:xfrm>
            <a:off x="462978" y="8847064"/>
            <a:ext cx="3614376" cy="381000"/>
          </a:xfrm>
        </p:spPr>
        <p:txBody>
          <a:bodyPr>
            <a:normAutofit/>
          </a:bodyPr>
          <a:lstStyle>
            <a:lvl1pPr marL="0" indent="0">
              <a:buNone/>
              <a:defRPr sz="2000" b="1">
                <a:solidFill>
                  <a:schemeClr val="bg1"/>
                </a:solidFill>
                <a:effectLst>
                  <a:outerShdw blurRad="50800" dist="38100" dir="2700000" algn="tl" rotWithShape="0">
                    <a:prstClr val="black">
                      <a:alpha val="6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37" name="テキスト プレースホルダー 19"/>
          <p:cNvSpPr>
            <a:spLocks noGrp="1"/>
          </p:cNvSpPr>
          <p:nvPr>
            <p:ph type="body" sz="quarter" idx="49" hasCustomPrompt="1"/>
          </p:nvPr>
        </p:nvSpPr>
        <p:spPr>
          <a:xfrm>
            <a:off x="5677054" y="2568948"/>
            <a:ext cx="1533530" cy="1269004"/>
          </a:xfrm>
        </p:spPr>
        <p:txBody>
          <a:bodyPr>
            <a:noAutofit/>
          </a:bodyPr>
          <a:lstStyle>
            <a:lvl1pPr marL="0" indent="0" algn="ctr">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ここに文章を入れましょう</a:t>
            </a:r>
          </a:p>
        </p:txBody>
      </p:sp>
    </p:spTree>
    <p:extLst>
      <p:ext uri="{BB962C8B-B14F-4D97-AF65-F5344CB8AC3E}">
        <p14:creationId xmlns:p14="http://schemas.microsoft.com/office/powerpoint/2010/main" val="375749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213847" y="1539425"/>
            <a:ext cx="3827085" cy="7598117"/>
          </a:xfrm>
        </p:spPr>
        <p:txBody>
          <a:bodyPr anchor="t"/>
          <a:lstStyle>
            <a:lvl1pPr marL="0" indent="0">
              <a:buNone/>
              <a:defRPr sz="2645"/>
            </a:lvl1pPr>
            <a:lvl2pPr marL="377967" indent="0">
              <a:buNone/>
              <a:defRPr sz="2315"/>
            </a:lvl2pPr>
            <a:lvl3pPr marL="755934" indent="0">
              <a:buNone/>
              <a:defRPr sz="1984"/>
            </a:lvl3pPr>
            <a:lvl4pPr marL="1133902" indent="0">
              <a:buNone/>
              <a:defRPr sz="1653"/>
            </a:lvl4pPr>
            <a:lvl5pPr marL="1511869" indent="0">
              <a:buNone/>
              <a:defRPr sz="1653"/>
            </a:lvl5pPr>
            <a:lvl6pPr marL="1889836" indent="0">
              <a:buNone/>
              <a:defRPr sz="1653"/>
            </a:lvl6pPr>
            <a:lvl7pPr marL="2267803" indent="0">
              <a:buNone/>
              <a:defRPr sz="1653"/>
            </a:lvl7pPr>
            <a:lvl8pPr marL="2645771" indent="0">
              <a:buNone/>
              <a:defRPr sz="1653"/>
            </a:lvl8pPr>
            <a:lvl9pPr marL="3023738" indent="0">
              <a:buNone/>
              <a:defRPr sz="1653"/>
            </a:lvl9pPr>
          </a:lstStyle>
          <a:p>
            <a:r>
              <a:rPr lang="ja-JP" altLang="en-US"/>
              <a:t>図を追加</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807660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97131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409893" y="569240"/>
            <a:ext cx="1630055" cy="9060817"/>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519728" y="569240"/>
            <a:ext cx="4795669" cy="9060817"/>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B2CB6C8A-BDC6-4243-8956-92663087013F}" type="datetimeFigureOut">
              <a:rPr kumimoji="1" lang="ja-JP" altLang="en-US" smtClean="0"/>
              <a:t>2019/6/12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955738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セクション見出し">
    <p:spTree>
      <p:nvGrpSpPr>
        <p:cNvPr id="1" name=""/>
        <p:cNvGrpSpPr/>
        <p:nvPr/>
      </p:nvGrpSpPr>
      <p:grpSpPr>
        <a:xfrm>
          <a:off x="0" y="0"/>
          <a:ext cx="0" cy="0"/>
          <a:chOff x="0" y="0"/>
          <a:chExt cx="0" cy="0"/>
        </a:xfrm>
      </p:grpSpPr>
      <p:sp>
        <p:nvSpPr>
          <p:cNvPr id="7" name="図プレースホルダー 16"/>
          <p:cNvSpPr>
            <a:spLocks noGrp="1"/>
          </p:cNvSpPr>
          <p:nvPr>
            <p:ph type="pic" sz="quarter" idx="28" hasCustomPrompt="1"/>
          </p:nvPr>
        </p:nvSpPr>
        <p:spPr>
          <a:xfrm rot="21111359">
            <a:off x="326958" y="1479396"/>
            <a:ext cx="2819257" cy="2048131"/>
          </a:xfrm>
          <a:blipFill dpi="0" rotWithShape="1">
            <a:blip r:embed="rId2"/>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8" name="図プレースホルダー 16"/>
          <p:cNvSpPr>
            <a:spLocks noGrp="1"/>
          </p:cNvSpPr>
          <p:nvPr>
            <p:ph type="pic" sz="quarter" idx="29" hasCustomPrompt="1"/>
          </p:nvPr>
        </p:nvSpPr>
        <p:spPr>
          <a:xfrm rot="414247">
            <a:off x="297557" y="4735367"/>
            <a:ext cx="3279024" cy="2382143"/>
          </a:xfrm>
          <a:blipFill dpi="0" rotWithShape="1">
            <a:blip r:embed="rId3" cstate="print">
              <a:extLst>
                <a:ext uri="{28A0092B-C50C-407E-A947-70E740481C1C}">
                  <a14:useLocalDpi xmlns:a14="http://schemas.microsoft.com/office/drawing/2010/main"/>
                </a:ext>
              </a:extLst>
            </a:blip>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82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図プレースホルダー 16"/>
          <p:cNvSpPr>
            <a:spLocks noGrp="1"/>
          </p:cNvSpPr>
          <p:nvPr>
            <p:ph type="pic" sz="quarter" idx="30" hasCustomPrompt="1"/>
          </p:nvPr>
        </p:nvSpPr>
        <p:spPr>
          <a:xfrm rot="21073439">
            <a:off x="2124033" y="3142171"/>
            <a:ext cx="3208425" cy="2197722"/>
          </a:xfrm>
          <a:blipFill dpi="0" rotWithShape="1">
            <a:blip r:embed="rId4"/>
            <a:srcRect/>
            <a:tile tx="0" ty="0" sx="100000" sy="100000" flip="none" algn="ctr"/>
          </a:blipFill>
          <a:ln w="76200">
            <a:solidFill>
              <a:schemeClr val="bg1"/>
            </a:solidFill>
          </a:ln>
          <a:effectLst>
            <a:outerShdw blurRad="50800" dist="63500" dir="2700000" algn="tl" rotWithShape="0">
              <a:prstClr val="black">
                <a:alpha val="20000"/>
              </a:prstClr>
            </a:outerShdw>
          </a:effectLst>
        </p:spPr>
        <p:txBody>
          <a:bodyPr tIns="720000">
            <a:normAutofit/>
          </a:bodyPr>
          <a:lstStyle>
            <a:lvl1pPr marL="0" indent="0" algn="ctr">
              <a:buNone/>
              <a:defRPr sz="14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3" name="テキスト プレースホルダー 19"/>
          <p:cNvSpPr>
            <a:spLocks noGrp="1"/>
          </p:cNvSpPr>
          <p:nvPr>
            <p:ph type="body" sz="quarter" idx="34" hasCustomPrompt="1"/>
          </p:nvPr>
        </p:nvSpPr>
        <p:spPr>
          <a:xfrm>
            <a:off x="3728246" y="2174625"/>
            <a:ext cx="3652517" cy="381000"/>
          </a:xfrm>
        </p:spPr>
        <p:txBody>
          <a:bodyPr>
            <a:prstTxWarp prst="textArchUp">
              <a:avLst/>
            </a:prstTxWarp>
            <a:noAutofit/>
          </a:bodyPr>
          <a:lstStyle>
            <a:lvl1pPr marL="0" indent="0" algn="ctr">
              <a:buNone/>
              <a:defRPr sz="44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a:t>
            </a:r>
          </a:p>
        </p:txBody>
      </p:sp>
      <p:sp>
        <p:nvSpPr>
          <p:cNvPr id="14" name="テキスト プレースホルダー 19"/>
          <p:cNvSpPr>
            <a:spLocks noGrp="1"/>
          </p:cNvSpPr>
          <p:nvPr>
            <p:ph type="body" sz="quarter" idx="35" hasCustomPrompt="1"/>
          </p:nvPr>
        </p:nvSpPr>
        <p:spPr>
          <a:xfrm>
            <a:off x="3900719" y="2452331"/>
            <a:ext cx="3307569" cy="381000"/>
          </a:xfrm>
        </p:spPr>
        <p:txBody>
          <a:bodyPr>
            <a:noAutofit/>
          </a:bodyPr>
          <a:lstStyle>
            <a:lvl1pPr marL="0" indent="0" algn="ctr">
              <a:buNone/>
              <a:defRPr sz="28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
        <p:nvSpPr>
          <p:cNvPr id="16" name="テキスト プレースホルダー 19"/>
          <p:cNvSpPr>
            <a:spLocks noGrp="1"/>
          </p:cNvSpPr>
          <p:nvPr>
            <p:ph type="body" sz="quarter" idx="51" hasCustomPrompt="1"/>
          </p:nvPr>
        </p:nvSpPr>
        <p:spPr>
          <a:xfrm>
            <a:off x="4256627" y="5507541"/>
            <a:ext cx="3078953" cy="863448"/>
          </a:xfrm>
        </p:spPr>
        <p:txBody>
          <a:bodyPr>
            <a:noAutofit/>
          </a:bodyPr>
          <a:lstStyle>
            <a:lvl1pPr marL="0" indent="0" algn="l">
              <a:buNone/>
              <a:defRPr sz="2000" b="1" cap="none" spc="0">
                <a:ln>
                  <a:noFill/>
                </a:ln>
                <a:solidFill>
                  <a:schemeClr val="accent2"/>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17" name="テキスト プレースホルダー 386"/>
          <p:cNvSpPr>
            <a:spLocks noGrp="1"/>
          </p:cNvSpPr>
          <p:nvPr>
            <p:ph type="body" sz="quarter" idx="52" hasCustomPrompt="1"/>
          </p:nvPr>
        </p:nvSpPr>
        <p:spPr>
          <a:xfrm>
            <a:off x="4256627" y="6158057"/>
            <a:ext cx="3078953" cy="138286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endParaRPr kumimoji="1" lang="ja-JP" altLang="en-US" dirty="0"/>
          </a:p>
        </p:txBody>
      </p:sp>
      <p:sp>
        <p:nvSpPr>
          <p:cNvPr id="19" name="図プレースホルダー 16"/>
          <p:cNvSpPr>
            <a:spLocks noGrp="1"/>
          </p:cNvSpPr>
          <p:nvPr>
            <p:ph type="pic" sz="quarter" idx="45" hasCustomPrompt="1"/>
          </p:nvPr>
        </p:nvSpPr>
        <p:spPr>
          <a:xfrm>
            <a:off x="235861" y="7670800"/>
            <a:ext cx="1919325" cy="1390416"/>
          </a:xfrm>
          <a:prstGeom prst="rect">
            <a:avLst/>
          </a:prstGeom>
          <a:blipFill dpi="0" rotWithShape="1">
            <a:blip r:embed="rId5"/>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図プレースホルダー 16"/>
          <p:cNvSpPr>
            <a:spLocks noGrp="1"/>
          </p:cNvSpPr>
          <p:nvPr>
            <p:ph type="pic" sz="quarter" idx="53" hasCustomPrompt="1"/>
          </p:nvPr>
        </p:nvSpPr>
        <p:spPr>
          <a:xfrm>
            <a:off x="5501455" y="3419019"/>
            <a:ext cx="1869560" cy="1838172"/>
          </a:xfrm>
          <a:prstGeom prst="ellipse">
            <a:avLst/>
          </a:prstGeom>
          <a:blipFill dpi="0" rotWithShape="1">
            <a:blip r:embed="rId5"/>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2" name="図プレースホルダー 16"/>
          <p:cNvSpPr>
            <a:spLocks noGrp="1"/>
          </p:cNvSpPr>
          <p:nvPr>
            <p:ph type="pic" sz="quarter" idx="54" hasCustomPrompt="1"/>
          </p:nvPr>
        </p:nvSpPr>
        <p:spPr>
          <a:xfrm>
            <a:off x="2257853" y="9083062"/>
            <a:ext cx="1919325" cy="1390416"/>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386"/>
          <p:cNvSpPr>
            <a:spLocks noGrp="1"/>
          </p:cNvSpPr>
          <p:nvPr>
            <p:ph type="body" sz="quarter" idx="55" hasCustomPrompt="1"/>
          </p:nvPr>
        </p:nvSpPr>
        <p:spPr>
          <a:xfrm>
            <a:off x="2257853" y="7682319"/>
            <a:ext cx="1962287" cy="1375156"/>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4" name="テキスト プレースホルダー 386"/>
          <p:cNvSpPr>
            <a:spLocks noGrp="1"/>
          </p:cNvSpPr>
          <p:nvPr>
            <p:ph type="body" sz="quarter" idx="56" hasCustomPrompt="1"/>
          </p:nvPr>
        </p:nvSpPr>
        <p:spPr>
          <a:xfrm>
            <a:off x="235861" y="9150017"/>
            <a:ext cx="1962287" cy="1375156"/>
          </a:xfrm>
        </p:spPr>
        <p:txBody>
          <a:bodyPr>
            <a:normAutofit/>
          </a:bodyPr>
          <a:lstStyle>
            <a:lvl1pPr marL="0" marR="0" indent="0" algn="r"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 name="テキスト ボックス 4"/>
          <p:cNvSpPr txBox="1"/>
          <p:nvPr userDrawn="1"/>
        </p:nvSpPr>
        <p:spPr>
          <a:xfrm>
            <a:off x="4457700" y="7670800"/>
            <a:ext cx="1910022" cy="2802678"/>
          </a:xfrm>
          <a:prstGeom prst="rect">
            <a:avLst/>
          </a:prstGeom>
          <a:noFill/>
        </p:spPr>
        <p:txBody>
          <a:bodyPr vert="eaVert" wrap="square" rtlCol="0">
            <a:spAutoFit/>
          </a:bodyPr>
          <a:lstStyle/>
          <a:p>
            <a:endParaRPr kumimoji="1" lang="ja-JP" altLang="en-US" dirty="0"/>
          </a:p>
        </p:txBody>
      </p:sp>
      <p:sp>
        <p:nvSpPr>
          <p:cNvPr id="28" name="縦書きテキスト プレースホルダー 27"/>
          <p:cNvSpPr>
            <a:spLocks noGrp="1"/>
          </p:cNvSpPr>
          <p:nvPr>
            <p:ph type="body" orient="vert" sz="quarter" idx="57" hasCustomPrompt="1"/>
          </p:nvPr>
        </p:nvSpPr>
        <p:spPr>
          <a:xfrm>
            <a:off x="6533453" y="7831925"/>
            <a:ext cx="626890" cy="2743186"/>
          </a:xfrm>
        </p:spPr>
        <p:txBody>
          <a:bodyPr vert="eaVert">
            <a:normAutofit/>
          </a:bodyPr>
          <a:lstStyle>
            <a:lvl1pPr marL="0" indent="0">
              <a:buNone/>
              <a:defRPr sz="2000" b="0">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タイトルを入れる</a:t>
            </a:r>
          </a:p>
        </p:txBody>
      </p:sp>
      <p:sp>
        <p:nvSpPr>
          <p:cNvPr id="30" name="縦書きテキスト プレースホルダー 29"/>
          <p:cNvSpPr>
            <a:spLocks noGrp="1"/>
          </p:cNvSpPr>
          <p:nvPr>
            <p:ph type="body" orient="vert" sz="quarter" idx="58" hasCustomPrompt="1"/>
          </p:nvPr>
        </p:nvSpPr>
        <p:spPr>
          <a:xfrm>
            <a:off x="4220138" y="7682318"/>
            <a:ext cx="2171157" cy="2791159"/>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1</a:t>
            </a:r>
            <a:r>
              <a:rPr kumimoji="1" lang="ja-JP" altLang="en-US" dirty="0"/>
              <a:t> </a:t>
            </a:r>
            <a:r>
              <a:rPr kumimoji="1" lang="en-US" altLang="ja-JP" dirty="0"/>
              <a:t>9</a:t>
            </a:r>
            <a:r>
              <a:rPr kumimoji="1" lang="ja-JP" altLang="en-US" dirty="0"/>
              <a:t> </a:t>
            </a:r>
            <a:r>
              <a:rPr kumimoji="1" lang="en-US" altLang="ja-JP" dirty="0"/>
              <a:t>2</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p:txBody>
      </p:sp>
      <p:sp>
        <p:nvSpPr>
          <p:cNvPr id="1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20"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25" name="テキスト プレースホルダー 7"/>
          <p:cNvSpPr>
            <a:spLocks noGrp="1"/>
          </p:cNvSpPr>
          <p:nvPr>
            <p:ph type="body" sz="quarter" idx="12" hasCustomPrompt="1"/>
          </p:nvPr>
        </p:nvSpPr>
        <p:spPr>
          <a:xfrm>
            <a:off x="5391150" y="8201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26" name="図プレースホルダー 361"/>
          <p:cNvSpPr>
            <a:spLocks noGrp="1"/>
          </p:cNvSpPr>
          <p:nvPr>
            <p:ph type="pic" sz="quarter" idx="13" hasCustomPrompt="1"/>
          </p:nvPr>
        </p:nvSpPr>
        <p:spPr>
          <a:xfrm>
            <a:off x="255423" y="253713"/>
            <a:ext cx="747877" cy="914974"/>
          </a:xfrm>
          <a:blipFill dpi="0" rotWithShape="1">
            <a:blip r:embed="rId6"/>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27"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Tree>
    <p:extLst>
      <p:ext uri="{BB962C8B-B14F-4D97-AF65-F5344CB8AC3E}">
        <p14:creationId xmlns:p14="http://schemas.microsoft.com/office/powerpoint/2010/main" val="35502295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8" name="テキスト プレースホルダー 7"/>
          <p:cNvSpPr>
            <a:spLocks noGrp="1"/>
          </p:cNvSpPr>
          <p:nvPr>
            <p:ph type="body" sz="quarter" idx="10" hasCustomPrompt="1"/>
          </p:nvPr>
        </p:nvSpPr>
        <p:spPr>
          <a:xfrm>
            <a:off x="5391150" y="172447"/>
            <a:ext cx="2019300" cy="482600"/>
          </a:xfrm>
        </p:spPr>
        <p:txBody>
          <a:bodyPr>
            <a:normAutofit/>
          </a:bodyPr>
          <a:lstStyle>
            <a:lvl1pPr marL="0" indent="0">
              <a:buNone/>
              <a:defRPr sz="2400" b="1">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第</a:t>
            </a:r>
            <a:r>
              <a:rPr kumimoji="1" lang="en-US" altLang="ja-JP" dirty="0"/>
              <a:t>00</a:t>
            </a:r>
            <a:r>
              <a:rPr kumimoji="1" lang="ja-JP" altLang="en-US" dirty="0"/>
              <a:t>号</a:t>
            </a:r>
          </a:p>
        </p:txBody>
      </p:sp>
      <p:sp>
        <p:nvSpPr>
          <p:cNvPr id="9" name="テキスト プレースホルダー 7"/>
          <p:cNvSpPr>
            <a:spLocks noGrp="1"/>
          </p:cNvSpPr>
          <p:nvPr>
            <p:ph type="body" sz="quarter" idx="11" hasCustomPrompt="1"/>
          </p:nvPr>
        </p:nvSpPr>
        <p:spPr>
          <a:xfrm>
            <a:off x="5391150" y="553447"/>
            <a:ext cx="2019300" cy="482600"/>
          </a:xfrm>
        </p:spPr>
        <p:txBody>
          <a:bodyPr>
            <a:noAutofit/>
          </a:bodyPr>
          <a:lstStyle>
            <a:lvl1pPr marL="0" indent="0">
              <a:buNone/>
              <a:defRPr sz="140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平成</a:t>
            </a:r>
            <a:r>
              <a:rPr kumimoji="1" lang="en-US" altLang="ja-JP" dirty="0"/>
              <a:t>00</a:t>
            </a:r>
            <a:r>
              <a:rPr kumimoji="1" lang="ja-JP" altLang="en-US" dirty="0"/>
              <a:t>年</a:t>
            </a:r>
            <a:r>
              <a:rPr kumimoji="1" lang="en-US" altLang="ja-JP" dirty="0"/>
              <a:t>00</a:t>
            </a:r>
            <a:r>
              <a:rPr kumimoji="1" lang="ja-JP" altLang="en-US" dirty="0"/>
              <a:t>月</a:t>
            </a:r>
            <a:r>
              <a:rPr kumimoji="1" lang="en-US" altLang="ja-JP" dirty="0"/>
              <a:t>00</a:t>
            </a:r>
            <a:r>
              <a:rPr kumimoji="1" lang="ja-JP" altLang="en-US" dirty="0"/>
              <a:t>日　</a:t>
            </a:r>
          </a:p>
        </p:txBody>
      </p:sp>
      <p:sp>
        <p:nvSpPr>
          <p:cNvPr id="11" name="テキスト プレースホルダー 7"/>
          <p:cNvSpPr>
            <a:spLocks noGrp="1"/>
          </p:cNvSpPr>
          <p:nvPr>
            <p:ph type="body" sz="quarter" idx="12" hasCustomPrompt="1"/>
          </p:nvPr>
        </p:nvSpPr>
        <p:spPr>
          <a:xfrm>
            <a:off x="5391150" y="807447"/>
            <a:ext cx="2019300" cy="482600"/>
          </a:xfrm>
        </p:spPr>
        <p:txBody>
          <a:bodyPr>
            <a:noAutofit/>
          </a:bodyPr>
          <a:lstStyle>
            <a:lvl1pPr marL="0" indent="0">
              <a:buNone/>
              <a:defRPr sz="10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発行：中央区舞黒小学校　　　　　編集：広報部　　　　　　　　　　　総児童数 </a:t>
            </a:r>
            <a:r>
              <a:rPr kumimoji="1" lang="en-US" altLang="ja-JP" dirty="0"/>
              <a:t>526</a:t>
            </a:r>
            <a:r>
              <a:rPr kumimoji="1" lang="ja-JP" altLang="en-US" dirty="0"/>
              <a:t>名　○月○日現在</a:t>
            </a:r>
          </a:p>
        </p:txBody>
      </p:sp>
      <p:sp>
        <p:nvSpPr>
          <p:cNvPr id="13" name="図プレースホルダー 361"/>
          <p:cNvSpPr>
            <a:spLocks noGrp="1"/>
          </p:cNvSpPr>
          <p:nvPr>
            <p:ph type="pic" sz="quarter" idx="13" hasCustomPrompt="1"/>
          </p:nvPr>
        </p:nvSpPr>
        <p:spPr>
          <a:xfrm>
            <a:off x="255423" y="253713"/>
            <a:ext cx="747877" cy="914974"/>
          </a:xfrm>
          <a:blipFill dpi="0" rotWithShape="1">
            <a:blip r:embed="rId2"/>
            <a:srcRect/>
            <a:tile tx="0" ty="0" sx="100000" sy="100000" flip="none" algn="ctr"/>
          </a:blipFill>
        </p:spPr>
        <p:txBody>
          <a:bodyPr>
            <a:normAutofit/>
          </a:bodyPr>
          <a:lstStyle>
            <a:lvl1pPr marL="0" indent="0" algn="ctr">
              <a:buNone/>
              <a:defRPr sz="8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校章などを追加する</a:t>
            </a:r>
          </a:p>
        </p:txBody>
      </p:sp>
      <p:sp>
        <p:nvSpPr>
          <p:cNvPr id="15" name="テキスト プレースホルダー 14"/>
          <p:cNvSpPr>
            <a:spLocks noGrp="1"/>
          </p:cNvSpPr>
          <p:nvPr>
            <p:ph type="body" sz="quarter" idx="14" hasCustomPrompt="1"/>
          </p:nvPr>
        </p:nvSpPr>
        <p:spPr>
          <a:xfrm>
            <a:off x="1003300" y="266700"/>
            <a:ext cx="4238625" cy="1168400"/>
          </a:xfrm>
        </p:spPr>
        <p:txBody>
          <a:bodyPr>
            <a:normAutofit/>
          </a:bodyPr>
          <a:lstStyle>
            <a:lvl1pPr marL="0" indent="0" algn="ctr">
              <a:buNone/>
              <a:defRPr sz="7200" b="1" cap="none" spc="0">
                <a:ln w="9525">
                  <a:solidFill>
                    <a:schemeClr val="bg1"/>
                  </a:solidFill>
                  <a:prstDash val="solid"/>
                </a:ln>
                <a:solidFill>
                  <a:schemeClr val="tx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PTA</a:t>
            </a:r>
            <a:r>
              <a:rPr kumimoji="1" lang="ja-JP" altLang="en-US" dirty="0"/>
              <a:t>便り</a:t>
            </a:r>
          </a:p>
        </p:txBody>
      </p:sp>
      <p:sp>
        <p:nvSpPr>
          <p:cNvPr id="22" name="図プレースホルダー 16"/>
          <p:cNvSpPr>
            <a:spLocks noGrp="1"/>
          </p:cNvSpPr>
          <p:nvPr>
            <p:ph type="pic" sz="quarter" idx="15" hasCustomPrompt="1"/>
          </p:nvPr>
        </p:nvSpPr>
        <p:spPr>
          <a:xfrm>
            <a:off x="330294" y="1780608"/>
            <a:ext cx="5962072" cy="4499971"/>
          </a:xfrm>
          <a:prstGeom prst="rect">
            <a:avLst/>
          </a:prstGeom>
          <a:blipFill dpi="0" rotWithShape="1">
            <a:blip r:embed="rId3"/>
            <a:srcRect/>
            <a:tile tx="0" ty="0" sx="100000" sy="100000" flip="none" algn="ctr"/>
          </a:blipFill>
        </p:spPr>
        <p:txBody>
          <a:bodyPr tIns="165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図プレースホルダー 16"/>
          <p:cNvSpPr>
            <a:spLocks noGrp="1"/>
          </p:cNvSpPr>
          <p:nvPr>
            <p:ph type="pic" sz="quarter" idx="59" hasCustomPrompt="1"/>
          </p:nvPr>
        </p:nvSpPr>
        <p:spPr>
          <a:xfrm>
            <a:off x="3779378" y="4509383"/>
            <a:ext cx="3560425" cy="2414309"/>
          </a:xfrm>
          <a:prstGeom prst="rect">
            <a:avLst/>
          </a:prstGeom>
          <a:blipFill dpi="0" rotWithShape="1">
            <a:blip r:embed="rId4"/>
            <a:srcRect/>
            <a:tile tx="0" ty="0" sx="100000" sy="100000" flip="none" algn="ctr"/>
          </a:blipFill>
          <a:ln w="57150">
            <a:solidFill>
              <a:schemeClr val="bg1"/>
            </a:solidFill>
          </a:ln>
        </p:spPr>
        <p:txBody>
          <a:bodyPr tIns="79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6" name="図プレースホルダー 16"/>
          <p:cNvSpPr>
            <a:spLocks noGrp="1"/>
          </p:cNvSpPr>
          <p:nvPr>
            <p:ph type="pic" sz="quarter" idx="60" hasCustomPrompt="1"/>
          </p:nvPr>
        </p:nvSpPr>
        <p:spPr>
          <a:xfrm>
            <a:off x="269648" y="6462274"/>
            <a:ext cx="3275294" cy="2288057"/>
          </a:xfrm>
          <a:prstGeom prst="rect">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a:ln w="57150">
            <a:solidFill>
              <a:schemeClr val="bg1"/>
            </a:solidFill>
          </a:ln>
        </p:spPr>
        <p:txBody>
          <a:bodyPr tIns="72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9" name="テキスト プレースホルダー 386"/>
          <p:cNvSpPr>
            <a:spLocks noGrp="1"/>
          </p:cNvSpPr>
          <p:nvPr>
            <p:ph type="body" sz="quarter" idx="52" hasCustomPrompt="1"/>
          </p:nvPr>
        </p:nvSpPr>
        <p:spPr>
          <a:xfrm>
            <a:off x="3657600" y="7158913"/>
            <a:ext cx="3682204" cy="15188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180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図プレースホルダー 16"/>
          <p:cNvSpPr>
            <a:spLocks noGrp="1"/>
          </p:cNvSpPr>
          <p:nvPr>
            <p:ph type="pic" sz="quarter" idx="53" hasCustomPrompt="1"/>
          </p:nvPr>
        </p:nvSpPr>
        <p:spPr>
          <a:xfrm>
            <a:off x="5357586" y="8601175"/>
            <a:ext cx="1869560" cy="1838172"/>
          </a:xfrm>
          <a:prstGeom prst="ellipse">
            <a:avLst/>
          </a:prstGeom>
          <a:blipFill dpi="0" rotWithShape="1">
            <a:blip r:embed="rId5" cstate="print">
              <a:extLst>
                <a:ext uri="{28A0092B-C50C-407E-A947-70E740481C1C}">
                  <a14:useLocalDpi xmlns:a14="http://schemas.microsoft.com/office/drawing/2010/main"/>
                </a:ext>
              </a:extLst>
            </a:blip>
            <a:srcRect/>
            <a:tile tx="0" ty="0" sx="100000" sy="100000" flip="none" algn="ctr"/>
          </a:blipFill>
        </p:spPr>
        <p:txBody>
          <a:bodyPr tIns="28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1" name="図プレースホルダー 16"/>
          <p:cNvSpPr>
            <a:spLocks noGrp="1"/>
          </p:cNvSpPr>
          <p:nvPr>
            <p:ph type="pic" sz="quarter" idx="61" hasCustomPrompt="1"/>
          </p:nvPr>
        </p:nvSpPr>
        <p:spPr>
          <a:xfrm>
            <a:off x="2581790" y="8677762"/>
            <a:ext cx="2560692" cy="1761585"/>
          </a:xfrm>
          <a:prstGeom prst="rect">
            <a:avLst/>
          </a:prstGeom>
          <a:blipFill dpi="0" rotWithShape="1">
            <a:blip r:embed="rId6"/>
            <a:srcRect/>
            <a:tile tx="0" ty="0" sx="100000" sy="100000" flip="none" algn="ctr"/>
          </a:blipFill>
          <a:ln w="57150">
            <a:solidFill>
              <a:schemeClr val="bg1"/>
            </a:solidFill>
          </a:ln>
        </p:spPr>
        <p:txBody>
          <a:bodyPr tIns="468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2" name="テキスト プレースホルダー 386"/>
          <p:cNvSpPr>
            <a:spLocks noGrp="1"/>
          </p:cNvSpPr>
          <p:nvPr>
            <p:ph type="body" sz="quarter" idx="42" hasCustomPrompt="1"/>
          </p:nvPr>
        </p:nvSpPr>
        <p:spPr>
          <a:xfrm>
            <a:off x="303110" y="8908971"/>
            <a:ext cx="2063576" cy="164291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7" name="テキスト プレースホルダー 19"/>
          <p:cNvSpPr>
            <a:spLocks noGrp="1"/>
          </p:cNvSpPr>
          <p:nvPr>
            <p:ph type="body" sz="quarter" idx="34" hasCustomPrompt="1"/>
          </p:nvPr>
        </p:nvSpPr>
        <p:spPr>
          <a:xfrm>
            <a:off x="3907158" y="2161608"/>
            <a:ext cx="3652517" cy="1271622"/>
          </a:xfrm>
        </p:spPr>
        <p:txBody>
          <a:bodyPr>
            <a:noAutofit/>
          </a:bodyPr>
          <a:lstStyle>
            <a:lvl1pPr marL="0" indent="0" algn="ctr">
              <a:buNone/>
              <a:defRPr sz="3600" b="1" cap="none" spc="0">
                <a:ln>
                  <a:noFill/>
                </a:ln>
                <a:solidFill>
                  <a:schemeClr val="bg1"/>
                </a:solidFill>
                <a:effectLst>
                  <a:glow rad="203200">
                    <a:srgbClr val="EE8291"/>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イベント名を入れましょう</a:t>
            </a:r>
          </a:p>
        </p:txBody>
      </p:sp>
      <p:sp>
        <p:nvSpPr>
          <p:cNvPr id="28" name="テキスト プレースホルダー 19"/>
          <p:cNvSpPr>
            <a:spLocks noGrp="1"/>
          </p:cNvSpPr>
          <p:nvPr>
            <p:ph type="body" sz="quarter" idx="35" hasCustomPrompt="1"/>
          </p:nvPr>
        </p:nvSpPr>
        <p:spPr>
          <a:xfrm>
            <a:off x="4099896" y="3308063"/>
            <a:ext cx="3307569" cy="522780"/>
          </a:xfrm>
        </p:spPr>
        <p:txBody>
          <a:bodyPr>
            <a:noAutofit/>
          </a:bodyPr>
          <a:lstStyle>
            <a:lvl1pPr marL="0" indent="0" algn="ctr">
              <a:buNone/>
              <a:defRPr sz="2800" b="1" cap="none" spc="50">
                <a:ln w="9525" cmpd="sng">
                  <a:solidFill>
                    <a:srgbClr val="ED9DBA"/>
                  </a:solidFill>
                  <a:prstDash val="solid"/>
                </a:ln>
                <a:solidFill>
                  <a:srgbClr val="70AD47">
                    <a:tint val="1000"/>
                  </a:srgbClr>
                </a:solidFill>
                <a:effectLst>
                  <a:glow rad="63500">
                    <a:srgbClr val="EE8291">
                      <a:alpha val="80000"/>
                    </a:srgbClr>
                  </a:glo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ja-JP" dirty="0"/>
              <a:t>20XX.XX.XX</a:t>
            </a:r>
            <a:endParaRPr kumimoji="1" lang="ja-JP" altLang="en-US" dirty="0"/>
          </a:p>
        </p:txBody>
      </p:sp>
    </p:spTree>
    <p:extLst>
      <p:ext uri="{BB962C8B-B14F-4D97-AF65-F5344CB8AC3E}">
        <p14:creationId xmlns:p14="http://schemas.microsoft.com/office/powerpoint/2010/main" val="2376029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13" name="テキスト プレースホルダー 386"/>
          <p:cNvSpPr>
            <a:spLocks noGrp="1"/>
          </p:cNvSpPr>
          <p:nvPr>
            <p:ph type="body" sz="quarter" idx="32" hasCustomPrompt="1"/>
          </p:nvPr>
        </p:nvSpPr>
        <p:spPr>
          <a:xfrm>
            <a:off x="357228" y="7533127"/>
            <a:ext cx="4170636" cy="99836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8" name="図プレースホルダー 16"/>
          <p:cNvSpPr>
            <a:spLocks noGrp="1"/>
          </p:cNvSpPr>
          <p:nvPr>
            <p:ph type="pic" sz="quarter" idx="33" hasCustomPrompt="1"/>
          </p:nvPr>
        </p:nvSpPr>
        <p:spPr>
          <a:xfrm>
            <a:off x="4693039" y="7035571"/>
            <a:ext cx="2409572" cy="1495924"/>
          </a:xfrm>
          <a:prstGeom prst="roundRect">
            <a:avLst>
              <a:gd name="adj" fmla="val 5798"/>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324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1" name="テキスト プレースホルダー 19"/>
          <p:cNvSpPr>
            <a:spLocks noGrp="1"/>
          </p:cNvSpPr>
          <p:nvPr>
            <p:ph type="body" sz="quarter" idx="34" hasCustomPrompt="1"/>
          </p:nvPr>
        </p:nvSpPr>
        <p:spPr>
          <a:xfrm>
            <a:off x="553231" y="722883"/>
            <a:ext cx="6443936" cy="381000"/>
          </a:xfrm>
        </p:spPr>
        <p:txBody>
          <a:bodyPr>
            <a:prstTxWarp prst="textArchUp">
              <a:avLst/>
            </a:prstTxWarp>
            <a:noAutofit/>
          </a:bodyPr>
          <a:lstStyle>
            <a:lvl1pPr marL="0" indent="0" algn="ctr">
              <a:buNone/>
              <a:defRPr sz="3600" b="1" cap="none" spc="50">
                <a:ln w="9525" cmpd="sng">
                  <a:solidFill>
                    <a:schemeClr val="accent1"/>
                  </a:solidFill>
                  <a:prstDash val="solid"/>
                </a:ln>
                <a:solidFill>
                  <a:srgbClr val="70AD47">
                    <a:tint val="1000"/>
                  </a:srgbClr>
                </a:solidFill>
                <a:effectLst>
                  <a:glow rad="38100">
                    <a:schemeClr val="accent1">
                      <a:alpha val="80000"/>
                    </a:schemeClr>
                  </a:glow>
                  <a:outerShdw blurRad="50800" dist="38100" dir="5400000" algn="t" rotWithShape="0">
                    <a:prstClr val="black">
                      <a:alpha val="40000"/>
                    </a:prst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49" name="テキスト プレースホルダー 386"/>
          <p:cNvSpPr>
            <a:spLocks noGrp="1"/>
          </p:cNvSpPr>
          <p:nvPr>
            <p:ph type="body" sz="quarter" idx="36" hasCustomPrompt="1"/>
          </p:nvPr>
        </p:nvSpPr>
        <p:spPr>
          <a:xfrm>
            <a:off x="451783" y="9360142"/>
            <a:ext cx="2586731" cy="964957"/>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2" name="テキスト プレースホルダー 386"/>
          <p:cNvSpPr>
            <a:spLocks noGrp="1"/>
          </p:cNvSpPr>
          <p:nvPr>
            <p:ph type="body" sz="quarter" idx="37" hasCustomPrompt="1"/>
          </p:nvPr>
        </p:nvSpPr>
        <p:spPr>
          <a:xfrm>
            <a:off x="3658750" y="9398106"/>
            <a:ext cx="3443860" cy="1045298"/>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160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4" name="図プレースホルダー 16"/>
          <p:cNvSpPr>
            <a:spLocks noGrp="1"/>
          </p:cNvSpPr>
          <p:nvPr>
            <p:ph type="pic" sz="quarter" idx="39" hasCustomPrompt="1"/>
          </p:nvPr>
        </p:nvSpPr>
        <p:spPr>
          <a:xfrm>
            <a:off x="705560" y="2136847"/>
            <a:ext cx="1276561" cy="1601556"/>
          </a:xfrm>
          <a:blipFill dpi="0" rotWithShape="1">
            <a:blip r:embed="rId3"/>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55" name="テキスト プレースホルダー 386"/>
          <p:cNvSpPr>
            <a:spLocks noGrp="1"/>
          </p:cNvSpPr>
          <p:nvPr>
            <p:ph type="body" sz="quarter" idx="40" hasCustomPrompt="1"/>
          </p:nvPr>
        </p:nvSpPr>
        <p:spPr>
          <a:xfrm>
            <a:off x="2071882" y="2129427"/>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53" name="テキスト プレースホルダー 19"/>
          <p:cNvSpPr>
            <a:spLocks noGrp="1"/>
          </p:cNvSpPr>
          <p:nvPr>
            <p:ph type="body" sz="quarter" idx="38" hasCustomPrompt="1"/>
          </p:nvPr>
        </p:nvSpPr>
        <p:spPr>
          <a:xfrm>
            <a:off x="705561"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74" name="図プレースホルダー 16"/>
          <p:cNvSpPr>
            <a:spLocks noGrp="1"/>
          </p:cNvSpPr>
          <p:nvPr>
            <p:ph type="pic" sz="quarter" idx="41" hasCustomPrompt="1"/>
          </p:nvPr>
        </p:nvSpPr>
        <p:spPr>
          <a:xfrm>
            <a:off x="2190582" y="4738241"/>
            <a:ext cx="1276561" cy="1601556"/>
          </a:xfrm>
          <a:blipFill dpi="0" rotWithShape="1">
            <a:blip r:embed="rId4"/>
            <a:srcRect/>
            <a:tile tx="0" ty="0" sx="100000" sy="100000" flip="none" algn="ctr"/>
          </a:blipFill>
        </p:spPr>
        <p:txBody>
          <a:bodyPr tIns="43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75" name="テキスト プレースホルダー 386"/>
          <p:cNvSpPr>
            <a:spLocks noGrp="1"/>
          </p:cNvSpPr>
          <p:nvPr>
            <p:ph type="body" sz="quarter" idx="42" hasCustomPrompt="1"/>
          </p:nvPr>
        </p:nvSpPr>
        <p:spPr>
          <a:xfrm>
            <a:off x="705560" y="4730821"/>
            <a:ext cx="1407341" cy="161003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92" name="テキスト プレースホルダー 19"/>
          <p:cNvSpPr>
            <a:spLocks noGrp="1"/>
          </p:cNvSpPr>
          <p:nvPr>
            <p:ph type="body" sz="quarter" idx="43" hasCustomPrompt="1"/>
          </p:nvPr>
        </p:nvSpPr>
        <p:spPr>
          <a:xfrm>
            <a:off x="705561" y="4367829"/>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09" name="テキスト プレースホルダー 19"/>
          <p:cNvSpPr>
            <a:spLocks noGrp="1"/>
          </p:cNvSpPr>
          <p:nvPr>
            <p:ph type="body" sz="quarter" idx="44" hasCustomPrompt="1"/>
          </p:nvPr>
        </p:nvSpPr>
        <p:spPr>
          <a:xfrm>
            <a:off x="4028009" y="1766435"/>
            <a:ext cx="2773662" cy="381000"/>
          </a:xfrm>
        </p:spPr>
        <p:txBody>
          <a:bodyPr>
            <a:noAutofit/>
          </a:bodyPr>
          <a:lstStyle>
            <a:lvl1pPr marL="0" indent="0" algn="ctr">
              <a:buNone/>
              <a:defRPr sz="1600" b="1">
                <a:solidFill>
                  <a:srgbClr val="462300"/>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110" name="図プレースホルダー 16"/>
          <p:cNvSpPr>
            <a:spLocks noGrp="1"/>
          </p:cNvSpPr>
          <p:nvPr>
            <p:ph type="pic" sz="quarter" idx="45" hasCustomPrompt="1"/>
          </p:nvPr>
        </p:nvSpPr>
        <p:spPr>
          <a:xfrm>
            <a:off x="4012603" y="2136846"/>
            <a:ext cx="2815510" cy="1977953"/>
          </a:xfrm>
          <a:blipFill dpi="0" rotWithShape="1">
            <a:blip r:embed="rId5"/>
            <a:srcRect/>
            <a:tile tx="0" ty="0" sx="100000" sy="100000" flip="none" algn="ctr"/>
          </a:blipFill>
        </p:spPr>
        <p:txBody>
          <a:bodyPr tIns="576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1" name="テキスト プレースホルダー 386"/>
          <p:cNvSpPr>
            <a:spLocks noGrp="1"/>
          </p:cNvSpPr>
          <p:nvPr>
            <p:ph type="body" sz="quarter" idx="46" hasCustomPrompt="1"/>
          </p:nvPr>
        </p:nvSpPr>
        <p:spPr>
          <a:xfrm>
            <a:off x="4008719" y="4222286"/>
            <a:ext cx="2819394"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120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112" name="図プレースホルダー 16"/>
          <p:cNvSpPr>
            <a:spLocks noGrp="1"/>
          </p:cNvSpPr>
          <p:nvPr>
            <p:ph type="pic" sz="quarter" idx="47" hasCustomPrompt="1"/>
          </p:nvPr>
        </p:nvSpPr>
        <p:spPr>
          <a:xfrm>
            <a:off x="4006620" y="5181600"/>
            <a:ext cx="1197485" cy="1197485"/>
          </a:xfrm>
          <a:prstGeom prst="ellipse">
            <a:avLst/>
          </a:prstGeom>
          <a:blipFill dpi="0" rotWithShape="1">
            <a:blip r:embed="rId2" cstate="print">
              <a:extLst>
                <a:ext uri="{28A0092B-C50C-407E-A947-70E740481C1C}">
                  <a14:useLocalDpi xmlns:a14="http://schemas.microsoft.com/office/drawing/2010/main"/>
                </a:ext>
              </a:extLst>
            </a:blip>
            <a:srcRect/>
            <a:tile tx="0" ty="0" sx="100000" sy="100000" flip="none" algn="ctr"/>
          </a:blipFill>
        </p:spPr>
        <p:txBody>
          <a:bodyPr tIns="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13" name="テキスト プレースホルダー 386"/>
          <p:cNvSpPr>
            <a:spLocks noGrp="1"/>
          </p:cNvSpPr>
          <p:nvPr>
            <p:ph type="body" sz="quarter" idx="48" hasCustomPrompt="1"/>
          </p:nvPr>
        </p:nvSpPr>
        <p:spPr>
          <a:xfrm>
            <a:off x="5251231" y="5359402"/>
            <a:ext cx="1576882" cy="959314"/>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9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45" name="テキスト プレースホルダー 19"/>
          <p:cNvSpPr>
            <a:spLocks noGrp="1"/>
          </p:cNvSpPr>
          <p:nvPr>
            <p:ph type="body" sz="quarter" idx="49" hasCustomPrompt="1"/>
          </p:nvPr>
        </p:nvSpPr>
        <p:spPr>
          <a:xfrm>
            <a:off x="3729059" y="9070040"/>
            <a:ext cx="2062142" cy="381000"/>
          </a:xfrm>
        </p:spPr>
        <p:txBody>
          <a:bodyPr>
            <a:noAutofit/>
          </a:bodyPr>
          <a:lstStyle>
            <a:lvl1pPr marL="0" indent="0" algn="l">
              <a:buNone/>
              <a:defRPr sz="1200" b="1">
                <a:solidFill>
                  <a:schemeClr val="bg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381" name="テキスト プレースホルダー 19"/>
          <p:cNvSpPr>
            <a:spLocks noGrp="1"/>
          </p:cNvSpPr>
          <p:nvPr>
            <p:ph type="body" sz="quarter" idx="30" hasCustomPrompt="1"/>
          </p:nvPr>
        </p:nvSpPr>
        <p:spPr>
          <a:xfrm>
            <a:off x="357228" y="7071445"/>
            <a:ext cx="4170636" cy="499915"/>
          </a:xfrm>
        </p:spPr>
        <p:txBody>
          <a:bodyPr>
            <a:noAutofit/>
          </a:bodyPr>
          <a:lstStyle>
            <a:lvl1pPr marL="0" indent="0">
              <a:buNone/>
              <a:defRPr sz="2400" b="1" cap="none" spc="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
        <p:nvSpPr>
          <p:cNvPr id="228" name="テキスト プレースホルダー 386"/>
          <p:cNvSpPr>
            <a:spLocks noGrp="1"/>
          </p:cNvSpPr>
          <p:nvPr>
            <p:ph type="body" sz="quarter" idx="50" hasCustomPrompt="1"/>
          </p:nvPr>
        </p:nvSpPr>
        <p:spPr>
          <a:xfrm>
            <a:off x="553231" y="1053083"/>
            <a:ext cx="6443936" cy="576645"/>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5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82</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a:t>
            </a:r>
            <a:endParaRPr kumimoji="1" lang="ja-JP" altLang="en-US" dirty="0"/>
          </a:p>
        </p:txBody>
      </p:sp>
      <p:sp>
        <p:nvSpPr>
          <p:cNvPr id="23" name="テキスト プレースホルダー 19"/>
          <p:cNvSpPr>
            <a:spLocks noGrp="1"/>
          </p:cNvSpPr>
          <p:nvPr>
            <p:ph type="body" sz="quarter" idx="56" hasCustomPrompt="1"/>
          </p:nvPr>
        </p:nvSpPr>
        <p:spPr>
          <a:xfrm>
            <a:off x="418681" y="9054534"/>
            <a:ext cx="2794248" cy="406671"/>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タイトルを入れましょう</a:t>
            </a:r>
          </a:p>
        </p:txBody>
      </p:sp>
    </p:spTree>
    <p:extLst>
      <p:ext uri="{BB962C8B-B14F-4D97-AF65-F5344CB8AC3E}">
        <p14:creationId xmlns:p14="http://schemas.microsoft.com/office/powerpoint/2010/main" val="2260750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つのコンテンツ">
    <p:spTree>
      <p:nvGrpSpPr>
        <p:cNvPr id="1" name=""/>
        <p:cNvGrpSpPr/>
        <p:nvPr/>
      </p:nvGrpSpPr>
      <p:grpSpPr>
        <a:xfrm>
          <a:off x="0" y="0"/>
          <a:ext cx="0" cy="0"/>
          <a:chOff x="0" y="0"/>
          <a:chExt cx="0" cy="0"/>
        </a:xfrm>
      </p:grpSpPr>
      <p:sp>
        <p:nvSpPr>
          <p:cNvPr id="8" name="図プレースホルダー 16"/>
          <p:cNvSpPr>
            <a:spLocks noGrp="1"/>
          </p:cNvSpPr>
          <p:nvPr>
            <p:ph type="pic" sz="quarter" idx="29" hasCustomPrompt="1"/>
          </p:nvPr>
        </p:nvSpPr>
        <p:spPr>
          <a:xfrm>
            <a:off x="4451862" y="1218833"/>
            <a:ext cx="1657591" cy="1854200"/>
          </a:xfrm>
          <a:prstGeom prst="ellipse">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9" name="縦書きテキスト プレースホルダー 29"/>
          <p:cNvSpPr>
            <a:spLocks noGrp="1"/>
          </p:cNvSpPr>
          <p:nvPr>
            <p:ph type="body" orient="vert" sz="quarter" idx="58" hasCustomPrompt="1"/>
          </p:nvPr>
        </p:nvSpPr>
        <p:spPr>
          <a:xfrm>
            <a:off x="6565436" y="1214072"/>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3" name="縦書きテキスト プレースホルダー 2"/>
          <p:cNvSpPr>
            <a:spLocks noGrp="1"/>
          </p:cNvSpPr>
          <p:nvPr>
            <p:ph type="body" orient="vert" sz="quarter" idx="60" hasCustomPrompt="1"/>
          </p:nvPr>
        </p:nvSpPr>
        <p:spPr>
          <a:xfrm>
            <a:off x="6133636" y="1214071"/>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学校長　鈴木健太</a:t>
            </a:r>
          </a:p>
        </p:txBody>
      </p:sp>
      <p:sp>
        <p:nvSpPr>
          <p:cNvPr id="7" name="縦書きテキスト プレースホルダー 29"/>
          <p:cNvSpPr>
            <a:spLocks noGrp="1"/>
          </p:cNvSpPr>
          <p:nvPr>
            <p:ph type="body" orient="vert" sz="quarter" idx="61" hasCustomPrompt="1"/>
          </p:nvPr>
        </p:nvSpPr>
        <p:spPr>
          <a:xfrm>
            <a:off x="217115" y="1199785"/>
            <a:ext cx="4103819" cy="1924075"/>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15" name="図プレースホルダー 16"/>
          <p:cNvSpPr>
            <a:spLocks noGrp="1"/>
          </p:cNvSpPr>
          <p:nvPr>
            <p:ph type="pic" sz="quarter" idx="66" hasCustomPrompt="1"/>
          </p:nvPr>
        </p:nvSpPr>
        <p:spPr>
          <a:xfrm>
            <a:off x="278551" y="3873130"/>
            <a:ext cx="3565055" cy="2000950"/>
          </a:xfrm>
          <a:prstGeom prst="rect">
            <a:avLst/>
          </a:prstGeom>
          <a:blipFill dpi="0" rotWithShape="1">
            <a:blip r:embed="rId3"/>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16" name="テキスト プレースホルダー 14"/>
          <p:cNvSpPr>
            <a:spLocks noGrp="1"/>
          </p:cNvSpPr>
          <p:nvPr>
            <p:ph type="body" sz="quarter" idx="14" hasCustomPrompt="1"/>
          </p:nvPr>
        </p:nvSpPr>
        <p:spPr>
          <a:xfrm>
            <a:off x="368300" y="3473783"/>
            <a:ext cx="6827967"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新しく就任された先生方の紹介</a:t>
            </a:r>
          </a:p>
        </p:txBody>
      </p:sp>
      <p:sp>
        <p:nvSpPr>
          <p:cNvPr id="19" name="テキスト プレースホルダー 386"/>
          <p:cNvSpPr>
            <a:spLocks noGrp="1"/>
          </p:cNvSpPr>
          <p:nvPr>
            <p:ph type="body" sz="quarter" idx="52" hasCustomPrompt="1"/>
          </p:nvPr>
        </p:nvSpPr>
        <p:spPr>
          <a:xfrm>
            <a:off x="4229100" y="4025529"/>
            <a:ext cx="2967167" cy="193675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3" name="図プレースホルダー 16"/>
          <p:cNvSpPr>
            <a:spLocks noGrp="1"/>
          </p:cNvSpPr>
          <p:nvPr>
            <p:ph type="pic" sz="quarter" idx="67" hasCustomPrompt="1"/>
          </p:nvPr>
        </p:nvSpPr>
        <p:spPr>
          <a:xfrm>
            <a:off x="4451862" y="8340021"/>
            <a:ext cx="1657591" cy="1854200"/>
          </a:xfrm>
          <a:prstGeom prst="ellipse">
            <a:avLst/>
          </a:prstGeom>
          <a:blipFill dpi="0" rotWithShape="1">
            <a:blip r:embed="rId4" cstate="print">
              <a:extLst>
                <a:ext uri="{28A0092B-C50C-407E-A947-70E740481C1C}">
                  <a14:useLocalDpi xmlns:a14="http://schemas.microsoft.com/office/drawing/2010/main"/>
                </a:ext>
              </a:extLst>
            </a:blip>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4" name="縦書きテキスト プレースホルダー 29"/>
          <p:cNvSpPr>
            <a:spLocks noGrp="1"/>
          </p:cNvSpPr>
          <p:nvPr>
            <p:ph type="body" orient="vert" sz="quarter" idx="68" hasCustomPrompt="1"/>
          </p:nvPr>
        </p:nvSpPr>
        <p:spPr>
          <a:xfrm>
            <a:off x="6565436" y="8335260"/>
            <a:ext cx="587395" cy="1854200"/>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6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ja-JP" altLang="en-US" dirty="0"/>
              <a:t>タイトルを入れる</a:t>
            </a:r>
          </a:p>
        </p:txBody>
      </p:sp>
      <p:sp>
        <p:nvSpPr>
          <p:cNvPr id="25" name="縦書きテキスト プレースホルダー 2"/>
          <p:cNvSpPr>
            <a:spLocks noGrp="1"/>
          </p:cNvSpPr>
          <p:nvPr>
            <p:ph type="body" orient="vert" sz="quarter" idx="69" hasCustomPrompt="1"/>
          </p:nvPr>
        </p:nvSpPr>
        <p:spPr>
          <a:xfrm>
            <a:off x="6133636" y="8335259"/>
            <a:ext cx="571500" cy="1854200"/>
          </a:xfrm>
        </p:spPr>
        <p:txBody>
          <a:bodyPr vert="eaVert">
            <a:normAutofit/>
          </a:bodyPr>
          <a:lstStyle>
            <a:lvl1pPr marL="0" indent="0" algn="r">
              <a:buNone/>
              <a:defRPr sz="1400" b="1">
                <a:solidFill>
                  <a:schemeClr val="accent2">
                    <a:lumMod val="50000"/>
                  </a:schemeClr>
                </a:solidFill>
                <a:latin typeface="メイリオ" panose="020B0604030504040204" pitchFamily="50" charset="-128"/>
                <a:ea typeface="メイリオ" panose="020B0604030504040204" pitchFamily="50" charset="-128"/>
                <a:cs typeface="メイリオ" panose="020B0604030504040204" pitchFamily="50" charset="-128"/>
              </a:defRPr>
            </a:lvl1pPr>
            <a:lvl2pPr algn="r">
              <a:defRPr/>
            </a:lvl2pPr>
            <a:lvl3pPr algn="r">
              <a:defRPr/>
            </a:lvl3pPr>
            <a:lvl4pPr algn="r">
              <a:defRPr/>
            </a:lvl4pPr>
            <a:lvl5pPr algn="r">
              <a:defRPr/>
            </a:lvl5pPr>
          </a:lstStyle>
          <a:p>
            <a:pPr lvl="0"/>
            <a:r>
              <a:rPr kumimoji="1" lang="ja-JP" altLang="en-US" dirty="0"/>
              <a:t>会長　舞黒 そう太</a:t>
            </a:r>
          </a:p>
        </p:txBody>
      </p:sp>
      <p:sp>
        <p:nvSpPr>
          <p:cNvPr id="26" name="縦書きテキスト プレースホルダー 29"/>
          <p:cNvSpPr>
            <a:spLocks noGrp="1"/>
          </p:cNvSpPr>
          <p:nvPr>
            <p:ph type="body" orient="vert" sz="quarter" idx="70" hasCustomPrompt="1"/>
          </p:nvPr>
        </p:nvSpPr>
        <p:spPr>
          <a:xfrm>
            <a:off x="217115" y="8320974"/>
            <a:ext cx="4103819" cy="1933476"/>
          </a:xfrm>
        </p:spPr>
        <p:txBody>
          <a:bodyPr vert="eaVert">
            <a:normAutofit/>
          </a:bodyPr>
          <a:lstStyle>
            <a:lvl1pPr marL="0" marR="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sz="1100" baseline="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r>
              <a:rPr kumimoji="1" lang="en-US" altLang="ja-JP" dirty="0"/>
              <a:t>2 8 8</a:t>
            </a:r>
            <a:r>
              <a:rPr kumimoji="1" lang="ja-JP" altLang="en-US" dirty="0"/>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a:p>
            <a:pPr marL="0" marR="0" lvl="0" indent="0" algn="l" defTabSz="755934" rtl="0" eaLnBrk="1" fontAlgn="auto" latinLnBrk="0" hangingPunct="1">
              <a:lnSpc>
                <a:spcPct val="90000"/>
              </a:lnSpc>
              <a:spcBef>
                <a:spcPts val="827"/>
              </a:spcBef>
              <a:spcAft>
                <a:spcPts val="0"/>
              </a:spcAft>
              <a:buClrTx/>
              <a:buSzTx/>
              <a:buFont typeface="Arial" panose="020B0604020202020204" pitchFamily="34" charset="0"/>
              <a:buNone/>
              <a:tabLst/>
              <a:defRPr/>
            </a:pPr>
            <a:endParaRPr kumimoji="1" lang="ja-JP" altLang="en-US" dirty="0"/>
          </a:p>
        </p:txBody>
      </p:sp>
      <p:sp>
        <p:nvSpPr>
          <p:cNvPr id="27" name="図プレースホルダー 16"/>
          <p:cNvSpPr>
            <a:spLocks noGrp="1"/>
          </p:cNvSpPr>
          <p:nvPr>
            <p:ph type="pic" sz="quarter" idx="71" hasCustomPrompt="1"/>
          </p:nvPr>
        </p:nvSpPr>
        <p:spPr>
          <a:xfrm>
            <a:off x="4074442" y="6149601"/>
            <a:ext cx="3187927" cy="1856315"/>
          </a:xfrm>
          <a:prstGeom prst="rect">
            <a:avLst/>
          </a:prstGeom>
          <a:blipFill dpi="0" rotWithShape="1">
            <a:blip r:embed="rId2"/>
            <a:srcRect/>
            <a:tile tx="0" ty="0" sx="100000" sy="100000" flip="none" algn="ctr"/>
          </a:blipFill>
        </p:spPr>
        <p:txBody>
          <a:bodyPr tIns="360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34" name="テキスト プレースホルダー 14"/>
          <p:cNvSpPr>
            <a:spLocks noGrp="1"/>
          </p:cNvSpPr>
          <p:nvPr>
            <p:ph type="body" sz="quarter" idx="73" hasCustomPrompt="1"/>
          </p:nvPr>
        </p:nvSpPr>
        <p:spPr>
          <a:xfrm>
            <a:off x="241029" y="6213102"/>
            <a:ext cx="3602578" cy="442710"/>
          </a:xfrm>
        </p:spPr>
        <p:txBody>
          <a:bodyPr>
            <a:normAutofit/>
          </a:bodyPr>
          <a:lstStyle>
            <a:lvl1pPr marL="0" indent="0" algn="ctr">
              <a:buNone/>
              <a:defRPr sz="2000" b="1" cap="none" spc="0">
                <a:ln w="9525">
                  <a:noFill/>
                  <a:prstDash val="solid"/>
                </a:ln>
                <a:solidFill>
                  <a:schemeClr val="bg1"/>
                </a:solidFill>
                <a:effectLst>
                  <a:outerShdw blurRad="12700" dist="38100" dir="2700000" algn="tl" rotWithShape="0">
                    <a:schemeClr val="bg1">
                      <a:lumMod val="50000"/>
                    </a:schemeClr>
                  </a:outerShdw>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en-US" altLang="zh-TW" dirty="0"/>
              <a:t>PTA</a:t>
            </a:r>
            <a:r>
              <a:rPr kumimoji="1" lang="zh-TW" altLang="en-US" dirty="0"/>
              <a:t>役員紹介</a:t>
            </a:r>
          </a:p>
        </p:txBody>
      </p:sp>
      <p:sp>
        <p:nvSpPr>
          <p:cNvPr id="39" name="テキスト プレースホルダー 386"/>
          <p:cNvSpPr>
            <a:spLocks noGrp="1"/>
          </p:cNvSpPr>
          <p:nvPr>
            <p:ph type="body" sz="quarter" idx="74" hasCustomPrompt="1"/>
          </p:nvPr>
        </p:nvSpPr>
        <p:spPr>
          <a:xfrm>
            <a:off x="217115" y="6722498"/>
            <a:ext cx="3626492" cy="1344810"/>
          </a:xfrm>
        </p:spPr>
        <p:txBody>
          <a:bodyPr>
            <a:norm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200" b="0">
                <a:solidFill>
                  <a:schemeClr val="tx1"/>
                </a:solidFill>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130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30" name="テキスト プレースホルダー 14"/>
          <p:cNvSpPr>
            <a:spLocks noGrp="1"/>
          </p:cNvSpPr>
          <p:nvPr>
            <p:ph type="body" sz="quarter" idx="76" hasCustomPrompt="1"/>
          </p:nvPr>
        </p:nvSpPr>
        <p:spPr>
          <a:xfrm>
            <a:off x="2241552" y="334112"/>
            <a:ext cx="5020817" cy="482036"/>
          </a:xfrm>
        </p:spPr>
        <p:txBody>
          <a:bodyPr>
            <a:normAutofit/>
          </a:bodyPr>
          <a:lstStyle>
            <a:lvl1pPr marL="0" indent="0" algn="l">
              <a:buNone/>
              <a:defRPr sz="2400" b="1" cap="none" spc="0">
                <a:ln w="9525">
                  <a:noFill/>
                  <a:prstDash val="solid"/>
                </a:ln>
                <a:solidFill>
                  <a:schemeClr val="accent2">
                    <a:lumMod val="50000"/>
                  </a:schemeClr>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ここにスローガンを入れましょう</a:t>
            </a:r>
            <a:endParaRPr kumimoji="1" lang="zh-TW" altLang="en-US" dirty="0"/>
          </a:p>
        </p:txBody>
      </p:sp>
      <p:sp>
        <p:nvSpPr>
          <p:cNvPr id="28" name="テキスト プレースホルダー 14"/>
          <p:cNvSpPr>
            <a:spLocks noGrp="1"/>
          </p:cNvSpPr>
          <p:nvPr>
            <p:ph type="body" sz="quarter" idx="75" hasCustomPrompt="1"/>
          </p:nvPr>
        </p:nvSpPr>
        <p:spPr>
          <a:xfrm>
            <a:off x="278551" y="276078"/>
            <a:ext cx="1444897" cy="614675"/>
          </a:xfrm>
        </p:spPr>
        <p:txBody>
          <a:bodyPr>
            <a:normAutofit/>
          </a:bodyPr>
          <a:lstStyle>
            <a:lvl1pPr marL="0" indent="0" algn="ctr">
              <a:buNone/>
              <a:defRPr sz="1600" b="1" cap="none" spc="0">
                <a:ln w="9525">
                  <a:noFill/>
                  <a:prstDash val="solid"/>
                </a:ln>
                <a:solidFill>
                  <a:schemeClr val="bg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en-US" altLang="zh-TW" dirty="0"/>
              <a:t>00</a:t>
            </a:r>
            <a:r>
              <a:rPr kumimoji="1" lang="zh-TW" altLang="en-US" dirty="0"/>
              <a:t>年度 </a:t>
            </a:r>
            <a:r>
              <a:rPr kumimoji="1" lang="ja-JP" altLang="en-US" dirty="0"/>
              <a:t>　　　　　スローガン</a:t>
            </a:r>
            <a:endParaRPr kumimoji="1" lang="zh-TW" altLang="en-US" dirty="0"/>
          </a:p>
        </p:txBody>
      </p:sp>
    </p:spTree>
    <p:extLst>
      <p:ext uri="{BB962C8B-B14F-4D97-AF65-F5344CB8AC3E}">
        <p14:creationId xmlns:p14="http://schemas.microsoft.com/office/powerpoint/2010/main" val="4223022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比較">
    <p:spTree>
      <p:nvGrpSpPr>
        <p:cNvPr id="1" name=""/>
        <p:cNvGrpSpPr/>
        <p:nvPr/>
      </p:nvGrpSpPr>
      <p:grpSpPr>
        <a:xfrm>
          <a:off x="0" y="0"/>
          <a:ext cx="0" cy="0"/>
          <a:chOff x="0" y="0"/>
          <a:chExt cx="0" cy="0"/>
        </a:xfrm>
      </p:grpSpPr>
      <p:sp>
        <p:nvSpPr>
          <p:cNvPr id="20" name="テキスト プレースホルダー 386"/>
          <p:cNvSpPr>
            <a:spLocks noGrp="1"/>
          </p:cNvSpPr>
          <p:nvPr>
            <p:ph type="body" sz="quarter" idx="55" hasCustomPrompt="1"/>
          </p:nvPr>
        </p:nvSpPr>
        <p:spPr>
          <a:xfrm>
            <a:off x="3070446" y="8832725"/>
            <a:ext cx="2047651" cy="1587625"/>
          </a:xfrm>
        </p:spPr>
        <p:txBody>
          <a:bodyPr>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sz="100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100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p:txBody>
      </p:sp>
      <p:sp>
        <p:nvSpPr>
          <p:cNvPr id="21" name="図プレースホルダー 16"/>
          <p:cNvSpPr>
            <a:spLocks noGrp="1"/>
          </p:cNvSpPr>
          <p:nvPr>
            <p:ph type="pic" sz="quarter" idx="45" hasCustomPrompt="1"/>
          </p:nvPr>
        </p:nvSpPr>
        <p:spPr>
          <a:xfrm>
            <a:off x="5245096" y="7934984"/>
            <a:ext cx="1706962" cy="2272897"/>
          </a:xfrm>
          <a:prstGeom prst="rect">
            <a:avLst/>
          </a:prstGeom>
          <a:blipFill dpi="0" rotWithShape="1">
            <a:blip r:embed="rId2"/>
            <a:srcRect/>
            <a:tile tx="0" ty="0" sx="100000" sy="100000" flip="none" algn="ctr"/>
          </a:blipFill>
        </p:spPr>
        <p:txBody>
          <a:bodyPr tIns="612000">
            <a:normAutofit/>
          </a:bodyPr>
          <a:lstStyle>
            <a:lvl1pPr marL="0" indent="0" algn="ctr">
              <a:buNone/>
              <a:defRPr sz="1100">
                <a:solidFill>
                  <a:srgbClr val="FF000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a:t>写真を追加する</a:t>
            </a:r>
          </a:p>
        </p:txBody>
      </p:sp>
      <p:sp>
        <p:nvSpPr>
          <p:cNvPr id="23" name="テキスト プレースホルダー 19"/>
          <p:cNvSpPr>
            <a:spLocks noGrp="1"/>
          </p:cNvSpPr>
          <p:nvPr>
            <p:ph type="body" sz="quarter" idx="51" hasCustomPrompt="1"/>
          </p:nvPr>
        </p:nvSpPr>
        <p:spPr>
          <a:xfrm>
            <a:off x="2982073" y="8024695"/>
            <a:ext cx="2136024" cy="736448"/>
          </a:xfrm>
        </p:spPr>
        <p:txBody>
          <a:bodyPr>
            <a:noAutofit/>
          </a:bodyPr>
          <a:lstStyle>
            <a:lvl1pPr marL="0" indent="0" algn="l">
              <a:buNone/>
              <a:defRPr sz="1800" b="1" cap="none" spc="0">
                <a:ln w="6350">
                  <a:solidFill>
                    <a:schemeClr val="bg1"/>
                  </a:solidFill>
                </a:ln>
                <a:solidFill>
                  <a:schemeClr val="tx1"/>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6" name="テキスト プレースホルダー 19"/>
          <p:cNvSpPr>
            <a:spLocks noGrp="1"/>
          </p:cNvSpPr>
          <p:nvPr>
            <p:ph type="body" sz="quarter" idx="56" hasCustomPrompt="1"/>
          </p:nvPr>
        </p:nvSpPr>
        <p:spPr>
          <a:xfrm>
            <a:off x="388901" y="7821584"/>
            <a:ext cx="2191906" cy="662016"/>
          </a:xfrm>
          <a:noFill/>
        </p:spPr>
        <p:txBody>
          <a:bodyPr>
            <a:noAutofit/>
          </a:bodyPr>
          <a:lstStyle>
            <a:lvl1pPr marL="0" indent="0" algn="l">
              <a:buNone/>
              <a:defRPr sz="1800" b="1" cap="none" spc="0">
                <a:ln w="6350">
                  <a:noFill/>
                </a:ln>
                <a:solidFill>
                  <a:srgbClr val="2E75B6"/>
                </a:soli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ここにタイトルを入れましょう</a:t>
            </a:r>
          </a:p>
        </p:txBody>
      </p:sp>
      <p:sp>
        <p:nvSpPr>
          <p:cNvPr id="29" name="テキスト プレースホルダー 386"/>
          <p:cNvSpPr>
            <a:spLocks noGrp="1"/>
          </p:cNvSpPr>
          <p:nvPr>
            <p:ph type="body" sz="quarter" idx="52" hasCustomPrompt="1"/>
          </p:nvPr>
        </p:nvSpPr>
        <p:spPr>
          <a:xfrm>
            <a:off x="388902" y="8483600"/>
            <a:ext cx="2191906" cy="1936750"/>
          </a:xfrm>
        </p:spPr>
        <p:txBody>
          <a:bodyPr vert="horz" lIns="91440" tIns="45720" rIns="91440" bIns="45720" rtlCol="0">
            <a:noAutofit/>
          </a:bodyPr>
          <a:lstStyle>
            <a:lvl1pPr marL="0" marR="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lang="ja-JP" altLang="en-US" sz="1050" dirty="0" smtClean="0">
                <a:latin typeface="メイリオ" panose="020B0604030504040204" pitchFamily="50" charset="-128"/>
                <a:ea typeface="メイリオ" panose="020B0604030504040204" pitchFamily="50" charset="-128"/>
                <a:cs typeface="メイリオ" panose="020B0604030504040204" pitchFamily="50" charset="-128"/>
              </a:defRPr>
            </a:lvl1pPr>
          </a:lstStyle>
          <a:p>
            <a:pPr marL="0" marR="0" lvl="0" indent="0" algn="l" defTabSz="1007943" rtl="0" eaLnBrk="1" fontAlgn="auto" latinLnBrk="0" hangingPunct="1">
              <a:lnSpc>
                <a:spcPct val="90000"/>
              </a:lnSpc>
              <a:spcBef>
                <a:spcPts val="1102"/>
              </a:spcBef>
              <a:spcAft>
                <a:spcPts val="0"/>
              </a:spcAft>
              <a:buClrTx/>
              <a:buSzTx/>
              <a:buFont typeface="Arial" panose="020B0604020202020204" pitchFamily="34" charset="0"/>
              <a:buNone/>
              <a:tabLst/>
              <a:defRPr/>
            </a:pPr>
            <a:r>
              <a:rPr kumimoji="1" lang="en-US" altLang="ja-JP" dirty="0">
                <a:latin typeface="メイリオ" panose="020B0604030504040204" pitchFamily="50" charset="-128"/>
                <a:ea typeface="メイリオ" panose="020B0604030504040204" pitchFamily="50" charset="-128"/>
                <a:cs typeface="メイリオ" panose="020B0604030504040204" pitchFamily="50" charset="-128"/>
              </a:rPr>
              <a:t>150</a:t>
            </a:r>
            <a:r>
              <a:rPr kumimoji="1" lang="ja-JP" altLang="en-US" dirty="0">
                <a:latin typeface="メイリオ" panose="020B0604030504040204" pitchFamily="50" charset="-128"/>
                <a:ea typeface="メイリオ" panose="020B0604030504040204" pitchFamily="50" charset="-128"/>
                <a:cs typeface="メイリオ" panose="020B0604030504040204" pitchFamily="50" charset="-128"/>
              </a:rPr>
              <a:t>文字程度：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ここに文章を入れましょう</a:t>
            </a:r>
            <a:endParaRPr kumimoji="1" lang="ja-JP" altLang="en-US" dirty="0"/>
          </a:p>
          <a:p>
            <a:pPr marL="0" marR="0" lvl="0" indent="0" defTabSz="1007943" fontAlgn="auto">
              <a:spcBef>
                <a:spcPts val="1102"/>
              </a:spcBef>
              <a:spcAft>
                <a:spcPts val="0"/>
              </a:spcAft>
              <a:buClrTx/>
              <a:buSzTx/>
              <a:buNone/>
              <a:tabLst/>
            </a:pPr>
            <a:endParaRPr kumimoji="1" lang="ja-JP" altLang="en-US" dirty="0"/>
          </a:p>
        </p:txBody>
      </p:sp>
      <p:sp>
        <p:nvSpPr>
          <p:cNvPr id="30" name="テキスト プレースホルダー 19"/>
          <p:cNvSpPr>
            <a:spLocks noGrp="1"/>
          </p:cNvSpPr>
          <p:nvPr>
            <p:ph type="body" sz="quarter" idx="34" hasCustomPrompt="1"/>
          </p:nvPr>
        </p:nvSpPr>
        <p:spPr>
          <a:xfrm>
            <a:off x="2296835" y="416440"/>
            <a:ext cx="4561523" cy="831789"/>
          </a:xfrm>
        </p:spPr>
        <p:txBody>
          <a:bodyPr>
            <a:noAutofit/>
          </a:bodyPr>
          <a:lstStyle>
            <a:lvl1pPr marL="0" indent="0" algn="l">
              <a:buNone/>
              <a:defRPr sz="4400" b="1" cap="none" spc="0">
                <a:ln w="12700" cmpd="sng">
                  <a:solidFill>
                    <a:schemeClr val="bg1"/>
                  </a:solidFill>
                  <a:prstDash val="solid"/>
                </a:ln>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effectLst/>
                <a:latin typeface="メイリオ" panose="020B0604030504040204" pitchFamily="50" charset="-128"/>
                <a:ea typeface="メイリオ" panose="020B0604030504040204" pitchFamily="50" charset="-128"/>
                <a:cs typeface="メイリオ" panose="020B0604030504040204" pitchFamily="50" charset="-128"/>
              </a:defRPr>
            </a:lvl1pPr>
          </a:lstStyle>
          <a:p>
            <a:pPr lvl="0"/>
            <a:r>
              <a:rPr kumimoji="1" lang="ja-JP" altLang="en-US" dirty="0"/>
              <a:t>行事のご案内</a:t>
            </a:r>
          </a:p>
        </p:txBody>
      </p:sp>
      <p:sp>
        <p:nvSpPr>
          <p:cNvPr id="33" name="テキスト プレースホルダー 19"/>
          <p:cNvSpPr>
            <a:spLocks noGrp="1"/>
          </p:cNvSpPr>
          <p:nvPr>
            <p:ph type="body" sz="quarter" idx="57" hasCustomPrompt="1"/>
          </p:nvPr>
        </p:nvSpPr>
        <p:spPr>
          <a:xfrm>
            <a:off x="95222" y="85134"/>
            <a:ext cx="1562259" cy="1264695"/>
          </a:xfrm>
          <a:effectLst>
            <a:outerShdw blurRad="50800" dist="38100" dir="2700000" algn="tl" rotWithShape="0">
              <a:prstClr val="black">
                <a:alpha val="40000"/>
              </a:prstClr>
            </a:outerShdw>
          </a:effectLst>
        </p:spPr>
        <p:txBody>
          <a:bodyPr>
            <a:noAutofit/>
          </a:bodyPr>
          <a:lstStyle>
            <a:lvl1pPr marL="0" indent="0" algn="ctr">
              <a:buNone/>
              <a:defRPr sz="8000" b="1" cap="none" spc="0">
                <a:ln w="12700" cmpd="sng">
                  <a:noFill/>
                  <a:prstDash val="solid"/>
                </a:ln>
                <a:solidFill>
                  <a:schemeClr val="bg1"/>
                </a:solidFill>
                <a:effectLst/>
                <a:latin typeface="Century Gothic" panose="020B0502020202020204" pitchFamily="34" charset="0"/>
                <a:ea typeface="メイリオ" panose="020B0604030504040204" pitchFamily="50" charset="-128"/>
                <a:cs typeface="メイリオ" panose="020B0604030504040204" pitchFamily="50" charset="-128"/>
              </a:defRPr>
            </a:lvl1pPr>
          </a:lstStyle>
          <a:p>
            <a:pPr lvl="0"/>
            <a:r>
              <a:rPr kumimoji="1" lang="en-US" altLang="ja-JP" dirty="0"/>
              <a:t>00</a:t>
            </a:r>
            <a:endParaRPr kumimoji="1" lang="ja-JP" altLang="en-US" dirty="0"/>
          </a:p>
        </p:txBody>
      </p:sp>
    </p:spTree>
    <p:extLst>
      <p:ext uri="{BB962C8B-B14F-4D97-AF65-F5344CB8AC3E}">
        <p14:creationId xmlns:p14="http://schemas.microsoft.com/office/powerpoint/2010/main" val="33438213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B2CB6C8A-BDC6-4243-8956-92663087013F}" type="datetimeFigureOut">
              <a:rPr kumimoji="1" lang="ja-JP" altLang="en-US" smtClean="0"/>
              <a:t>2019/6/12</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417612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CB6C8A-BDC6-4243-8956-92663087013F}" type="datetimeFigureOut">
              <a:rPr kumimoji="1" lang="ja-JP" altLang="en-US" smtClean="0"/>
              <a:t>2019/6/12</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1534775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520712" y="712788"/>
            <a:ext cx="2438192" cy="2494756"/>
          </a:xfrm>
        </p:spPr>
        <p:txBody>
          <a:bodyPr anchor="b"/>
          <a:lstStyle>
            <a:lvl1pPr>
              <a:defRPr sz="2645"/>
            </a:lvl1pPr>
          </a:lstStyle>
          <a:p>
            <a:r>
              <a:rPr lang="ja-JP" altLang="en-US"/>
              <a:t>マスター タイトルの書式設定</a:t>
            </a:r>
            <a:endParaRPr lang="en-US" dirty="0"/>
          </a:p>
        </p:txBody>
      </p:sp>
      <p:sp>
        <p:nvSpPr>
          <p:cNvPr id="3" name="Content Placeholder 2"/>
          <p:cNvSpPr>
            <a:spLocks noGrp="1"/>
          </p:cNvSpPr>
          <p:nvPr>
            <p:ph idx="1"/>
          </p:nvPr>
        </p:nvSpPr>
        <p:spPr>
          <a:xfrm>
            <a:off x="3213847" y="1539425"/>
            <a:ext cx="3827085" cy="7598117"/>
          </a:xfrm>
        </p:spPr>
        <p:txBody>
          <a:bodyPr/>
          <a:lstStyle>
            <a:lvl1pPr>
              <a:defRPr sz="2645"/>
            </a:lvl1pPr>
            <a:lvl2pPr>
              <a:defRPr sz="2315"/>
            </a:lvl2pPr>
            <a:lvl3pPr>
              <a:defRPr sz="1984"/>
            </a:lvl3pPr>
            <a:lvl4pPr>
              <a:defRPr sz="1653"/>
            </a:lvl4pPr>
            <a:lvl5pPr>
              <a:defRPr sz="1653"/>
            </a:lvl5pPr>
            <a:lvl6pPr>
              <a:defRPr sz="1653"/>
            </a:lvl6pPr>
            <a:lvl7pPr>
              <a:defRPr sz="1653"/>
            </a:lvl7pPr>
            <a:lvl8pPr>
              <a:defRPr sz="1653"/>
            </a:lvl8pPr>
            <a:lvl9pPr>
              <a:defRPr sz="1653"/>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520712" y="3207544"/>
            <a:ext cx="2438192" cy="5942372"/>
          </a:xfrm>
        </p:spPr>
        <p:txBody>
          <a:bodyPr/>
          <a:lstStyle>
            <a:lvl1pPr marL="0" indent="0">
              <a:buNone/>
              <a:defRPr sz="1323"/>
            </a:lvl1pPr>
            <a:lvl2pPr marL="377967" indent="0">
              <a:buNone/>
              <a:defRPr sz="1157"/>
            </a:lvl2pPr>
            <a:lvl3pPr marL="755934" indent="0">
              <a:buNone/>
              <a:defRPr sz="992"/>
            </a:lvl3pPr>
            <a:lvl4pPr marL="1133902" indent="0">
              <a:buNone/>
              <a:defRPr sz="827"/>
            </a:lvl4pPr>
            <a:lvl5pPr marL="1511869" indent="0">
              <a:buNone/>
              <a:defRPr sz="827"/>
            </a:lvl5pPr>
            <a:lvl6pPr marL="1889836" indent="0">
              <a:buNone/>
              <a:defRPr sz="827"/>
            </a:lvl6pPr>
            <a:lvl7pPr marL="2267803" indent="0">
              <a:buNone/>
              <a:defRPr sz="827"/>
            </a:lvl7pPr>
            <a:lvl8pPr marL="2645771" indent="0">
              <a:buNone/>
              <a:defRPr sz="827"/>
            </a:lvl8pPr>
            <a:lvl9pPr marL="3023738" indent="0">
              <a:buNone/>
              <a:defRPr sz="827"/>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2CB6C8A-BDC6-4243-8956-92663087013F}" type="datetimeFigureOut">
              <a:rPr kumimoji="1" lang="ja-JP" altLang="en-US" smtClean="0"/>
              <a:t>2019/6/12</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7891451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728" y="569242"/>
            <a:ext cx="6520220" cy="2066590"/>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519728" y="2846200"/>
            <a:ext cx="6520220" cy="6783857"/>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519728" y="9909729"/>
            <a:ext cx="1700927" cy="569240"/>
          </a:xfrm>
          <a:prstGeom prst="rect">
            <a:avLst/>
          </a:prstGeom>
        </p:spPr>
        <p:txBody>
          <a:bodyPr vert="horz" lIns="91440" tIns="45720" rIns="91440" bIns="45720" rtlCol="0" anchor="ctr"/>
          <a:lstStyle>
            <a:lvl1pPr algn="l">
              <a:defRPr sz="992">
                <a:solidFill>
                  <a:schemeClr val="tx1">
                    <a:tint val="75000"/>
                  </a:schemeClr>
                </a:solidFill>
              </a:defRPr>
            </a:lvl1pPr>
          </a:lstStyle>
          <a:p>
            <a:fld id="{B2CB6C8A-BDC6-4243-8956-92663087013F}" type="datetimeFigureOut">
              <a:rPr kumimoji="1" lang="ja-JP" altLang="en-US" smtClean="0"/>
              <a:t>2019/6/12</a:t>
            </a:fld>
            <a:endParaRPr kumimoji="1" lang="ja-JP" altLang="en-US"/>
          </a:p>
        </p:txBody>
      </p:sp>
      <p:sp>
        <p:nvSpPr>
          <p:cNvPr id="5" name="Footer Placeholder 4"/>
          <p:cNvSpPr>
            <a:spLocks noGrp="1"/>
          </p:cNvSpPr>
          <p:nvPr>
            <p:ph type="ftr" sz="quarter" idx="3"/>
          </p:nvPr>
        </p:nvSpPr>
        <p:spPr>
          <a:xfrm>
            <a:off x="2504143" y="9909729"/>
            <a:ext cx="2551390" cy="569240"/>
          </a:xfrm>
          <a:prstGeom prst="rect">
            <a:avLst/>
          </a:prstGeom>
        </p:spPr>
        <p:txBody>
          <a:bodyPr vert="horz" lIns="91440" tIns="45720" rIns="91440" bIns="45720" rtlCol="0" anchor="ctr"/>
          <a:lstStyle>
            <a:lvl1pPr algn="ctr">
              <a:defRPr sz="992">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5339020" y="9909729"/>
            <a:ext cx="1700927" cy="569240"/>
          </a:xfrm>
          <a:prstGeom prst="rect">
            <a:avLst/>
          </a:prstGeom>
        </p:spPr>
        <p:txBody>
          <a:bodyPr vert="horz" lIns="91440" tIns="45720" rIns="91440" bIns="45720" rtlCol="0" anchor="ctr"/>
          <a:lstStyle>
            <a:lvl1pPr algn="r">
              <a:defRPr sz="992">
                <a:solidFill>
                  <a:schemeClr val="tx1">
                    <a:tint val="75000"/>
                  </a:schemeClr>
                </a:solidFill>
              </a:defRPr>
            </a:lvl1pPr>
          </a:lstStyle>
          <a:p>
            <a:fld id="{3910EBF9-122E-401B-A67A-E82D8E0D1C9C}" type="slidenum">
              <a:rPr kumimoji="1" lang="ja-JP" altLang="en-US" smtClean="0"/>
              <a:t>‹#›</a:t>
            </a:fld>
            <a:endParaRPr kumimoji="1" lang="ja-JP" altLang="en-US"/>
          </a:p>
        </p:txBody>
      </p:sp>
    </p:spTree>
    <p:extLst>
      <p:ext uri="{BB962C8B-B14F-4D97-AF65-F5344CB8AC3E}">
        <p14:creationId xmlns:p14="http://schemas.microsoft.com/office/powerpoint/2010/main" val="3785375023"/>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73" r:id="rId3"/>
    <p:sldLayoutId id="2147483662"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l" defTabSz="755934" rtl="0" eaLnBrk="1" latinLnBrk="0" hangingPunct="1">
        <a:lnSpc>
          <a:spcPct val="90000"/>
        </a:lnSpc>
        <a:spcBef>
          <a:spcPct val="0"/>
        </a:spcBef>
        <a:buNone/>
        <a:defRPr kumimoji="1"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kumimoji="1"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kumimoji="1"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kumimoji="1"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kumimoji="1" sz="1488" kern="1200">
          <a:solidFill>
            <a:schemeClr val="tx1"/>
          </a:solidFill>
          <a:latin typeface="+mn-lt"/>
          <a:ea typeface="+mn-ea"/>
          <a:cs typeface="+mn-cs"/>
        </a:defRPr>
      </a:lvl9pPr>
    </p:bodyStyle>
    <p:otherStyle>
      <a:defPPr>
        <a:defRPr lang="en-US"/>
      </a:defPPr>
      <a:lvl1pPr marL="0" algn="l" defTabSz="755934" rtl="0" eaLnBrk="1" latinLnBrk="0" hangingPunct="1">
        <a:defRPr kumimoji="1" sz="1488" kern="1200">
          <a:solidFill>
            <a:schemeClr val="tx1"/>
          </a:solidFill>
          <a:latin typeface="+mn-lt"/>
          <a:ea typeface="+mn-ea"/>
          <a:cs typeface="+mn-cs"/>
        </a:defRPr>
      </a:lvl1pPr>
      <a:lvl2pPr marL="377967" algn="l" defTabSz="755934" rtl="0" eaLnBrk="1" latinLnBrk="0" hangingPunct="1">
        <a:defRPr kumimoji="1" sz="1488" kern="1200">
          <a:solidFill>
            <a:schemeClr val="tx1"/>
          </a:solidFill>
          <a:latin typeface="+mn-lt"/>
          <a:ea typeface="+mn-ea"/>
          <a:cs typeface="+mn-cs"/>
        </a:defRPr>
      </a:lvl2pPr>
      <a:lvl3pPr marL="755934" algn="l" defTabSz="755934" rtl="0" eaLnBrk="1" latinLnBrk="0" hangingPunct="1">
        <a:defRPr kumimoji="1" sz="1488" kern="1200">
          <a:solidFill>
            <a:schemeClr val="tx1"/>
          </a:solidFill>
          <a:latin typeface="+mn-lt"/>
          <a:ea typeface="+mn-ea"/>
          <a:cs typeface="+mn-cs"/>
        </a:defRPr>
      </a:lvl3pPr>
      <a:lvl4pPr marL="1133902" algn="l" defTabSz="755934" rtl="0" eaLnBrk="1" latinLnBrk="0" hangingPunct="1">
        <a:defRPr kumimoji="1" sz="1488" kern="1200">
          <a:solidFill>
            <a:schemeClr val="tx1"/>
          </a:solidFill>
          <a:latin typeface="+mn-lt"/>
          <a:ea typeface="+mn-ea"/>
          <a:cs typeface="+mn-cs"/>
        </a:defRPr>
      </a:lvl4pPr>
      <a:lvl5pPr marL="1511869" algn="l" defTabSz="755934" rtl="0" eaLnBrk="1" latinLnBrk="0" hangingPunct="1">
        <a:defRPr kumimoji="1" sz="1488" kern="1200">
          <a:solidFill>
            <a:schemeClr val="tx1"/>
          </a:solidFill>
          <a:latin typeface="+mn-lt"/>
          <a:ea typeface="+mn-ea"/>
          <a:cs typeface="+mn-cs"/>
        </a:defRPr>
      </a:lvl5pPr>
      <a:lvl6pPr marL="1889836" algn="l" defTabSz="755934" rtl="0" eaLnBrk="1" latinLnBrk="0" hangingPunct="1">
        <a:defRPr kumimoji="1" sz="1488" kern="1200">
          <a:solidFill>
            <a:schemeClr val="tx1"/>
          </a:solidFill>
          <a:latin typeface="+mn-lt"/>
          <a:ea typeface="+mn-ea"/>
          <a:cs typeface="+mn-cs"/>
        </a:defRPr>
      </a:lvl6pPr>
      <a:lvl7pPr marL="2267803" algn="l" defTabSz="755934" rtl="0" eaLnBrk="1" latinLnBrk="0" hangingPunct="1">
        <a:defRPr kumimoji="1" sz="1488" kern="1200">
          <a:solidFill>
            <a:schemeClr val="tx1"/>
          </a:solidFill>
          <a:latin typeface="+mn-lt"/>
          <a:ea typeface="+mn-ea"/>
          <a:cs typeface="+mn-cs"/>
        </a:defRPr>
      </a:lvl7pPr>
      <a:lvl8pPr marL="2645771" algn="l" defTabSz="755934" rtl="0" eaLnBrk="1" latinLnBrk="0" hangingPunct="1">
        <a:defRPr kumimoji="1" sz="1488" kern="1200">
          <a:solidFill>
            <a:schemeClr val="tx1"/>
          </a:solidFill>
          <a:latin typeface="+mn-lt"/>
          <a:ea typeface="+mn-ea"/>
          <a:cs typeface="+mn-cs"/>
        </a:defRPr>
      </a:lvl8pPr>
      <a:lvl9pPr marL="3023738" algn="l" defTabSz="755934" rtl="0" eaLnBrk="1" latinLnBrk="0" hangingPunct="1">
        <a:defRPr kumimoji="1"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575732" y="498072"/>
            <a:ext cx="6451601" cy="1092147"/>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dirty="0"/>
          </a:p>
        </p:txBody>
      </p:sp>
      <p:sp>
        <p:nvSpPr>
          <p:cNvPr id="118" name="テキスト プレースホルダー 117"/>
          <p:cNvSpPr>
            <a:spLocks noGrp="1"/>
          </p:cNvSpPr>
          <p:nvPr>
            <p:ph type="body" sz="quarter" idx="11"/>
          </p:nvPr>
        </p:nvSpPr>
        <p:spPr>
          <a:xfrm>
            <a:off x="4958410" y="658936"/>
            <a:ext cx="1701275" cy="223286"/>
          </a:xfrm>
        </p:spPr>
        <p:txBody>
          <a:bodyPr/>
          <a:lstStyle/>
          <a:p>
            <a:r>
              <a:rPr kumimoji="1" lang="en-US" altLang="ja-JP" sz="1600" dirty="0">
                <a:solidFill>
                  <a:schemeClr val="accent5">
                    <a:lumMod val="50000"/>
                  </a:schemeClr>
                </a:solidFill>
              </a:rPr>
              <a:t>2019</a:t>
            </a:r>
            <a:r>
              <a:rPr kumimoji="1" lang="ja-JP" altLang="en-US" sz="1600" dirty="0">
                <a:solidFill>
                  <a:schemeClr val="accent5">
                    <a:lumMod val="50000"/>
                  </a:schemeClr>
                </a:solidFill>
              </a:rPr>
              <a:t>年７月号</a:t>
            </a:r>
          </a:p>
        </p:txBody>
      </p:sp>
      <p:sp>
        <p:nvSpPr>
          <p:cNvPr id="119" name="テキスト プレースホルダー 118"/>
          <p:cNvSpPr>
            <a:spLocks noGrp="1"/>
          </p:cNvSpPr>
          <p:nvPr>
            <p:ph type="body" sz="quarter" idx="12"/>
          </p:nvPr>
        </p:nvSpPr>
        <p:spPr>
          <a:xfrm>
            <a:off x="4972683" y="1012169"/>
            <a:ext cx="2168254" cy="440302"/>
          </a:xfrm>
        </p:spPr>
        <p:txBody>
          <a:bodyPr/>
          <a:lstStyle/>
          <a:p>
            <a:pPr>
              <a:spcBef>
                <a:spcPts val="0"/>
              </a:spcBef>
            </a:pPr>
            <a:r>
              <a:rPr kumimoji="1" lang="ja-JP" altLang="en-US" sz="800" dirty="0">
                <a:solidFill>
                  <a:schemeClr val="accent5">
                    <a:lumMod val="50000"/>
                  </a:schemeClr>
                </a:solidFill>
              </a:rPr>
              <a:t>発行：</a:t>
            </a:r>
            <a:r>
              <a:rPr kumimoji="1" lang="en-US" altLang="ja-JP" sz="800" dirty="0">
                <a:solidFill>
                  <a:schemeClr val="accent5">
                    <a:lumMod val="50000"/>
                  </a:schemeClr>
                </a:solidFill>
              </a:rPr>
              <a:t>Region 1</a:t>
            </a:r>
            <a:r>
              <a:rPr lang="en-US" altLang="en-US" sz="800" dirty="0">
                <a:solidFill>
                  <a:schemeClr val="accent5">
                    <a:lumMod val="50000"/>
                  </a:schemeClr>
                </a:solidFill>
              </a:rPr>
              <a:t> </a:t>
            </a:r>
            <a:r>
              <a:rPr kumimoji="1" lang="en-US" altLang="ja-JP" sz="800" dirty="0">
                <a:solidFill>
                  <a:schemeClr val="accent5">
                    <a:lumMod val="50000"/>
                  </a:schemeClr>
                </a:solidFill>
              </a:rPr>
              <a:t>&amp; 2 &amp; 3</a:t>
            </a:r>
          </a:p>
          <a:p>
            <a:pPr>
              <a:spcBef>
                <a:spcPts val="0"/>
              </a:spcBef>
            </a:pPr>
            <a:r>
              <a:rPr lang="ja-JP" altLang="en-US" sz="800" dirty="0">
                <a:solidFill>
                  <a:schemeClr val="accent5">
                    <a:lumMod val="50000"/>
                  </a:schemeClr>
                </a:solidFill>
              </a:rPr>
              <a:t>ロータリーコーディネーター</a:t>
            </a:r>
            <a:endParaRPr lang="en-US" altLang="ja-JP" sz="800" dirty="0">
              <a:solidFill>
                <a:schemeClr val="accent5">
                  <a:lumMod val="50000"/>
                </a:schemeClr>
              </a:solidFill>
            </a:endParaRPr>
          </a:p>
          <a:p>
            <a:pPr>
              <a:spcBef>
                <a:spcPts val="0"/>
              </a:spcBef>
            </a:pPr>
            <a:r>
              <a:rPr kumimoji="1" lang="ja-JP" altLang="en-US" sz="800" dirty="0">
                <a:solidFill>
                  <a:schemeClr val="accent5">
                    <a:lumMod val="50000"/>
                  </a:schemeClr>
                </a:solidFill>
              </a:rPr>
              <a:t>ロータリー公共イメージコーディネーター</a:t>
            </a:r>
          </a:p>
        </p:txBody>
      </p:sp>
      <p:sp>
        <p:nvSpPr>
          <p:cNvPr id="121" name="テキスト プレースホルダー 120"/>
          <p:cNvSpPr>
            <a:spLocks noGrp="1"/>
          </p:cNvSpPr>
          <p:nvPr>
            <p:ph type="body" sz="quarter" idx="14"/>
          </p:nvPr>
        </p:nvSpPr>
        <p:spPr>
          <a:xfrm>
            <a:off x="2692399" y="603925"/>
            <a:ext cx="2506133" cy="986294"/>
          </a:xfrm>
        </p:spPr>
        <p:txBody>
          <a:bodyPr>
            <a:noAutofit/>
          </a:bodyPr>
          <a:lstStyle/>
          <a:p>
            <a:pPr>
              <a:spcBef>
                <a:spcPts val="0"/>
              </a:spcBef>
            </a:pPr>
            <a:r>
              <a:rPr kumimoji="1" lang="ja-JP" altLang="en-US" sz="1800" dirty="0">
                <a:solidFill>
                  <a:schemeClr val="accent5">
                    <a:lumMod val="50000"/>
                  </a:schemeClr>
                </a:solidFill>
              </a:rPr>
              <a:t>コーディネーター</a:t>
            </a:r>
          </a:p>
          <a:p>
            <a:pPr>
              <a:spcBef>
                <a:spcPts val="0"/>
              </a:spcBef>
            </a:pPr>
            <a:r>
              <a:rPr kumimoji="1" lang="en-US" altLang="ja-JP" sz="4800" dirty="0">
                <a:solidFill>
                  <a:schemeClr val="accent5">
                    <a:lumMod val="50000"/>
                  </a:schemeClr>
                </a:solidFill>
              </a:rPr>
              <a:t>NEWS</a:t>
            </a:r>
          </a:p>
        </p:txBody>
      </p:sp>
      <p:sp>
        <p:nvSpPr>
          <p:cNvPr id="3" name="正方形/長方形 2"/>
          <p:cNvSpPr/>
          <p:nvPr/>
        </p:nvSpPr>
        <p:spPr>
          <a:xfrm>
            <a:off x="18046" y="-537029"/>
            <a:ext cx="2345215" cy="34436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表面：汎用パターン</a:t>
            </a:r>
          </a:p>
        </p:txBody>
      </p:sp>
      <p:pic>
        <p:nvPicPr>
          <p:cNvPr id="7" name="図 6" descr="RI.jpe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989" y="635667"/>
            <a:ext cx="1956027" cy="730250"/>
          </a:xfrm>
          <a:prstGeom prst="rect">
            <a:avLst/>
          </a:prstGeom>
        </p:spPr>
      </p:pic>
      <p:sp>
        <p:nvSpPr>
          <p:cNvPr id="130" name="テキスト プレースホルダー 128"/>
          <p:cNvSpPr>
            <a:spLocks noGrp="1"/>
          </p:cNvSpPr>
          <p:nvPr>
            <p:ph type="body" sz="quarter" idx="49"/>
          </p:nvPr>
        </p:nvSpPr>
        <p:spPr>
          <a:xfrm>
            <a:off x="575732" y="1751083"/>
            <a:ext cx="6451600" cy="4738045"/>
          </a:xfrm>
        </p:spPr>
        <p:style>
          <a:lnRef idx="2">
            <a:schemeClr val="accent3"/>
          </a:lnRef>
          <a:fillRef idx="1">
            <a:schemeClr val="lt1"/>
          </a:fillRef>
          <a:effectRef idx="0">
            <a:schemeClr val="accent3"/>
          </a:effectRef>
          <a:fontRef idx="minor">
            <a:schemeClr val="dk1"/>
          </a:fontRef>
        </p:style>
        <p:txBody>
          <a:bodyPr/>
          <a:lstStyle/>
          <a:p>
            <a:pPr algn="l">
              <a:spcBef>
                <a:spcPts val="600"/>
              </a:spcBef>
            </a:pPr>
            <a:r>
              <a:rPr lang="en-US" altLang="ja-JP" sz="1100" dirty="0">
                <a:solidFill>
                  <a:schemeClr val="tx1"/>
                </a:solidFill>
                <a:latin typeface="ＭＳ Ｐ明朝" panose="02020600040205080304" pitchFamily="18" charset="-128"/>
                <a:ea typeface="ＭＳ Ｐ明朝" panose="02020600040205080304" pitchFamily="18" charset="-128"/>
              </a:rPr>
              <a:t>2019</a:t>
            </a:r>
            <a:r>
              <a:rPr lang="ja-JP" altLang="ja-JP" sz="1100" dirty="0">
                <a:solidFill>
                  <a:schemeClr val="tx1"/>
                </a:solidFill>
                <a:latin typeface="ＭＳ Ｐ明朝" panose="02020600040205080304" pitchFamily="18" charset="-128"/>
                <a:ea typeface="ＭＳ Ｐ明朝" panose="02020600040205080304" pitchFamily="18" charset="-128"/>
              </a:rPr>
              <a:t>年</a:t>
            </a:r>
            <a:r>
              <a:rPr lang="en-US" altLang="ja-JP" sz="1100" dirty="0">
                <a:solidFill>
                  <a:schemeClr val="tx1"/>
                </a:solidFill>
                <a:latin typeface="ＭＳ Ｐ明朝" panose="02020600040205080304" pitchFamily="18" charset="-128"/>
                <a:ea typeface="ＭＳ Ｐ明朝" panose="02020600040205080304" pitchFamily="18" charset="-128"/>
              </a:rPr>
              <a:t>7</a:t>
            </a:r>
            <a:r>
              <a:rPr lang="ja-JP" altLang="ja-JP" sz="1100" dirty="0">
                <a:solidFill>
                  <a:schemeClr val="tx1"/>
                </a:solidFill>
                <a:latin typeface="ＭＳ Ｐ明朝" panose="02020600040205080304" pitchFamily="18" charset="-128"/>
                <a:ea typeface="ＭＳ Ｐ明朝" panose="02020600040205080304" pitchFamily="18" charset="-128"/>
              </a:rPr>
              <a:t>月から、第１</a:t>
            </a:r>
            <a:r>
              <a:rPr lang="ja-JP" altLang="en-US" sz="1100" dirty="0">
                <a:solidFill>
                  <a:schemeClr val="tx1"/>
                </a:solidFill>
                <a:latin typeface="ＭＳ Ｐ明朝" panose="02020600040205080304" pitchFamily="18" charset="-128"/>
                <a:ea typeface="ＭＳ Ｐ明朝" panose="02020600040205080304" pitchFamily="18" charset="-128"/>
              </a:rPr>
              <a:t>地域ロータリー</a:t>
            </a:r>
            <a:r>
              <a:rPr lang="ja-JP" altLang="ja-JP" sz="1100" dirty="0">
                <a:solidFill>
                  <a:schemeClr val="tx1"/>
                </a:solidFill>
                <a:latin typeface="ＭＳ Ｐ明朝" panose="02020600040205080304" pitchFamily="18" charset="-128"/>
                <a:ea typeface="ＭＳ Ｐ明朝" panose="02020600040205080304" pitchFamily="18" charset="-128"/>
              </a:rPr>
              <a:t>コーディネーターを拝することになりました菅原裕典です。</a:t>
            </a:r>
          </a:p>
          <a:p>
            <a:pPr algn="l">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まずはコーディネーター補佐の</a:t>
            </a:r>
            <a:r>
              <a:rPr lang="en-US" altLang="ja-JP" sz="1100" dirty="0">
                <a:solidFill>
                  <a:schemeClr val="tx1"/>
                </a:solidFill>
                <a:latin typeface="ＭＳ Ｐ明朝" panose="02020600040205080304" pitchFamily="18" charset="-128"/>
                <a:ea typeface="ＭＳ Ｐ明朝" panose="02020600040205080304" pitchFamily="18" charset="-128"/>
              </a:rPr>
              <a:t>3</a:t>
            </a:r>
            <a:r>
              <a:rPr lang="ja-JP" altLang="ja-JP" sz="1100" dirty="0">
                <a:solidFill>
                  <a:schemeClr val="tx1"/>
                </a:solidFill>
                <a:latin typeface="ＭＳ Ｐ明朝" panose="02020600040205080304" pitchFamily="18" charset="-128"/>
                <a:ea typeface="ＭＳ Ｐ明朝" panose="02020600040205080304" pitchFamily="18" charset="-128"/>
              </a:rPr>
              <a:t>名をご紹介させていただきます。</a:t>
            </a:r>
          </a:p>
          <a:p>
            <a:pPr algn="l">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浅水　尚伸様（国際ロータリー第</a:t>
            </a:r>
            <a:r>
              <a:rPr lang="en-US" altLang="ja-JP" sz="1100" dirty="0">
                <a:solidFill>
                  <a:schemeClr val="tx1"/>
                </a:solidFill>
                <a:latin typeface="ＭＳ Ｐ明朝" panose="02020600040205080304" pitchFamily="18" charset="-128"/>
                <a:ea typeface="ＭＳ Ｐ明朝" panose="02020600040205080304" pitchFamily="18" charset="-128"/>
              </a:rPr>
              <a:t>2770</a:t>
            </a:r>
            <a:r>
              <a:rPr lang="ja-JP" altLang="ja-JP" sz="1100" dirty="0">
                <a:solidFill>
                  <a:schemeClr val="tx1"/>
                </a:solidFill>
                <a:latin typeface="ＭＳ Ｐ明朝" panose="02020600040205080304" pitchFamily="18" charset="-128"/>
                <a:ea typeface="ＭＳ Ｐ明朝" panose="02020600040205080304" pitchFamily="18" charset="-128"/>
              </a:rPr>
              <a:t>地区</a:t>
            </a:r>
            <a:r>
              <a:rPr lang="ja-JP" altLang="en-US" sz="1100" dirty="0">
                <a:solidFill>
                  <a:schemeClr val="tx1"/>
                </a:solidFill>
                <a:latin typeface="ＭＳ Ｐ明朝" panose="02020600040205080304" pitchFamily="18" charset="-128"/>
                <a:ea typeface="ＭＳ Ｐ明朝" panose="02020600040205080304" pitchFamily="18" charset="-128"/>
              </a:rPr>
              <a:t> </a:t>
            </a:r>
            <a:r>
              <a:rPr lang="en-US" altLang="ja-JP" sz="1100" dirty="0">
                <a:solidFill>
                  <a:schemeClr val="tx1"/>
                </a:solidFill>
                <a:latin typeface="ＭＳ Ｐ明朝" panose="02020600040205080304" pitchFamily="18" charset="-128"/>
                <a:ea typeface="ＭＳ Ｐ明朝" panose="02020600040205080304" pitchFamily="18" charset="-128"/>
              </a:rPr>
              <a:t>2016-17</a:t>
            </a:r>
            <a:r>
              <a:rPr lang="ja-JP" altLang="ja-JP" sz="1100" dirty="0">
                <a:solidFill>
                  <a:schemeClr val="tx1"/>
                </a:solidFill>
                <a:latin typeface="ＭＳ Ｐ明朝" panose="02020600040205080304" pitchFamily="18" charset="-128"/>
                <a:ea typeface="ＭＳ Ｐ明朝" panose="02020600040205080304" pitchFamily="18" charset="-128"/>
              </a:rPr>
              <a:t>年度ガバナー）</a:t>
            </a:r>
          </a:p>
          <a:p>
            <a:pPr algn="l">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田中　久夫様（国際ロータリー第</a:t>
            </a:r>
            <a:r>
              <a:rPr lang="en-US" altLang="ja-JP" sz="1100" dirty="0">
                <a:solidFill>
                  <a:schemeClr val="tx1"/>
                </a:solidFill>
                <a:latin typeface="ＭＳ Ｐ明朝" panose="02020600040205080304" pitchFamily="18" charset="-128"/>
                <a:ea typeface="ＭＳ Ｐ明朝" panose="02020600040205080304" pitchFamily="18" charset="-128"/>
              </a:rPr>
              <a:t>2840</a:t>
            </a:r>
            <a:r>
              <a:rPr lang="ja-JP" altLang="ja-JP" sz="1100" dirty="0">
                <a:solidFill>
                  <a:schemeClr val="tx1"/>
                </a:solidFill>
                <a:latin typeface="ＭＳ Ｐ明朝" panose="02020600040205080304" pitchFamily="18" charset="-128"/>
                <a:ea typeface="ＭＳ Ｐ明朝" panose="02020600040205080304" pitchFamily="18" charset="-128"/>
              </a:rPr>
              <a:t>地区</a:t>
            </a:r>
            <a:r>
              <a:rPr lang="en-US" altLang="ja-JP" sz="1100" dirty="0">
                <a:solidFill>
                  <a:schemeClr val="tx1"/>
                </a:solidFill>
                <a:latin typeface="ＭＳ Ｐ明朝" panose="02020600040205080304" pitchFamily="18" charset="-128"/>
                <a:ea typeface="ＭＳ Ｐ明朝" panose="02020600040205080304" pitchFamily="18" charset="-128"/>
              </a:rPr>
              <a:t> 2017-18</a:t>
            </a:r>
            <a:r>
              <a:rPr lang="ja-JP" altLang="ja-JP" sz="1100" dirty="0">
                <a:solidFill>
                  <a:schemeClr val="tx1"/>
                </a:solidFill>
                <a:latin typeface="ＭＳ Ｐ明朝" panose="02020600040205080304" pitchFamily="18" charset="-128"/>
                <a:ea typeface="ＭＳ Ｐ明朝" panose="02020600040205080304" pitchFamily="18" charset="-128"/>
              </a:rPr>
              <a:t>年度ガバナー）</a:t>
            </a:r>
          </a:p>
          <a:p>
            <a:pPr algn="l">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佐々木　千佳子様（国際ロータリー第</a:t>
            </a:r>
            <a:r>
              <a:rPr lang="en-US" altLang="ja-JP" sz="1100" dirty="0">
                <a:solidFill>
                  <a:schemeClr val="tx1"/>
                </a:solidFill>
                <a:latin typeface="ＭＳ Ｐ明朝" panose="02020600040205080304" pitchFamily="18" charset="-128"/>
                <a:ea typeface="ＭＳ Ｐ明朝" panose="02020600040205080304" pitchFamily="18" charset="-128"/>
              </a:rPr>
              <a:t>2830</a:t>
            </a:r>
            <a:r>
              <a:rPr lang="ja-JP" altLang="ja-JP" sz="1100" dirty="0">
                <a:solidFill>
                  <a:schemeClr val="tx1"/>
                </a:solidFill>
                <a:latin typeface="ＭＳ Ｐ明朝" panose="02020600040205080304" pitchFamily="18" charset="-128"/>
                <a:ea typeface="ＭＳ Ｐ明朝" panose="02020600040205080304" pitchFamily="18" charset="-128"/>
              </a:rPr>
              <a:t>地区</a:t>
            </a:r>
            <a:r>
              <a:rPr lang="ja-JP" altLang="en-US" sz="1100" dirty="0">
                <a:solidFill>
                  <a:schemeClr val="tx1"/>
                </a:solidFill>
                <a:latin typeface="ＭＳ Ｐ明朝" panose="02020600040205080304" pitchFamily="18" charset="-128"/>
                <a:ea typeface="ＭＳ Ｐ明朝" panose="02020600040205080304" pitchFamily="18" charset="-128"/>
              </a:rPr>
              <a:t> </a:t>
            </a:r>
            <a:r>
              <a:rPr lang="en-US" altLang="ja-JP" sz="1100" dirty="0">
                <a:solidFill>
                  <a:schemeClr val="tx1"/>
                </a:solidFill>
                <a:latin typeface="ＭＳ Ｐ明朝" panose="02020600040205080304" pitchFamily="18" charset="-128"/>
                <a:ea typeface="ＭＳ Ｐ明朝" panose="02020600040205080304" pitchFamily="18" charset="-128"/>
              </a:rPr>
              <a:t>2017-18</a:t>
            </a:r>
            <a:r>
              <a:rPr lang="ja-JP" altLang="ja-JP" sz="1100" dirty="0">
                <a:solidFill>
                  <a:schemeClr val="tx1"/>
                </a:solidFill>
                <a:latin typeface="ＭＳ Ｐ明朝" panose="02020600040205080304" pitchFamily="18" charset="-128"/>
                <a:ea typeface="ＭＳ Ｐ明朝" panose="02020600040205080304" pitchFamily="18" charset="-128"/>
              </a:rPr>
              <a:t>年度ガバナー）</a:t>
            </a:r>
          </a:p>
          <a:p>
            <a:pPr algn="l">
              <a:spcBef>
                <a:spcPts val="600"/>
              </a:spcBef>
            </a:pPr>
            <a:r>
              <a:rPr lang="en-US" altLang="ja-JP" sz="1100" dirty="0">
                <a:solidFill>
                  <a:schemeClr val="tx1"/>
                </a:solidFill>
                <a:latin typeface="ＭＳ Ｐ明朝" panose="02020600040205080304" pitchFamily="18" charset="-128"/>
                <a:ea typeface="ＭＳ Ｐ明朝" panose="02020600040205080304" pitchFamily="18" charset="-128"/>
              </a:rPr>
              <a:t> </a:t>
            </a:r>
            <a:r>
              <a:rPr lang="ja-JP" altLang="ja-JP" sz="1100" dirty="0">
                <a:solidFill>
                  <a:schemeClr val="tx1"/>
                </a:solidFill>
                <a:latin typeface="ＭＳ Ｐ明朝" panose="02020600040205080304" pitchFamily="18" charset="-128"/>
                <a:ea typeface="ＭＳ Ｐ明朝" panose="02020600040205080304" pitchFamily="18" charset="-128"/>
              </a:rPr>
              <a:t>それぞれの地区またはＩＭで開催するセミナーなどの予定があれば、戦略計画・会員増強・元気なクラブづくり等々、幅広いテーマでの講師として馳せ参じる所存です。是非とも、お声がけ下さい。第</a:t>
            </a:r>
            <a:r>
              <a:rPr lang="en-US" altLang="ja-JP" sz="1100" dirty="0">
                <a:solidFill>
                  <a:schemeClr val="tx1"/>
                </a:solidFill>
                <a:latin typeface="ＭＳ Ｐ明朝" panose="02020600040205080304" pitchFamily="18" charset="-128"/>
                <a:ea typeface="ＭＳ Ｐ明朝" panose="02020600040205080304" pitchFamily="18" charset="-128"/>
              </a:rPr>
              <a:t>1</a:t>
            </a:r>
            <a:r>
              <a:rPr lang="ja-JP" altLang="ja-JP" sz="1100" dirty="0">
                <a:solidFill>
                  <a:schemeClr val="tx1"/>
                </a:solidFill>
                <a:latin typeface="ＭＳ Ｐ明朝" panose="02020600040205080304" pitchFamily="18" charset="-128"/>
                <a:ea typeface="ＭＳ Ｐ明朝" panose="02020600040205080304" pitchFamily="18" charset="-128"/>
              </a:rPr>
              <a:t>ゾーンは</a:t>
            </a:r>
            <a:r>
              <a:rPr lang="en-US" altLang="ja-JP" sz="1100" dirty="0">
                <a:solidFill>
                  <a:schemeClr val="tx1"/>
                </a:solidFill>
                <a:latin typeface="ＭＳ Ｐ明朝" panose="02020600040205080304" pitchFamily="18" charset="-128"/>
                <a:ea typeface="ＭＳ Ｐ明朝" panose="02020600040205080304" pitchFamily="18" charset="-128"/>
              </a:rPr>
              <a:t>14</a:t>
            </a:r>
            <a:r>
              <a:rPr lang="ja-JP" altLang="ja-JP" sz="1100" dirty="0">
                <a:solidFill>
                  <a:schemeClr val="tx1"/>
                </a:solidFill>
                <a:latin typeface="ＭＳ Ｐ明朝" panose="02020600040205080304" pitchFamily="18" charset="-128"/>
                <a:ea typeface="ＭＳ Ｐ明朝" panose="02020600040205080304" pitchFamily="18" charset="-128"/>
              </a:rPr>
              <a:t>地区ありますので、ＲＣ・ＡＲＣが手分けをしてお伺いいたします。地区の情報や各地区で活躍されているロータリアン・実績のあるクラブ紹介などを我々ロータリーコーディネーターがどんどん発信して参りますので、この</a:t>
            </a:r>
            <a:r>
              <a:rPr lang="en-US" altLang="ja-JP" sz="1100" dirty="0">
                <a:solidFill>
                  <a:schemeClr val="tx1"/>
                </a:solidFill>
                <a:latin typeface="ＭＳ Ｐ明朝" panose="02020600040205080304" pitchFamily="18" charset="-128"/>
                <a:ea typeface="ＭＳ Ｐ明朝" panose="02020600040205080304" pitchFamily="18" charset="-128"/>
              </a:rPr>
              <a:t>4</a:t>
            </a:r>
            <a:r>
              <a:rPr lang="ja-JP" altLang="ja-JP" sz="1100" dirty="0">
                <a:solidFill>
                  <a:schemeClr val="tx1"/>
                </a:solidFill>
                <a:latin typeface="ＭＳ Ｐ明朝" panose="02020600040205080304" pitchFamily="18" charset="-128"/>
                <a:ea typeface="ＭＳ Ｐ明朝" panose="02020600040205080304" pitchFamily="18" charset="-128"/>
              </a:rPr>
              <a:t>名を皆さまが最大限にご活用頂けましたら幸甚です。</a:t>
            </a:r>
          </a:p>
          <a:p>
            <a:pPr algn="l"/>
            <a:r>
              <a:rPr lang="ja-JP" altLang="ja-JP" sz="1100" dirty="0">
                <a:solidFill>
                  <a:schemeClr val="tx1"/>
                </a:solidFill>
                <a:latin typeface="ＭＳ Ｐ明朝" panose="02020600040205080304" pitchFamily="18" charset="-128"/>
                <a:ea typeface="ＭＳ Ｐ明朝" panose="02020600040205080304" pitchFamily="18" charset="-128"/>
              </a:rPr>
              <a:t>　先日、あるクラブの例会で体験した事をご紹介します。そのクラブの会員数は</a:t>
            </a:r>
            <a:r>
              <a:rPr lang="en-US" altLang="ja-JP" sz="1100" dirty="0">
                <a:solidFill>
                  <a:schemeClr val="tx1"/>
                </a:solidFill>
                <a:latin typeface="ＭＳ Ｐ明朝" panose="02020600040205080304" pitchFamily="18" charset="-128"/>
                <a:ea typeface="ＭＳ Ｐ明朝" panose="02020600040205080304" pitchFamily="18" charset="-128"/>
              </a:rPr>
              <a:t>60</a:t>
            </a:r>
            <a:r>
              <a:rPr lang="ja-JP" altLang="ja-JP" sz="1100" dirty="0">
                <a:solidFill>
                  <a:schemeClr val="tx1"/>
                </a:solidFill>
                <a:latin typeface="ＭＳ Ｐ明朝" panose="02020600040205080304" pitchFamily="18" charset="-128"/>
                <a:ea typeface="ＭＳ Ｐ明朝" panose="02020600040205080304" pitchFamily="18" charset="-128"/>
              </a:rPr>
              <a:t>名弱で、クラブ例会（夜例会）が終了した後、新入会員の歓迎会が開催されておりました。任意の</a:t>
            </a:r>
            <a:r>
              <a:rPr lang="en-US" altLang="ja-JP" sz="1100" dirty="0">
                <a:solidFill>
                  <a:schemeClr val="tx1"/>
                </a:solidFill>
                <a:latin typeface="ＭＳ Ｐ明朝" panose="02020600040205080304" pitchFamily="18" charset="-128"/>
                <a:ea typeface="ＭＳ Ｐ明朝" panose="02020600040205080304" pitchFamily="18" charset="-128"/>
              </a:rPr>
              <a:t>21</a:t>
            </a:r>
            <a:r>
              <a:rPr lang="ja-JP" altLang="ja-JP" sz="1100" dirty="0">
                <a:solidFill>
                  <a:schemeClr val="tx1"/>
                </a:solidFill>
                <a:latin typeface="ＭＳ Ｐ明朝" panose="02020600040205080304" pitchFamily="18" charset="-128"/>
                <a:ea typeface="ＭＳ Ｐ明朝" panose="02020600040205080304" pitchFamily="18" charset="-128"/>
              </a:rPr>
              <a:t>名が参加されていて、新入会員の年齢は</a:t>
            </a:r>
            <a:r>
              <a:rPr lang="en-US" altLang="ja-JP" sz="1100" dirty="0">
                <a:solidFill>
                  <a:schemeClr val="tx1"/>
                </a:solidFill>
                <a:latin typeface="ＭＳ Ｐ明朝" panose="02020600040205080304" pitchFamily="18" charset="-128"/>
                <a:ea typeface="ＭＳ Ｐ明朝" panose="02020600040205080304" pitchFamily="18" charset="-128"/>
              </a:rPr>
              <a:t>30</a:t>
            </a:r>
            <a:r>
              <a:rPr lang="ja-JP" altLang="ja-JP" sz="1100" dirty="0">
                <a:solidFill>
                  <a:schemeClr val="tx1"/>
                </a:solidFill>
                <a:latin typeface="ＭＳ Ｐ明朝" panose="02020600040205080304" pitchFamily="18" charset="-128"/>
                <a:ea typeface="ＭＳ Ｐ明朝" panose="02020600040205080304" pitchFamily="18" charset="-128"/>
              </a:rPr>
              <a:t>歳と若い方でしたが、歓迎会に参加していた方の年齢は私より</a:t>
            </a:r>
            <a:r>
              <a:rPr lang="en-US" altLang="ja-JP" sz="1100" dirty="0">
                <a:solidFill>
                  <a:schemeClr val="tx1"/>
                </a:solidFill>
                <a:latin typeface="ＭＳ Ｐ明朝" panose="02020600040205080304" pitchFamily="18" charset="-128"/>
                <a:ea typeface="ＭＳ Ｐ明朝" panose="02020600040205080304" pitchFamily="18" charset="-128"/>
              </a:rPr>
              <a:t>1</a:t>
            </a:r>
            <a:r>
              <a:rPr lang="ja-JP" altLang="ja-JP" sz="1100" dirty="0">
                <a:solidFill>
                  <a:schemeClr val="tx1"/>
                </a:solidFill>
                <a:latin typeface="ＭＳ Ｐ明朝" panose="02020600040205080304" pitchFamily="18" charset="-128"/>
                <a:ea typeface="ＭＳ Ｐ明朝" panose="02020600040205080304" pitchFamily="18" charset="-128"/>
              </a:rPr>
              <a:t>歳年上の</a:t>
            </a:r>
            <a:r>
              <a:rPr lang="en-US" altLang="ja-JP" sz="1100" dirty="0">
                <a:solidFill>
                  <a:schemeClr val="tx1"/>
                </a:solidFill>
                <a:latin typeface="ＭＳ Ｐ明朝" panose="02020600040205080304" pitchFamily="18" charset="-128"/>
                <a:ea typeface="ＭＳ Ｐ明朝" panose="02020600040205080304" pitchFamily="18" charset="-128"/>
              </a:rPr>
              <a:t>60</a:t>
            </a:r>
            <a:r>
              <a:rPr lang="ja-JP" altLang="ja-JP" sz="1100" dirty="0">
                <a:solidFill>
                  <a:schemeClr val="tx1"/>
                </a:solidFill>
                <a:latin typeface="ＭＳ Ｐ明朝" panose="02020600040205080304" pitchFamily="18" charset="-128"/>
                <a:ea typeface="ＭＳ Ｐ明朝" panose="02020600040205080304" pitchFamily="18" charset="-128"/>
              </a:rPr>
              <a:t>歳の年長者の方でした。ロータリーは年を重ねた方が多いと言われていますが、私がこの時感じたことは、世代ごとの会員増強にしっかりと取り組んでいるという光景でした。</a:t>
            </a:r>
          </a:p>
          <a:p>
            <a:pPr algn="l"/>
            <a:r>
              <a:rPr lang="ja-JP" altLang="ja-JP" sz="1100" dirty="0">
                <a:solidFill>
                  <a:schemeClr val="tx1"/>
                </a:solidFill>
                <a:latin typeface="ＭＳ Ｐ明朝" panose="02020600040205080304" pitchFamily="18" charset="-128"/>
                <a:ea typeface="ＭＳ Ｐ明朝" panose="02020600040205080304" pitchFamily="18" charset="-128"/>
              </a:rPr>
              <a:t>　手放しで素晴らしいと言いたいところですが、実はこれが当たり前のことでもあります。ロータリーは年齢のことだけではなく、女性会員が少ない、会員増強が難しいなど、とかくイメージが先行しがちですが、純粋に入会させたい人物がいれば年齢や性別でなく、入会いただくまであきらめない積極的な取り組みが必要と感じました。できない理由を述べるのではなく、できる理由を皆さんで考えましょう。それこそがロータリーではありませんか。</a:t>
            </a:r>
          </a:p>
          <a:p>
            <a:pPr algn="l"/>
            <a:r>
              <a:rPr lang="ja-JP" altLang="en-US" sz="1100" dirty="0">
                <a:solidFill>
                  <a:schemeClr val="tx1"/>
                </a:solidFill>
                <a:latin typeface="ＭＳ Ｐ明朝" panose="02020600040205080304" pitchFamily="18" charset="-128"/>
                <a:ea typeface="ＭＳ Ｐ明朝" panose="02020600040205080304" pitchFamily="18" charset="-128"/>
              </a:rPr>
              <a:t>　</a:t>
            </a:r>
            <a:r>
              <a:rPr lang="ja-JP" altLang="ja-JP" sz="1100" dirty="0">
                <a:solidFill>
                  <a:schemeClr val="tx1"/>
                </a:solidFill>
                <a:latin typeface="ＭＳ Ｐ明朝" panose="02020600040205080304" pitchFamily="18" charset="-128"/>
                <a:ea typeface="ＭＳ Ｐ明朝" panose="02020600040205080304" pitchFamily="18" charset="-128"/>
              </a:rPr>
              <a:t>最後にＲＣの役割として、各クラブの</a:t>
            </a:r>
            <a:r>
              <a:rPr lang="en-US" altLang="ja-JP" sz="1100" dirty="0">
                <a:solidFill>
                  <a:schemeClr val="tx1"/>
                </a:solidFill>
                <a:latin typeface="ＭＳ Ｐ明朝" panose="02020600040205080304" pitchFamily="18" charset="-128"/>
                <a:ea typeface="ＭＳ Ｐ明朝" panose="02020600040205080304" pitchFamily="18" charset="-128"/>
              </a:rPr>
              <a:t>My ROTARY</a:t>
            </a:r>
            <a:r>
              <a:rPr lang="ja-JP" altLang="ja-JP" sz="1100" dirty="0" err="1">
                <a:solidFill>
                  <a:schemeClr val="tx1"/>
                </a:solidFill>
                <a:latin typeface="ＭＳ Ｐ明朝" panose="02020600040205080304" pitchFamily="18" charset="-128"/>
                <a:ea typeface="ＭＳ Ｐ明朝" panose="02020600040205080304" pitchFamily="18" charset="-128"/>
              </a:rPr>
              <a:t>への</a:t>
            </a:r>
            <a:r>
              <a:rPr lang="ja-JP" altLang="ja-JP" sz="1100" dirty="0">
                <a:solidFill>
                  <a:schemeClr val="tx1"/>
                </a:solidFill>
                <a:latin typeface="ＭＳ Ｐ明朝" panose="02020600040205080304" pitchFamily="18" charset="-128"/>
                <a:ea typeface="ＭＳ Ｐ明朝" panose="02020600040205080304" pitchFamily="18" charset="-128"/>
              </a:rPr>
              <a:t>登録を</a:t>
            </a:r>
            <a:r>
              <a:rPr lang="en-US" altLang="ja-JP" sz="1100" dirty="0">
                <a:solidFill>
                  <a:schemeClr val="tx1"/>
                </a:solidFill>
                <a:latin typeface="ＭＳ Ｐ明朝" panose="02020600040205080304" pitchFamily="18" charset="-128"/>
                <a:ea typeface="ＭＳ Ｐ明朝" panose="02020600040205080304" pitchFamily="18" charset="-128"/>
              </a:rPr>
              <a:t>100</a:t>
            </a:r>
            <a:r>
              <a:rPr lang="ja-JP" altLang="ja-JP" sz="1100" dirty="0">
                <a:solidFill>
                  <a:schemeClr val="tx1"/>
                </a:solidFill>
                <a:latin typeface="ＭＳ Ｐ明朝" panose="02020600040205080304" pitchFamily="18" charset="-128"/>
                <a:ea typeface="ＭＳ Ｐ明朝" panose="02020600040205080304" pitchFamily="18" charset="-128"/>
              </a:rPr>
              <a:t>％とすることを目標とし、それをサポートして参ります。これからのロータリーには、</a:t>
            </a:r>
            <a:r>
              <a:rPr lang="en-US" altLang="ja-JP" sz="1100" dirty="0">
                <a:solidFill>
                  <a:schemeClr val="tx1"/>
                </a:solidFill>
                <a:latin typeface="ＭＳ Ｐ明朝" panose="02020600040205080304" pitchFamily="18" charset="-128"/>
                <a:ea typeface="ＭＳ Ｐ明朝" panose="02020600040205080304" pitchFamily="18" charset="-128"/>
              </a:rPr>
              <a:t>ICT</a:t>
            </a:r>
            <a:r>
              <a:rPr lang="ja-JP" altLang="ja-JP" sz="1100" dirty="0">
                <a:solidFill>
                  <a:schemeClr val="tx1"/>
                </a:solidFill>
                <a:latin typeface="ＭＳ Ｐ明朝" panose="02020600040205080304" pitchFamily="18" charset="-128"/>
                <a:ea typeface="ＭＳ Ｐ明朝" panose="02020600040205080304" pitchFamily="18" charset="-128"/>
              </a:rPr>
              <a:t>の活用やネットワークの広がりは必要不可欠です。</a:t>
            </a:r>
            <a:r>
              <a:rPr lang="en-US" altLang="ja-JP" sz="1100" dirty="0">
                <a:solidFill>
                  <a:schemeClr val="tx1"/>
                </a:solidFill>
                <a:latin typeface="ＭＳ Ｐ明朝" panose="02020600040205080304" pitchFamily="18" charset="-128"/>
                <a:ea typeface="ＭＳ Ｐ明朝" panose="02020600040205080304" pitchFamily="18" charset="-128"/>
              </a:rPr>
              <a:t>My ROTARY</a:t>
            </a:r>
            <a:r>
              <a:rPr lang="ja-JP" altLang="ja-JP" sz="1100" dirty="0">
                <a:solidFill>
                  <a:schemeClr val="tx1"/>
                </a:solidFill>
                <a:latin typeface="ＭＳ Ｐ明朝" panose="02020600040205080304" pitchFamily="18" charset="-128"/>
                <a:ea typeface="ＭＳ Ｐ明朝" panose="02020600040205080304" pitchFamily="18" charset="-128"/>
              </a:rPr>
              <a:t>は世界のロータリーの情報をリアルタイムで確認することができる唯一無二の優れたツールです。是非、</a:t>
            </a:r>
            <a:r>
              <a:rPr lang="en-US" altLang="ja-JP" sz="1100" dirty="0">
                <a:solidFill>
                  <a:schemeClr val="tx1"/>
                </a:solidFill>
                <a:latin typeface="ＭＳ Ｐ明朝" panose="02020600040205080304" pitchFamily="18" charset="-128"/>
                <a:ea typeface="ＭＳ Ｐ明朝" panose="02020600040205080304" pitchFamily="18" charset="-128"/>
              </a:rPr>
              <a:t>My ROTARY</a:t>
            </a:r>
            <a:r>
              <a:rPr lang="ja-JP" altLang="ja-JP" sz="1100" dirty="0">
                <a:solidFill>
                  <a:schemeClr val="tx1"/>
                </a:solidFill>
                <a:latin typeface="ＭＳ Ｐ明朝" panose="02020600040205080304" pitchFamily="18" charset="-128"/>
                <a:ea typeface="ＭＳ Ｐ明朝" panose="02020600040205080304" pitchFamily="18" charset="-128"/>
              </a:rPr>
              <a:t>へ登録をお願い致します。</a:t>
            </a:r>
            <a:endParaRPr lang="en-US" altLang="ja-JP" sz="1100" dirty="0">
              <a:solidFill>
                <a:schemeClr val="tx1"/>
              </a:solidFill>
              <a:latin typeface="ＭＳ Ｐ明朝" panose="02020600040205080304" pitchFamily="18" charset="-128"/>
              <a:ea typeface="ＭＳ Ｐ明朝" panose="02020600040205080304" pitchFamily="18" charset="-128"/>
            </a:endParaRPr>
          </a:p>
          <a:p>
            <a:pPr algn="r"/>
            <a:r>
              <a:rPr lang="ja-JP" altLang="ja-JP" sz="1200" b="1" dirty="0">
                <a:solidFill>
                  <a:srgbClr val="000000"/>
                </a:solidFill>
                <a:latin typeface="ＭＳ Ｐ明朝" panose="02020600040205080304" pitchFamily="18" charset="-128"/>
                <a:ea typeface="ＭＳ Ｐ明朝" panose="02020600040205080304" pitchFamily="18" charset="-128"/>
              </a:rPr>
              <a:t>第</a:t>
            </a:r>
            <a:r>
              <a:rPr lang="ja-JP" altLang="en-US" sz="1200" b="1" dirty="0">
                <a:solidFill>
                  <a:srgbClr val="000000"/>
                </a:solidFill>
                <a:latin typeface="ＭＳ Ｐ明朝" panose="02020600040205080304" pitchFamily="18" charset="-128"/>
                <a:ea typeface="ＭＳ Ｐ明朝" panose="02020600040205080304" pitchFamily="18" charset="-128"/>
              </a:rPr>
              <a:t>１地域ロータリー</a:t>
            </a:r>
            <a:r>
              <a:rPr lang="ja-JP" altLang="ja-JP" sz="1200" b="1" dirty="0">
                <a:solidFill>
                  <a:srgbClr val="000000"/>
                </a:solidFill>
                <a:latin typeface="ＭＳ Ｐ明朝" panose="02020600040205080304" pitchFamily="18" charset="-128"/>
                <a:ea typeface="ＭＳ Ｐ明朝" panose="02020600040205080304" pitchFamily="18" charset="-128"/>
              </a:rPr>
              <a:t>コーディネーター</a:t>
            </a:r>
            <a:r>
              <a:rPr lang="ja-JP" altLang="en-US" sz="1200" b="1" dirty="0">
                <a:solidFill>
                  <a:srgbClr val="000000"/>
                </a:solidFill>
                <a:latin typeface="ＭＳ Ｐ明朝" panose="02020600040205080304" pitchFamily="18" charset="-128"/>
                <a:ea typeface="ＭＳ Ｐ明朝" panose="02020600040205080304" pitchFamily="18" charset="-128"/>
              </a:rPr>
              <a:t>　</a:t>
            </a:r>
            <a:r>
              <a:rPr lang="ja-JP" altLang="ja-JP" sz="1200" b="1" dirty="0">
                <a:solidFill>
                  <a:srgbClr val="000000"/>
                </a:solidFill>
                <a:latin typeface="ＭＳ Ｐ明朝" panose="02020600040205080304" pitchFamily="18" charset="-128"/>
                <a:ea typeface="ＭＳ Ｐ明朝" panose="02020600040205080304" pitchFamily="18" charset="-128"/>
              </a:rPr>
              <a:t>菅原</a:t>
            </a:r>
            <a:r>
              <a:rPr lang="ja-JP" altLang="en-US" sz="1200" b="1" dirty="0">
                <a:solidFill>
                  <a:srgbClr val="000000"/>
                </a:solidFill>
                <a:latin typeface="ＭＳ Ｐ明朝" panose="02020600040205080304" pitchFamily="18" charset="-128"/>
                <a:ea typeface="ＭＳ Ｐ明朝" panose="02020600040205080304" pitchFamily="18" charset="-128"/>
              </a:rPr>
              <a:t>　</a:t>
            </a:r>
            <a:r>
              <a:rPr lang="ja-JP" altLang="ja-JP" sz="1200" b="1" dirty="0">
                <a:solidFill>
                  <a:srgbClr val="000000"/>
                </a:solidFill>
                <a:latin typeface="ＭＳ Ｐ明朝" panose="02020600040205080304" pitchFamily="18" charset="-128"/>
                <a:ea typeface="ＭＳ Ｐ明朝" panose="02020600040205080304" pitchFamily="18" charset="-128"/>
              </a:rPr>
              <a:t>裕典</a:t>
            </a:r>
          </a:p>
          <a:p>
            <a:pPr algn="r"/>
            <a:endParaRPr lang="ja-JP" altLang="ja-JP" sz="1100" dirty="0">
              <a:solidFill>
                <a:schemeClr val="tx1"/>
              </a:solidFill>
              <a:latin typeface="ＭＳ Ｐ明朝"/>
              <a:ea typeface="ＭＳ Ｐ明朝"/>
            </a:endParaRPr>
          </a:p>
        </p:txBody>
      </p:sp>
      <p:sp>
        <p:nvSpPr>
          <p:cNvPr id="20" name="テキスト ボックス 19"/>
          <p:cNvSpPr txBox="1"/>
          <p:nvPr/>
        </p:nvSpPr>
        <p:spPr>
          <a:xfrm>
            <a:off x="599014" y="1126741"/>
            <a:ext cx="1625711" cy="338554"/>
          </a:xfrm>
          <a:prstGeom prst="rect">
            <a:avLst/>
          </a:prstGeom>
          <a:noFill/>
        </p:spPr>
        <p:txBody>
          <a:bodyPr wrap="square" rtlCol="0">
            <a:spAutoFit/>
          </a:bodyPr>
          <a:lstStyle/>
          <a:p>
            <a:r>
              <a:rPr kumimoji="1" lang="en-US" altLang="ja-JP" sz="1600" dirty="0">
                <a:solidFill>
                  <a:schemeClr val="accent5">
                    <a:lumMod val="75000"/>
                  </a:schemeClr>
                </a:solidFill>
                <a:ea typeface="ＭＳ 明朝"/>
                <a:cs typeface="ＭＳ 明朝"/>
              </a:rPr>
              <a:t>Region 1 &amp; 2 &amp; 3</a:t>
            </a:r>
            <a:endParaRPr kumimoji="1" lang="ja-JP" altLang="en-US" sz="1600" dirty="0">
              <a:solidFill>
                <a:schemeClr val="accent5">
                  <a:lumMod val="75000"/>
                </a:schemeClr>
              </a:solidFill>
              <a:ea typeface="ＭＳ 明朝"/>
              <a:cs typeface="ＭＳ 明朝"/>
            </a:endParaRPr>
          </a:p>
        </p:txBody>
      </p:sp>
      <p:sp>
        <p:nvSpPr>
          <p:cNvPr id="133" name="テキスト プレースホルダー 128"/>
          <p:cNvSpPr>
            <a:spLocks noGrp="1"/>
          </p:cNvSpPr>
          <p:nvPr>
            <p:ph type="body" sz="quarter" idx="49"/>
          </p:nvPr>
        </p:nvSpPr>
        <p:spPr>
          <a:xfrm>
            <a:off x="575732" y="6593251"/>
            <a:ext cx="6451600" cy="3787121"/>
          </a:xfrm>
        </p:spPr>
        <p:style>
          <a:lnRef idx="2">
            <a:schemeClr val="accent3"/>
          </a:lnRef>
          <a:fillRef idx="1">
            <a:schemeClr val="lt1"/>
          </a:fillRef>
          <a:effectRef idx="0">
            <a:schemeClr val="accent3"/>
          </a:effectRef>
          <a:fontRef idx="minor">
            <a:schemeClr val="dk1"/>
          </a:fontRef>
        </p:style>
        <p:txBody>
          <a:bodyPr/>
          <a:lstStyle/>
          <a:p>
            <a:pPr algn="l">
              <a:spcBef>
                <a:spcPts val="600"/>
              </a:spcBef>
            </a:pPr>
            <a:r>
              <a:rPr lang="ja-JP" altLang="ja-JP" sz="1200" b="1" dirty="0">
                <a:solidFill>
                  <a:srgbClr val="000000"/>
                </a:solidFill>
                <a:latin typeface="ＭＳ Ｐ明朝" panose="02020600040205080304" pitchFamily="18" charset="-128"/>
                <a:ea typeface="ＭＳ Ｐ明朝" panose="02020600040205080304" pitchFamily="18" charset="-128"/>
              </a:rPr>
              <a:t>公共イメージ、広報と増強にもターゲティングな視点を</a:t>
            </a:r>
          </a:p>
          <a:p>
            <a:pPr algn="l">
              <a:spcBef>
                <a:spcPts val="600"/>
              </a:spcBef>
            </a:pPr>
            <a:r>
              <a:rPr lang="ja-JP" altLang="en-US" sz="1100" dirty="0">
                <a:solidFill>
                  <a:schemeClr val="tx1"/>
                </a:solidFill>
                <a:latin typeface="ＭＳ Ｐ明朝" panose="02020600040205080304" pitchFamily="18" charset="-128"/>
                <a:ea typeface="ＭＳ Ｐ明朝" panose="02020600040205080304" pitchFamily="18" charset="-128"/>
              </a:rPr>
              <a:t>　</a:t>
            </a:r>
            <a:r>
              <a:rPr lang="ja-JP" altLang="ja-JP" sz="1100" dirty="0">
                <a:solidFill>
                  <a:schemeClr val="tx1"/>
                </a:solidFill>
                <a:latin typeface="ＭＳ Ｐ明朝" panose="02020600040205080304" pitchFamily="18" charset="-128"/>
                <a:ea typeface="ＭＳ Ｐ明朝" panose="02020600040205080304" pitchFamily="18" charset="-128"/>
              </a:rPr>
              <a:t>ロータリーの認知度を深め、公共イメージを向上させ、会員増強につなげようと各地区、クラブ、個々のロータリアンが努力しています。しかしながら、なかなか増強に結びついていないのが現状です。特に若年層の勧誘に苦しんでいるクラブが多いのではないでしょうか？</a:t>
            </a:r>
          </a:p>
          <a:p>
            <a:pPr algn="l">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　私の所属するクラブも同様です。若年層の入会対象者を勧誘しても、年会費が高い、昼の例会には仕事で出られない、例会が毎週では無理だ等々の理由で断られます。そこで</a:t>
            </a:r>
            <a:r>
              <a:rPr lang="en-US" altLang="ja-JP" sz="1100" dirty="0">
                <a:solidFill>
                  <a:schemeClr val="tx1"/>
                </a:solidFill>
                <a:latin typeface="ＭＳ Ｐ明朝" panose="02020600040205080304" pitchFamily="18" charset="-128"/>
                <a:ea typeface="ＭＳ Ｐ明朝" panose="02020600040205080304" pitchFamily="18" charset="-128"/>
              </a:rPr>
              <a:t>2013</a:t>
            </a:r>
            <a:r>
              <a:rPr lang="ja-JP" altLang="ja-JP" sz="1100" dirty="0">
                <a:solidFill>
                  <a:schemeClr val="tx1"/>
                </a:solidFill>
                <a:latin typeface="ＭＳ Ｐ明朝" panose="02020600040205080304" pitchFamily="18" charset="-128"/>
                <a:ea typeface="ＭＳ Ｐ明朝" panose="02020600040205080304" pitchFamily="18" charset="-128"/>
              </a:rPr>
              <a:t>年規定審議会で採択された「衛星クラブ」を設立しました。例会場、年会費、例会日、時間等親クラブと異なっても構わない。衛星クラブの会員は、親クラブの会員でもあるロータリアンである。設立時に</a:t>
            </a:r>
            <a:r>
              <a:rPr lang="en-US" altLang="ja-JP" sz="1100" dirty="0">
                <a:solidFill>
                  <a:schemeClr val="tx1"/>
                </a:solidFill>
                <a:latin typeface="ＭＳ Ｐ明朝" panose="02020600040205080304" pitchFamily="18" charset="-128"/>
                <a:ea typeface="ＭＳ Ｐ明朝" panose="02020600040205080304" pitchFamily="18" charset="-128"/>
              </a:rPr>
              <a:t>8</a:t>
            </a:r>
            <a:r>
              <a:rPr lang="ja-JP" altLang="ja-JP" sz="1100" dirty="0">
                <a:solidFill>
                  <a:schemeClr val="tx1"/>
                </a:solidFill>
                <a:latin typeface="ＭＳ Ｐ明朝" panose="02020600040205080304" pitchFamily="18" charset="-128"/>
                <a:ea typeface="ＭＳ Ｐ明朝" panose="02020600040205080304" pitchFamily="18" charset="-128"/>
              </a:rPr>
              <a:t>名の会員を要するが、人数に上限はない。会員の在籍年数に年限はない。</a:t>
            </a:r>
          </a:p>
          <a:p>
            <a:pPr algn="l">
              <a:spcBef>
                <a:spcPts val="600"/>
              </a:spcBef>
            </a:pPr>
            <a:r>
              <a:rPr lang="ja-JP" altLang="en-US" sz="1100" dirty="0">
                <a:solidFill>
                  <a:schemeClr val="tx1"/>
                </a:solidFill>
                <a:latin typeface="ＭＳ Ｐ明朝" panose="02020600040205080304" pitchFamily="18" charset="-128"/>
                <a:ea typeface="ＭＳ Ｐ明朝" panose="02020600040205080304" pitchFamily="18" charset="-128"/>
              </a:rPr>
              <a:t>　</a:t>
            </a:r>
            <a:r>
              <a:rPr lang="ja-JP" altLang="ja-JP" sz="1100" dirty="0">
                <a:solidFill>
                  <a:schemeClr val="tx1"/>
                </a:solidFill>
                <a:latin typeface="ＭＳ Ｐ明朝" panose="02020600040205080304" pitchFamily="18" charset="-128"/>
                <a:ea typeface="ＭＳ Ｐ明朝" panose="02020600040205080304" pitchFamily="18" charset="-128"/>
              </a:rPr>
              <a:t>そこで年会費は親クラブの</a:t>
            </a:r>
            <a:r>
              <a:rPr lang="en-US" altLang="ja-JP" sz="1100" dirty="0">
                <a:solidFill>
                  <a:schemeClr val="tx1"/>
                </a:solidFill>
                <a:latin typeface="ＭＳ Ｐ明朝" panose="02020600040205080304" pitchFamily="18" charset="-128"/>
                <a:ea typeface="ＭＳ Ｐ明朝" panose="02020600040205080304" pitchFamily="18" charset="-128"/>
              </a:rPr>
              <a:t>1/3</a:t>
            </a:r>
            <a:r>
              <a:rPr lang="ja-JP" altLang="ja-JP" sz="1100" dirty="0">
                <a:solidFill>
                  <a:schemeClr val="tx1"/>
                </a:solidFill>
                <a:latin typeface="ＭＳ Ｐ明朝" panose="02020600040205080304" pitchFamily="18" charset="-128"/>
                <a:ea typeface="ＭＳ Ｐ明朝" panose="02020600040205080304" pitchFamily="18" charset="-128"/>
              </a:rPr>
              <a:t>、例会は昼、月</a:t>
            </a:r>
            <a:r>
              <a:rPr lang="en-US" altLang="ja-JP" sz="1100" dirty="0">
                <a:solidFill>
                  <a:schemeClr val="tx1"/>
                </a:solidFill>
                <a:latin typeface="ＭＳ Ｐ明朝" panose="02020600040205080304" pitchFamily="18" charset="-128"/>
                <a:ea typeface="ＭＳ Ｐ明朝" panose="02020600040205080304" pitchFamily="18" charset="-128"/>
              </a:rPr>
              <a:t>2</a:t>
            </a:r>
            <a:r>
              <a:rPr lang="ja-JP" altLang="ja-JP" sz="1100" dirty="0">
                <a:solidFill>
                  <a:schemeClr val="tx1"/>
                </a:solidFill>
                <a:latin typeface="ＭＳ Ｐ明朝" panose="02020600040205080304" pitchFamily="18" charset="-128"/>
                <a:ea typeface="ＭＳ Ｐ明朝" panose="02020600040205080304" pitchFamily="18" charset="-128"/>
              </a:rPr>
              <a:t>回例会の衛星クラブが</a:t>
            </a:r>
            <a:r>
              <a:rPr lang="en-US" altLang="ja-JP" sz="1100" dirty="0">
                <a:solidFill>
                  <a:schemeClr val="tx1"/>
                </a:solidFill>
                <a:latin typeface="ＭＳ Ｐ明朝" panose="02020600040205080304" pitchFamily="18" charset="-128"/>
                <a:ea typeface="ＭＳ Ｐ明朝" panose="02020600040205080304" pitchFamily="18" charset="-128"/>
              </a:rPr>
              <a:t>9</a:t>
            </a:r>
            <a:r>
              <a:rPr lang="ja-JP" altLang="ja-JP" sz="1100" dirty="0">
                <a:solidFill>
                  <a:schemeClr val="tx1"/>
                </a:solidFill>
                <a:latin typeface="ＭＳ Ｐ明朝" panose="02020600040205080304" pitchFamily="18" charset="-128"/>
                <a:ea typeface="ＭＳ Ｐ明朝" panose="02020600040205080304" pitchFamily="18" charset="-128"/>
              </a:rPr>
              <a:t>名で設立され、その後</a:t>
            </a:r>
            <a:r>
              <a:rPr lang="en-US" altLang="ja-JP" sz="1100" dirty="0">
                <a:solidFill>
                  <a:schemeClr val="tx1"/>
                </a:solidFill>
                <a:latin typeface="ＭＳ Ｐ明朝" panose="02020600040205080304" pitchFamily="18" charset="-128"/>
                <a:ea typeface="ＭＳ Ｐ明朝" panose="02020600040205080304" pitchFamily="18" charset="-128"/>
              </a:rPr>
              <a:t>11</a:t>
            </a:r>
            <a:r>
              <a:rPr lang="ja-JP" altLang="ja-JP" sz="1100" dirty="0">
                <a:solidFill>
                  <a:schemeClr val="tx1"/>
                </a:solidFill>
                <a:latin typeface="ＭＳ Ｐ明朝" panose="02020600040205080304" pitchFamily="18" charset="-128"/>
                <a:ea typeface="ＭＳ Ｐ明朝" panose="02020600040205080304" pitchFamily="18" charset="-128"/>
              </a:rPr>
              <a:t>名となり、</a:t>
            </a:r>
            <a:r>
              <a:rPr lang="en-US" altLang="ja-JP" sz="1100" dirty="0">
                <a:solidFill>
                  <a:schemeClr val="tx1"/>
                </a:solidFill>
                <a:latin typeface="ＭＳ Ｐ明朝" panose="02020600040205080304" pitchFamily="18" charset="-128"/>
                <a:ea typeface="ＭＳ Ｐ明朝" panose="02020600040205080304" pitchFamily="18" charset="-128"/>
              </a:rPr>
              <a:t>77</a:t>
            </a:r>
            <a:r>
              <a:rPr lang="ja-JP" altLang="ja-JP" sz="1100" dirty="0">
                <a:solidFill>
                  <a:schemeClr val="tx1"/>
                </a:solidFill>
                <a:latin typeface="ＭＳ Ｐ明朝" panose="02020600040205080304" pitchFamily="18" charset="-128"/>
                <a:ea typeface="ＭＳ Ｐ明朝" panose="02020600040205080304" pitchFamily="18" charset="-128"/>
              </a:rPr>
              <a:t>名の親クラブは</a:t>
            </a:r>
            <a:r>
              <a:rPr lang="en-US" altLang="ja-JP" sz="1100" dirty="0">
                <a:solidFill>
                  <a:schemeClr val="tx1"/>
                </a:solidFill>
                <a:latin typeface="ＭＳ Ｐ明朝" panose="02020600040205080304" pitchFamily="18" charset="-128"/>
                <a:ea typeface="ＭＳ Ｐ明朝" panose="02020600040205080304" pitchFamily="18" charset="-128"/>
              </a:rPr>
              <a:t>88</a:t>
            </a:r>
            <a:r>
              <a:rPr lang="ja-JP" altLang="ja-JP" sz="1100" dirty="0">
                <a:solidFill>
                  <a:schemeClr val="tx1"/>
                </a:solidFill>
                <a:latin typeface="ＭＳ Ｐ明朝" panose="02020600040205080304" pitchFamily="18" charset="-128"/>
                <a:ea typeface="ＭＳ Ｐ明朝" panose="02020600040205080304" pitchFamily="18" charset="-128"/>
              </a:rPr>
              <a:t>名のクラブとなりました。増えた</a:t>
            </a:r>
            <a:r>
              <a:rPr lang="en-US" altLang="ja-JP" sz="1100" dirty="0">
                <a:solidFill>
                  <a:schemeClr val="tx1"/>
                </a:solidFill>
                <a:latin typeface="ＭＳ Ｐ明朝" panose="02020600040205080304" pitchFamily="18" charset="-128"/>
                <a:ea typeface="ＭＳ Ｐ明朝" panose="02020600040205080304" pitchFamily="18" charset="-128"/>
              </a:rPr>
              <a:t>2</a:t>
            </a:r>
            <a:r>
              <a:rPr lang="ja-JP" altLang="ja-JP" sz="1100" dirty="0">
                <a:solidFill>
                  <a:schemeClr val="tx1"/>
                </a:solidFill>
                <a:latin typeface="ＭＳ Ｐ明朝" panose="02020600040205080304" pitchFamily="18" charset="-128"/>
                <a:ea typeface="ＭＳ Ｐ明朝" panose="02020600040205080304" pitchFamily="18" charset="-128"/>
              </a:rPr>
              <a:t>名は、我々が勧誘しても首を縦に振らなかった対象者が、衛星クラブ会員となったメンバーが誘うと、いとも簡単に入会しました。我々の勧誘は、いかに正確に、平易にロータリーを説明しても、彼らにはハードルの高いものと映ったそうです。</a:t>
            </a:r>
          </a:p>
          <a:p>
            <a:pPr algn="l">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　昨年北海道は胆振東部地震のため、全道がブラックアウト、停電の被害を受けました。その為クラブ事業として、市内全中学に発電機を寄贈しました。</a:t>
            </a:r>
            <a:r>
              <a:rPr lang="en-US" altLang="ja-JP" sz="1100" dirty="0">
                <a:solidFill>
                  <a:schemeClr val="tx1"/>
                </a:solidFill>
                <a:latin typeface="ＭＳ Ｐ明朝" panose="02020600040205080304" pitchFamily="18" charset="-128"/>
                <a:ea typeface="ＭＳ Ｐ明朝" panose="02020600040205080304" pitchFamily="18" charset="-128"/>
              </a:rPr>
              <a:t>30</a:t>
            </a:r>
            <a:r>
              <a:rPr lang="ja-JP" altLang="ja-JP" sz="1100" dirty="0">
                <a:solidFill>
                  <a:schemeClr val="tx1"/>
                </a:solidFill>
                <a:latin typeface="ＭＳ Ｐ明朝" panose="02020600040205080304" pitchFamily="18" charset="-128"/>
                <a:ea typeface="ＭＳ Ｐ明朝" panose="02020600040205080304" pitchFamily="18" charset="-128"/>
              </a:rPr>
              <a:t>歳代の彼らは</a:t>
            </a:r>
            <a:r>
              <a:rPr lang="en-US" altLang="ja-JP" sz="1100" dirty="0">
                <a:solidFill>
                  <a:schemeClr val="tx1"/>
                </a:solidFill>
                <a:latin typeface="ＭＳ Ｐ明朝" panose="02020600040205080304" pitchFamily="18" charset="-128"/>
                <a:ea typeface="ＭＳ Ｐ明朝" panose="02020600040205080304" pitchFamily="18" charset="-128"/>
              </a:rPr>
              <a:t>PTA</a:t>
            </a:r>
            <a:r>
              <a:rPr lang="ja-JP" altLang="ja-JP" sz="1100" dirty="0">
                <a:solidFill>
                  <a:schemeClr val="tx1"/>
                </a:solidFill>
                <a:latin typeface="ＭＳ Ｐ明朝" panose="02020600040205080304" pitchFamily="18" charset="-128"/>
                <a:ea typeface="ＭＳ Ｐ明朝" panose="02020600040205080304" pitchFamily="18" charset="-128"/>
              </a:rPr>
              <a:t>役員をしています。その彼らが寄贈時各校で、教職員を含めた</a:t>
            </a:r>
            <a:r>
              <a:rPr lang="en-US" altLang="ja-JP" sz="1100" dirty="0">
                <a:solidFill>
                  <a:schemeClr val="tx1"/>
                </a:solidFill>
                <a:latin typeface="ＭＳ Ｐ明朝" panose="02020600040205080304" pitchFamily="18" charset="-128"/>
                <a:ea typeface="ＭＳ Ｐ明朝" panose="02020600040205080304" pitchFamily="18" charset="-128"/>
              </a:rPr>
              <a:t>PTA</a:t>
            </a:r>
            <a:r>
              <a:rPr lang="ja-JP" altLang="ja-JP" sz="1100" dirty="0">
                <a:solidFill>
                  <a:schemeClr val="tx1"/>
                </a:solidFill>
                <a:latin typeface="ＭＳ Ｐ明朝" panose="02020600040205080304" pitchFamily="18" charset="-128"/>
                <a:ea typeface="ＭＳ Ｐ明朝" panose="02020600040205080304" pitchFamily="18" charset="-128"/>
              </a:rPr>
              <a:t>の皆さんにこのような行動をするロータリーを説明しました。我々が説明するよりも身近にロータリーを認識してもらえたようです。</a:t>
            </a:r>
          </a:p>
          <a:p>
            <a:pPr algn="l">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　入会対象者に最適な勧誘者、広報対象者にふさわしい説明者。広告にマス広告とターゲティング広告があるように、公共イメージ、広報にも、また増強にもマスとターゲティングが必要ではないでしょうか？対象に沿ったアプローチの仕方を、知恵を絞りながら模索する、そのような時代にいると思います。</a:t>
            </a:r>
          </a:p>
          <a:p>
            <a:pPr algn="r">
              <a:spcBef>
                <a:spcPts val="600"/>
              </a:spcBef>
            </a:pPr>
            <a:r>
              <a:rPr lang="ja-JP" altLang="ja-JP" sz="1100" dirty="0">
                <a:solidFill>
                  <a:schemeClr val="tx1"/>
                </a:solidFill>
                <a:latin typeface="ＭＳ Ｐ明朝" panose="02020600040205080304" pitchFamily="18" charset="-128"/>
                <a:ea typeface="ＭＳ Ｐ明朝" panose="02020600040205080304" pitchFamily="18" charset="-128"/>
              </a:rPr>
              <a:t>　　　　　　　　　　　　</a:t>
            </a:r>
            <a:r>
              <a:rPr lang="ja-JP" altLang="en-US" sz="1200" b="1" dirty="0">
                <a:solidFill>
                  <a:srgbClr val="000000"/>
                </a:solidFill>
                <a:latin typeface="ＭＳ Ｐ明朝" panose="02020600040205080304" pitchFamily="18" charset="-128"/>
                <a:ea typeface="ＭＳ Ｐ明朝" panose="02020600040205080304" pitchFamily="18" charset="-128"/>
              </a:rPr>
              <a:t>第１地域ロータリー</a:t>
            </a:r>
            <a:r>
              <a:rPr lang="ja-JP" altLang="ja-JP" sz="1200" b="1" dirty="0">
                <a:solidFill>
                  <a:srgbClr val="000000"/>
                </a:solidFill>
                <a:latin typeface="ＭＳ Ｐ明朝" panose="02020600040205080304" pitchFamily="18" charset="-128"/>
                <a:ea typeface="ＭＳ Ｐ明朝" panose="02020600040205080304" pitchFamily="18" charset="-128"/>
              </a:rPr>
              <a:t>公共イメージコーディネーター補佐　　嵯峨　義輝</a:t>
            </a:r>
          </a:p>
          <a:p>
            <a:pPr algn="r"/>
            <a:r>
              <a:rPr lang="ja-JP" altLang="en-US" sz="1100" dirty="0">
                <a:solidFill>
                  <a:schemeClr val="tx1"/>
                </a:solidFill>
                <a:latin typeface="ＭＳ Ｐ明朝"/>
                <a:ea typeface="ＭＳ Ｐ明朝"/>
              </a:rPr>
              <a:t>　</a:t>
            </a:r>
            <a:endParaRPr lang="ja-JP" altLang="ja-JP" sz="1100" dirty="0">
              <a:solidFill>
                <a:schemeClr val="tx1"/>
              </a:solidFill>
              <a:latin typeface="ＭＳ Ｐ明朝"/>
              <a:ea typeface="ＭＳ Ｐ明朝"/>
            </a:endParaRPr>
          </a:p>
          <a:p>
            <a:pPr lvl="0" algn="l">
              <a:spcBef>
                <a:spcPts val="600"/>
              </a:spcBef>
            </a:pPr>
            <a:endParaRPr kumimoji="1" lang="ja-JP" altLang="en-US" sz="1200" dirty="0">
              <a:solidFill>
                <a:schemeClr val="tx1"/>
              </a:solidFill>
              <a:latin typeface="ＭＳ Ｐ明朝" panose="02020600040205080304" pitchFamily="18" charset="-128"/>
              <a:ea typeface="ＭＳ Ｐ明朝" panose="02020600040205080304" pitchFamily="18" charset="-128"/>
            </a:endParaRPr>
          </a:p>
        </p:txBody>
      </p:sp>
    </p:spTree>
    <p:extLst>
      <p:ext uri="{BB962C8B-B14F-4D97-AF65-F5344CB8AC3E}">
        <p14:creationId xmlns:p14="http://schemas.microsoft.com/office/powerpoint/2010/main" val="2466758448"/>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2116</TotalTime>
  <Words>71</Words>
  <Application>Microsoft Office PowerPoint</Application>
  <PresentationFormat>ユーザー設定</PresentationFormat>
  <Paragraphs>26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ＭＳ Ｐ明朝</vt:lpstr>
      <vt:lpstr>メイリオ</vt:lpstr>
      <vt:lpstr>Arial</vt:lpstr>
      <vt:lpstr>Calibri</vt:lpstr>
      <vt:lpstr>Calibri Light</vt:lpstr>
      <vt:lpstr>Century Gothic</vt:lpstr>
      <vt:lpstr>Office テーマ</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cp:lastModifiedBy>owner</cp:lastModifiedBy>
  <cp:revision>82</cp:revision>
  <cp:lastPrinted>2019-06-12T08:08:15Z</cp:lastPrinted>
  <dcterms:created xsi:type="dcterms:W3CDTF">2016-02-04T06:10:18Z</dcterms:created>
  <dcterms:modified xsi:type="dcterms:W3CDTF">2019-06-12T08:10:37Z</dcterms:modified>
</cp:coreProperties>
</file>