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0BE"/>
    <a:srgbClr val="EE8291"/>
    <a:srgbClr val="E6485F"/>
    <a:srgbClr val="F09AB9"/>
    <a:srgbClr val="F199A6"/>
    <a:srgbClr val="F7C5CC"/>
    <a:srgbClr val="FADADF"/>
    <a:srgbClr val="D3E8C6"/>
    <a:srgbClr val="F6C3A0"/>
    <a:srgbClr val="ED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50" y="11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1150" y="172447"/>
            <a:ext cx="2019300" cy="4826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00</a:t>
            </a:r>
            <a:r>
              <a:rPr kumimoji="1" lang="ja-JP" altLang="en-US" dirty="0"/>
              <a:t>号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1150" y="553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平成</a:t>
            </a:r>
            <a:r>
              <a:rPr kumimoji="1" lang="en-US" altLang="ja-JP" dirty="0"/>
              <a:t>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　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1150" y="8201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0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発行：中央区舞黒小学校　　　　　編集：広報部　　　　　　　　　　　総児童数 </a:t>
            </a:r>
            <a:r>
              <a:rPr kumimoji="1" lang="en-US" altLang="ja-JP" dirty="0"/>
              <a:t>526</a:t>
            </a:r>
            <a:r>
              <a:rPr kumimoji="1" lang="ja-JP" altLang="en-US" dirty="0"/>
              <a:t>名　○月○日現在</a:t>
            </a:r>
          </a:p>
        </p:txBody>
      </p:sp>
      <p:sp>
        <p:nvSpPr>
          <p:cNvPr id="13" name="図プレースホルダー 361"/>
          <p:cNvSpPr>
            <a:spLocks noGrp="1"/>
          </p:cNvSpPr>
          <p:nvPr>
            <p:ph type="pic" sz="quarter" idx="13" hasCustomPrompt="1"/>
          </p:nvPr>
        </p:nvSpPr>
        <p:spPr>
          <a:xfrm>
            <a:off x="255423" y="253713"/>
            <a:ext cx="747877" cy="914974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校章などを追加する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03300" y="266700"/>
            <a:ext cx="4238625" cy="1168400"/>
          </a:xfrm>
        </p:spPr>
        <p:txBody>
          <a:bodyPr>
            <a:normAutofit/>
          </a:bodyPr>
          <a:lstStyle>
            <a:lvl1pPr marL="0" indent="0" algn="ctr">
              <a:buNone/>
              <a:defRPr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PTA</a:t>
            </a:r>
            <a:r>
              <a:rPr kumimoji="1" lang="ja-JP" altLang="en-US" dirty="0"/>
              <a:t>便り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5" hasCustomPrompt="1"/>
          </p:nvPr>
        </p:nvSpPr>
        <p:spPr>
          <a:xfrm>
            <a:off x="279071" y="1691300"/>
            <a:ext cx="6996442" cy="4813086"/>
          </a:xfrm>
          <a:prstGeom prst="roundRect">
            <a:avLst>
              <a:gd name="adj" fmla="val 3503"/>
            </a:avLst>
          </a:pr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1656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図プレースホルダー 16"/>
          <p:cNvSpPr>
            <a:spLocks noGrp="1"/>
          </p:cNvSpPr>
          <p:nvPr>
            <p:ph type="pic" sz="quarter" idx="29" hasCustomPrompt="1"/>
          </p:nvPr>
        </p:nvSpPr>
        <p:spPr>
          <a:xfrm>
            <a:off x="4870209" y="8783472"/>
            <a:ext cx="2207182" cy="147320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5" name="テキスト プレースホルダー 386"/>
          <p:cNvSpPr>
            <a:spLocks noGrp="1"/>
          </p:cNvSpPr>
          <p:nvPr>
            <p:ph type="body" sz="quarter" idx="31" hasCustomPrompt="1"/>
          </p:nvPr>
        </p:nvSpPr>
        <p:spPr>
          <a:xfrm>
            <a:off x="454868" y="9316368"/>
            <a:ext cx="4144954" cy="111033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64" name="図プレースホルダー 16"/>
          <p:cNvSpPr>
            <a:spLocks noGrp="1"/>
          </p:cNvSpPr>
          <p:nvPr>
            <p:ph type="pic" sz="quarter" idx="33" hasCustomPrompt="1"/>
          </p:nvPr>
        </p:nvSpPr>
        <p:spPr>
          <a:xfrm rot="172600">
            <a:off x="4479674" y="5932281"/>
            <a:ext cx="2781948" cy="2021027"/>
          </a:xfrm>
          <a:blipFill dpi="0" rotWithShape="1">
            <a:blip r:embed="rId5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20000"/>
              </a:prstClr>
            </a:outerShdw>
          </a:effectLst>
        </p:spPr>
        <p:txBody>
          <a:bodyPr tIns="72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テキスト プレースホルダー 386"/>
          <p:cNvSpPr>
            <a:spLocks noGrp="1"/>
          </p:cNvSpPr>
          <p:nvPr>
            <p:ph type="body" sz="quarter" idx="27" hasCustomPrompt="1"/>
          </p:nvPr>
        </p:nvSpPr>
        <p:spPr>
          <a:xfrm>
            <a:off x="279071" y="7180058"/>
            <a:ext cx="4000829" cy="1226688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7" hasCustomPrompt="1"/>
          </p:nvPr>
        </p:nvSpPr>
        <p:spPr>
          <a:xfrm>
            <a:off x="279072" y="6685044"/>
            <a:ext cx="4118884" cy="615305"/>
          </a:xfrm>
        </p:spPr>
        <p:txBody>
          <a:bodyPr>
            <a:normAutofit/>
          </a:bodyPr>
          <a:lstStyle>
            <a:lvl1pPr marL="0" indent="0">
              <a:buNone/>
              <a:defRPr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8543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35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462978" y="8847064"/>
            <a:ext cx="3614376" cy="381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37" name="テキスト プレースホルダー 19"/>
          <p:cNvSpPr>
            <a:spLocks noGrp="1"/>
          </p:cNvSpPr>
          <p:nvPr>
            <p:ph type="body" sz="quarter" idx="49" hasCustomPrompt="1"/>
          </p:nvPr>
        </p:nvSpPr>
        <p:spPr>
          <a:xfrm>
            <a:off x="5677054" y="2568948"/>
            <a:ext cx="1533530" cy="1269004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ここに文章を入れましょう</a:t>
            </a:r>
          </a:p>
        </p:txBody>
      </p:sp>
    </p:spTree>
    <p:extLst>
      <p:ext uri="{BB962C8B-B14F-4D97-AF65-F5344CB8AC3E}">
        <p14:creationId xmlns:p14="http://schemas.microsoft.com/office/powerpoint/2010/main" val="375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66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31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73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16"/>
          <p:cNvSpPr>
            <a:spLocks noGrp="1"/>
          </p:cNvSpPr>
          <p:nvPr>
            <p:ph type="pic" sz="quarter" idx="28" hasCustomPrompt="1"/>
          </p:nvPr>
        </p:nvSpPr>
        <p:spPr>
          <a:xfrm rot="21111359">
            <a:off x="326958" y="1479396"/>
            <a:ext cx="2819257" cy="2048131"/>
          </a:xfrm>
          <a:blipFill dpi="0" rotWithShape="1">
            <a:blip r:embed="rId2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txBody>
          <a:bodyPr tIns="720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" name="図プレースホルダー 16"/>
          <p:cNvSpPr>
            <a:spLocks noGrp="1"/>
          </p:cNvSpPr>
          <p:nvPr>
            <p:ph type="pic" sz="quarter" idx="29" hasCustomPrompt="1"/>
          </p:nvPr>
        </p:nvSpPr>
        <p:spPr>
          <a:xfrm rot="414247">
            <a:off x="297557" y="4735367"/>
            <a:ext cx="3279024" cy="2382143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txBody>
          <a:bodyPr tIns="82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" name="図プレースホルダー 16"/>
          <p:cNvSpPr>
            <a:spLocks noGrp="1"/>
          </p:cNvSpPr>
          <p:nvPr>
            <p:ph type="pic" sz="quarter" idx="30" hasCustomPrompt="1"/>
          </p:nvPr>
        </p:nvSpPr>
        <p:spPr>
          <a:xfrm rot="21073439">
            <a:off x="2124033" y="3142171"/>
            <a:ext cx="3208425" cy="2197722"/>
          </a:xfrm>
          <a:blipFill dpi="0" rotWithShape="1">
            <a:blip r:embed="rId4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txBody>
          <a:bodyPr tIns="720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3728246" y="2174625"/>
            <a:ext cx="3652517" cy="381000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4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8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</a:t>
            </a:r>
          </a:p>
        </p:txBody>
      </p:sp>
      <p:sp>
        <p:nvSpPr>
          <p:cNvPr id="14" name="テキスト プレースホルダー 19"/>
          <p:cNvSpPr>
            <a:spLocks noGrp="1"/>
          </p:cNvSpPr>
          <p:nvPr>
            <p:ph type="body" sz="quarter" idx="35" hasCustomPrompt="1"/>
          </p:nvPr>
        </p:nvSpPr>
        <p:spPr>
          <a:xfrm>
            <a:off x="3900719" y="2452331"/>
            <a:ext cx="3307569" cy="381000"/>
          </a:xfrm>
        </p:spPr>
        <p:txBody>
          <a:bodyPr>
            <a:noAutofit/>
          </a:bodyPr>
          <a:lstStyle>
            <a:lvl1pPr marL="0" indent="0" algn="ctr">
              <a:buNone/>
              <a:defRPr sz="28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8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20XX.XX.XX</a:t>
            </a:r>
            <a:endParaRPr kumimoji="1" lang="ja-JP" altLang="en-US" dirty="0"/>
          </a:p>
        </p:txBody>
      </p:sp>
      <p:sp>
        <p:nvSpPr>
          <p:cNvPr id="16" name="テキスト プレースホルダー 19"/>
          <p:cNvSpPr>
            <a:spLocks noGrp="1"/>
          </p:cNvSpPr>
          <p:nvPr>
            <p:ph type="body" sz="quarter" idx="51" hasCustomPrompt="1"/>
          </p:nvPr>
        </p:nvSpPr>
        <p:spPr>
          <a:xfrm>
            <a:off x="4256627" y="5507541"/>
            <a:ext cx="3078953" cy="863448"/>
          </a:xfrm>
        </p:spPr>
        <p:txBody>
          <a:bodyPr>
            <a:noAutofit/>
          </a:bodyPr>
          <a:lstStyle>
            <a:lvl1pPr marL="0" indent="0" algn="l">
              <a:buNone/>
              <a:defRPr sz="2000" b="1" cap="none" spc="0">
                <a:ln>
                  <a:noFill/>
                </a:ln>
                <a:solidFill>
                  <a:schemeClr val="accent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ここにタイトルを入れましょう</a:t>
            </a:r>
          </a:p>
        </p:txBody>
      </p:sp>
      <p:sp>
        <p:nvSpPr>
          <p:cNvPr id="17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4256627" y="6158057"/>
            <a:ext cx="3078953" cy="138286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9" name="図プレースホルダー 16"/>
          <p:cNvSpPr>
            <a:spLocks noGrp="1"/>
          </p:cNvSpPr>
          <p:nvPr>
            <p:ph type="pic" sz="quarter" idx="45" hasCustomPrompt="1"/>
          </p:nvPr>
        </p:nvSpPr>
        <p:spPr>
          <a:xfrm>
            <a:off x="235861" y="7670800"/>
            <a:ext cx="1919325" cy="1390416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図プレースホルダー 16"/>
          <p:cNvSpPr>
            <a:spLocks noGrp="1"/>
          </p:cNvSpPr>
          <p:nvPr>
            <p:ph type="pic" sz="quarter" idx="53" hasCustomPrompt="1"/>
          </p:nvPr>
        </p:nvSpPr>
        <p:spPr>
          <a:xfrm>
            <a:off x="5501455" y="3419019"/>
            <a:ext cx="1869560" cy="1838172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28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2" name="図プレースホルダー 16"/>
          <p:cNvSpPr>
            <a:spLocks noGrp="1"/>
          </p:cNvSpPr>
          <p:nvPr>
            <p:ph type="pic" sz="quarter" idx="54" hasCustomPrompt="1"/>
          </p:nvPr>
        </p:nvSpPr>
        <p:spPr>
          <a:xfrm>
            <a:off x="2257853" y="9083062"/>
            <a:ext cx="1919325" cy="139041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テキスト プレースホルダー 386"/>
          <p:cNvSpPr>
            <a:spLocks noGrp="1"/>
          </p:cNvSpPr>
          <p:nvPr>
            <p:ph type="body" sz="quarter" idx="55" hasCustomPrompt="1"/>
          </p:nvPr>
        </p:nvSpPr>
        <p:spPr>
          <a:xfrm>
            <a:off x="2257853" y="7682319"/>
            <a:ext cx="1962287" cy="1375156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4" name="テキスト プレースホルダー 386"/>
          <p:cNvSpPr>
            <a:spLocks noGrp="1"/>
          </p:cNvSpPr>
          <p:nvPr>
            <p:ph type="body" sz="quarter" idx="56" hasCustomPrompt="1"/>
          </p:nvPr>
        </p:nvSpPr>
        <p:spPr>
          <a:xfrm>
            <a:off x="235861" y="9150017"/>
            <a:ext cx="1962287" cy="1375156"/>
          </a:xfrm>
        </p:spPr>
        <p:txBody>
          <a:bodyPr>
            <a:normAutofit/>
          </a:bodyPr>
          <a:lstStyle>
            <a:lvl1pPr marL="0" marR="0" indent="0" algn="r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4457700" y="7670800"/>
            <a:ext cx="1910022" cy="2802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8" name="縦書きテキスト プレースホルダー 27"/>
          <p:cNvSpPr>
            <a:spLocks noGrp="1"/>
          </p:cNvSpPr>
          <p:nvPr>
            <p:ph type="body" orient="vert" sz="quarter" idx="57" hasCustomPrompt="1"/>
          </p:nvPr>
        </p:nvSpPr>
        <p:spPr>
          <a:xfrm>
            <a:off x="6533453" y="7831925"/>
            <a:ext cx="626890" cy="2743186"/>
          </a:xfrm>
        </p:spPr>
        <p:txBody>
          <a:bodyPr vert="eaVer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タイトルを入れる</a:t>
            </a:r>
          </a:p>
        </p:txBody>
      </p:sp>
      <p:sp>
        <p:nvSpPr>
          <p:cNvPr id="30" name="縦書きテキスト プレースホルダー 29"/>
          <p:cNvSpPr>
            <a:spLocks noGrp="1"/>
          </p:cNvSpPr>
          <p:nvPr>
            <p:ph type="body" orient="vert" sz="quarter" idx="58" hasCustomPrompt="1"/>
          </p:nvPr>
        </p:nvSpPr>
        <p:spPr>
          <a:xfrm>
            <a:off x="4220138" y="7682318"/>
            <a:ext cx="2171157" cy="2791159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1</a:t>
            </a:r>
            <a:r>
              <a:rPr kumimoji="1" lang="ja-JP" altLang="en-US" dirty="0"/>
              <a:t> </a:t>
            </a:r>
            <a:r>
              <a:rPr kumimoji="1" lang="en-US" altLang="ja-JP" dirty="0"/>
              <a:t>9</a:t>
            </a:r>
            <a:r>
              <a:rPr kumimoji="1" lang="ja-JP" altLang="en-US" dirty="0"/>
              <a:t> </a:t>
            </a:r>
            <a:r>
              <a:rPr kumimoji="1" lang="en-US" altLang="ja-JP" dirty="0"/>
              <a:t>2</a:t>
            </a:r>
            <a:r>
              <a:rPr kumimoji="1" lang="ja-JP" altLang="en-US" dirty="0"/>
              <a:t>文字程度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</a:p>
        </p:txBody>
      </p:sp>
      <p:sp>
        <p:nvSpPr>
          <p:cNvPr id="1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1150" y="172447"/>
            <a:ext cx="2019300" cy="4826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00</a:t>
            </a:r>
            <a:r>
              <a:rPr kumimoji="1" lang="ja-JP" altLang="en-US" dirty="0"/>
              <a:t>号</a:t>
            </a:r>
          </a:p>
        </p:txBody>
      </p:sp>
      <p:sp>
        <p:nvSpPr>
          <p:cNvPr id="20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1150" y="553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平成</a:t>
            </a:r>
            <a:r>
              <a:rPr kumimoji="1" lang="en-US" altLang="ja-JP" dirty="0"/>
              <a:t>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　</a:t>
            </a:r>
          </a:p>
        </p:txBody>
      </p:sp>
      <p:sp>
        <p:nvSpPr>
          <p:cNvPr id="25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1150" y="8201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0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発行：中央区舞黒小学校　　　　　編集：広報部　　　　　　　　　　　総児童数 </a:t>
            </a:r>
            <a:r>
              <a:rPr kumimoji="1" lang="en-US" altLang="ja-JP" dirty="0"/>
              <a:t>526</a:t>
            </a:r>
            <a:r>
              <a:rPr kumimoji="1" lang="ja-JP" altLang="en-US" dirty="0"/>
              <a:t>名　○月○日現在</a:t>
            </a:r>
          </a:p>
        </p:txBody>
      </p:sp>
      <p:sp>
        <p:nvSpPr>
          <p:cNvPr id="26" name="図プレースホルダー 361"/>
          <p:cNvSpPr>
            <a:spLocks noGrp="1"/>
          </p:cNvSpPr>
          <p:nvPr>
            <p:ph type="pic" sz="quarter" idx="13" hasCustomPrompt="1"/>
          </p:nvPr>
        </p:nvSpPr>
        <p:spPr>
          <a:xfrm>
            <a:off x="255423" y="253713"/>
            <a:ext cx="747877" cy="914974"/>
          </a:xfrm>
          <a:blipFill dpi="0" rotWithShape="1">
            <a:blip r:embed="rId6"/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校章などを追加する</a:t>
            </a:r>
          </a:p>
        </p:txBody>
      </p:sp>
      <p:sp>
        <p:nvSpPr>
          <p:cNvPr id="27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03300" y="266700"/>
            <a:ext cx="4238625" cy="1168400"/>
          </a:xfrm>
        </p:spPr>
        <p:txBody>
          <a:bodyPr>
            <a:normAutofit/>
          </a:bodyPr>
          <a:lstStyle>
            <a:lvl1pPr marL="0" indent="0" algn="ctr">
              <a:buNone/>
              <a:defRPr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PTA</a:t>
            </a:r>
            <a:r>
              <a:rPr kumimoji="1" lang="ja-JP" altLang="en-US" dirty="0"/>
              <a:t>便り</a:t>
            </a:r>
          </a:p>
        </p:txBody>
      </p:sp>
    </p:spTree>
    <p:extLst>
      <p:ext uri="{BB962C8B-B14F-4D97-AF65-F5344CB8AC3E}">
        <p14:creationId xmlns:p14="http://schemas.microsoft.com/office/powerpoint/2010/main" val="355022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1150" y="172447"/>
            <a:ext cx="2019300" cy="4826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00</a:t>
            </a:r>
            <a:r>
              <a:rPr kumimoji="1" lang="ja-JP" altLang="en-US" dirty="0"/>
              <a:t>号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1150" y="553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平成</a:t>
            </a:r>
            <a:r>
              <a:rPr kumimoji="1" lang="en-US" altLang="ja-JP" dirty="0"/>
              <a:t>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　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1150" y="807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0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発行：中央区舞黒小学校　　　　　編集：広報部　　　　　　　　　　　総児童数 </a:t>
            </a:r>
            <a:r>
              <a:rPr kumimoji="1" lang="en-US" altLang="ja-JP" dirty="0"/>
              <a:t>526</a:t>
            </a:r>
            <a:r>
              <a:rPr kumimoji="1" lang="ja-JP" altLang="en-US" dirty="0"/>
              <a:t>名　○月○日現在</a:t>
            </a:r>
          </a:p>
        </p:txBody>
      </p:sp>
      <p:sp>
        <p:nvSpPr>
          <p:cNvPr id="13" name="図プレースホルダー 361"/>
          <p:cNvSpPr>
            <a:spLocks noGrp="1"/>
          </p:cNvSpPr>
          <p:nvPr>
            <p:ph type="pic" sz="quarter" idx="13" hasCustomPrompt="1"/>
          </p:nvPr>
        </p:nvSpPr>
        <p:spPr>
          <a:xfrm>
            <a:off x="255423" y="253713"/>
            <a:ext cx="747877" cy="914974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校章などを追加する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03300" y="266700"/>
            <a:ext cx="4238625" cy="1168400"/>
          </a:xfrm>
        </p:spPr>
        <p:txBody>
          <a:bodyPr>
            <a:normAutofit/>
          </a:bodyPr>
          <a:lstStyle>
            <a:lvl1pPr marL="0" indent="0" algn="ctr">
              <a:buNone/>
              <a:defRPr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PTA</a:t>
            </a:r>
            <a:r>
              <a:rPr kumimoji="1" lang="ja-JP" altLang="en-US" dirty="0"/>
              <a:t>便り</a:t>
            </a:r>
          </a:p>
        </p:txBody>
      </p:sp>
      <p:sp>
        <p:nvSpPr>
          <p:cNvPr id="22" name="図プレースホルダー 16"/>
          <p:cNvSpPr>
            <a:spLocks noGrp="1"/>
          </p:cNvSpPr>
          <p:nvPr>
            <p:ph type="pic" sz="quarter" idx="15" hasCustomPrompt="1"/>
          </p:nvPr>
        </p:nvSpPr>
        <p:spPr>
          <a:xfrm>
            <a:off x="330294" y="1780608"/>
            <a:ext cx="5962072" cy="449997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1656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4" name="図プレースホルダー 16"/>
          <p:cNvSpPr>
            <a:spLocks noGrp="1"/>
          </p:cNvSpPr>
          <p:nvPr>
            <p:ph type="pic" sz="quarter" idx="59" hasCustomPrompt="1"/>
          </p:nvPr>
        </p:nvSpPr>
        <p:spPr>
          <a:xfrm>
            <a:off x="3779378" y="4509383"/>
            <a:ext cx="3560425" cy="2414309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</p:spPr>
        <p:txBody>
          <a:bodyPr tIns="79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6" name="図プレースホルダー 16"/>
          <p:cNvSpPr>
            <a:spLocks noGrp="1"/>
          </p:cNvSpPr>
          <p:nvPr>
            <p:ph type="pic" sz="quarter" idx="60" hasCustomPrompt="1"/>
          </p:nvPr>
        </p:nvSpPr>
        <p:spPr>
          <a:xfrm>
            <a:off x="269648" y="6462274"/>
            <a:ext cx="3275294" cy="228805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57150">
            <a:solidFill>
              <a:schemeClr val="bg1"/>
            </a:solidFill>
          </a:ln>
        </p:spPr>
        <p:txBody>
          <a:bodyPr tIns="72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9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3657600" y="7158913"/>
            <a:ext cx="3682204" cy="151885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30" name="図プレースホルダー 16"/>
          <p:cNvSpPr>
            <a:spLocks noGrp="1"/>
          </p:cNvSpPr>
          <p:nvPr>
            <p:ph type="pic" sz="quarter" idx="53" hasCustomPrompt="1"/>
          </p:nvPr>
        </p:nvSpPr>
        <p:spPr>
          <a:xfrm>
            <a:off x="5357586" y="8601175"/>
            <a:ext cx="1869560" cy="183817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 tIns="28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1" name="図プレースホルダー 16"/>
          <p:cNvSpPr>
            <a:spLocks noGrp="1"/>
          </p:cNvSpPr>
          <p:nvPr>
            <p:ph type="pic" sz="quarter" idx="61" hasCustomPrompt="1"/>
          </p:nvPr>
        </p:nvSpPr>
        <p:spPr>
          <a:xfrm>
            <a:off x="2581790" y="8677762"/>
            <a:ext cx="2560692" cy="176158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</p:spPr>
        <p:txBody>
          <a:bodyPr tIns="46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2" name="テキスト プレースホルダー 386"/>
          <p:cNvSpPr>
            <a:spLocks noGrp="1"/>
          </p:cNvSpPr>
          <p:nvPr>
            <p:ph type="body" sz="quarter" idx="42" hasCustomPrompt="1"/>
          </p:nvPr>
        </p:nvSpPr>
        <p:spPr>
          <a:xfrm>
            <a:off x="303110" y="8908971"/>
            <a:ext cx="2063576" cy="1642915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7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3907158" y="2161608"/>
            <a:ext cx="3652517" cy="1271622"/>
          </a:xfrm>
        </p:spPr>
        <p:txBody>
          <a:bodyPr>
            <a:noAutofit/>
          </a:bodyPr>
          <a:lstStyle>
            <a:lvl1pPr marL="0" indent="0" algn="ctr">
              <a:buNone/>
              <a:defRPr sz="3600" b="1" cap="none" spc="0">
                <a:ln>
                  <a:noFill/>
                </a:ln>
                <a:solidFill>
                  <a:schemeClr val="bg1"/>
                </a:solidFill>
                <a:effectLst>
                  <a:glow rad="203200">
                    <a:srgbClr val="EE829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28" name="テキスト プレースホルダー 19"/>
          <p:cNvSpPr>
            <a:spLocks noGrp="1"/>
          </p:cNvSpPr>
          <p:nvPr>
            <p:ph type="body" sz="quarter" idx="35" hasCustomPrompt="1"/>
          </p:nvPr>
        </p:nvSpPr>
        <p:spPr>
          <a:xfrm>
            <a:off x="4099896" y="3308063"/>
            <a:ext cx="3307569" cy="522780"/>
          </a:xfrm>
        </p:spPr>
        <p:txBody>
          <a:bodyPr>
            <a:noAutofit/>
          </a:bodyPr>
          <a:lstStyle>
            <a:lvl1pPr marL="0" indent="0" algn="ctr">
              <a:buNone/>
              <a:defRPr sz="2800" b="1" cap="none" spc="50">
                <a:ln w="9525" cmpd="sng">
                  <a:solidFill>
                    <a:srgbClr val="ED9DBA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rgbClr val="EE8291">
                      <a:alpha val="8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20XX.XX.XX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0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386"/>
          <p:cNvSpPr>
            <a:spLocks noGrp="1"/>
          </p:cNvSpPr>
          <p:nvPr>
            <p:ph type="body" sz="quarter" idx="32" hasCustomPrompt="1"/>
          </p:nvPr>
        </p:nvSpPr>
        <p:spPr>
          <a:xfrm>
            <a:off x="357228" y="7533127"/>
            <a:ext cx="4170636" cy="998368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18" name="図プレースホルダー 16"/>
          <p:cNvSpPr>
            <a:spLocks noGrp="1"/>
          </p:cNvSpPr>
          <p:nvPr>
            <p:ph type="pic" sz="quarter" idx="33" hasCustomPrompt="1"/>
          </p:nvPr>
        </p:nvSpPr>
        <p:spPr>
          <a:xfrm>
            <a:off x="4693039" y="7035571"/>
            <a:ext cx="2409572" cy="1495924"/>
          </a:xfrm>
          <a:prstGeom prst="roundRect">
            <a:avLst>
              <a:gd name="adj" fmla="val 5798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 tIns="324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553231" y="722883"/>
            <a:ext cx="6443936" cy="381000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36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8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49" name="テキスト プレースホルダー 386"/>
          <p:cNvSpPr>
            <a:spLocks noGrp="1"/>
          </p:cNvSpPr>
          <p:nvPr>
            <p:ph type="body" sz="quarter" idx="36" hasCustomPrompt="1"/>
          </p:nvPr>
        </p:nvSpPr>
        <p:spPr>
          <a:xfrm>
            <a:off x="451783" y="9360142"/>
            <a:ext cx="2586731" cy="964957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2" name="テキスト プレースホルダー 386"/>
          <p:cNvSpPr>
            <a:spLocks noGrp="1"/>
          </p:cNvSpPr>
          <p:nvPr>
            <p:ph type="body" sz="quarter" idx="37" hasCustomPrompt="1"/>
          </p:nvPr>
        </p:nvSpPr>
        <p:spPr>
          <a:xfrm>
            <a:off x="3658750" y="9398106"/>
            <a:ext cx="3443860" cy="1045298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4" name="図プレースホルダー 16"/>
          <p:cNvSpPr>
            <a:spLocks noGrp="1"/>
          </p:cNvSpPr>
          <p:nvPr>
            <p:ph type="pic" sz="quarter" idx="39" hasCustomPrompt="1"/>
          </p:nvPr>
        </p:nvSpPr>
        <p:spPr>
          <a:xfrm>
            <a:off x="705560" y="2136847"/>
            <a:ext cx="1276561" cy="160155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43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5" name="テキスト プレースホルダー 386"/>
          <p:cNvSpPr>
            <a:spLocks noGrp="1"/>
          </p:cNvSpPr>
          <p:nvPr>
            <p:ph type="body" sz="quarter" idx="40" hasCustomPrompt="1"/>
          </p:nvPr>
        </p:nvSpPr>
        <p:spPr>
          <a:xfrm>
            <a:off x="2071882" y="2129427"/>
            <a:ext cx="1407341" cy="161003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3" name="テキスト プレースホルダー 19"/>
          <p:cNvSpPr>
            <a:spLocks noGrp="1"/>
          </p:cNvSpPr>
          <p:nvPr>
            <p:ph type="body" sz="quarter" idx="38" hasCustomPrompt="1"/>
          </p:nvPr>
        </p:nvSpPr>
        <p:spPr>
          <a:xfrm>
            <a:off x="705561" y="1766435"/>
            <a:ext cx="2773662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462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74" name="図プレースホルダー 16"/>
          <p:cNvSpPr>
            <a:spLocks noGrp="1"/>
          </p:cNvSpPr>
          <p:nvPr>
            <p:ph type="pic" sz="quarter" idx="41" hasCustomPrompt="1"/>
          </p:nvPr>
        </p:nvSpPr>
        <p:spPr>
          <a:xfrm>
            <a:off x="2190582" y="4738241"/>
            <a:ext cx="1276561" cy="1601556"/>
          </a:xfrm>
          <a:blipFill dpi="0" rotWithShape="1">
            <a:blip r:embed="rId4"/>
            <a:srcRect/>
            <a:tile tx="0" ty="0" sx="100000" sy="100000" flip="none" algn="ctr"/>
          </a:blipFill>
        </p:spPr>
        <p:txBody>
          <a:bodyPr tIns="43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75" name="テキスト プレースホルダー 386"/>
          <p:cNvSpPr>
            <a:spLocks noGrp="1"/>
          </p:cNvSpPr>
          <p:nvPr>
            <p:ph type="body" sz="quarter" idx="42" hasCustomPrompt="1"/>
          </p:nvPr>
        </p:nvSpPr>
        <p:spPr>
          <a:xfrm>
            <a:off x="705560" y="4730821"/>
            <a:ext cx="1407341" cy="161003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92" name="テキスト プレースホルダー 19"/>
          <p:cNvSpPr>
            <a:spLocks noGrp="1"/>
          </p:cNvSpPr>
          <p:nvPr>
            <p:ph type="body" sz="quarter" idx="43" hasCustomPrompt="1"/>
          </p:nvPr>
        </p:nvSpPr>
        <p:spPr>
          <a:xfrm>
            <a:off x="705561" y="4367829"/>
            <a:ext cx="2773662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462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09" name="テキスト プレースホルダー 19"/>
          <p:cNvSpPr>
            <a:spLocks noGrp="1"/>
          </p:cNvSpPr>
          <p:nvPr>
            <p:ph type="body" sz="quarter" idx="44" hasCustomPrompt="1"/>
          </p:nvPr>
        </p:nvSpPr>
        <p:spPr>
          <a:xfrm>
            <a:off x="4028009" y="1766435"/>
            <a:ext cx="2773662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462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10" name="図プレースホルダー 16"/>
          <p:cNvSpPr>
            <a:spLocks noGrp="1"/>
          </p:cNvSpPr>
          <p:nvPr>
            <p:ph type="pic" sz="quarter" idx="45" hasCustomPrompt="1"/>
          </p:nvPr>
        </p:nvSpPr>
        <p:spPr>
          <a:xfrm>
            <a:off x="4012603" y="2136846"/>
            <a:ext cx="2815510" cy="1977953"/>
          </a:xfr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576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1" name="テキスト プレースホルダー 386"/>
          <p:cNvSpPr>
            <a:spLocks noGrp="1"/>
          </p:cNvSpPr>
          <p:nvPr>
            <p:ph type="body" sz="quarter" idx="46" hasCustomPrompt="1"/>
          </p:nvPr>
        </p:nvSpPr>
        <p:spPr>
          <a:xfrm>
            <a:off x="4008719" y="4222286"/>
            <a:ext cx="2819394" cy="95931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112" name="図プレースホルダー 16"/>
          <p:cNvSpPr>
            <a:spLocks noGrp="1"/>
          </p:cNvSpPr>
          <p:nvPr>
            <p:ph type="pic" sz="quarter" idx="47" hasCustomPrompt="1"/>
          </p:nvPr>
        </p:nvSpPr>
        <p:spPr>
          <a:xfrm>
            <a:off x="4006620" y="5181600"/>
            <a:ext cx="1197485" cy="119748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 tIns="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3" name="テキスト プレースホルダー 386"/>
          <p:cNvSpPr>
            <a:spLocks noGrp="1"/>
          </p:cNvSpPr>
          <p:nvPr>
            <p:ph type="body" sz="quarter" idx="48" hasCustomPrompt="1"/>
          </p:nvPr>
        </p:nvSpPr>
        <p:spPr>
          <a:xfrm>
            <a:off x="5251231" y="5359402"/>
            <a:ext cx="1576882" cy="95931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345" name="テキスト プレースホルダー 19"/>
          <p:cNvSpPr>
            <a:spLocks noGrp="1"/>
          </p:cNvSpPr>
          <p:nvPr>
            <p:ph type="body" sz="quarter" idx="49" hasCustomPrompt="1"/>
          </p:nvPr>
        </p:nvSpPr>
        <p:spPr>
          <a:xfrm>
            <a:off x="3729059" y="9070040"/>
            <a:ext cx="2062142" cy="38100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381" name="テキスト プレースホルダー 19"/>
          <p:cNvSpPr>
            <a:spLocks noGrp="1"/>
          </p:cNvSpPr>
          <p:nvPr>
            <p:ph type="body" sz="quarter" idx="30" hasCustomPrompt="1"/>
          </p:nvPr>
        </p:nvSpPr>
        <p:spPr>
          <a:xfrm>
            <a:off x="357228" y="7071445"/>
            <a:ext cx="4170636" cy="499915"/>
          </a:xfrm>
        </p:spPr>
        <p:txBody>
          <a:bodyPr>
            <a:noAutofit/>
          </a:bodyPr>
          <a:lstStyle>
            <a:lvl1pPr marL="0" indent="0">
              <a:buNone/>
              <a:defRPr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228" name="テキスト プレースホルダー 386"/>
          <p:cNvSpPr>
            <a:spLocks noGrp="1"/>
          </p:cNvSpPr>
          <p:nvPr>
            <p:ph type="body" sz="quarter" idx="50" hasCustomPrompt="1"/>
          </p:nvPr>
        </p:nvSpPr>
        <p:spPr>
          <a:xfrm>
            <a:off x="553231" y="1053083"/>
            <a:ext cx="6443936" cy="576645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3" name="テキスト プレースホルダー 19"/>
          <p:cNvSpPr>
            <a:spLocks noGrp="1"/>
          </p:cNvSpPr>
          <p:nvPr>
            <p:ph type="body" sz="quarter" idx="56" hasCustomPrompt="1"/>
          </p:nvPr>
        </p:nvSpPr>
        <p:spPr>
          <a:xfrm>
            <a:off x="418681" y="9054534"/>
            <a:ext cx="2794248" cy="406671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ln w="6350">
                  <a:noFill/>
                </a:ln>
                <a:solidFill>
                  <a:srgbClr val="2E75B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</p:spTree>
    <p:extLst>
      <p:ext uri="{BB962C8B-B14F-4D97-AF65-F5344CB8AC3E}">
        <p14:creationId xmlns:p14="http://schemas.microsoft.com/office/powerpoint/2010/main" val="22607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16"/>
          <p:cNvSpPr>
            <a:spLocks noGrp="1"/>
          </p:cNvSpPr>
          <p:nvPr>
            <p:ph type="pic" sz="quarter" idx="29" hasCustomPrompt="1"/>
          </p:nvPr>
        </p:nvSpPr>
        <p:spPr>
          <a:xfrm>
            <a:off x="4451862" y="1218833"/>
            <a:ext cx="1657591" cy="18542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" name="縦書きテキスト プレースホルダー 29"/>
          <p:cNvSpPr>
            <a:spLocks noGrp="1"/>
          </p:cNvSpPr>
          <p:nvPr>
            <p:ph type="body" orient="vert" sz="quarter" idx="58" hasCustomPrompt="1"/>
          </p:nvPr>
        </p:nvSpPr>
        <p:spPr>
          <a:xfrm>
            <a:off x="6565436" y="1214072"/>
            <a:ext cx="587395" cy="1854200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タイトルを入れる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sz="quarter" idx="60" hasCustomPrompt="1"/>
          </p:nvPr>
        </p:nvSpPr>
        <p:spPr>
          <a:xfrm>
            <a:off x="6133636" y="1214071"/>
            <a:ext cx="571500" cy="1854200"/>
          </a:xfrm>
        </p:spPr>
        <p:txBody>
          <a:bodyPr vert="eaVert">
            <a:normAutofit/>
          </a:bodyPr>
          <a:lstStyle>
            <a:lvl1pPr marL="0" indent="0" algn="r">
              <a:buNone/>
              <a:defRPr sz="14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kumimoji="1" lang="ja-JP" altLang="en-US" dirty="0"/>
              <a:t>学校長　鈴木健太</a:t>
            </a:r>
          </a:p>
        </p:txBody>
      </p:sp>
      <p:sp>
        <p:nvSpPr>
          <p:cNvPr id="7" name="縦書きテキスト プレースホルダー 29"/>
          <p:cNvSpPr>
            <a:spLocks noGrp="1"/>
          </p:cNvSpPr>
          <p:nvPr>
            <p:ph type="body" orient="vert" sz="quarter" idx="61" hasCustomPrompt="1"/>
          </p:nvPr>
        </p:nvSpPr>
        <p:spPr>
          <a:xfrm>
            <a:off x="217115" y="1199785"/>
            <a:ext cx="4103819" cy="1924075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2 8 8</a:t>
            </a:r>
            <a:r>
              <a:rPr kumimoji="1" lang="ja-JP" altLang="en-US" dirty="0"/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5" name="図プレースホルダー 16"/>
          <p:cNvSpPr>
            <a:spLocks noGrp="1"/>
          </p:cNvSpPr>
          <p:nvPr>
            <p:ph type="pic" sz="quarter" idx="66" hasCustomPrompt="1"/>
          </p:nvPr>
        </p:nvSpPr>
        <p:spPr>
          <a:xfrm>
            <a:off x="278551" y="3873130"/>
            <a:ext cx="3565055" cy="2000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3473783"/>
            <a:ext cx="6827967" cy="44271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none" spc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新しく就任された先生方の紹介</a:t>
            </a:r>
          </a:p>
        </p:txBody>
      </p:sp>
      <p:sp>
        <p:nvSpPr>
          <p:cNvPr id="19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4229100" y="4025529"/>
            <a:ext cx="2967167" cy="193675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3" name="図プレースホルダー 16"/>
          <p:cNvSpPr>
            <a:spLocks noGrp="1"/>
          </p:cNvSpPr>
          <p:nvPr>
            <p:ph type="pic" sz="quarter" idx="67" hasCustomPrompt="1"/>
          </p:nvPr>
        </p:nvSpPr>
        <p:spPr>
          <a:xfrm>
            <a:off x="4451862" y="8340021"/>
            <a:ext cx="1657591" cy="18542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4" name="縦書きテキスト プレースホルダー 29"/>
          <p:cNvSpPr>
            <a:spLocks noGrp="1"/>
          </p:cNvSpPr>
          <p:nvPr>
            <p:ph type="body" orient="vert" sz="quarter" idx="68" hasCustomPrompt="1"/>
          </p:nvPr>
        </p:nvSpPr>
        <p:spPr>
          <a:xfrm>
            <a:off x="6565436" y="8335260"/>
            <a:ext cx="587395" cy="1854200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タイトルを入れる</a:t>
            </a:r>
          </a:p>
        </p:txBody>
      </p:sp>
      <p:sp>
        <p:nvSpPr>
          <p:cNvPr id="25" name="縦書きテキスト プレースホルダー 2"/>
          <p:cNvSpPr>
            <a:spLocks noGrp="1"/>
          </p:cNvSpPr>
          <p:nvPr>
            <p:ph type="body" orient="vert" sz="quarter" idx="69" hasCustomPrompt="1"/>
          </p:nvPr>
        </p:nvSpPr>
        <p:spPr>
          <a:xfrm>
            <a:off x="6133636" y="8335259"/>
            <a:ext cx="571500" cy="1854200"/>
          </a:xfrm>
        </p:spPr>
        <p:txBody>
          <a:bodyPr vert="eaVert">
            <a:normAutofit/>
          </a:bodyPr>
          <a:lstStyle>
            <a:lvl1pPr marL="0" indent="0" algn="r">
              <a:buNone/>
              <a:defRPr sz="14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kumimoji="1" lang="ja-JP" altLang="en-US" dirty="0"/>
              <a:t>会長　舞黒 そう太</a:t>
            </a:r>
          </a:p>
        </p:txBody>
      </p:sp>
      <p:sp>
        <p:nvSpPr>
          <p:cNvPr id="26" name="縦書きテキスト プレースホルダー 29"/>
          <p:cNvSpPr>
            <a:spLocks noGrp="1"/>
          </p:cNvSpPr>
          <p:nvPr>
            <p:ph type="body" orient="vert" sz="quarter" idx="70" hasCustomPrompt="1"/>
          </p:nvPr>
        </p:nvSpPr>
        <p:spPr>
          <a:xfrm>
            <a:off x="217115" y="8320974"/>
            <a:ext cx="4103819" cy="1933476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2 8 8</a:t>
            </a:r>
            <a:r>
              <a:rPr kumimoji="1" lang="ja-JP" altLang="en-US" dirty="0"/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27" name="図プレースホルダー 16"/>
          <p:cNvSpPr>
            <a:spLocks noGrp="1"/>
          </p:cNvSpPr>
          <p:nvPr>
            <p:ph type="pic" sz="quarter" idx="71" hasCustomPrompt="1"/>
          </p:nvPr>
        </p:nvSpPr>
        <p:spPr>
          <a:xfrm>
            <a:off x="4074442" y="6149601"/>
            <a:ext cx="3187927" cy="185631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4" name="テキスト プレースホルダー 14"/>
          <p:cNvSpPr>
            <a:spLocks noGrp="1"/>
          </p:cNvSpPr>
          <p:nvPr>
            <p:ph type="body" sz="quarter" idx="73" hasCustomPrompt="1"/>
          </p:nvPr>
        </p:nvSpPr>
        <p:spPr>
          <a:xfrm>
            <a:off x="241029" y="6213102"/>
            <a:ext cx="3602578" cy="44271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none" spc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TW" dirty="0"/>
              <a:t>00</a:t>
            </a:r>
            <a:r>
              <a:rPr kumimoji="1" lang="zh-TW" altLang="en-US" dirty="0"/>
              <a:t>年度 </a:t>
            </a:r>
            <a:r>
              <a:rPr kumimoji="1" lang="en-US" altLang="zh-TW" dirty="0"/>
              <a:t>PTA</a:t>
            </a:r>
            <a:r>
              <a:rPr kumimoji="1" lang="zh-TW" altLang="en-US" dirty="0"/>
              <a:t>役員紹介</a:t>
            </a:r>
          </a:p>
        </p:txBody>
      </p:sp>
      <p:sp>
        <p:nvSpPr>
          <p:cNvPr id="39" name="テキスト プレースホルダー 386"/>
          <p:cNvSpPr>
            <a:spLocks noGrp="1"/>
          </p:cNvSpPr>
          <p:nvPr>
            <p:ph type="body" sz="quarter" idx="74" hasCustomPrompt="1"/>
          </p:nvPr>
        </p:nvSpPr>
        <p:spPr>
          <a:xfrm>
            <a:off x="217115" y="6722498"/>
            <a:ext cx="3626492" cy="134481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30" name="テキスト プレースホルダー 14"/>
          <p:cNvSpPr>
            <a:spLocks noGrp="1"/>
          </p:cNvSpPr>
          <p:nvPr>
            <p:ph type="body" sz="quarter" idx="76" hasCustomPrompt="1"/>
          </p:nvPr>
        </p:nvSpPr>
        <p:spPr>
          <a:xfrm>
            <a:off x="2241552" y="334112"/>
            <a:ext cx="5020817" cy="482036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none" spc="0">
                <a:ln w="95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ここにスローガンを入れましょう</a:t>
            </a:r>
            <a:endParaRPr kumimoji="1" lang="zh-TW" altLang="en-US" dirty="0"/>
          </a:p>
        </p:txBody>
      </p:sp>
      <p:sp>
        <p:nvSpPr>
          <p:cNvPr id="28" name="テキスト プレースホルダー 14"/>
          <p:cNvSpPr>
            <a:spLocks noGrp="1"/>
          </p:cNvSpPr>
          <p:nvPr>
            <p:ph type="body" sz="quarter" idx="75" hasCustomPrompt="1"/>
          </p:nvPr>
        </p:nvSpPr>
        <p:spPr>
          <a:xfrm>
            <a:off x="278551" y="276078"/>
            <a:ext cx="1444897" cy="614675"/>
          </a:xfrm>
        </p:spPr>
        <p:txBody>
          <a:bodyPr>
            <a:normAutofit/>
          </a:bodyPr>
          <a:lstStyle>
            <a:lvl1pPr marL="0" indent="0" algn="ctr">
              <a:buNone/>
              <a:defRPr sz="1600" b="1" cap="none" spc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TW" dirty="0"/>
              <a:t>00</a:t>
            </a:r>
            <a:r>
              <a:rPr kumimoji="1" lang="zh-TW" altLang="en-US" dirty="0"/>
              <a:t>年度 </a:t>
            </a:r>
            <a:r>
              <a:rPr kumimoji="1" lang="ja-JP" altLang="en-US" dirty="0"/>
              <a:t>　　　　　スローガン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302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プレースホルダー 386"/>
          <p:cNvSpPr>
            <a:spLocks noGrp="1"/>
          </p:cNvSpPr>
          <p:nvPr>
            <p:ph type="body" sz="quarter" idx="55" hasCustomPrompt="1"/>
          </p:nvPr>
        </p:nvSpPr>
        <p:spPr>
          <a:xfrm>
            <a:off x="3070446" y="8832725"/>
            <a:ext cx="2047651" cy="1587625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1" name="図プレースホルダー 16"/>
          <p:cNvSpPr>
            <a:spLocks noGrp="1"/>
          </p:cNvSpPr>
          <p:nvPr>
            <p:ph type="pic" sz="quarter" idx="45" hasCustomPrompt="1"/>
          </p:nvPr>
        </p:nvSpPr>
        <p:spPr>
          <a:xfrm>
            <a:off x="5245096" y="7934984"/>
            <a:ext cx="1706962" cy="227289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61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テキスト プレースホルダー 19"/>
          <p:cNvSpPr>
            <a:spLocks noGrp="1"/>
          </p:cNvSpPr>
          <p:nvPr>
            <p:ph type="body" sz="quarter" idx="51" hasCustomPrompt="1"/>
          </p:nvPr>
        </p:nvSpPr>
        <p:spPr>
          <a:xfrm>
            <a:off x="2982073" y="8024695"/>
            <a:ext cx="2136024" cy="736448"/>
          </a:xfrm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ここにタイトルを入れましょう</a:t>
            </a:r>
          </a:p>
        </p:txBody>
      </p:sp>
      <p:sp>
        <p:nvSpPr>
          <p:cNvPr id="26" name="テキスト プレースホルダー 19"/>
          <p:cNvSpPr>
            <a:spLocks noGrp="1"/>
          </p:cNvSpPr>
          <p:nvPr>
            <p:ph type="body" sz="quarter" idx="56" hasCustomPrompt="1"/>
          </p:nvPr>
        </p:nvSpPr>
        <p:spPr>
          <a:xfrm>
            <a:off x="388901" y="7821584"/>
            <a:ext cx="2191906" cy="662016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ln w="6350">
                  <a:noFill/>
                </a:ln>
                <a:solidFill>
                  <a:srgbClr val="2E75B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ここにタイトルを入れましょう</a:t>
            </a:r>
          </a:p>
        </p:txBody>
      </p:sp>
      <p:sp>
        <p:nvSpPr>
          <p:cNvPr id="29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388902" y="8483600"/>
            <a:ext cx="2191906" cy="1936750"/>
          </a:xfr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</a:t>
            </a:r>
            <a:endParaRPr kumimoji="1" lang="ja-JP" altLang="en-US" dirty="0"/>
          </a:p>
          <a:p>
            <a:pPr marL="0" marR="0" lvl="0" indent="0" defTabSz="1007943" fontAlgn="auto">
              <a:spcBef>
                <a:spcPts val="1102"/>
              </a:spcBef>
              <a:spcAft>
                <a:spcPts val="0"/>
              </a:spcAft>
              <a:buClrTx/>
              <a:buSzTx/>
              <a:buNone/>
              <a:tabLst/>
            </a:pPr>
            <a:endParaRPr kumimoji="1" lang="ja-JP" altLang="en-US" dirty="0"/>
          </a:p>
        </p:txBody>
      </p:sp>
      <p:sp>
        <p:nvSpPr>
          <p:cNvPr id="30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2296835" y="416440"/>
            <a:ext cx="4561523" cy="831789"/>
          </a:xfrm>
        </p:spPr>
        <p:txBody>
          <a:bodyPr>
            <a:noAutofit/>
          </a:bodyPr>
          <a:lstStyle>
            <a:lvl1pPr marL="0" indent="0" algn="l">
              <a:buNone/>
              <a:defRPr sz="4400" b="1" cap="none" spc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行事のご案内</a:t>
            </a:r>
          </a:p>
        </p:txBody>
      </p:sp>
      <p:sp>
        <p:nvSpPr>
          <p:cNvPr id="33" name="テキスト プレースホルダー 19"/>
          <p:cNvSpPr>
            <a:spLocks noGrp="1"/>
          </p:cNvSpPr>
          <p:nvPr>
            <p:ph type="body" sz="quarter" idx="57" hasCustomPrompt="1"/>
          </p:nvPr>
        </p:nvSpPr>
        <p:spPr>
          <a:xfrm>
            <a:off x="95222" y="85134"/>
            <a:ext cx="1562259" cy="126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0" b="1" cap="none" spc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382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1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77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14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B6C8A-BDC6-4243-8956-92663087013F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37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18738" y="153623"/>
            <a:ext cx="6742566" cy="10369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8" name="テキスト プレースホルダー 117"/>
          <p:cNvSpPr>
            <a:spLocks noGrp="1"/>
          </p:cNvSpPr>
          <p:nvPr>
            <p:ph type="body" sz="quarter" idx="11"/>
          </p:nvPr>
        </p:nvSpPr>
        <p:spPr>
          <a:xfrm>
            <a:off x="4958411" y="314487"/>
            <a:ext cx="1498600" cy="223286"/>
          </a:xfrm>
        </p:spPr>
        <p:txBody>
          <a:bodyPr/>
          <a:lstStyle/>
          <a:p>
            <a:r>
              <a:rPr kumimoji="1" lang="en-US" altLang="ja-JP" sz="1600" dirty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kumimoji="1" lang="ja-JP" altLang="en-US" sz="16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kumimoji="1" lang="en-US" altLang="ja-JP" sz="160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kumimoji="1" lang="ja-JP" altLang="en-US" sz="1600">
                <a:solidFill>
                  <a:schemeClr val="accent5">
                    <a:lumMod val="50000"/>
                  </a:schemeClr>
                </a:solidFill>
              </a:rPr>
              <a:t>月号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9" name="テキスト プレースホルダー 118"/>
          <p:cNvSpPr>
            <a:spLocks noGrp="1"/>
          </p:cNvSpPr>
          <p:nvPr>
            <p:ph type="body" sz="quarter" idx="12"/>
          </p:nvPr>
        </p:nvSpPr>
        <p:spPr>
          <a:xfrm>
            <a:off x="4972683" y="750270"/>
            <a:ext cx="2168254" cy="4403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kumimoji="1" lang="ja-JP" altLang="en-US" sz="800" dirty="0">
                <a:solidFill>
                  <a:schemeClr val="accent5">
                    <a:lumMod val="50000"/>
                  </a:schemeClr>
                </a:solidFill>
              </a:rPr>
              <a:t>発行：</a:t>
            </a:r>
            <a:r>
              <a:rPr kumimoji="1" lang="en-US" altLang="ja-JP" sz="800" dirty="0">
                <a:solidFill>
                  <a:schemeClr val="accent5">
                    <a:lumMod val="50000"/>
                  </a:schemeClr>
                </a:solidFill>
              </a:rPr>
              <a:t>Region 1</a:t>
            </a:r>
            <a:r>
              <a:rPr lang="en-US" altLang="en-US" sz="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1" lang="en-US" altLang="ja-JP" sz="800" dirty="0">
                <a:solidFill>
                  <a:schemeClr val="accent5">
                    <a:lumMod val="50000"/>
                  </a:schemeClr>
                </a:solidFill>
              </a:rPr>
              <a:t>&amp; 2 &amp; 3</a:t>
            </a:r>
          </a:p>
          <a:p>
            <a:pPr>
              <a:spcBef>
                <a:spcPts val="0"/>
              </a:spcBef>
            </a:pPr>
            <a:r>
              <a:rPr lang="ja-JP" altLang="en-US" sz="800" dirty="0">
                <a:solidFill>
                  <a:schemeClr val="accent5">
                    <a:lumMod val="50000"/>
                  </a:schemeClr>
                </a:solidFill>
              </a:rPr>
              <a:t>ロータリーコーディネーター</a:t>
            </a:r>
            <a:endParaRPr lang="en-US" altLang="ja-JP" sz="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kumimoji="1" lang="ja-JP" altLang="en-US" sz="800" dirty="0">
                <a:solidFill>
                  <a:schemeClr val="accent5">
                    <a:lumMod val="50000"/>
                  </a:schemeClr>
                </a:solidFill>
              </a:rPr>
              <a:t>ロータリー公共イメージコーディネーター</a:t>
            </a:r>
          </a:p>
        </p:txBody>
      </p:sp>
      <p:sp>
        <p:nvSpPr>
          <p:cNvPr id="121" name="テキスト プレースホルダー 120"/>
          <p:cNvSpPr>
            <a:spLocks noGrp="1"/>
          </p:cNvSpPr>
          <p:nvPr>
            <p:ph type="body" sz="quarter" idx="14"/>
          </p:nvPr>
        </p:nvSpPr>
        <p:spPr>
          <a:xfrm>
            <a:off x="2692399" y="259476"/>
            <a:ext cx="2506133" cy="9862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kumimoji="1" lang="ja-JP" altLang="en-US" sz="1800" dirty="0">
                <a:solidFill>
                  <a:schemeClr val="accent5">
                    <a:lumMod val="50000"/>
                  </a:schemeClr>
                </a:solidFill>
              </a:rPr>
              <a:t>コーディネーター</a:t>
            </a:r>
          </a:p>
          <a:p>
            <a:pPr>
              <a:spcBef>
                <a:spcPts val="0"/>
              </a:spcBef>
            </a:pPr>
            <a:r>
              <a:rPr kumimoji="1" lang="en-US" altLang="ja-JP" sz="4800" dirty="0">
                <a:solidFill>
                  <a:schemeClr val="accent5">
                    <a:lumMod val="50000"/>
                  </a:schemeClr>
                </a:solidFill>
              </a:rPr>
              <a:t>NEWS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8046" y="-537029"/>
            <a:ext cx="2345215" cy="344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表面：汎用パターン</a:t>
            </a:r>
          </a:p>
        </p:txBody>
      </p:sp>
      <p:pic>
        <p:nvPicPr>
          <p:cNvPr id="7" name="図 6" descr="R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9" y="291218"/>
            <a:ext cx="1956027" cy="73025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99014" y="782292"/>
            <a:ext cx="1664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accent5">
                    <a:lumMod val="75000"/>
                  </a:schemeClr>
                </a:solidFill>
                <a:ea typeface="ＭＳ 明朝"/>
                <a:cs typeface="ＭＳ 明朝"/>
              </a:rPr>
              <a:t>Region 1 &amp; 2 &amp; 3</a:t>
            </a:r>
            <a:endParaRPr kumimoji="1" lang="ja-JP" altLang="en-US" sz="1600" dirty="0">
              <a:solidFill>
                <a:schemeClr val="accent5">
                  <a:lumMod val="75000"/>
                </a:schemeClr>
              </a:solidFill>
              <a:ea typeface="ＭＳ 明朝"/>
              <a:cs typeface="ＭＳ 明朝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F0C0F12-36C7-42AC-A186-011BFB81CC6C}"/>
              </a:ext>
            </a:extLst>
          </p:cNvPr>
          <p:cNvSpPr/>
          <p:nvPr/>
        </p:nvSpPr>
        <p:spPr>
          <a:xfrm>
            <a:off x="899989" y="10272212"/>
            <a:ext cx="6261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ja-JP" sz="1600" b="1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第</a:t>
            </a:r>
            <a:r>
              <a:rPr lang="en-US" altLang="ja-JP" sz="1600" b="1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lang="ja-JP" altLang="en-US" sz="1600" b="1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地域ロータリー公共イメージ</a:t>
            </a:r>
            <a:r>
              <a:rPr lang="ja-JP" altLang="ja-JP" sz="1600" b="1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コーディネーター</a:t>
            </a:r>
            <a:r>
              <a:rPr lang="ja-JP" altLang="en-US" sz="1600" b="1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鈴木　秀憲</a:t>
            </a:r>
            <a:endParaRPr lang="ja-JP" altLang="ja-JP" sz="1600" b="1" dirty="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18" name="図 17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AA38DD8C-00E8-48F4-AC85-72419F3CFF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4253" r="1494" b="3203"/>
          <a:stretch/>
        </p:blipFill>
        <p:spPr>
          <a:xfrm>
            <a:off x="704258" y="1278299"/>
            <a:ext cx="6151157" cy="90074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FC3E73-B2D5-46AD-ADDD-1FBEFF430E84}"/>
              </a:ext>
            </a:extLst>
          </p:cNvPr>
          <p:cNvSpPr txBox="1"/>
          <p:nvPr/>
        </p:nvSpPr>
        <p:spPr>
          <a:xfrm>
            <a:off x="575732" y="15808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675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2483</TotalTime>
  <Words>36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Ｐ明朝</vt:lpstr>
      <vt:lpstr>メイリオ</vt:lpstr>
      <vt:lpstr>Arial</vt:lpstr>
      <vt:lpstr>Calibri</vt:lpstr>
      <vt:lpstr>Calibri Light</vt:lpstr>
      <vt:lpstr>Century Gothic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owner</cp:lastModifiedBy>
  <cp:revision>104</cp:revision>
  <cp:lastPrinted>2019-12-06T08:04:01Z</cp:lastPrinted>
  <dcterms:created xsi:type="dcterms:W3CDTF">2016-02-04T06:10:18Z</dcterms:created>
  <dcterms:modified xsi:type="dcterms:W3CDTF">2019-12-09T08:45:41Z</dcterms:modified>
</cp:coreProperties>
</file>