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58" r:id="rId5"/>
    <p:sldId id="279" r:id="rId6"/>
    <p:sldId id="273" r:id="rId7"/>
    <p:sldId id="280" r:id="rId8"/>
    <p:sldId id="296" r:id="rId9"/>
    <p:sldId id="297" r:id="rId10"/>
    <p:sldId id="281" r:id="rId11"/>
    <p:sldId id="262" r:id="rId12"/>
    <p:sldId id="274" r:id="rId13"/>
    <p:sldId id="275" r:id="rId14"/>
    <p:sldId id="277" r:id="rId15"/>
    <p:sldId id="282" r:id="rId16"/>
    <p:sldId id="283" r:id="rId17"/>
    <p:sldId id="287" r:id="rId18"/>
    <p:sldId id="288" r:id="rId19"/>
    <p:sldId id="289" r:id="rId20"/>
    <p:sldId id="266" r:id="rId21"/>
    <p:sldId id="300" r:id="rId22"/>
  </p:sldIdLst>
  <p:sldSz cx="10691495" cy="7559675"/>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7" d="100"/>
          <a:sy n="117" d="100"/>
        </p:scale>
        <p:origin x="29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1246686" y="1143000"/>
            <a:ext cx="4364627"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スライドイメージプレースホルダ 1"/>
          <p:cNvSpPr/>
          <p:nvPr>
            <p:ph type="sldImg" idx="2"/>
          </p:nvPr>
        </p:nvSpPr>
        <p:spPr/>
      </p:sp>
      <p:sp>
        <p:nvSpPr>
          <p:cNvPr id="3" name="文字列プレースホルダ 2"/>
          <p:cNvSpPr/>
          <p:nvPr>
            <p:ph type="body" idx="3"/>
          </p:nvPr>
        </p:nvSpPr>
        <p:spPr/>
        <p:txBody>
          <a:bodyPr/>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500" y="1237314"/>
            <a:ext cx="8019000" cy="2632135"/>
          </a:xfrm>
        </p:spPr>
        <p:txBody>
          <a:bodyPr anchor="b"/>
          <a:lstStyle>
            <a:lvl1pPr algn="ctr">
              <a:defRPr sz="6615"/>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36500" y="3970955"/>
            <a:ext cx="8019000" cy="1825343"/>
          </a:xfrm>
        </p:spPr>
        <p:txBody>
          <a:bodyPr/>
          <a:lstStyle>
            <a:lvl1pPr marL="0" indent="0" algn="ctr">
              <a:buNone/>
              <a:defRPr sz="2645"/>
            </a:lvl1pPr>
            <a:lvl2pPr marL="504190" indent="0" algn="ctr">
              <a:buNone/>
              <a:defRPr sz="2205"/>
            </a:lvl2pPr>
            <a:lvl3pPr marL="1007745" indent="0" algn="ctr">
              <a:buNone/>
              <a:defRPr sz="1985"/>
            </a:lvl3pPr>
            <a:lvl4pPr marL="1511935" indent="0" algn="ctr">
              <a:buNone/>
              <a:defRPr sz="1765"/>
            </a:lvl4pPr>
            <a:lvl5pPr marL="2015490" indent="0" algn="ctr">
              <a:buNone/>
              <a:defRPr sz="1765"/>
            </a:lvl5pPr>
            <a:lvl6pPr marL="2519680" indent="0" algn="ctr">
              <a:buNone/>
              <a:defRPr sz="1765"/>
            </a:lvl6pPr>
            <a:lvl7pPr marL="3024505" indent="0" algn="ctr">
              <a:buNone/>
              <a:defRPr sz="1765"/>
            </a:lvl7pPr>
            <a:lvl8pPr marL="3528695" indent="0" algn="ctr">
              <a:buNone/>
              <a:defRPr sz="1765"/>
            </a:lvl8pPr>
            <a:lvl9pPr marL="4032250" indent="0" algn="ctr">
              <a:buNone/>
              <a:defRPr sz="1765"/>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760FBDFE-C587-4B4C-A407-44438C67B59E}" type="datetimeFigureOut">
              <a:rPr lang="en-US" smtClean="0"/>
            </a:fld>
            <a:endParaRPr lang="en-US"/>
          </a:p>
        </p:txBody>
      </p:sp>
      <p:sp>
        <p:nvSpPr>
          <p:cNvPr id="4" name="フッター プレースホルダー 3"/>
          <p:cNvSpPr>
            <a:spLocks noGrp="1"/>
          </p:cNvSpPr>
          <p:nvPr>
            <p:ph type="ftr" sz="quarter" idx="11"/>
          </p:nvPr>
        </p:nvSpPr>
        <p:spPr/>
        <p:txBody>
          <a:bodyPr/>
          <a:lstStyle/>
          <a:p>
            <a:r>
              <a:rPr lang="en-US"/>
              <a:t>フッター</a:t>
            </a:r>
            <a:endParaRPr lang="en-US"/>
          </a:p>
        </p:txBody>
      </p:sp>
      <p:sp>
        <p:nvSpPr>
          <p:cNvPr id="5" name="スライド番号プレースホルダー 4"/>
          <p:cNvSpPr>
            <a:spLocks noGrp="1"/>
          </p:cNvSpPr>
          <p:nvPr>
            <p:ph type="sldNum" sz="quarter" idx="12"/>
          </p:nvPr>
        </p:nvSpPr>
        <p:spPr/>
        <p:txBody>
          <a:bodyPr/>
          <a:lstStyle/>
          <a:p>
            <a:fld id="{49AE70B2-8BF9-45C0-BB95-33D1B9D3A854}" type="slidenum">
              <a:rPr lang="en-US" smtClean="0"/>
            </a:fld>
            <a:endParaRPr lang="en-US"/>
          </a:p>
        </p:txBody>
      </p:sp>
      <p:sp>
        <p:nvSpPr>
          <p:cNvPr id="7" name="コンテンツ プレースホルダー 6"/>
          <p:cNvSpPr>
            <a:spLocks noGrp="1"/>
          </p:cNvSpPr>
          <p:nvPr>
            <p:ph sz="quarter" idx="13"/>
          </p:nvPr>
        </p:nvSpPr>
        <p:spPr>
          <a:xfrm>
            <a:off x="735075" y="608031"/>
            <a:ext cx="9221850" cy="6128315"/>
          </a:xfrm>
        </p:spPr>
        <p:txBody>
          <a:bodyPr/>
          <a:lstStyle/>
          <a:p>
            <a:pPr lvl="0"/>
            <a:r>
              <a:rPr kumimoji="1" lang="ja-JP" altLang="en-US" dirty="0" smtClean="0"/>
              <a:t>マスター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p:cNvSpPr/>
          <p:nvPr userDrawn="1"/>
        </p:nvSpPr>
        <p:spPr>
          <a:xfrm flipV="1">
            <a:off x="0" y="0"/>
            <a:ext cx="10691495" cy="169761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0" dirty="0"/>
          </a:p>
        </p:txBody>
      </p:sp>
      <p:sp>
        <p:nvSpPr>
          <p:cNvPr id="2" name="Title 1"/>
          <p:cNvSpPr>
            <a:spLocks noGrp="1"/>
          </p:cNvSpPr>
          <p:nvPr>
            <p:ph type="title"/>
          </p:nvPr>
        </p:nvSpPr>
        <p:spPr>
          <a:xfrm>
            <a:off x="334109" y="1"/>
            <a:ext cx="10090098" cy="1697611"/>
          </a:xfrm>
        </p:spPr>
        <p:txBody>
          <a:bodyPr tIns="0" bIns="91440" anchor="b"/>
          <a:lstStyle>
            <a:lvl1pPr>
              <a:defRPr cap="all" baseline="0">
                <a:solidFill>
                  <a:schemeClr val="bg1"/>
                </a:solidFill>
              </a:defRPr>
            </a:lvl1pPr>
          </a:lstStyle>
          <a:p>
            <a:r>
              <a:rPr lang="en-US" dirty="0"/>
              <a:t>Click to edit Master title style</a:t>
            </a:r>
            <a:endParaRPr lang="en-US" dirty="0"/>
          </a:p>
        </p:txBody>
      </p:sp>
      <p:sp>
        <p:nvSpPr>
          <p:cNvPr id="10" name="Content Placeholder 2"/>
          <p:cNvSpPr>
            <a:spLocks noGrp="1"/>
          </p:cNvSpPr>
          <p:nvPr>
            <p:ph idx="1"/>
          </p:nvPr>
        </p:nvSpPr>
        <p:spPr>
          <a:xfrm>
            <a:off x="334108" y="2686133"/>
            <a:ext cx="10090098" cy="4229570"/>
          </a:xfrm>
        </p:spPr>
        <p:txBody>
          <a:bodyPr>
            <a:normAutofit/>
          </a:bodyPr>
          <a:lstStyle>
            <a:lvl1pPr>
              <a:defRPr sz="2105">
                <a:solidFill>
                  <a:srgbClr val="333333"/>
                </a:solidFill>
              </a:defRPr>
            </a:lvl1pPr>
            <a:lvl2pPr marL="400685" indent="-200660">
              <a:defRPr sz="1755">
                <a:solidFill>
                  <a:srgbClr val="333333"/>
                </a:solidFill>
              </a:defRPr>
            </a:lvl2pPr>
            <a:lvl3pPr marL="601345" indent="-200660">
              <a:defRPr sz="1580">
                <a:solidFill>
                  <a:srgbClr val="333333"/>
                </a:solidFill>
              </a:defRPr>
            </a:lvl3pPr>
            <a:lvl4pPr marL="802005" indent="-200660">
              <a:defRPr sz="1405">
                <a:solidFill>
                  <a:srgbClr val="333333"/>
                </a:solidFill>
              </a:defRPr>
            </a:lvl4pPr>
            <a:lvl5pPr marL="1002030" indent="-200660">
              <a:defRPr sz="1405">
                <a:solidFill>
                  <a:srgbClr val="333333"/>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Subtitle 2"/>
          <p:cNvSpPr>
            <a:spLocks noGrp="1"/>
          </p:cNvSpPr>
          <p:nvPr>
            <p:ph type="subTitle" idx="13"/>
          </p:nvPr>
        </p:nvSpPr>
        <p:spPr>
          <a:xfrm>
            <a:off x="334108" y="1979903"/>
            <a:ext cx="10090098" cy="678231"/>
          </a:xfrm>
        </p:spPr>
        <p:txBody>
          <a:bodyPr>
            <a:normAutofit/>
          </a:bodyPr>
          <a:lstStyle>
            <a:lvl1pPr marL="0" indent="0" algn="l">
              <a:buNone/>
              <a:defRPr sz="2105" b="1" cap="all" baseline="0">
                <a:solidFill>
                  <a:srgbClr val="333333"/>
                </a:solidFill>
                <a:latin typeface="ＭＳ Ｐ明朝" panose="02020600040205080304" charset="-128"/>
              </a:defRPr>
            </a:lvl1pPr>
            <a:lvl2pPr marL="400685" indent="0" algn="ctr">
              <a:buNone/>
              <a:defRPr sz="1755"/>
            </a:lvl2pPr>
            <a:lvl3pPr marL="802005" indent="0" algn="ctr">
              <a:buNone/>
              <a:defRPr sz="1580"/>
            </a:lvl3pPr>
            <a:lvl4pPr marL="1202690" indent="0" algn="ctr">
              <a:buNone/>
              <a:defRPr sz="1405"/>
            </a:lvl4pPr>
            <a:lvl5pPr marL="1604010" indent="0" algn="ctr">
              <a:buNone/>
              <a:defRPr sz="1405"/>
            </a:lvl5pPr>
            <a:lvl6pPr marL="2004695" indent="0" algn="ctr">
              <a:buNone/>
              <a:defRPr sz="1405"/>
            </a:lvl6pPr>
            <a:lvl7pPr marL="2405380" indent="0" algn="ctr">
              <a:buNone/>
              <a:defRPr sz="1405"/>
            </a:lvl7pPr>
            <a:lvl8pPr marL="2806700" indent="0" algn="ctr">
              <a:buNone/>
              <a:defRPr sz="1405"/>
            </a:lvl8pPr>
            <a:lvl9pPr marL="3207385" indent="0" algn="ctr">
              <a:buNone/>
              <a:defRPr sz="1405"/>
            </a:lvl9pPr>
          </a:lstStyle>
          <a:p>
            <a:r>
              <a:rPr lang="en-US" dirty="0"/>
              <a:t>Click to edit Master subtitle style</a:t>
            </a:r>
            <a:endParaRPr lang="en-US" dirty="0"/>
          </a:p>
        </p:txBody>
      </p:sp>
      <p:sp>
        <p:nvSpPr>
          <p:cNvPr id="7" name="TextBox 6" hidden="1"/>
          <p:cNvSpPr txBox="1"/>
          <p:nvPr userDrawn="1"/>
        </p:nvSpPr>
        <p:spPr>
          <a:xfrm>
            <a:off x="0" y="7356115"/>
            <a:ext cx="8018621" cy="172720"/>
          </a:xfrm>
          <a:prstGeom prst="rect">
            <a:avLst/>
          </a:prstGeom>
          <a:noFill/>
        </p:spPr>
        <p:txBody>
          <a:bodyPr wrap="square" rtlCol="0">
            <a:spAutoFit/>
          </a:bodyPr>
          <a:lstStyle/>
          <a:p>
            <a:r>
              <a:rPr lang="en-US" sz="525" dirty="0">
                <a:solidFill>
                  <a:schemeClr val="bg2">
                    <a:lumMod val="75000"/>
                  </a:schemeClr>
                </a:solidFill>
              </a:rPr>
              <a:t>© 2019 Rotary International. Internal Use Only. Not For Distribution. Private and Confidential.</a:t>
            </a:r>
            <a:endParaRPr lang="en-US" sz="525" dirty="0">
              <a:solidFill>
                <a:schemeClr val="bg2">
                  <a:lumMod val="75000"/>
                </a:schemeClr>
              </a:solidFill>
            </a:endParaRPr>
          </a:p>
        </p:txBody>
      </p:sp>
      <p:sp>
        <p:nvSpPr>
          <p:cNvPr id="9" name="Slide Number Placeholder 5"/>
          <p:cNvSpPr>
            <a:spLocks noGrp="1"/>
          </p:cNvSpPr>
          <p:nvPr>
            <p:ph type="sldNum" sz="quarter" idx="12"/>
          </p:nvPr>
        </p:nvSpPr>
        <p:spPr>
          <a:xfrm>
            <a:off x="10216317" y="127395"/>
            <a:ext cx="371233" cy="402483"/>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flipV="1">
            <a:off x="0" y="0"/>
            <a:ext cx="10691495" cy="169761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0" dirty="0"/>
          </a:p>
        </p:txBody>
      </p:sp>
      <p:sp>
        <p:nvSpPr>
          <p:cNvPr id="2" name="Title 1"/>
          <p:cNvSpPr>
            <a:spLocks noGrp="1"/>
          </p:cNvSpPr>
          <p:nvPr>
            <p:ph type="title"/>
          </p:nvPr>
        </p:nvSpPr>
        <p:spPr>
          <a:xfrm>
            <a:off x="334109" y="1"/>
            <a:ext cx="10090098" cy="1697611"/>
          </a:xfrm>
        </p:spPr>
        <p:txBody>
          <a:bodyPr tIns="0" bIns="91440" anchor="b"/>
          <a:lstStyle>
            <a:lvl1pPr>
              <a:defRPr cap="all" baseline="0">
                <a:solidFill>
                  <a:schemeClr val="bg1"/>
                </a:solidFill>
              </a:defRPr>
            </a:lvl1pPr>
          </a:lstStyle>
          <a:p>
            <a:r>
              <a:rPr lang="en-US" dirty="0"/>
              <a:t>Click to edit Master title style</a:t>
            </a:r>
            <a:endParaRPr lang="en-US" dirty="0"/>
          </a:p>
        </p:txBody>
      </p:sp>
      <p:sp>
        <p:nvSpPr>
          <p:cNvPr id="10" name="Content Placeholder 2"/>
          <p:cNvSpPr>
            <a:spLocks noGrp="1"/>
          </p:cNvSpPr>
          <p:nvPr>
            <p:ph idx="1"/>
          </p:nvPr>
        </p:nvSpPr>
        <p:spPr>
          <a:xfrm>
            <a:off x="334108" y="2361232"/>
            <a:ext cx="10090098" cy="4447726"/>
          </a:xfrm>
        </p:spPr>
        <p:txBody>
          <a:bodyPr>
            <a:normAutofit/>
          </a:bodyPr>
          <a:lstStyle>
            <a:lvl1pPr>
              <a:defRPr sz="2105">
                <a:solidFill>
                  <a:srgbClr val="333333"/>
                </a:solidFill>
              </a:defRPr>
            </a:lvl1pPr>
            <a:lvl2pPr marL="400685" indent="-200660">
              <a:defRPr sz="1755">
                <a:solidFill>
                  <a:srgbClr val="333333"/>
                </a:solidFill>
              </a:defRPr>
            </a:lvl2pPr>
            <a:lvl3pPr marL="601345" indent="-200660">
              <a:defRPr sz="1580">
                <a:solidFill>
                  <a:srgbClr val="333333"/>
                </a:solidFill>
              </a:defRPr>
            </a:lvl3pPr>
            <a:lvl4pPr marL="802005" indent="-200660">
              <a:defRPr sz="1405">
                <a:solidFill>
                  <a:srgbClr val="333333"/>
                </a:solidFill>
              </a:defRPr>
            </a:lvl4pPr>
            <a:lvl5pPr marL="1002030" indent="-200660">
              <a:defRPr sz="1405">
                <a:solidFill>
                  <a:srgbClr val="333333"/>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TextBox 5" hidden="1"/>
          <p:cNvSpPr txBox="1"/>
          <p:nvPr userDrawn="1"/>
        </p:nvSpPr>
        <p:spPr>
          <a:xfrm>
            <a:off x="0" y="7356115"/>
            <a:ext cx="8018621" cy="172720"/>
          </a:xfrm>
          <a:prstGeom prst="rect">
            <a:avLst/>
          </a:prstGeom>
          <a:noFill/>
        </p:spPr>
        <p:txBody>
          <a:bodyPr wrap="square" rtlCol="0">
            <a:spAutoFit/>
          </a:bodyPr>
          <a:lstStyle/>
          <a:p>
            <a:r>
              <a:rPr lang="en-US" sz="525" dirty="0">
                <a:solidFill>
                  <a:schemeClr val="bg2">
                    <a:lumMod val="75000"/>
                  </a:schemeClr>
                </a:solidFill>
              </a:rPr>
              <a:t>© 2019 Rotary International. Internal Use Only. Not For Distribution. Private and Confidential.</a:t>
            </a:r>
            <a:endParaRPr lang="en-US" sz="525" dirty="0">
              <a:solidFill>
                <a:schemeClr val="bg2">
                  <a:lumMod val="75000"/>
                </a:schemeClr>
              </a:solidFill>
            </a:endParaRPr>
          </a:p>
        </p:txBody>
      </p:sp>
      <p:sp>
        <p:nvSpPr>
          <p:cNvPr id="9" name="Slide Number Placeholder 5"/>
          <p:cNvSpPr>
            <a:spLocks noGrp="1"/>
          </p:cNvSpPr>
          <p:nvPr>
            <p:ph type="sldNum" sz="quarter" idx="12"/>
          </p:nvPr>
        </p:nvSpPr>
        <p:spPr>
          <a:xfrm>
            <a:off x="10216317" y="127395"/>
            <a:ext cx="371233" cy="402483"/>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1697611"/>
            <a:ext cx="10691495" cy="586206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0" dirty="0"/>
          </a:p>
        </p:txBody>
      </p:sp>
      <p:sp>
        <p:nvSpPr>
          <p:cNvPr id="9" name="Slide Number Placeholder 5"/>
          <p:cNvSpPr>
            <a:spLocks noGrp="1"/>
          </p:cNvSpPr>
          <p:nvPr>
            <p:ph type="sldNum" sz="quarter" idx="12"/>
          </p:nvPr>
        </p:nvSpPr>
        <p:spPr>
          <a:xfrm>
            <a:off x="10216317" y="7006699"/>
            <a:ext cx="371233" cy="402483"/>
          </a:xfrm>
        </p:spPr>
        <p:txBody>
          <a:bodyPr/>
          <a:lstStyle/>
          <a:p>
            <a:fld id="{97A94E25-127B-4C48-AF96-44BA7B823777}" type="slidenum">
              <a:rPr lang="en-US" smtClean="0"/>
            </a:fld>
            <a:endParaRPr lang="en-US" dirty="0"/>
          </a:p>
        </p:txBody>
      </p:sp>
      <p:sp>
        <p:nvSpPr>
          <p:cNvPr id="8" name="Title 1"/>
          <p:cNvSpPr>
            <a:spLocks noGrp="1"/>
          </p:cNvSpPr>
          <p:nvPr>
            <p:ph type="title"/>
          </p:nvPr>
        </p:nvSpPr>
        <p:spPr>
          <a:xfrm>
            <a:off x="334109" y="1"/>
            <a:ext cx="10090098" cy="1697611"/>
          </a:xfrm>
        </p:spPr>
        <p:txBody>
          <a:bodyPr tIns="0" bIns="91440" anchor="b"/>
          <a:lstStyle>
            <a:lvl1pPr>
              <a:defRPr cap="all" baseline="0">
                <a:solidFill>
                  <a:srgbClr val="48595D"/>
                </a:solidFill>
              </a:defRPr>
            </a:lvl1pPr>
          </a:lstStyle>
          <a:p>
            <a:r>
              <a:rPr lang="en-US" dirty="0"/>
              <a:t>Click to edit Master title style</a:t>
            </a:r>
            <a:endParaRPr lang="en-US" dirty="0"/>
          </a:p>
        </p:txBody>
      </p:sp>
      <p:sp>
        <p:nvSpPr>
          <p:cNvPr id="5" name="TextBox 4" hidden="1"/>
          <p:cNvSpPr txBox="1"/>
          <p:nvPr userDrawn="1"/>
        </p:nvSpPr>
        <p:spPr>
          <a:xfrm>
            <a:off x="0" y="7356115"/>
            <a:ext cx="8018621" cy="172720"/>
          </a:xfrm>
          <a:prstGeom prst="rect">
            <a:avLst/>
          </a:prstGeom>
          <a:noFill/>
        </p:spPr>
        <p:txBody>
          <a:bodyPr wrap="square" rtlCol="0">
            <a:spAutoFit/>
          </a:bodyPr>
          <a:lstStyle/>
          <a:p>
            <a:r>
              <a:rPr lang="en-US" sz="525" dirty="0">
                <a:solidFill>
                  <a:schemeClr val="bg2">
                    <a:lumMod val="50000"/>
                  </a:schemeClr>
                </a:solidFill>
              </a:rPr>
              <a:t>© 2019 Rotary International. Internal Use Only. Not For Distribution. Private and Confidential.</a:t>
            </a:r>
            <a:endParaRPr lang="en-US" sz="525" dirty="0">
              <a:solidFill>
                <a:schemeClr val="bg2">
                  <a:lumMod val="50000"/>
                </a:schemeClr>
              </a:solidFill>
            </a:endParaRPr>
          </a:p>
        </p:txBody>
      </p:sp>
      <p:sp>
        <p:nvSpPr>
          <p:cNvPr id="10" name="Slide Number Placeholder 5"/>
          <p:cNvSpPr txBox="1"/>
          <p:nvPr userDrawn="1"/>
        </p:nvSpPr>
        <p:spPr>
          <a:xfrm>
            <a:off x="10216317" y="127395"/>
            <a:ext cx="371233" cy="402483"/>
          </a:xfrm>
          <a:prstGeom prst="rect">
            <a:avLst/>
          </a:prstGeom>
        </p:spPr>
        <p:txBody>
          <a:bodyPr vert="horz" lIns="80186" tIns="40093" rIns="80186" bIns="40093" rtlCol="0" anchor="ctr"/>
          <a:lstStyle>
            <a:defPPr>
              <a:defRPr lang="en-US"/>
            </a:defPPr>
            <a:lvl1pPr marL="0" algn="r" defTabSz="914400" rtl="0" eaLnBrk="1" latinLnBrk="0" hangingPunct="1">
              <a:defRPr lang="en-US" sz="1200" kern="1200" smtClean="0">
                <a:solidFill>
                  <a:schemeClr val="bg1"/>
                </a:solidFill>
                <a:latin typeface="ＭＳ Ｐ明朝" panose="02020600040205080304" charset="-128"/>
                <a:ea typeface="ＭＳ Ｐ明朝" panose="02020600040205080304" charset="-128"/>
                <a:cs typeface="ＭＳ Ｐ明朝" panose="02020600040205080304" charset="-128"/>
              </a:defRPr>
            </a:lvl1pPr>
            <a:lvl2pPr marL="4572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2pPr>
            <a:lvl3pPr marL="9144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3pPr>
            <a:lvl4pPr marL="13716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4pPr>
            <a:lvl5pPr marL="18288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5pPr>
            <a:lvl6pPr marL="22860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6pPr>
            <a:lvl7pPr marL="27432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7pPr>
            <a:lvl8pPr marL="32004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8pPr>
            <a:lvl9pPr marL="3657600" algn="l" defTabSz="914400" rtl="0" eaLnBrk="1" latinLnBrk="0" hangingPunct="1">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9pPr>
          </a:lstStyle>
          <a:p>
            <a:fld id="{97A94E25-127B-4C48-AF96-44BA7B823777}" type="slidenum">
              <a:rPr lang="en-US" sz="1050" smtClean="0">
                <a:solidFill>
                  <a:schemeClr val="tx1"/>
                </a:solidFill>
              </a:rPr>
            </a:fld>
            <a:endParaRPr lang="en-US" sz="1050" dirty="0">
              <a:solidFill>
                <a:schemeClr val="tx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p:cNvSpPr/>
          <p:nvPr userDrawn="1"/>
        </p:nvSpPr>
        <p:spPr>
          <a:xfrm>
            <a:off x="0" y="0"/>
            <a:ext cx="10691495" cy="169761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580" dirty="0"/>
          </a:p>
        </p:txBody>
      </p:sp>
      <p:sp>
        <p:nvSpPr>
          <p:cNvPr id="5" name="Title 1"/>
          <p:cNvSpPr>
            <a:spLocks noGrp="1"/>
          </p:cNvSpPr>
          <p:nvPr>
            <p:ph type="title"/>
          </p:nvPr>
        </p:nvSpPr>
        <p:spPr>
          <a:xfrm>
            <a:off x="334109" y="1"/>
            <a:ext cx="10090098" cy="1697611"/>
          </a:xfrm>
        </p:spPr>
        <p:txBody>
          <a:bodyPr tIns="0" bIns="91440" anchor="b"/>
          <a:lstStyle>
            <a:lvl1pPr>
              <a:defRPr cap="all" baseline="0">
                <a:solidFill>
                  <a:schemeClr val="bg1"/>
                </a:solidFill>
              </a:defRPr>
            </a:lvl1pPr>
          </a:lstStyle>
          <a:p>
            <a:r>
              <a:rPr lang="en-US" dirty="0"/>
              <a:t>Click to edit Master title style</a:t>
            </a:r>
            <a:endParaRPr lang="en-US" dirty="0"/>
          </a:p>
        </p:txBody>
      </p:sp>
      <p:sp>
        <p:nvSpPr>
          <p:cNvPr id="6" name="TextBox 5" hidden="1"/>
          <p:cNvSpPr txBox="1"/>
          <p:nvPr userDrawn="1"/>
        </p:nvSpPr>
        <p:spPr>
          <a:xfrm>
            <a:off x="0" y="7356115"/>
            <a:ext cx="8018621" cy="172720"/>
          </a:xfrm>
          <a:prstGeom prst="rect">
            <a:avLst/>
          </a:prstGeom>
          <a:noFill/>
        </p:spPr>
        <p:txBody>
          <a:bodyPr wrap="square" rtlCol="0">
            <a:spAutoFit/>
          </a:bodyPr>
          <a:lstStyle/>
          <a:p>
            <a:r>
              <a:rPr lang="en-US" sz="525" dirty="0">
                <a:solidFill>
                  <a:schemeClr val="bg2">
                    <a:lumMod val="75000"/>
                  </a:schemeClr>
                </a:solidFill>
              </a:rPr>
              <a:t>© 2019 Rotary International. Internal Use Only. Not For Distribution. Private and Confidential.</a:t>
            </a:r>
            <a:endParaRPr lang="en-US" sz="525" dirty="0">
              <a:solidFill>
                <a:schemeClr val="bg2">
                  <a:lumMod val="75000"/>
                </a:schemeClr>
              </a:solidFill>
            </a:endParaRPr>
          </a:p>
        </p:txBody>
      </p:sp>
      <p:sp>
        <p:nvSpPr>
          <p:cNvPr id="8" name="Slide Number Placeholder 5"/>
          <p:cNvSpPr>
            <a:spLocks noGrp="1"/>
          </p:cNvSpPr>
          <p:nvPr>
            <p:ph type="sldNum" sz="quarter" idx="12"/>
          </p:nvPr>
        </p:nvSpPr>
        <p:spPr>
          <a:xfrm>
            <a:off x="10216317" y="127395"/>
            <a:ext cx="371233" cy="402483"/>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p:cNvSpPr>
            <a:spLocks noGrp="1"/>
          </p:cNvSpPr>
          <p:nvPr>
            <p:ph type="pic" sz="quarter" idx="16"/>
          </p:nvPr>
        </p:nvSpPr>
        <p:spPr>
          <a:xfrm>
            <a:off x="0" y="0"/>
            <a:ext cx="10691495" cy="7559675"/>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p:cNvSpPr>
            <a:spLocks noGrp="1"/>
          </p:cNvSpPr>
          <p:nvPr>
            <p:ph type="body" sz="quarter" idx="17" hasCustomPrompt="1"/>
          </p:nvPr>
        </p:nvSpPr>
        <p:spPr>
          <a:xfrm>
            <a:off x="0" y="0"/>
            <a:ext cx="10691495" cy="7559675"/>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00685" indent="0" algn="l">
              <a:buNone/>
              <a:defRPr sz="5790" b="1" cap="all" baseline="0">
                <a:solidFill>
                  <a:schemeClr val="bg1">
                    <a:alpha val="0"/>
                  </a:schemeClr>
                </a:solidFill>
                <a:latin typeface="ＭＳ Ｐ明朝" panose="02020600040205080304" charset="-128"/>
              </a:defRPr>
            </a:lvl1pPr>
            <a:lvl2pPr marL="0" indent="0" algn="ctr">
              <a:buNone/>
              <a:defRPr sz="1755">
                <a:solidFill>
                  <a:schemeClr val="bg1"/>
                </a:solidFill>
              </a:defRPr>
            </a:lvl2pPr>
            <a:lvl3pPr>
              <a:defRPr sz="1580"/>
            </a:lvl3pPr>
            <a:lvl4pPr>
              <a:defRPr sz="1405"/>
            </a:lvl4pPr>
            <a:lvl5pPr>
              <a:defRPr sz="1405"/>
            </a:lvl5pPr>
          </a:lstStyle>
          <a:p>
            <a:pPr lvl="0"/>
          </a:p>
        </p:txBody>
      </p:sp>
      <p:sp>
        <p:nvSpPr>
          <p:cNvPr id="20" name="Subtitle 2"/>
          <p:cNvSpPr>
            <a:spLocks noGrp="1"/>
          </p:cNvSpPr>
          <p:nvPr>
            <p:ph type="subTitle" idx="1"/>
          </p:nvPr>
        </p:nvSpPr>
        <p:spPr>
          <a:xfrm>
            <a:off x="259862" y="3687829"/>
            <a:ext cx="4373119" cy="2177914"/>
          </a:xfrm>
        </p:spPr>
        <p:txBody>
          <a:bodyPr>
            <a:normAutofit/>
          </a:bodyPr>
          <a:lstStyle>
            <a:lvl1pPr marL="0" indent="0" algn="l">
              <a:buNone/>
              <a:defRPr sz="2895">
                <a:solidFill>
                  <a:schemeClr val="bg1"/>
                </a:solidFill>
                <a:latin typeface="ＭＳ Ｐ明朝" panose="02020600040205080304" charset="-128"/>
              </a:defRPr>
            </a:lvl1pPr>
            <a:lvl2pPr marL="400685" indent="0" algn="ctr">
              <a:buNone/>
              <a:defRPr sz="1755"/>
            </a:lvl2pPr>
            <a:lvl3pPr marL="802005" indent="0" algn="ctr">
              <a:buNone/>
              <a:defRPr sz="1580"/>
            </a:lvl3pPr>
            <a:lvl4pPr marL="1202690" indent="0" algn="ctr">
              <a:buNone/>
              <a:defRPr sz="1405"/>
            </a:lvl4pPr>
            <a:lvl5pPr marL="1604010" indent="0" algn="ctr">
              <a:buNone/>
              <a:defRPr sz="1405"/>
            </a:lvl5pPr>
            <a:lvl6pPr marL="2004695" indent="0" algn="ctr">
              <a:buNone/>
              <a:defRPr sz="1405"/>
            </a:lvl6pPr>
            <a:lvl7pPr marL="2405380" indent="0" algn="ctr">
              <a:buNone/>
              <a:defRPr sz="1405"/>
            </a:lvl7pPr>
            <a:lvl8pPr marL="2806700" indent="0" algn="ctr">
              <a:buNone/>
              <a:defRPr sz="1405"/>
            </a:lvl8pPr>
            <a:lvl9pPr marL="3207385" indent="0" algn="ctr">
              <a:buNone/>
              <a:defRPr sz="1405"/>
            </a:lvl9pPr>
          </a:lstStyle>
          <a:p>
            <a:r>
              <a:rPr lang="en-US"/>
              <a:t>Click to edit Master subtitle style</a:t>
            </a:r>
            <a:endParaRPr lang="en-US"/>
          </a:p>
        </p:txBody>
      </p:sp>
      <p:sp>
        <p:nvSpPr>
          <p:cNvPr id="16" name="Text Placeholder 11"/>
          <p:cNvSpPr>
            <a:spLocks noGrp="1"/>
          </p:cNvSpPr>
          <p:nvPr>
            <p:ph type="body" sz="quarter" idx="14" hasCustomPrompt="1"/>
          </p:nvPr>
        </p:nvSpPr>
        <p:spPr>
          <a:xfrm>
            <a:off x="259862" y="2360649"/>
            <a:ext cx="5179436" cy="1251196"/>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860" b="1" cap="all" baseline="0">
                <a:solidFill>
                  <a:schemeClr val="bg1"/>
                </a:solidFill>
                <a:latin typeface="ＭＳ Ｐ明朝" panose="02020600040205080304" charset="-128"/>
              </a:defRPr>
            </a:lvl1pPr>
            <a:lvl2pPr marL="0" indent="0">
              <a:buNone/>
              <a:defRPr sz="1755">
                <a:solidFill>
                  <a:schemeClr val="bg1"/>
                </a:solidFill>
              </a:defRPr>
            </a:lvl2pPr>
            <a:lvl3pPr>
              <a:defRPr sz="1580"/>
            </a:lvl3pPr>
            <a:lvl4pPr>
              <a:defRPr sz="1405"/>
            </a:lvl4pPr>
            <a:lvl5pPr>
              <a:defRPr sz="1405"/>
            </a:lvl5pPr>
          </a:lstStyle>
          <a:p>
            <a:pPr lvl="0"/>
            <a:r>
              <a:rPr lang="en-US" dirty="0"/>
              <a:t>Title</a:t>
            </a:r>
            <a:endParaRPr lang="en-US" dirty="0"/>
          </a:p>
        </p:txBody>
      </p:sp>
      <p:sp>
        <p:nvSpPr>
          <p:cNvPr id="14" name="Slide Number Placeholder 5"/>
          <p:cNvSpPr>
            <a:spLocks noGrp="1"/>
          </p:cNvSpPr>
          <p:nvPr>
            <p:ph type="sldNum" sz="quarter" idx="12"/>
          </p:nvPr>
        </p:nvSpPr>
        <p:spPr>
          <a:xfrm>
            <a:off x="10216317" y="127395"/>
            <a:ext cx="371233" cy="402483"/>
          </a:xfrm>
        </p:spPr>
        <p:txBody>
          <a:bodyPr/>
          <a:lstStyle>
            <a:lvl1pPr>
              <a:defRPr>
                <a:solidFill>
                  <a:schemeClr val="bg1"/>
                </a:solidFill>
              </a:defRPr>
            </a:lvl1pPr>
          </a:lstStyle>
          <a:p>
            <a:fld id="{97A94E25-127B-4C48-AF96-44BA7B823777}"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506" y="1884848"/>
            <a:ext cx="9221850" cy="3144911"/>
          </a:xfrm>
        </p:spPr>
        <p:txBody>
          <a:bodyPr anchor="b"/>
          <a:lstStyle>
            <a:lvl1pPr>
              <a:defRPr sz="6615"/>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9506" y="5059511"/>
            <a:ext cx="9221850" cy="1653835"/>
          </a:xfrm>
        </p:spPr>
        <p:txBody>
          <a:bodyPr/>
          <a:lstStyle>
            <a:lvl1pPr marL="0" indent="0">
              <a:buNone/>
              <a:defRPr sz="2645">
                <a:solidFill>
                  <a:schemeClr val="tx1">
                    <a:tint val="75000"/>
                  </a:schemeClr>
                </a:solidFill>
              </a:defRPr>
            </a:lvl1pPr>
            <a:lvl2pPr marL="504190" indent="0">
              <a:buNone/>
              <a:defRPr sz="2205">
                <a:solidFill>
                  <a:schemeClr val="tx1">
                    <a:tint val="75000"/>
                  </a:schemeClr>
                </a:solidFill>
              </a:defRPr>
            </a:lvl2pPr>
            <a:lvl3pPr marL="1007745" indent="0">
              <a:buNone/>
              <a:defRPr sz="1985">
                <a:solidFill>
                  <a:schemeClr val="tx1">
                    <a:tint val="75000"/>
                  </a:schemeClr>
                </a:solidFill>
              </a:defRPr>
            </a:lvl3pPr>
            <a:lvl4pPr marL="1511935" indent="0">
              <a:buNone/>
              <a:defRPr sz="1765">
                <a:solidFill>
                  <a:schemeClr val="tx1">
                    <a:tint val="75000"/>
                  </a:schemeClr>
                </a:solidFill>
              </a:defRPr>
            </a:lvl4pPr>
            <a:lvl5pPr marL="2015490" indent="0">
              <a:buNone/>
              <a:defRPr sz="1765">
                <a:solidFill>
                  <a:schemeClr val="tx1">
                    <a:tint val="75000"/>
                  </a:schemeClr>
                </a:solidFill>
              </a:defRPr>
            </a:lvl5pPr>
            <a:lvl6pPr marL="2519680" indent="0">
              <a:buNone/>
              <a:defRPr sz="1765">
                <a:solidFill>
                  <a:schemeClr val="tx1">
                    <a:tint val="75000"/>
                  </a:schemeClr>
                </a:solidFill>
              </a:defRPr>
            </a:lvl6pPr>
            <a:lvl7pPr marL="3024505" indent="0">
              <a:buNone/>
              <a:defRPr sz="1765">
                <a:solidFill>
                  <a:schemeClr val="tx1">
                    <a:tint val="75000"/>
                  </a:schemeClr>
                </a:solidFill>
              </a:defRPr>
            </a:lvl7pPr>
            <a:lvl8pPr marL="3528695" indent="0">
              <a:buNone/>
              <a:defRPr sz="1765">
                <a:solidFill>
                  <a:schemeClr val="tx1">
                    <a:tint val="75000"/>
                  </a:schemeClr>
                </a:solidFill>
              </a:defRPr>
            </a:lvl8pPr>
            <a:lvl9pPr marL="4032250" indent="0">
              <a:buNone/>
              <a:defRPr sz="1765">
                <a:solidFill>
                  <a:schemeClr val="tx1">
                    <a:tint val="75000"/>
                  </a:schemeClr>
                </a:solidFill>
              </a:defRPr>
            </a:lvl9pPr>
          </a:lstStyle>
          <a:p>
            <a:pPr lvl="0"/>
            <a:r>
              <a:rPr kumimoji="1" lang="ja-JP" altLang="en-US" smtClean="0"/>
              <a:t>マスター テキストの書式設定</a:t>
            </a:r>
            <a:endParaRPr kumimoji="1" lang="ja-JP" altLang="en-US" smtClean="0"/>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35075" y="2012604"/>
            <a:ext cx="4544100" cy="4796997"/>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12825" y="2012604"/>
            <a:ext cx="4544100" cy="4796997"/>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468" y="402521"/>
            <a:ext cx="9221850" cy="1461326"/>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36468" y="1853346"/>
            <a:ext cx="4523217" cy="908296"/>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5490" indent="0">
              <a:buNone/>
              <a:defRPr sz="1765" b="1"/>
            </a:lvl5pPr>
            <a:lvl6pPr marL="2519680" indent="0">
              <a:buNone/>
              <a:defRPr sz="1765" b="1"/>
            </a:lvl6pPr>
            <a:lvl7pPr marL="3024505" indent="0">
              <a:buNone/>
              <a:defRPr sz="1765" b="1"/>
            </a:lvl7pPr>
            <a:lvl8pPr marL="3528695" indent="0">
              <a:buNone/>
              <a:defRPr sz="1765" b="1"/>
            </a:lvl8pPr>
            <a:lvl9pPr marL="4032250" indent="0">
              <a:buNone/>
              <a:defRPr sz="1765" b="1"/>
            </a:lvl9pPr>
          </a:lstStyle>
          <a:p>
            <a:pPr lvl="0"/>
            <a:r>
              <a:rPr kumimoji="1" lang="ja-JP" altLang="en-US" smtClean="0"/>
              <a:t>マスター テキストの書式設定</a:t>
            </a:r>
            <a:endParaRPr kumimoji="1" lang="ja-JP" altLang="en-US" smtClean="0"/>
          </a:p>
        </p:txBody>
      </p:sp>
      <p:sp>
        <p:nvSpPr>
          <p:cNvPr id="4" name="コンテンツ プレースホルダー 3"/>
          <p:cNvSpPr>
            <a:spLocks noGrp="1"/>
          </p:cNvSpPr>
          <p:nvPr>
            <p:ph sz="half" idx="2"/>
          </p:nvPr>
        </p:nvSpPr>
        <p:spPr>
          <a:xfrm>
            <a:off x="736468" y="2761642"/>
            <a:ext cx="4523217" cy="4061960"/>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412825" y="1853346"/>
            <a:ext cx="4545493" cy="908296"/>
          </a:xfrm>
        </p:spPr>
        <p:txBody>
          <a:bodyPr anchor="b"/>
          <a:lstStyle>
            <a:lvl1pPr marL="0" indent="0">
              <a:buNone/>
              <a:defRPr sz="2645" b="1"/>
            </a:lvl1pPr>
            <a:lvl2pPr marL="504190" indent="0">
              <a:buNone/>
              <a:defRPr sz="2205" b="1"/>
            </a:lvl2pPr>
            <a:lvl3pPr marL="1007745" indent="0">
              <a:buNone/>
              <a:defRPr sz="1985" b="1"/>
            </a:lvl3pPr>
            <a:lvl4pPr marL="1511935" indent="0">
              <a:buNone/>
              <a:defRPr sz="1765" b="1"/>
            </a:lvl4pPr>
            <a:lvl5pPr marL="2015490" indent="0">
              <a:buNone/>
              <a:defRPr sz="1765" b="1"/>
            </a:lvl5pPr>
            <a:lvl6pPr marL="2519680" indent="0">
              <a:buNone/>
              <a:defRPr sz="1765" b="1"/>
            </a:lvl6pPr>
            <a:lvl7pPr marL="3024505" indent="0">
              <a:buNone/>
              <a:defRPr sz="1765" b="1"/>
            </a:lvl7pPr>
            <a:lvl8pPr marL="3528695" indent="0">
              <a:buNone/>
              <a:defRPr sz="1765" b="1"/>
            </a:lvl8pPr>
            <a:lvl9pPr marL="4032250" indent="0">
              <a:buNone/>
              <a:defRPr sz="1765" b="1"/>
            </a:lvl9pPr>
          </a:lstStyle>
          <a:p>
            <a:pPr lvl="0"/>
            <a:r>
              <a:rPr kumimoji="1" lang="ja-JP" altLang="en-US" smtClean="0"/>
              <a:t>マスター テキストの書式設定</a:t>
            </a:r>
            <a:endParaRPr kumimoji="1" lang="ja-JP" altLang="en-US" smtClean="0"/>
          </a:p>
        </p:txBody>
      </p:sp>
      <p:sp>
        <p:nvSpPr>
          <p:cNvPr id="6" name="コンテンツ プレースホルダー 5"/>
          <p:cNvSpPr>
            <a:spLocks noGrp="1"/>
          </p:cNvSpPr>
          <p:nvPr>
            <p:ph sz="quarter" idx="4"/>
          </p:nvPr>
        </p:nvSpPr>
        <p:spPr>
          <a:xfrm>
            <a:off x="5412825" y="2761642"/>
            <a:ext cx="4545493" cy="4061960"/>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468" y="504026"/>
            <a:ext cx="3448448" cy="1764091"/>
          </a:xfrm>
        </p:spPr>
        <p:txBody>
          <a:bodyPr anchor="b"/>
          <a:lstStyle>
            <a:lvl1pPr>
              <a:defRPr sz="3525"/>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545493" y="1088556"/>
            <a:ext cx="5412825" cy="5372777"/>
          </a:xfrm>
        </p:spPr>
        <p:txBody>
          <a:bodyPr/>
          <a:lstStyle>
            <a:lvl1pPr marL="0" indent="0">
              <a:buNone/>
              <a:defRPr sz="3525"/>
            </a:lvl1pPr>
            <a:lvl2pPr marL="504190" indent="0">
              <a:buNone/>
              <a:defRPr sz="3085"/>
            </a:lvl2pPr>
            <a:lvl3pPr marL="1007745" indent="0">
              <a:buNone/>
              <a:defRPr sz="2645"/>
            </a:lvl3pPr>
            <a:lvl4pPr marL="1511935" indent="0">
              <a:buNone/>
              <a:defRPr sz="2205"/>
            </a:lvl4pPr>
            <a:lvl5pPr marL="2015490" indent="0">
              <a:buNone/>
              <a:defRPr sz="2205"/>
            </a:lvl5pPr>
            <a:lvl6pPr marL="2519680" indent="0">
              <a:buNone/>
              <a:defRPr sz="2205"/>
            </a:lvl6pPr>
            <a:lvl7pPr marL="3024505" indent="0">
              <a:buNone/>
              <a:defRPr sz="2205"/>
            </a:lvl7pPr>
            <a:lvl8pPr marL="3528695" indent="0">
              <a:buNone/>
              <a:defRPr sz="2205"/>
            </a:lvl8pPr>
            <a:lvl9pPr marL="4032250" indent="0">
              <a:buNone/>
              <a:defRPr sz="2205"/>
            </a:lvl9pPr>
          </a:lstStyle>
          <a:p>
            <a:endParaRPr kumimoji="1" lang="ja-JP" altLang="en-US"/>
          </a:p>
        </p:txBody>
      </p:sp>
      <p:sp>
        <p:nvSpPr>
          <p:cNvPr id="4" name="テキスト プレースホルダー 3"/>
          <p:cNvSpPr>
            <a:spLocks noGrp="1"/>
          </p:cNvSpPr>
          <p:nvPr>
            <p:ph type="body" sz="half" idx="2"/>
          </p:nvPr>
        </p:nvSpPr>
        <p:spPr>
          <a:xfrm>
            <a:off x="736468" y="2268117"/>
            <a:ext cx="3448448" cy="4201967"/>
          </a:xfrm>
        </p:spPr>
        <p:txBody>
          <a:bodyPr/>
          <a:lstStyle>
            <a:lvl1pPr marL="0" indent="0">
              <a:buNone/>
              <a:defRPr sz="1765"/>
            </a:lvl1pPr>
            <a:lvl2pPr marL="504190" indent="0">
              <a:buNone/>
              <a:defRPr sz="1545"/>
            </a:lvl2pPr>
            <a:lvl3pPr marL="1007745" indent="0">
              <a:buNone/>
              <a:defRPr sz="1325"/>
            </a:lvl3pPr>
            <a:lvl4pPr marL="1511935" indent="0">
              <a:buNone/>
              <a:defRPr sz="1100"/>
            </a:lvl4pPr>
            <a:lvl5pPr marL="2015490" indent="0">
              <a:buNone/>
              <a:defRPr sz="1100"/>
            </a:lvl5pPr>
            <a:lvl6pPr marL="2519680" indent="0">
              <a:buNone/>
              <a:defRPr sz="1100"/>
            </a:lvl6pPr>
            <a:lvl7pPr marL="3024505" indent="0">
              <a:buNone/>
              <a:defRPr sz="1100"/>
            </a:lvl7pPr>
            <a:lvl8pPr marL="3528695" indent="0">
              <a:buNone/>
              <a:defRPr sz="1100"/>
            </a:lvl8pPr>
            <a:lvl9pPr marL="4032250" indent="0">
              <a:buNone/>
              <a:defRPr sz="1100"/>
            </a:lvl9pPr>
          </a:lstStyle>
          <a:p>
            <a:pPr lvl="0"/>
            <a:r>
              <a:rPr kumimoji="1" lang="ja-JP" altLang="en-US" smtClean="0"/>
              <a:t>マスター テキストの書式設定</a:t>
            </a:r>
            <a:endParaRPr kumimoji="1" lang="ja-JP" altLang="en-US" smtClean="0"/>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orient="vert"/>
          </p:nvPr>
        </p:nvSpPr>
        <p:spPr>
          <a:xfrm>
            <a:off x="8615763" y="402521"/>
            <a:ext cx="1341162" cy="6407080"/>
          </a:xfrm>
        </p:spPr>
        <p:txBody>
          <a:bodyPr vert="eaVert">
            <a:normAutofit/>
          </a:bodyPr>
          <a:lstStyle>
            <a:lvl1pPr>
              <a:defRPr sz="4850"/>
            </a:lvl1pPr>
          </a:lstStyle>
          <a:p>
            <a:r>
              <a:rPr lang="ja-JP"/>
              <a:t>マスター タイトルの書式設定</a:t>
            </a:r>
            <a:endParaRPr lang="ja-JP"/>
          </a:p>
        </p:txBody>
      </p:sp>
      <p:sp>
        <p:nvSpPr>
          <p:cNvPr id="3" name="縦書きテキスト プレースホルダー 2"/>
          <p:cNvSpPr>
            <a:spLocks noGrp="1"/>
          </p:cNvSpPr>
          <p:nvPr>
            <p:ph type="body" orient="vert" idx="1"/>
          </p:nvPr>
        </p:nvSpPr>
        <p:spPr>
          <a:xfrm>
            <a:off x="735075" y="402521"/>
            <a:ext cx="7787443" cy="6407080"/>
          </a:xfrm>
        </p:spPr>
        <p:txBody>
          <a:bodyPr vert="eaVert"/>
          <a:lstStyle>
            <a:lvl1pPr marL="252095" indent="-252095">
              <a:defRPr kumimoji="1" lang="ja-JP" altLang="en-US" sz="3085" kern="1200" dirty="0" smtClean="0">
                <a:solidFill>
                  <a:schemeClr val="tx1"/>
                </a:solidFill>
                <a:latin typeface="+mn-lt"/>
                <a:ea typeface="+mn-ea"/>
                <a:cs typeface="+mn-cs"/>
              </a:defRPr>
            </a:lvl1pPr>
            <a:lvl2pPr marL="755650" indent="-252095">
              <a:defRPr kumimoji="1" lang="ja-JP" altLang="en-US" sz="2645" kern="1200" dirty="0" smtClean="0">
                <a:solidFill>
                  <a:schemeClr val="tx1"/>
                </a:solidFill>
                <a:latin typeface="+mn-lt"/>
                <a:ea typeface="+mn-ea"/>
                <a:cs typeface="+mn-cs"/>
              </a:defRPr>
            </a:lvl2pPr>
            <a:lvl3pPr marL="1259840" indent="-252095">
              <a:defRPr kumimoji="1" lang="ja-JP" altLang="en-US" sz="2205" kern="1200" dirty="0" smtClean="0">
                <a:solidFill>
                  <a:schemeClr val="tx1"/>
                </a:solidFill>
                <a:latin typeface="+mn-lt"/>
                <a:ea typeface="+mn-ea"/>
                <a:cs typeface="+mn-cs"/>
              </a:defRPr>
            </a:lvl3pPr>
            <a:lvl4pPr marL="1764030" indent="-252095">
              <a:defRPr kumimoji="1" lang="ja-JP" altLang="en-US" sz="1985" kern="1200" dirty="0" smtClean="0">
                <a:solidFill>
                  <a:schemeClr val="tx1"/>
                </a:solidFill>
                <a:latin typeface="+mn-lt"/>
                <a:ea typeface="+mn-ea"/>
                <a:cs typeface="+mn-cs"/>
              </a:defRPr>
            </a:lvl4pPr>
            <a:lvl5pPr marL="2267585" indent="-252095">
              <a:defRPr kumimoji="1" lang="ja-JP" altLang="en-US" sz="1985"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kumimoji="1" lang="ja-JP" altLang="en-US" dirty="0" smtClean="0"/>
              <a:t>マスター テキストの書式設定</a:t>
            </a:r>
            <a:endParaRPr kumimoji="1" lang="ja-JP" altLang="en-US" dirty="0" smtClean="0"/>
          </a:p>
          <a:p>
            <a:pPr marL="685800" lvl="1"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2 レベル</a:t>
            </a:r>
            <a:endParaRPr kumimoji="1" lang="ja-JP" altLang="en-US" dirty="0" smtClean="0"/>
          </a:p>
          <a:p>
            <a:pPr marL="1143000" lvl="2"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3 </a:t>
            </a:r>
            <a:r>
              <a:rPr kumimoji="1" lang="ja-JP" altLang="en-US" dirty="0" smtClean="0"/>
              <a:t>レベル</a:t>
            </a:r>
            <a:endParaRPr kumimoji="1" lang="ja-JP" altLang="en-US" dirty="0" smtClean="0"/>
          </a:p>
          <a:p>
            <a:pPr marL="1600200" lvl="3"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4 </a:t>
            </a:r>
            <a:r>
              <a:rPr kumimoji="1" lang="ja-JP" altLang="en-US" dirty="0" smtClean="0"/>
              <a:t>レベル</a:t>
            </a:r>
            <a:endParaRPr kumimoji="1" lang="ja-JP" altLang="en-US" dirty="0" smtClean="0"/>
          </a:p>
          <a:p>
            <a:pPr marL="2057400" lvl="4"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Date Placeholder 3"/>
          <p:cNvSpPr>
            <a:spLocks noGrp="1"/>
          </p:cNvSpPr>
          <p:nvPr>
            <p:ph type="dt" sz="half" idx="10"/>
          </p:nvPr>
        </p:nvSpPr>
        <p:spPr/>
        <p:txBody>
          <a:bodyPr/>
          <a:lstStyle/>
          <a:p>
            <a:fld id="{760FBDFE-C587-4B4C-A407-44438C67B59E}" type="datetimeFigureOut">
              <a:rPr lang="en-US" altLang="ja-JP" smtClean="0"/>
            </a:fld>
            <a:endParaRPr lang="ja-JP"/>
          </a:p>
        </p:txBody>
      </p:sp>
      <p:sp>
        <p:nvSpPr>
          <p:cNvPr id="5" name="Footer Placeholder 4"/>
          <p:cNvSpPr>
            <a:spLocks noGrp="1"/>
          </p:cNvSpPr>
          <p:nvPr>
            <p:ph type="ftr" sz="quarter" idx="11"/>
          </p:nvPr>
        </p:nvSpPr>
        <p:spPr/>
        <p:txBody>
          <a:bodyPr/>
          <a:lstStyle/>
          <a:p>
            <a:endParaRPr lang="ja-JP"/>
          </a:p>
        </p:txBody>
      </p:sp>
      <p:sp>
        <p:nvSpPr>
          <p:cNvPr id="6" name="Slide Number Placeholder 5"/>
          <p:cNvSpPr>
            <a:spLocks noGrp="1"/>
          </p:cNvSpPr>
          <p:nvPr>
            <p:ph type="sldNum" sz="quarter" idx="12"/>
          </p:nvPr>
        </p:nvSpPr>
        <p:spPr/>
        <p:txBody>
          <a:bodyPr/>
          <a:lstStyle/>
          <a:p>
            <a:fld id="{49AE70B2-8BF9-45C0-BB95-33D1B9D3A854}" type="slidenum">
              <a:rPr lang="en-US" altLang="ja-JP" smtClean="0"/>
            </a:fld>
            <a:endParaRPr lang="ja-JP"/>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35075" y="402521"/>
            <a:ext cx="9221850" cy="1461326"/>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35075" y="2012604"/>
            <a:ext cx="9221850" cy="4796997"/>
          </a:xfrm>
          <a:prstGeom prst="rect">
            <a:avLst/>
          </a:prstGeom>
        </p:spPr>
        <p:txBody>
          <a:bodyPr vert="horz" lIns="91440" tIns="45720" rIns="91440" bIns="45720" rtlCol="0">
            <a:normAutofit/>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35075" y="7007361"/>
            <a:ext cx="2405700" cy="402521"/>
          </a:xfrm>
          <a:prstGeom prst="rect">
            <a:avLst/>
          </a:prstGeom>
        </p:spPr>
        <p:txBody>
          <a:bodyPr vert="horz" lIns="91440" tIns="45720" rIns="91440" bIns="45720" rtlCol="0" anchor="ctr"/>
          <a:lstStyle>
            <a:lvl1pPr algn="l">
              <a:defRPr sz="1325">
                <a:solidFill>
                  <a:schemeClr val="tx1">
                    <a:tint val="75000"/>
                  </a:schemeClr>
                </a:solidFill>
              </a:defRPr>
            </a:lvl1p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3"/>
          </p:nvPr>
        </p:nvSpPr>
        <p:spPr>
          <a:xfrm>
            <a:off x="3541725" y="7007361"/>
            <a:ext cx="3608550" cy="402521"/>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51225" y="7007361"/>
            <a:ext cx="2405700" cy="402521"/>
          </a:xfrm>
          <a:prstGeom prst="rect">
            <a:avLst/>
          </a:prstGeom>
        </p:spPr>
        <p:txBody>
          <a:bodyPr vert="horz" lIns="91440" tIns="45720" rIns="91440" bIns="45720" rtlCol="0" anchor="ctr"/>
          <a:lstStyle>
            <a:lvl1pPr algn="r">
              <a:defRPr sz="1325">
                <a:solidFill>
                  <a:schemeClr val="tx1">
                    <a:tint val="75000"/>
                  </a:schemeClr>
                </a:solidFill>
              </a:defRPr>
            </a:lvl1pPr>
          </a:lstStyle>
          <a:p>
            <a:fld id="{B261B85B-3F11-4807-BF0A-089ABAB91E6D}"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txStyles>
    <p:titleStyle>
      <a:lvl1pPr algn="l" defTabSz="1007745"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2095" indent="-252095" algn="l" defTabSz="1007745" rtl="0" eaLnBrk="1" latinLnBrk="0" hangingPunct="1">
        <a:lnSpc>
          <a:spcPct val="90000"/>
        </a:lnSpc>
        <a:spcBef>
          <a:spcPct val="221000"/>
        </a:spcBef>
        <a:buFont typeface="Arial" panose="020B0604020202020204" pitchFamily="34" charset="0"/>
        <a:buChar char="•"/>
        <a:defRPr kumimoji="1" sz="3085" kern="1200">
          <a:solidFill>
            <a:schemeClr val="tx1"/>
          </a:solidFill>
          <a:latin typeface="+mn-lt"/>
          <a:ea typeface="+mn-ea"/>
          <a:cs typeface="+mn-cs"/>
        </a:defRPr>
      </a:lvl1pPr>
      <a:lvl2pPr marL="755650" indent="-252095" algn="l" defTabSz="1007745" rtl="0" eaLnBrk="1" latinLnBrk="0" hangingPunct="1">
        <a:lnSpc>
          <a:spcPct val="90000"/>
        </a:lnSpc>
        <a:spcBef>
          <a:spcPct val="111000"/>
        </a:spcBef>
        <a:buFont typeface="Arial" panose="020B0604020202020204" pitchFamily="34" charset="0"/>
        <a:buChar char="•"/>
        <a:defRPr kumimoji="1" sz="2645" kern="1200">
          <a:solidFill>
            <a:schemeClr val="tx1"/>
          </a:solidFill>
          <a:latin typeface="+mn-lt"/>
          <a:ea typeface="+mn-ea"/>
          <a:cs typeface="+mn-cs"/>
        </a:defRPr>
      </a:lvl2pPr>
      <a:lvl3pPr marL="1259840" indent="-252095" algn="l" defTabSz="1007745" rtl="0" eaLnBrk="1" latinLnBrk="0" hangingPunct="1">
        <a:lnSpc>
          <a:spcPct val="90000"/>
        </a:lnSpc>
        <a:spcBef>
          <a:spcPct val="111000"/>
        </a:spcBef>
        <a:buFont typeface="Arial" panose="020B0604020202020204" pitchFamily="34" charset="0"/>
        <a:buChar char="•"/>
        <a:defRPr kumimoji="1" sz="2205" kern="1200">
          <a:solidFill>
            <a:schemeClr val="tx1"/>
          </a:solidFill>
          <a:latin typeface="+mn-lt"/>
          <a:ea typeface="+mn-ea"/>
          <a:cs typeface="+mn-cs"/>
        </a:defRPr>
      </a:lvl3pPr>
      <a:lvl4pPr marL="1764030" indent="-252095" algn="l" defTabSz="1007745" rtl="0" eaLnBrk="1" latinLnBrk="0" hangingPunct="1">
        <a:lnSpc>
          <a:spcPct val="90000"/>
        </a:lnSpc>
        <a:spcBef>
          <a:spcPct val="111000"/>
        </a:spcBef>
        <a:buFont typeface="Arial" panose="020B0604020202020204" pitchFamily="34" charset="0"/>
        <a:buChar char="•"/>
        <a:defRPr kumimoji="1" sz="1985" kern="1200">
          <a:solidFill>
            <a:schemeClr val="tx1"/>
          </a:solidFill>
          <a:latin typeface="+mn-lt"/>
          <a:ea typeface="+mn-ea"/>
          <a:cs typeface="+mn-cs"/>
        </a:defRPr>
      </a:lvl4pPr>
      <a:lvl5pPr marL="2267585" indent="-252095" algn="l" defTabSz="1007745" rtl="0" eaLnBrk="1" latinLnBrk="0" hangingPunct="1">
        <a:lnSpc>
          <a:spcPct val="90000"/>
        </a:lnSpc>
        <a:spcBef>
          <a:spcPct val="111000"/>
        </a:spcBef>
        <a:buFont typeface="Arial" panose="020B0604020202020204" pitchFamily="34" charset="0"/>
        <a:buChar char="•"/>
        <a:defRPr kumimoji="1" sz="1985" kern="1200">
          <a:solidFill>
            <a:schemeClr val="tx1"/>
          </a:solidFill>
          <a:latin typeface="+mn-lt"/>
          <a:ea typeface="+mn-ea"/>
          <a:cs typeface="+mn-cs"/>
        </a:defRPr>
      </a:lvl5pPr>
      <a:lvl6pPr marL="2772410" indent="-252095" algn="l" defTabSz="1007745" rtl="0" eaLnBrk="1" latinLnBrk="0" hangingPunct="1">
        <a:lnSpc>
          <a:spcPct val="90000"/>
        </a:lnSpc>
        <a:spcBef>
          <a:spcPct val="111000"/>
        </a:spcBef>
        <a:buFont typeface="Arial" panose="020B0604020202020204" pitchFamily="34" charset="0"/>
        <a:buChar char="•"/>
        <a:defRPr kumimoji="1" sz="1985" kern="1200">
          <a:solidFill>
            <a:schemeClr val="tx1"/>
          </a:solidFill>
          <a:latin typeface="+mn-lt"/>
          <a:ea typeface="+mn-ea"/>
          <a:cs typeface="+mn-cs"/>
        </a:defRPr>
      </a:lvl6pPr>
      <a:lvl7pPr marL="3276600" indent="-252095" algn="l" defTabSz="1007745" rtl="0" eaLnBrk="1" latinLnBrk="0" hangingPunct="1">
        <a:lnSpc>
          <a:spcPct val="90000"/>
        </a:lnSpc>
        <a:spcBef>
          <a:spcPct val="111000"/>
        </a:spcBef>
        <a:buFont typeface="Arial" panose="020B0604020202020204" pitchFamily="34" charset="0"/>
        <a:buChar char="•"/>
        <a:defRPr kumimoji="1" sz="1985" kern="1200">
          <a:solidFill>
            <a:schemeClr val="tx1"/>
          </a:solidFill>
          <a:latin typeface="+mn-lt"/>
          <a:ea typeface="+mn-ea"/>
          <a:cs typeface="+mn-cs"/>
        </a:defRPr>
      </a:lvl7pPr>
      <a:lvl8pPr marL="3780155" indent="-252095" algn="l" defTabSz="1007745" rtl="0" eaLnBrk="1" latinLnBrk="0" hangingPunct="1">
        <a:lnSpc>
          <a:spcPct val="90000"/>
        </a:lnSpc>
        <a:spcBef>
          <a:spcPct val="111000"/>
        </a:spcBef>
        <a:buFont typeface="Arial" panose="020B0604020202020204" pitchFamily="34" charset="0"/>
        <a:buChar char="•"/>
        <a:defRPr kumimoji="1" sz="1985" kern="1200">
          <a:solidFill>
            <a:schemeClr val="tx1"/>
          </a:solidFill>
          <a:latin typeface="+mn-lt"/>
          <a:ea typeface="+mn-ea"/>
          <a:cs typeface="+mn-cs"/>
        </a:defRPr>
      </a:lvl8pPr>
      <a:lvl9pPr marL="4284345" indent="-252095" algn="l" defTabSz="1007745" rtl="0" eaLnBrk="1" latinLnBrk="0" hangingPunct="1">
        <a:lnSpc>
          <a:spcPct val="90000"/>
        </a:lnSpc>
        <a:spcBef>
          <a:spcPct val="111000"/>
        </a:spcBef>
        <a:buFont typeface="Arial" panose="020B0604020202020204" pitchFamily="34" charset="0"/>
        <a:buChar char="•"/>
        <a:defRPr kumimoji="1" sz="1985" kern="1200">
          <a:solidFill>
            <a:schemeClr val="tx1"/>
          </a:solidFill>
          <a:latin typeface="+mn-lt"/>
          <a:ea typeface="+mn-ea"/>
          <a:cs typeface="+mn-cs"/>
        </a:defRPr>
      </a:lvl9pPr>
    </p:bodyStyle>
    <p:otherStyle>
      <a:defPPr>
        <a:defRPr lang="ja-JP"/>
      </a:defPPr>
      <a:lvl1pPr marL="0" algn="l" defTabSz="1007745" rtl="0" eaLnBrk="1" latinLnBrk="0" hangingPunct="1">
        <a:defRPr kumimoji="1" sz="1985" kern="1200">
          <a:solidFill>
            <a:schemeClr val="tx1"/>
          </a:solidFill>
          <a:latin typeface="+mn-lt"/>
          <a:ea typeface="+mn-ea"/>
          <a:cs typeface="+mn-cs"/>
        </a:defRPr>
      </a:lvl1pPr>
      <a:lvl2pPr marL="504190" algn="l" defTabSz="1007745" rtl="0" eaLnBrk="1" latinLnBrk="0" hangingPunct="1">
        <a:defRPr kumimoji="1" sz="1985" kern="1200">
          <a:solidFill>
            <a:schemeClr val="tx1"/>
          </a:solidFill>
          <a:latin typeface="+mn-lt"/>
          <a:ea typeface="+mn-ea"/>
          <a:cs typeface="+mn-cs"/>
        </a:defRPr>
      </a:lvl2pPr>
      <a:lvl3pPr marL="1007745" algn="l" defTabSz="1007745" rtl="0" eaLnBrk="1" latinLnBrk="0" hangingPunct="1">
        <a:defRPr kumimoji="1" sz="1985" kern="1200">
          <a:solidFill>
            <a:schemeClr val="tx1"/>
          </a:solidFill>
          <a:latin typeface="+mn-lt"/>
          <a:ea typeface="+mn-ea"/>
          <a:cs typeface="+mn-cs"/>
        </a:defRPr>
      </a:lvl3pPr>
      <a:lvl4pPr marL="1511935" algn="l" defTabSz="1007745" rtl="0" eaLnBrk="1" latinLnBrk="0" hangingPunct="1">
        <a:defRPr kumimoji="1" sz="1985" kern="1200">
          <a:solidFill>
            <a:schemeClr val="tx1"/>
          </a:solidFill>
          <a:latin typeface="+mn-lt"/>
          <a:ea typeface="+mn-ea"/>
          <a:cs typeface="+mn-cs"/>
        </a:defRPr>
      </a:lvl4pPr>
      <a:lvl5pPr marL="2015490" algn="l" defTabSz="1007745" rtl="0" eaLnBrk="1" latinLnBrk="0" hangingPunct="1">
        <a:defRPr kumimoji="1" sz="1985" kern="1200">
          <a:solidFill>
            <a:schemeClr val="tx1"/>
          </a:solidFill>
          <a:latin typeface="+mn-lt"/>
          <a:ea typeface="+mn-ea"/>
          <a:cs typeface="+mn-cs"/>
        </a:defRPr>
      </a:lvl5pPr>
      <a:lvl6pPr marL="2519680" algn="l" defTabSz="1007745" rtl="0" eaLnBrk="1" latinLnBrk="0" hangingPunct="1">
        <a:defRPr kumimoji="1" sz="1985" kern="1200">
          <a:solidFill>
            <a:schemeClr val="tx1"/>
          </a:solidFill>
          <a:latin typeface="+mn-lt"/>
          <a:ea typeface="+mn-ea"/>
          <a:cs typeface="+mn-cs"/>
        </a:defRPr>
      </a:lvl6pPr>
      <a:lvl7pPr marL="3024505" algn="l" defTabSz="1007745" rtl="0" eaLnBrk="1" latinLnBrk="0" hangingPunct="1">
        <a:defRPr kumimoji="1" sz="1985" kern="1200">
          <a:solidFill>
            <a:schemeClr val="tx1"/>
          </a:solidFill>
          <a:latin typeface="+mn-lt"/>
          <a:ea typeface="+mn-ea"/>
          <a:cs typeface="+mn-cs"/>
        </a:defRPr>
      </a:lvl7pPr>
      <a:lvl8pPr marL="3528695" algn="l" defTabSz="1007745" rtl="0" eaLnBrk="1" latinLnBrk="0" hangingPunct="1">
        <a:defRPr kumimoji="1" sz="1985" kern="1200">
          <a:solidFill>
            <a:schemeClr val="tx1"/>
          </a:solidFill>
          <a:latin typeface="+mn-lt"/>
          <a:ea typeface="+mn-ea"/>
          <a:cs typeface="+mn-cs"/>
        </a:defRPr>
      </a:lvl8pPr>
      <a:lvl9pPr marL="4032250" algn="l" defTabSz="1007745" rtl="0" eaLnBrk="1" latinLnBrk="0" hangingPunct="1">
        <a:defRPr kumimoji="1"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tags" Target="../tags/tag1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tags" Target="../tags/tag13.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2.xml"/><Relationship Id="rId2" Type="http://schemas.openxmlformats.org/officeDocument/2006/relationships/tags" Target="../tags/tag15.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4.xml"/><Relationship Id="rId5" Type="http://schemas.openxmlformats.org/officeDocument/2006/relationships/tags" Target="../tags/tag18.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1.xml"/><Relationship Id="rId2" Type="http://schemas.openxmlformats.org/officeDocument/2006/relationships/tags" Target="../tags/tag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1.xml"/><Relationship Id="rId2" Type="http://schemas.openxmlformats.org/officeDocument/2006/relationships/tags" Target="../tags/tag3.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tags" Target="../tags/tag4.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1.xml"/><Relationship Id="rId3" Type="http://schemas.openxmlformats.org/officeDocument/2006/relationships/tags" Target="../tags/tag5.xml"/><Relationship Id="rId2" Type="http://schemas.openxmlformats.org/officeDocument/2006/relationships/image" Target="../media/image4.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1.xml"/><Relationship Id="rId5" Type="http://schemas.openxmlformats.org/officeDocument/2006/relationships/tags" Target="../tags/tag6.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1.xml"/><Relationship Id="rId2" Type="http://schemas.openxmlformats.org/officeDocument/2006/relationships/tags" Target="../tags/tag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ctrTitle"/>
          </p:nvPr>
        </p:nvSpPr>
        <p:spPr/>
        <p:txBody>
          <a:bodyPr/>
          <a:p>
            <a:endParaRPr lang="ja-JP" altLang="en-US"/>
          </a:p>
        </p:txBody>
      </p:sp>
      <p:sp>
        <p:nvSpPr>
          <p:cNvPr id="3" name="サブタイトル 2"/>
          <p:cNvSpPr>
            <a:spLocks noGrp="1"/>
          </p:cNvSpPr>
          <p:nvPr>
            <p:ph type="subTitle" idx="1"/>
          </p:nvPr>
        </p:nvSpPr>
        <p:spPr/>
        <p:txBody>
          <a:bodyPr/>
          <a:p>
            <a:endParaRPr lang="ja-JP" altLang="en-US"/>
          </a:p>
        </p:txBody>
      </p:sp>
      <p:sp>
        <p:nvSpPr>
          <p:cNvPr id="4" name="Rectangle 7"/>
          <p:cNvSpPr/>
          <p:nvPr/>
        </p:nvSpPr>
        <p:spPr>
          <a:xfrm>
            <a:off x="-12700" y="-63500"/>
            <a:ext cx="10704195" cy="766953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9" name="Rectangle 8"/>
          <p:cNvSpPr/>
          <p:nvPr/>
        </p:nvSpPr>
        <p:spPr>
          <a:xfrm>
            <a:off x="-12700" y="3288030"/>
            <a:ext cx="10703560" cy="2033270"/>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highlight>
                <a:srgbClr val="01B4E7"/>
              </a:highlight>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5910" y="270510"/>
            <a:ext cx="2209165" cy="2218055"/>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7290" y="6756400"/>
            <a:ext cx="1805305" cy="686435"/>
          </a:xfrm>
          <a:prstGeom prst="rect">
            <a:avLst/>
          </a:prstGeom>
        </p:spPr>
      </p:pic>
      <p:sp>
        <p:nvSpPr>
          <p:cNvPr id="11" name="Subtitle 3"/>
          <p:cNvSpPr txBox="1"/>
          <p:nvPr/>
        </p:nvSpPr>
        <p:spPr>
          <a:xfrm>
            <a:off x="-12700" y="3756025"/>
            <a:ext cx="10704195" cy="787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ＭＳ Ｐ明朝" panose="02020600040205080304" charset="-128"/>
                <a:ea typeface="ＭＳ Ｐ明朝" panose="02020600040205080304" charset="-128"/>
                <a:cs typeface="ＭＳ Ｐ明朝" panose="0202060004020508030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ＭＳ Ｐ明朝" panose="02020600040205080304" charset="-128"/>
                <a:ea typeface="ＭＳ Ｐ明朝" panose="02020600040205080304" charset="-128"/>
                <a:cs typeface="ＭＳ Ｐ明朝" panose="0202060004020508030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ＭＳ Ｐ明朝" panose="02020600040205080304" charset="-128"/>
                <a:ea typeface="ＭＳ Ｐ明朝" panose="02020600040205080304" charset="-128"/>
                <a:cs typeface="ＭＳ Ｐ明朝" panose="0202060004020508030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9pPr>
          </a:lstStyle>
          <a:p>
            <a:pPr marL="0" indent="0" algn="ctr" rtl="0">
              <a:buNone/>
            </a:pPr>
            <a:r>
              <a:rPr lang="ja-JP" altLang="en-US" sz="4800" b="1" i="0" u="none" baseline="0" dirty="0">
                <a:solidFill>
                  <a:schemeClr val="bg1"/>
                </a:solidFill>
                <a:latin typeface="ＭＳ Ｐゴシック" panose="020B0600070205080204" charset="-128"/>
                <a:ea typeface="ＭＳ Ｐゴシック" panose="020B0600070205080204" charset="-128"/>
                <a:cs typeface="ＭＳ Ｐゴシック" panose="020B0600070205080204" charset="-128"/>
              </a:rPr>
              <a:t>国際奉仕について</a:t>
            </a:r>
            <a:endParaRPr lang="ja-JP" altLang="en-US" sz="4800" b="1" i="0" u="none" baseline="0" dirty="0">
              <a:solidFill>
                <a:schemeClr val="bg1"/>
              </a:solidFill>
              <a:latin typeface="ＭＳ Ｐゴシック" panose="020B0600070205080204" charset="-128"/>
              <a:ea typeface="ＭＳ Ｐゴシック" panose="020B0600070205080204" charset="-128"/>
              <a:cs typeface="ＭＳ Ｐゴシック" panose="020B0600070205080204" charset="-128"/>
            </a:endParaRPr>
          </a:p>
        </p:txBody>
      </p:sp>
      <p:sp>
        <p:nvSpPr>
          <p:cNvPr id="13" name="Subtitle 14"/>
          <p:cNvSpPr txBox="1"/>
          <p:nvPr/>
        </p:nvSpPr>
        <p:spPr>
          <a:xfrm>
            <a:off x="-12700" y="4543425"/>
            <a:ext cx="10704195" cy="4457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ＭＳ Ｐ明朝" panose="02020600040205080304" charset="-128"/>
                <a:ea typeface="ＭＳ Ｐ明朝" panose="02020600040205080304" charset="-128"/>
                <a:cs typeface="ＭＳ Ｐ明朝" panose="02020600040205080304" charset="-12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ＭＳ Ｐ明朝" panose="02020600040205080304" charset="-128"/>
                <a:ea typeface="ＭＳ Ｐ明朝" panose="02020600040205080304" charset="-128"/>
                <a:cs typeface="ＭＳ Ｐ明朝" panose="02020600040205080304" charset="-12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ＭＳ Ｐ明朝" panose="02020600040205080304" charset="-128"/>
                <a:ea typeface="ＭＳ Ｐ明朝" panose="02020600040205080304" charset="-128"/>
                <a:cs typeface="ＭＳ Ｐ明朝" panose="02020600040205080304" charset="-12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ＭＳ Ｐ明朝" panose="02020600040205080304" charset="-128"/>
                <a:ea typeface="ＭＳ Ｐ明朝" panose="02020600040205080304" charset="-128"/>
                <a:cs typeface="ＭＳ Ｐ明朝" panose="02020600040205080304" charset="-128"/>
              </a:defRPr>
            </a:lvl9pPr>
          </a:lstStyle>
          <a:p>
            <a:pPr marL="0" indent="0" algn="ctr" rtl="0">
              <a:buNone/>
            </a:pPr>
            <a:r>
              <a:rPr lang="ja-JP" altLang="en-US" sz="3200" b="1" i="0" u="none" baseline="0" dirty="0">
                <a:solidFill>
                  <a:srgbClr val="005DAA"/>
                </a:solidFill>
                <a:latin typeface="ＭＳ Ｐゴシック" panose="020B0600070205080204" charset="-128"/>
                <a:ea typeface="ＭＳ Ｐゴシック" panose="020B0600070205080204" charset="-128"/>
              </a:rPr>
              <a:t>　国際奉仕委員会　委員長　髙田　新也</a:t>
            </a:r>
            <a:endParaRPr lang="ja-JP" altLang="en-US" sz="3200" b="1" i="0" u="none" baseline="0" dirty="0">
              <a:solidFill>
                <a:srgbClr val="005DAA"/>
              </a:solidFill>
              <a:latin typeface="ＭＳ Ｐゴシック" panose="020B0600070205080204" charset="-128"/>
              <a:ea typeface="ＭＳ Ｐゴシック" panose="020B0600070205080204" charset="-128"/>
            </a:endParaRPr>
          </a:p>
          <a:p>
            <a:pPr marL="0" indent="0" algn="ctr" rtl="0">
              <a:buNone/>
            </a:pPr>
            <a:endParaRPr lang="en-US" sz="3200" b="1" i="0" u="none" baseline="0" dirty="0">
              <a:solidFill>
                <a:srgbClr val="005DAA"/>
              </a:solidFill>
              <a:latin typeface="ＭＳ Ｐゴシック" panose="020B0600070205080204" charset="-128"/>
              <a:ea typeface="ＭＳ Ｐゴシック" panose="020B060007020508020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11" name="コンテンツプレースホルダ 10" descr="myr2-2"/>
          <p:cNvPicPr>
            <a:picLocks noChangeAspect="1"/>
          </p:cNvPicPr>
          <p:nvPr>
            <p:ph idx="1"/>
          </p:nvPr>
        </p:nvPicPr>
        <p:blipFill>
          <a:blip r:embed="rId1"/>
          <a:stretch>
            <a:fillRect/>
          </a:stretch>
        </p:blipFill>
        <p:spPr>
          <a:xfrm>
            <a:off x="425450" y="9525"/>
            <a:ext cx="9777095" cy="749046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sp>
        <p:nvSpPr>
          <p:cNvPr id="10" name="コンテンツプレースホルダ 9"/>
          <p:cNvSpPr/>
          <p:nvPr>
            <p:ph idx="1"/>
          </p:nvPr>
        </p:nvSpPr>
        <p:spPr/>
        <p:txBody>
          <a:bodyPr/>
          <a:p>
            <a:endParaRPr lang="ja-JP" altLang="en-US"/>
          </a:p>
        </p:txBody>
      </p:sp>
      <p:pic>
        <p:nvPicPr>
          <p:cNvPr id="12" name="図形 11" descr="myr12"/>
          <p:cNvPicPr>
            <a:picLocks noChangeAspect="1"/>
          </p:cNvPicPr>
          <p:nvPr/>
        </p:nvPicPr>
        <p:blipFill>
          <a:blip r:embed="rId1"/>
          <a:stretch>
            <a:fillRect/>
          </a:stretch>
        </p:blipFill>
        <p:spPr>
          <a:xfrm>
            <a:off x="633095" y="20955"/>
            <a:ext cx="9219565" cy="751776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7" name="コンテンツプレースホルダ 6" descr="myr13"/>
          <p:cNvPicPr>
            <a:picLocks noChangeAspect="1"/>
          </p:cNvPicPr>
          <p:nvPr>
            <p:ph idx="1"/>
          </p:nvPr>
        </p:nvPicPr>
        <p:blipFill>
          <a:blip r:embed="rId1"/>
          <a:stretch>
            <a:fillRect/>
          </a:stretch>
        </p:blipFill>
        <p:spPr>
          <a:xfrm>
            <a:off x="774700" y="1905"/>
            <a:ext cx="9129395" cy="749871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3" name="コンテンツプレースホルダ 2" descr="myr14"/>
          <p:cNvPicPr>
            <a:picLocks noChangeAspect="1"/>
          </p:cNvPicPr>
          <p:nvPr>
            <p:ph idx="1"/>
          </p:nvPr>
        </p:nvPicPr>
        <p:blipFill>
          <a:blip r:embed="rId1"/>
          <a:stretch>
            <a:fillRect/>
          </a:stretch>
        </p:blipFill>
        <p:spPr>
          <a:xfrm>
            <a:off x="934085" y="7620"/>
            <a:ext cx="8870315" cy="749744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5" name="コンテンツプレースホルダ 4" descr="myr15"/>
          <p:cNvPicPr>
            <a:picLocks noChangeAspect="1"/>
          </p:cNvPicPr>
          <p:nvPr>
            <p:ph idx="1"/>
          </p:nvPr>
        </p:nvPicPr>
        <p:blipFill>
          <a:blip r:embed="rId1"/>
          <a:stretch>
            <a:fillRect/>
          </a:stretch>
        </p:blipFill>
        <p:spPr>
          <a:xfrm>
            <a:off x="687070" y="635"/>
            <a:ext cx="9240520" cy="753300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コンテンツプレースホルダ 4" descr="myr16"/>
          <p:cNvPicPr>
            <a:picLocks noChangeAspect="1"/>
          </p:cNvPicPr>
          <p:nvPr>
            <p:ph idx="1"/>
          </p:nvPr>
        </p:nvPicPr>
        <p:blipFill>
          <a:blip r:embed="rId1"/>
          <a:stretch>
            <a:fillRect/>
          </a:stretch>
        </p:blipFill>
        <p:spPr>
          <a:xfrm>
            <a:off x="800100" y="-7620"/>
            <a:ext cx="9091295" cy="757491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sp>
        <p:nvSpPr>
          <p:cNvPr id="3" name="コンテンツプレースホルダ 2"/>
          <p:cNvSpPr/>
          <p:nvPr>
            <p:ph idx="1"/>
          </p:nvPr>
        </p:nvSpPr>
        <p:spPr/>
        <p:txBody>
          <a:bodyPr/>
          <a:p>
            <a:endParaRPr lang="ja-JP" altLang="en-US"/>
          </a:p>
        </p:txBody>
      </p:sp>
      <p:pic>
        <p:nvPicPr>
          <p:cNvPr id="5" name="コンテンツプレースホルダ 4" descr="myr17"/>
          <p:cNvPicPr>
            <a:picLocks noChangeAspect="1"/>
          </p:cNvPicPr>
          <p:nvPr>
            <p:ph sz="quarter" idx="13"/>
          </p:nvPr>
        </p:nvPicPr>
        <p:blipFill>
          <a:blip r:embed="rId1"/>
          <a:stretch>
            <a:fillRect/>
          </a:stretch>
        </p:blipFill>
        <p:spPr>
          <a:xfrm>
            <a:off x="425450" y="-635"/>
            <a:ext cx="9769475" cy="695198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コンテンツプレースホルダ 3" descr="myr18"/>
          <p:cNvPicPr>
            <a:picLocks noChangeAspect="1"/>
          </p:cNvPicPr>
          <p:nvPr>
            <p:ph idx="1"/>
          </p:nvPr>
        </p:nvPicPr>
        <p:blipFill>
          <a:blip r:embed="rId1"/>
          <a:stretch>
            <a:fillRect/>
          </a:stretch>
        </p:blipFill>
        <p:spPr>
          <a:xfrm>
            <a:off x="492125" y="-5715"/>
            <a:ext cx="9724390" cy="753808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1734185" y="794385"/>
            <a:ext cx="7769225" cy="869950"/>
          </a:xfrm>
        </p:spPr>
        <p:txBody>
          <a:bodyPr>
            <a:normAutofit fontScale="90000"/>
          </a:bodyPr>
          <a:p>
            <a:r>
              <a:rPr lang="zh-CN" sz="3200" b="1">
                <a:solidFill>
                  <a:srgbClr val="000000"/>
                </a:solidFill>
                <a:ea typeface="ＭＳ Ｐゴシック" panose="020B0600070205080204" charset="-128"/>
                <a:sym typeface="+mn-ea"/>
              </a:rPr>
              <a:t>2019-20地区補助金　国際奉仕に関</a:t>
            </a:r>
            <a:r>
              <a:rPr lang="ja-JP" altLang="zh-CN" sz="3200" b="1">
                <a:solidFill>
                  <a:srgbClr val="000000"/>
                </a:solidFill>
                <a:ea typeface="ＭＳ Ｐゴシック" panose="020B0600070205080204" charset="-128"/>
                <a:sym typeface="+mn-ea"/>
              </a:rPr>
              <a:t>する申請</a:t>
            </a:r>
            <a:br>
              <a:rPr lang="en-US" altLang="en-US" sz="3200" b="1">
                <a:solidFill>
                  <a:srgbClr val="000000"/>
                </a:solidFill>
                <a:latin typeface="ＭＳ Ｐゴシック" panose="020B0600070205080204" charset="-128"/>
              </a:rPr>
            </a:br>
            <a:endParaRPr lang="ja-JP" altLang="en-US" sz="3200"/>
          </a:p>
        </p:txBody>
      </p:sp>
      <p:sp>
        <p:nvSpPr>
          <p:cNvPr id="8" name="Content Placeholder 7"/>
          <p:cNvSpPr>
            <a:spLocks noGrp="1"/>
          </p:cNvSpPr>
          <p:nvPr>
            <p:ph sz="half" idx="1"/>
          </p:nvPr>
        </p:nvSpPr>
        <p:spPr/>
        <p:txBody>
          <a:bodyPr>
            <a:noAutofit/>
          </a:bodyPr>
          <a:lstStyle/>
          <a:p>
            <a:pPr marL="0" indent="0" algn="l" rtl="0" fontAlgn="auto">
              <a:lnSpc>
                <a:spcPct val="150000"/>
              </a:lnSpc>
              <a:spcBef>
                <a:spcPts val="200"/>
              </a:spcBef>
              <a:buNone/>
            </a:pPr>
            <a:r>
              <a:rPr lang="ja-JP" altLang="en-US" sz="1600" b="0" i="0" u="none" baseline="0" dirty="0">
                <a:latin typeface="Arial" panose="020B0604020202020204" pitchFamily="34" charset="0"/>
                <a:ea typeface="ＭＳ Ｐゴシック" panose="020B0600070205080204" charset="-128"/>
                <a:cs typeface="Arial" panose="020B0604020202020204" pitchFamily="34" charset="0"/>
              </a:rPr>
              <a:t>　　　　　　</a:t>
            </a:r>
            <a:endParaRPr lang="ja-JP" altLang="en-US" sz="1600" b="0" i="0" u="none" baseline="0" dirty="0">
              <a:latin typeface="Arial" panose="020B0604020202020204" pitchFamily="34" charset="0"/>
              <a:ea typeface="ＭＳ Ｐゴシック" panose="020B0600070205080204" charset="-128"/>
              <a:cs typeface="Arial" panose="020B0604020202020204" pitchFamily="34" charset="0"/>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651250" y="83185"/>
            <a:ext cx="3388360" cy="491490"/>
          </a:xfrm>
          <a:prstGeom prst="rect">
            <a:avLst/>
          </a:prstGeom>
        </p:spPr>
      </p:pic>
      <p:graphicFrame>
        <p:nvGraphicFramePr>
          <p:cNvPr id="6" name="コンテンツプレースホルダ 5"/>
          <p:cNvGraphicFramePr/>
          <p:nvPr>
            <p:ph sz="half" idx="2"/>
          </p:nvPr>
        </p:nvGraphicFramePr>
        <p:xfrm>
          <a:off x="537210" y="1220470"/>
          <a:ext cx="9767570" cy="5963285"/>
        </p:xfrm>
        <a:graphic>
          <a:graphicData uri="http://schemas.openxmlformats.org/drawingml/2006/table">
            <a:tbl>
              <a:tblPr firstRow="1" bandRow="1">
                <a:tableStyleId>{5C22544A-7EE6-4342-B048-85BDC9FD1C3A}</a:tableStyleId>
              </a:tblPr>
              <a:tblGrid>
                <a:gridCol w="1338580"/>
                <a:gridCol w="8428990"/>
              </a:tblGrid>
              <a:tr h="535305">
                <a:tc gridSpan="2">
                  <a:txBody>
                    <a:bodyPr/>
                    <a:p>
                      <a:pPr indent="0">
                        <a:buNone/>
                      </a:pPr>
                      <a:endParaRPr lang="en-US" altLang="en-US" sz="1400" b="1">
                        <a:solidFill>
                          <a:srgbClr val="000000"/>
                        </a:solidFill>
                        <a:latin typeface="ＭＳ Ｐゴシック" panose="020B0600070205080204" charset="-128"/>
                      </a:endParaRPr>
                    </a:p>
                  </a:txBody>
                  <a:tcPr marL="12700" marR="12700" marT="12700" vert="horz" anchor="ctr">
                    <a:lnL>
                      <a:noFill/>
                    </a:lnL>
                    <a:lnR cap="flat">
                      <a:noFill/>
                    </a:lnR>
                    <a:lnT cap="flat">
                      <a:noFill/>
                    </a:lnT>
                    <a:lnB cap="flat">
                      <a:noFill/>
                    </a:lnB>
                    <a:lnTlToBr>
                      <a:noFill/>
                    </a:lnTlToBr>
                    <a:lnBlToTr>
                      <a:noFill/>
                    </a:lnBlToTr>
                    <a:noFill/>
                  </a:tcPr>
                </a:tc>
                <a:tc hMerge="1">
                  <a:tcPr>
                    <a:lnT cap="flat">
                      <a:noFill/>
                    </a:lnT>
                    <a:lnB cap="flat">
                      <a:noFill/>
                    </a:lnB>
                  </a:tcPr>
                </a:tc>
              </a:tr>
              <a:tr h="393065">
                <a:tc>
                  <a:txBody>
                    <a:bodyPr/>
                    <a:p>
                      <a:pPr indent="0">
                        <a:buNone/>
                      </a:pPr>
                      <a:r>
                        <a:rPr lang="zh-CN" sz="1800" b="1">
                          <a:solidFill>
                            <a:srgbClr val="000000"/>
                          </a:solidFill>
                          <a:ea typeface="ＭＳ Ｐゴシック" panose="020B0600070205080204" charset="-128"/>
                        </a:rPr>
                        <a:t>クラブ</a:t>
                      </a:r>
                      <a:endParaRPr lang="zh-CN" altLang="en-US" sz="1800" b="1">
                        <a:solidFill>
                          <a:srgbClr val="000000"/>
                        </a:solidFill>
                        <a:latin typeface="ＭＳ Ｐゴシック" panose="020B0600070205080204" charset="-128"/>
                        <a:ea typeface="ＭＳ Ｐゴシック" panose="020B0600070205080204" charset="-128"/>
                      </a:endParaRPr>
                    </a:p>
                  </a:txBody>
                  <a:tcPr marL="12700" marR="12700" marT="12700" vert="horz" anchor="ctr">
                    <a:lnL>
                      <a:noFill/>
                    </a:lnL>
                    <a:lnR>
                      <a:noFill/>
                    </a:lnR>
                    <a:lnT cap="flat">
                      <a:noFill/>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800" b="1">
                          <a:solidFill>
                            <a:srgbClr val="000000"/>
                          </a:solidFill>
                          <a:ea typeface="ＭＳ Ｐゴシック" panose="020B0600070205080204" charset="-128"/>
                        </a:rPr>
                        <a:t>プロジェクト名</a:t>
                      </a:r>
                      <a:endParaRPr lang="zh-CN" altLang="en-US" sz="1800" b="1">
                        <a:solidFill>
                          <a:srgbClr val="000000"/>
                        </a:solidFill>
                        <a:latin typeface="ＭＳ Ｐゴシック" panose="020B0600070205080204" charset="-128"/>
                        <a:ea typeface="ＭＳ Ｐゴシック" panose="020B0600070205080204" charset="-128"/>
                      </a:endParaRPr>
                    </a:p>
                  </a:txBody>
                  <a:tcPr marL="12700" marR="12700" marT="12700" vert="horz" anchor="ctr">
                    <a:lnL>
                      <a:noFill/>
                    </a:lnL>
                    <a:lnR cap="flat">
                      <a:noFill/>
                    </a:lnR>
                    <a:lnT cap="flat">
                      <a:noFill/>
                    </a:lnT>
                    <a:lnB w="6350" cap="flat" cmpd="sng">
                      <a:solidFill>
                        <a:srgbClr val="000000"/>
                      </a:solidFill>
                      <a:prstDash val="solid"/>
                      <a:headEnd type="none" w="med" len="med"/>
                      <a:tailEnd type="none" w="med" len="med"/>
                    </a:lnB>
                    <a:lnTlToBr>
                      <a:noFill/>
                    </a:lnTlToBr>
                    <a:lnBlToTr>
                      <a:noFill/>
                    </a:lnBlToTr>
                    <a:noFill/>
                  </a:tcPr>
                </a:tc>
              </a:tr>
              <a:tr h="392430">
                <a:tc>
                  <a:txBody>
                    <a:bodyPr/>
                    <a:p>
                      <a:pPr indent="0">
                        <a:buNone/>
                      </a:pPr>
                      <a:r>
                        <a:rPr lang="zh-CN" sz="1800" b="0">
                          <a:solidFill>
                            <a:srgbClr val="000000"/>
                          </a:solidFill>
                          <a:ea typeface="ＭＳ Ｐゴシック" panose="020B0600070205080204" charset="-128"/>
                        </a:rPr>
                        <a:t>船橋東</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ミャンマー　ダーベイン村　小学校校舎改修及び学習用備品・文房具寄贈事業</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1795">
                <a:tc>
                  <a:txBody>
                    <a:bodyPr/>
                    <a:p>
                      <a:pPr indent="0">
                        <a:buNone/>
                      </a:pPr>
                      <a:r>
                        <a:rPr lang="zh-CN" sz="1800" b="0">
                          <a:solidFill>
                            <a:srgbClr val="000000"/>
                          </a:solidFill>
                          <a:ea typeface="ＭＳ Ｐゴシック" panose="020B0600070205080204" charset="-128"/>
                        </a:rPr>
                        <a:t>千葉南</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大連障がい者施設支援プロジェクト</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1825">
                <a:tc>
                  <a:txBody>
                    <a:bodyPr/>
                    <a:p>
                      <a:pPr indent="0">
                        <a:buNone/>
                      </a:pPr>
                      <a:r>
                        <a:rPr lang="zh-CN" sz="1800" b="0">
                          <a:solidFill>
                            <a:srgbClr val="000000"/>
                          </a:solidFill>
                          <a:ea typeface="ＭＳ Ｐゴシック" panose="020B0600070205080204" charset="-128"/>
                        </a:rPr>
                        <a:t>木更津</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ベトナム　ハノイ市での日本語学習を進める３中学校への教材支援と日本語コンテストの実施</a:t>
                      </a:r>
                      <a:r>
                        <a:rPr lang="en-US" altLang="zh-CN" sz="1800" b="0">
                          <a:solidFill>
                            <a:srgbClr val="000000"/>
                          </a:solidFill>
                          <a:ea typeface="ＭＳ Ｐゴシック" panose="020B0600070205080204" charset="-128"/>
                        </a:rPr>
                        <a:t>(</a:t>
                      </a:r>
                      <a:r>
                        <a:rPr lang="ja-JP" altLang="en-US" sz="1800" b="0">
                          <a:solidFill>
                            <a:srgbClr val="000000"/>
                          </a:solidFill>
                          <a:ea typeface="ＭＳ Ｐゴシック" panose="020B0600070205080204" charset="-128"/>
                        </a:rPr>
                        <a:t>コロナの為、停止中）</a:t>
                      </a:r>
                      <a:endParaRPr lang="ja-JP" altLang="en-US"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3065">
                <a:tc>
                  <a:txBody>
                    <a:bodyPr/>
                    <a:p>
                      <a:pPr indent="0">
                        <a:buNone/>
                      </a:pPr>
                      <a:r>
                        <a:rPr lang="zh-CN" sz="1800" b="0">
                          <a:solidFill>
                            <a:srgbClr val="000000"/>
                          </a:solidFill>
                          <a:ea typeface="ＭＳ Ｐゴシック" panose="020B0600070205080204" charset="-128"/>
                        </a:rPr>
                        <a:t>君津</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スリランカの子供達にきれいな水を</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1795">
                <a:tc>
                  <a:txBody>
                    <a:bodyPr/>
                    <a:p>
                      <a:pPr indent="0">
                        <a:buNone/>
                      </a:pPr>
                      <a:r>
                        <a:rPr lang="zh-CN" sz="1800" b="0">
                          <a:solidFill>
                            <a:srgbClr val="000000"/>
                          </a:solidFill>
                          <a:ea typeface="ＭＳ Ｐゴシック" panose="020B0600070205080204" charset="-128"/>
                        </a:rPr>
                        <a:t>勝浦</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フィリピン・タバオ市の少年少女に楽しく安全な野球を！</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1795">
                <a:tc>
                  <a:txBody>
                    <a:bodyPr/>
                    <a:p>
                      <a:pPr indent="0">
                        <a:buNone/>
                      </a:pPr>
                      <a:r>
                        <a:rPr lang="zh-CN" sz="1800" b="0">
                          <a:solidFill>
                            <a:srgbClr val="000000"/>
                          </a:solidFill>
                          <a:ea typeface="ＭＳ Ｐゴシック" panose="020B0600070205080204" charset="-128"/>
                        </a:rPr>
                        <a:t>印西</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子供達に清潔な水をプロジェクト２（カンボジア　シュリムアップ市）</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3065">
                <a:tc>
                  <a:txBody>
                    <a:bodyPr/>
                    <a:p>
                      <a:pPr indent="0">
                        <a:buNone/>
                      </a:pPr>
                      <a:r>
                        <a:rPr lang="zh-CN" sz="1800" b="0">
                          <a:solidFill>
                            <a:srgbClr val="000000"/>
                          </a:solidFill>
                          <a:ea typeface="ＭＳ Ｐゴシック" panose="020B0600070205080204" charset="-128"/>
                        </a:rPr>
                        <a:t>柏</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アカ族の小学校補修と教室増設、本寄贈による識字率向上プロジェクト</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3065">
                <a:tc>
                  <a:txBody>
                    <a:bodyPr/>
                    <a:p>
                      <a:pPr indent="0">
                        <a:buNone/>
                      </a:pPr>
                      <a:r>
                        <a:rPr lang="zh-CN" sz="1800" b="0">
                          <a:solidFill>
                            <a:srgbClr val="000000"/>
                          </a:solidFill>
                          <a:ea typeface="ＭＳ Ｐゴシック" panose="020B0600070205080204" charset="-128"/>
                        </a:rPr>
                        <a:t>柏西</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タイ北部アカ族の村及び学校に浄水設備支援と就学環境の支援プロジェクト</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1825">
                <a:tc>
                  <a:txBody>
                    <a:bodyPr/>
                    <a:p>
                      <a:pPr indent="0">
                        <a:buNone/>
                      </a:pPr>
                      <a:r>
                        <a:rPr lang="zh-CN" sz="1800" b="0">
                          <a:solidFill>
                            <a:srgbClr val="000000"/>
                          </a:solidFill>
                          <a:ea typeface="ＭＳ Ｐゴシック" panose="020B0600070205080204" charset="-128"/>
                        </a:rPr>
                        <a:t>柏南</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異国の文化と音楽を伝え、子供たちに希望ある未来を！</a:t>
                      </a:r>
                      <a:endParaRPr lang="zh-CN" sz="1800" b="0">
                        <a:solidFill>
                          <a:srgbClr val="000000"/>
                        </a:solidFill>
                        <a:ea typeface="ＭＳ Ｐゴシック" panose="020B0600070205080204" charset="-128"/>
                      </a:endParaRPr>
                    </a:p>
                    <a:p>
                      <a:pPr indent="0">
                        <a:buNone/>
                      </a:pPr>
                      <a:r>
                        <a:rPr lang="zh-CN" sz="1800" b="0">
                          <a:solidFill>
                            <a:srgbClr val="000000"/>
                          </a:solidFill>
                          <a:ea typeface="ＭＳ Ｐゴシック" panose="020B0600070205080204" charset="-128"/>
                        </a:rPr>
                        <a:t>（東アフリカ　ケニア共和国　ナイロビ市内）</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2430">
                <a:tc>
                  <a:txBody>
                    <a:bodyPr/>
                    <a:p>
                      <a:pPr indent="0">
                        <a:buNone/>
                      </a:pPr>
                      <a:r>
                        <a:rPr lang="zh-CN" sz="1800" b="0">
                          <a:solidFill>
                            <a:srgbClr val="000000"/>
                          </a:solidFill>
                          <a:ea typeface="ＭＳ Ｐゴシック" panose="020B0600070205080204" charset="-128"/>
                        </a:rPr>
                        <a:t>佐倉</a:t>
                      </a:r>
                      <a:r>
                        <a:rPr lang="en-US" altLang="zh-CN" sz="1800" b="0">
                          <a:solidFill>
                            <a:srgbClr val="000000"/>
                          </a:solidFill>
                          <a:ea typeface="ＭＳ Ｐゴシック" panose="020B0600070205080204" charset="-128"/>
                        </a:rPr>
                        <a:t>RC</a:t>
                      </a:r>
                      <a:endParaRPr lang="en-US" altLang="zh-CN" sz="1800" b="0">
                        <a:solidFill>
                          <a:srgbClr val="000000"/>
                        </a:solidFill>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フィリピン歯科奉仕活動（マニラ近郊）</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631825">
                <a:tc>
                  <a:txBody>
                    <a:bodyPr/>
                    <a:p>
                      <a:pPr indent="0">
                        <a:buNone/>
                      </a:pPr>
                      <a:r>
                        <a:rPr lang="zh-CN" sz="1800" b="0">
                          <a:solidFill>
                            <a:srgbClr val="000000"/>
                          </a:solidFill>
                          <a:ea typeface="ＭＳ Ｐゴシック" panose="020B0600070205080204" charset="-128"/>
                        </a:rPr>
                        <a:t>スリランカ</a:t>
                      </a:r>
                      <a:endParaRPr lang="zh-CN" sz="1800" b="0">
                        <a:solidFill>
                          <a:srgbClr val="000000"/>
                        </a:solidFill>
                        <a:ea typeface="ＭＳ Ｐゴシック" panose="020B0600070205080204" charset="-128"/>
                      </a:endParaRPr>
                    </a:p>
                    <a:p>
                      <a:pPr indent="0">
                        <a:buNone/>
                      </a:pPr>
                      <a:r>
                        <a:rPr lang="zh-CN" sz="1800" b="0">
                          <a:solidFill>
                            <a:srgbClr val="000000"/>
                          </a:solidFill>
                          <a:ea typeface="ＭＳ Ｐゴシック" panose="020B0600070205080204" charset="-128"/>
                        </a:rPr>
                        <a:t>クラブ</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800" b="0">
                          <a:solidFill>
                            <a:srgbClr val="000000"/>
                          </a:solidFill>
                          <a:ea typeface="ＭＳ Ｐゴシック" panose="020B0600070205080204" charset="-128"/>
                        </a:rPr>
                        <a:t>スリランカの貧困の中にでも優秀な子供達への教材支援と日本文化の伝達</a:t>
                      </a:r>
                      <a:endParaRPr lang="zh-CN" altLang="en-US" sz="1800" b="0">
                        <a:solidFill>
                          <a:srgbClr val="000000"/>
                        </a:solidFill>
                        <a:latin typeface="ＭＳ Ｐゴシック" panose="020B0600070205080204" charset="-128"/>
                        <a:ea typeface="ＭＳ Ｐゴシック" panose="020B0600070205080204" charset="-128"/>
                      </a:endParaRPr>
                    </a:p>
                  </a:txBody>
                  <a:tcPr marL="12700" marR="12700" marT="12700"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2000" fill="hold">
                                          <p:stCondLst>
                                            <p:cond delay="0"/>
                                          </p:stCondLst>
                                        </p:cTn>
                                        <p:tgtEl>
                                          <p:spTgt spid="7"/>
                                        </p:tgtEl>
                                        <p:attrNameLst>
                                          <p:attrName>style.visibility</p:attrName>
                                        </p:attrNameLst>
                                      </p:cBhvr>
                                      <p:to>
                                        <p:strVal val="visible"/>
                                      </p:to>
                                    </p:set>
                                    <p:anim calcmode="lin" valueType="num">
                                      <p:cBhvr additive="base">
                                        <p:cTn id="7" dur="2000"/>
                                        <p:tgtEl>
                                          <p:spTgt spid="7"/>
                                        </p:tgtEl>
                                        <p:attrNameLst>
                                          <p:attrName>ppt_x</p:attrName>
                                        </p:attrNameLst>
                                      </p:cBhvr>
                                      <p:tavLst>
                                        <p:tav tm="0">
                                          <p:val>
                                            <p:strVal val="#ppt_x+#ppt_w*1.125000"/>
                                          </p:val>
                                        </p:tav>
                                        <p:tav tm="100000">
                                          <p:val>
                                            <p:strVal val="#ppt_x"/>
                                          </p:val>
                                        </p:tav>
                                      </p:tavLst>
                                    </p:anim>
                                    <p:animEffect transition="in" filter="wipe(left)">
                                      <p:cBhvr>
                                        <p:cTn id="8" dur="2000"/>
                                        <p:tgtEl>
                                          <p:spTgt spid="7"/>
                                        </p:tgtEl>
                                      </p:cBhvr>
                                    </p:animEffect>
                                  </p:childTnLst>
                                </p:cTn>
                              </p:par>
                            </p:childTnLst>
                          </p:cTn>
                        </p:par>
                        <p:par>
                          <p:cTn id="9" fill="hold">
                            <p:stCondLst>
                              <p:cond delay="2000"/>
                            </p:stCondLst>
                            <p:childTnLst>
                              <p:par>
                                <p:cTn id="10" presetID="18" presetClass="entr" presetSubtype="12" fill="hold" nodeType="afterEffect">
                                  <p:stCondLst>
                                    <p:cond delay="0"/>
                                  </p:stCondLst>
                                  <p:childTnLst>
                                    <p:set>
                                      <p:cBhvr>
                                        <p:cTn id="11" dur="2000" fill="hold">
                                          <p:stCondLst>
                                            <p:cond delay="0"/>
                                          </p:stCondLst>
                                        </p:cTn>
                                        <p:tgtEl>
                                          <p:spTgt spid="6"/>
                                        </p:tgtEl>
                                        <p:attrNameLst>
                                          <p:attrName>style.visibility</p:attrName>
                                        </p:attrNameLst>
                                      </p:cBhvr>
                                      <p:to>
                                        <p:strVal val="visible"/>
                                      </p:to>
                                    </p:set>
                                    <p:animEffect transition="in" filter="strips(downLeft)">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11" name="コンテンツプレースホルダ 10" descr="kIMG_7599 (2)"/>
          <p:cNvPicPr>
            <a:picLocks noChangeAspect="1"/>
          </p:cNvPicPr>
          <p:nvPr>
            <p:ph sz="half" idx="1"/>
          </p:nvPr>
        </p:nvPicPr>
        <p:blipFill>
          <a:blip r:embed="rId1"/>
          <a:stretch>
            <a:fillRect/>
          </a:stretch>
        </p:blipFill>
        <p:spPr>
          <a:xfrm>
            <a:off x="234950" y="256540"/>
            <a:ext cx="6040755" cy="3089275"/>
          </a:xfrm>
          <a:prstGeom prst="rect">
            <a:avLst/>
          </a:prstGeom>
        </p:spPr>
      </p:pic>
      <p:pic>
        <p:nvPicPr>
          <p:cNvPr id="16" name="図形 15" descr="IMG_E6014"/>
          <p:cNvPicPr>
            <a:picLocks noChangeAspect="1"/>
          </p:cNvPicPr>
          <p:nvPr/>
        </p:nvPicPr>
        <p:blipFill>
          <a:blip r:embed="rId2"/>
          <a:stretch>
            <a:fillRect/>
          </a:stretch>
        </p:blipFill>
        <p:spPr>
          <a:xfrm>
            <a:off x="5550535" y="3536950"/>
            <a:ext cx="4936490" cy="3702685"/>
          </a:xfrm>
          <a:prstGeom prst="rect">
            <a:avLst/>
          </a:prstGeom>
          <a:solidFill>
            <a:schemeClr val="lt1"/>
          </a:solidFill>
        </p:spPr>
      </p:pic>
      <p:pic>
        <p:nvPicPr>
          <p:cNvPr id="14" name="図形 13" descr="IMG_E6042"/>
          <p:cNvPicPr>
            <a:picLocks noChangeAspect="1"/>
          </p:cNvPicPr>
          <p:nvPr/>
        </p:nvPicPr>
        <p:blipFill>
          <a:blip r:embed="rId3"/>
          <a:stretch>
            <a:fillRect/>
          </a:stretch>
        </p:blipFill>
        <p:spPr>
          <a:xfrm>
            <a:off x="234950" y="3536950"/>
            <a:ext cx="4925695" cy="3694430"/>
          </a:xfrm>
          <a:prstGeom prst="rect">
            <a:avLst/>
          </a:prstGeom>
          <a:solidFill>
            <a:schemeClr val="lt1"/>
          </a:solidFill>
        </p:spPr>
      </p:pic>
      <p:pic>
        <p:nvPicPr>
          <p:cNvPr id="18" name="図形 17" descr="DSC01882"/>
          <p:cNvPicPr>
            <a:picLocks noChangeAspect="1"/>
          </p:cNvPicPr>
          <p:nvPr/>
        </p:nvPicPr>
        <p:blipFill>
          <a:blip r:embed="rId4"/>
          <a:stretch>
            <a:fillRect/>
          </a:stretch>
        </p:blipFill>
        <p:spPr>
          <a:xfrm>
            <a:off x="5485130" y="256540"/>
            <a:ext cx="5001895" cy="3089275"/>
          </a:xfrm>
          <a:prstGeom prst="rect">
            <a:avLst/>
          </a:prstGeom>
        </p:spPr>
      </p:pic>
      <p:sp>
        <p:nvSpPr>
          <p:cNvPr id="19" name="角丸四角形 18"/>
          <p:cNvSpPr/>
          <p:nvPr/>
        </p:nvSpPr>
        <p:spPr>
          <a:xfrm>
            <a:off x="2540635" y="372110"/>
            <a:ext cx="5475605" cy="8058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algn="ctr"/>
            <a:r>
              <a:rPr lang="ja-JP" altLang="en-US" sz="2400" b="1">
                <a:solidFill>
                  <a:srgbClr val="000000"/>
                </a:solidFill>
                <a:latin typeface="ＭＳ Ｐゴシック" panose="020B0600070205080204" charset="-128"/>
                <a:ea typeface="ＭＳ Ｐゴシック" panose="020B0600070205080204" charset="-128"/>
                <a:cs typeface="ＭＳ Ｐゴシック" panose="020B0600070205080204" charset="-128"/>
                <a:sym typeface="+mn-ea"/>
              </a:rPr>
              <a:t>柏</a:t>
            </a:r>
            <a:r>
              <a:rPr lang="en-US" altLang="ja-JP" sz="2400" b="1">
                <a:solidFill>
                  <a:srgbClr val="000000"/>
                </a:solidFill>
                <a:latin typeface="ＭＳ Ｐゴシック" panose="020B0600070205080204" charset="-128"/>
                <a:ea typeface="ＭＳ Ｐゴシック" panose="020B0600070205080204" charset="-128"/>
                <a:cs typeface="ＭＳ Ｐゴシック" panose="020B0600070205080204" charset="-128"/>
                <a:sym typeface="+mn-ea"/>
              </a:rPr>
              <a:t>RC</a:t>
            </a:r>
            <a:r>
              <a:rPr lang="ja-JP" altLang="en-US" sz="2400" b="1">
                <a:solidFill>
                  <a:srgbClr val="000000"/>
                </a:solidFill>
                <a:latin typeface="ＭＳ Ｐゴシック" panose="020B0600070205080204" charset="-128"/>
                <a:ea typeface="ＭＳ Ｐゴシック" panose="020B0600070205080204" charset="-128"/>
                <a:cs typeface="ＭＳ Ｐゴシック" panose="020B0600070205080204" charset="-128"/>
                <a:sym typeface="+mn-ea"/>
              </a:rPr>
              <a:t>・柏西RC 北タイ　</a:t>
            </a:r>
            <a:endParaRPr lang="ja-JP" altLang="en-US" sz="2400" b="1">
              <a:solidFill>
                <a:srgbClr val="000000"/>
              </a:solidFill>
              <a:latin typeface="ＭＳ Ｐゴシック" panose="020B0600070205080204" charset="-128"/>
              <a:ea typeface="ＭＳ Ｐゴシック" panose="020B0600070205080204" charset="-128"/>
              <a:cs typeface="ＭＳ Ｐゴシック" panose="020B0600070205080204" charset="-128"/>
              <a:sym typeface="+mn-ea"/>
            </a:endParaRPr>
          </a:p>
          <a:p>
            <a:pPr algn="ctr"/>
            <a:r>
              <a:rPr lang="ja-JP" altLang="en-US" sz="2400" b="1">
                <a:solidFill>
                  <a:srgbClr val="000000"/>
                </a:solidFill>
                <a:latin typeface="ＭＳ Ｐゴシック" panose="020B0600070205080204" charset="-128"/>
                <a:ea typeface="ＭＳ Ｐゴシック" panose="020B0600070205080204" charset="-128"/>
                <a:cs typeface="ＭＳ Ｐゴシック" panose="020B0600070205080204" charset="-128"/>
              </a:rPr>
              <a:t>バーンカーン小学校へのプロジェクト</a:t>
            </a:r>
            <a:endParaRPr lang="ja-JP" altLang="en-US" sz="2400" b="1">
              <a:solidFill>
                <a:srgbClr val="000000"/>
              </a:solidFill>
              <a:latin typeface="ＭＳ Ｐゴシック" panose="020B0600070205080204" charset="-128"/>
              <a:ea typeface="ＭＳ Ｐゴシック" panose="020B0600070205080204" charset="-128"/>
              <a:cs typeface="ＭＳ Ｐゴシック" panose="020B0600070205080204" charset="-128"/>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2000" fill="hold">
                                          <p:stCondLst>
                                            <p:cond delay="0"/>
                                          </p:stCondLst>
                                        </p:cTn>
                                        <p:tgtEl>
                                          <p:spTgt spid="11"/>
                                        </p:tgtEl>
                                        <p:attrNameLst>
                                          <p:attrName>style.visibility</p:attrName>
                                        </p:attrNameLst>
                                      </p:cBhvr>
                                      <p:to>
                                        <p:strVal val="visible"/>
                                      </p:to>
                                    </p:set>
                                    <p:animEffect transition="in" filter="checkerboard(across)">
                                      <p:cBhvr>
                                        <p:cTn id="7" dur="2000"/>
                                        <p:tgtEl>
                                          <p:spTgt spid="11"/>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2000" fill="hold">
                                          <p:stCondLst>
                                            <p:cond delay="0"/>
                                          </p:stCondLst>
                                        </p:cTn>
                                        <p:tgtEl>
                                          <p:spTgt spid="18"/>
                                        </p:tgtEl>
                                        <p:attrNameLst>
                                          <p:attrName>style.visibility</p:attrName>
                                        </p:attrNameLst>
                                      </p:cBhvr>
                                      <p:to>
                                        <p:strVal val="visible"/>
                                      </p:to>
                                    </p:set>
                                    <p:animEffect transition="in" filter="checkerboard(across)">
                                      <p:cBhvr>
                                        <p:cTn id="11" dur="2000"/>
                                        <p:tgtEl>
                                          <p:spTgt spid="18"/>
                                        </p:tgtEl>
                                      </p:cBhvr>
                                    </p:animEffect>
                                  </p:childTnLst>
                                </p:cTn>
                              </p:par>
                            </p:childTnLst>
                          </p:cTn>
                        </p:par>
                        <p:par>
                          <p:cTn id="12" fill="hold">
                            <p:stCondLst>
                              <p:cond delay="4000"/>
                            </p:stCondLst>
                            <p:childTnLst>
                              <p:par>
                                <p:cTn id="13" presetID="12" presetClass="entr" presetSubtype="1" fill="hold" grpId="0" nodeType="afterEffect">
                                  <p:stCondLst>
                                    <p:cond delay="0"/>
                                  </p:stCondLst>
                                  <p:childTnLst>
                                    <p:set>
                                      <p:cBhvr>
                                        <p:cTn id="14" dur="1000" fill="hold">
                                          <p:stCondLst>
                                            <p:cond delay="0"/>
                                          </p:stCondLst>
                                        </p:cTn>
                                        <p:tgtEl>
                                          <p:spTgt spid="19"/>
                                        </p:tgtEl>
                                        <p:attrNameLst>
                                          <p:attrName>style.visibility</p:attrName>
                                        </p:attrNameLst>
                                      </p:cBhvr>
                                      <p:to>
                                        <p:strVal val="visible"/>
                                      </p:to>
                                    </p:set>
                                    <p:anim calcmode="lin" valueType="num">
                                      <p:cBhvr additive="base">
                                        <p:cTn id="15" dur="1000"/>
                                        <p:tgtEl>
                                          <p:spTgt spid="19"/>
                                        </p:tgtEl>
                                        <p:attrNameLst>
                                          <p:attrName>ppt_y</p:attrName>
                                        </p:attrNameLst>
                                      </p:cBhvr>
                                      <p:tavLst>
                                        <p:tav tm="0">
                                          <p:val>
                                            <p:strVal val="#ppt_y-#ppt_h*1.125000"/>
                                          </p:val>
                                        </p:tav>
                                        <p:tav tm="100000">
                                          <p:val>
                                            <p:strVal val="#ppt_y"/>
                                          </p:val>
                                        </p:tav>
                                      </p:tavLst>
                                    </p:anim>
                                    <p:animEffect transition="in" filter="wipe(down)">
                                      <p:cBhvr>
                                        <p:cTn id="16" dur="1000"/>
                                        <p:tgtEl>
                                          <p:spTgt spid="19"/>
                                        </p:tgtEl>
                                      </p:cBhvr>
                                    </p:animEffect>
                                  </p:childTnLst>
                                </p:cTn>
                              </p:par>
                            </p:childTnLst>
                          </p:cTn>
                        </p:par>
                        <p:par>
                          <p:cTn id="17" fill="hold">
                            <p:stCondLst>
                              <p:cond delay="5000"/>
                            </p:stCondLst>
                            <p:childTnLst>
                              <p:par>
                                <p:cTn id="18" presetID="5" presetClass="entr" presetSubtype="10" fill="hold" nodeType="afterEffect">
                                  <p:stCondLst>
                                    <p:cond delay="0"/>
                                  </p:stCondLst>
                                  <p:childTnLst>
                                    <p:set>
                                      <p:cBhvr>
                                        <p:cTn id="19" dur="2000" fill="hold">
                                          <p:stCondLst>
                                            <p:cond delay="0"/>
                                          </p:stCondLst>
                                        </p:cTn>
                                        <p:tgtEl>
                                          <p:spTgt spid="14"/>
                                        </p:tgtEl>
                                        <p:attrNameLst>
                                          <p:attrName>style.visibility</p:attrName>
                                        </p:attrNameLst>
                                      </p:cBhvr>
                                      <p:to>
                                        <p:strVal val="visible"/>
                                      </p:to>
                                    </p:set>
                                    <p:animEffect transition="in" filter="checkerboard(across)">
                                      <p:cBhvr>
                                        <p:cTn id="20" dur="2000"/>
                                        <p:tgtEl>
                                          <p:spTgt spid="14"/>
                                        </p:tgtEl>
                                      </p:cBhvr>
                                    </p:animEffect>
                                  </p:childTnLst>
                                </p:cTn>
                              </p:par>
                            </p:childTnLst>
                          </p:cTn>
                        </p:par>
                        <p:par>
                          <p:cTn id="21" fill="hold">
                            <p:stCondLst>
                              <p:cond delay="7000"/>
                            </p:stCondLst>
                            <p:childTnLst>
                              <p:par>
                                <p:cTn id="22" presetID="5" presetClass="entr" presetSubtype="10" fill="hold" nodeType="afterEffect">
                                  <p:stCondLst>
                                    <p:cond delay="0"/>
                                  </p:stCondLst>
                                  <p:childTnLst>
                                    <p:set>
                                      <p:cBhvr>
                                        <p:cTn id="23" dur="2000" fill="hold">
                                          <p:stCondLst>
                                            <p:cond delay="0"/>
                                          </p:stCondLst>
                                        </p:cTn>
                                        <p:tgtEl>
                                          <p:spTgt spid="16"/>
                                        </p:tgtEl>
                                        <p:attrNameLst>
                                          <p:attrName>style.visibility</p:attrName>
                                        </p:attrNameLst>
                                      </p:cBhvr>
                                      <p:to>
                                        <p:strVal val="visible"/>
                                      </p:to>
                                    </p:set>
                                    <p:animEffect transition="in" filter="checkerboard(across)">
                                      <p:cBhvr>
                                        <p:cTn id="2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4010" y="825500"/>
            <a:ext cx="3643630" cy="871855"/>
          </a:xfrm>
        </p:spPr>
        <p:txBody>
          <a:bodyPr/>
          <a:lstStyle/>
          <a:p>
            <a:pPr lvl="0" algn="l" rtl="0"/>
            <a:r>
              <a:rPr lang="ja-JP" altLang="en-US" b="1" i="0" u="none" baseline="0" dirty="0">
                <a:latin typeface="ＭＳ Ｐゴシック" panose="020B0600070205080204" charset="-128"/>
                <a:ea typeface="ＭＳ Ｐゴシック" panose="020B0600070205080204" charset="-128"/>
              </a:rPr>
              <a:t>国際奉仕は</a:t>
            </a:r>
            <a:endParaRPr lang="ja-JP" altLang="en-US" b="1" i="0" u="none" baseline="0" dirty="0">
              <a:latin typeface="ＭＳ Ｐゴシック" panose="020B0600070205080204" charset="-128"/>
              <a:ea typeface="ＭＳ Ｐゴシック" panose="020B0600070205080204" charset="-128"/>
            </a:endParaRPr>
          </a:p>
        </p:txBody>
      </p:sp>
      <p:sp>
        <p:nvSpPr>
          <p:cNvPr id="8" name="Content Placeholder 7"/>
          <p:cNvSpPr>
            <a:spLocks noGrp="1"/>
          </p:cNvSpPr>
          <p:nvPr>
            <p:ph idx="1"/>
          </p:nvPr>
        </p:nvSpPr>
        <p:spPr>
          <a:xfrm>
            <a:off x="454660" y="3935095"/>
            <a:ext cx="10201910" cy="744855"/>
          </a:xfrm>
        </p:spPr>
        <p:txBody>
          <a:bodyPr>
            <a:noAutofit/>
          </a:bodyPr>
          <a:lstStyle/>
          <a:p>
            <a:pPr marL="0" indent="0" algn="l" rtl="0" fontAlgn="auto">
              <a:lnSpc>
                <a:spcPts val="4260"/>
              </a:lnSpc>
              <a:spcBef>
                <a:spcPts val="0"/>
              </a:spcBef>
              <a:spcAft>
                <a:spcPts val="0"/>
              </a:spcAft>
              <a:buNone/>
            </a:pPr>
            <a:r>
              <a:rPr lang="en-US" sz="3200" dirty="0">
                <a:latin typeface="ＭＳ Ｐゴシック" panose="020B0600070205080204" charset="-128"/>
                <a:ea typeface="ＭＳ Ｐゴシック" panose="020B0600070205080204" charset="-128"/>
                <a:sym typeface="+mn-ea"/>
              </a:rPr>
              <a:t>実施する全ての活動を言います</a:t>
            </a:r>
            <a:endParaRPr lang="ja-JP" altLang="en-US" sz="3200" b="0" i="0" u="none" baseline="0" dirty="0">
              <a:latin typeface="Arial" panose="020B0604020202020204" pitchFamily="34" charset="0"/>
              <a:ea typeface="ＭＳ Ｐゴシック" panose="020B0600070205080204" charset="-128"/>
              <a:cs typeface="Arial" panose="020B0604020202020204" pitchFamily="34" charset="0"/>
            </a:endParaRPr>
          </a:p>
        </p:txBody>
      </p:sp>
      <p:sp>
        <p:nvSpPr>
          <p:cNvPr id="2" name="Subtitle 1"/>
          <p:cNvSpPr>
            <a:spLocks noGrp="1"/>
          </p:cNvSpPr>
          <p:nvPr>
            <p:ph type="subTitle" idx="13"/>
          </p:nvPr>
        </p:nvSpPr>
        <p:spPr>
          <a:xfrm>
            <a:off x="454660" y="1958975"/>
            <a:ext cx="9883140" cy="650240"/>
          </a:xfrm>
        </p:spPr>
        <p:txBody>
          <a:bodyPr>
            <a:noAutofit/>
          </a:bodyPr>
          <a:lstStyle/>
          <a:p>
            <a:pPr algn="l" rtl="0" fontAlgn="auto">
              <a:lnSpc>
                <a:spcPts val="4260"/>
              </a:lnSpc>
              <a:spcBef>
                <a:spcPts val="0"/>
              </a:spcBef>
              <a:spcAft>
                <a:spcPts val="0"/>
              </a:spcAft>
            </a:pPr>
            <a:r>
              <a:rPr lang="en-US" sz="3200" b="0" i="0" u="none" baseline="0" dirty="0">
                <a:latin typeface="ＭＳ Ｐゴシック" panose="020B0600070205080204" charset="-128"/>
                <a:ea typeface="ＭＳ Ｐゴシック" panose="020B0600070205080204" charset="-128"/>
              </a:rPr>
              <a:t>ロータリーの第4奉仕部門で、</a:t>
            </a:r>
            <a:endParaRPr lang="en-US" sz="3200" b="0" i="0" u="none" baseline="0" dirty="0">
              <a:latin typeface="ＭＳ Ｐゴシック" panose="020B0600070205080204" charset="-128"/>
              <a:ea typeface="ＭＳ Ｐゴシック" panose="020B0600070205080204" charset="-128"/>
            </a:endParaRPr>
          </a:p>
          <a:p>
            <a:pPr algn="l" rtl="0" fontAlgn="auto">
              <a:lnSpc>
                <a:spcPts val="4260"/>
              </a:lnSpc>
              <a:spcBef>
                <a:spcPts val="0"/>
              </a:spcBef>
              <a:spcAft>
                <a:spcPts val="0"/>
              </a:spcAft>
            </a:pPr>
            <a:endParaRPr lang="en-US" sz="3200" b="0" i="0" u="none" baseline="0" dirty="0">
              <a:latin typeface="ＭＳ Ｐゴシック" panose="020B0600070205080204" charset="-128"/>
              <a:ea typeface="ＭＳ Ｐゴシック" panose="020B0600070205080204" charset="-128"/>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090545" y="127635"/>
            <a:ext cx="4125595" cy="598805"/>
          </a:xfrm>
          <a:prstGeom prst="rect">
            <a:avLst/>
          </a:prstGeom>
        </p:spPr>
      </p:pic>
      <p:sp>
        <p:nvSpPr>
          <p:cNvPr id="6" name="テキストボックス 5"/>
          <p:cNvSpPr txBox="1"/>
          <p:nvPr/>
        </p:nvSpPr>
        <p:spPr>
          <a:xfrm>
            <a:off x="454660" y="2935605"/>
            <a:ext cx="9689465" cy="637540"/>
          </a:xfrm>
          <a:prstGeom prst="rect">
            <a:avLst/>
          </a:prstGeom>
          <a:noFill/>
        </p:spPr>
        <p:txBody>
          <a:bodyPr wrap="square" rtlCol="0" anchor="t">
            <a:spAutoFit/>
          </a:bodyPr>
          <a:p>
            <a:pPr fontAlgn="auto">
              <a:lnSpc>
                <a:spcPts val="4260"/>
              </a:lnSpc>
              <a:spcBef>
                <a:spcPts val="0"/>
              </a:spcBef>
              <a:spcAft>
                <a:spcPts val="0"/>
              </a:spcAft>
            </a:pPr>
            <a:r>
              <a:rPr lang="en-US" sz="3200" dirty="0">
                <a:latin typeface="ＭＳ Ｐゴシック" panose="020B0600070205080204" charset="-128"/>
                <a:ea typeface="ＭＳ Ｐゴシック" panose="020B0600070205080204" charset="-128"/>
                <a:sym typeface="+mn-ea"/>
              </a:rPr>
              <a:t>国際理解、親善、平和を推進するために</a:t>
            </a:r>
            <a:endParaRPr lang="ja-JP" altLang="en-US" sz="3200"/>
          </a:p>
        </p:txBody>
      </p:sp>
      <p:sp>
        <p:nvSpPr>
          <p:cNvPr id="7" name="テキストボックス 6"/>
          <p:cNvSpPr txBox="1"/>
          <p:nvPr/>
        </p:nvSpPr>
        <p:spPr>
          <a:xfrm>
            <a:off x="454660" y="5012690"/>
            <a:ext cx="8936355" cy="583565"/>
          </a:xfrm>
          <a:prstGeom prst="rect">
            <a:avLst/>
          </a:prstGeom>
          <a:noFill/>
        </p:spPr>
        <p:txBody>
          <a:bodyPr wrap="square" rtlCol="0">
            <a:spAutoFit/>
          </a:bodyPr>
          <a:p>
            <a:r>
              <a:rPr lang="ja-JP" altLang="en-US" sz="3200"/>
              <a:t>世界の助けを必要としている人の為になる事を</a:t>
            </a:r>
            <a:endParaRPr lang="ja-JP" altLang="en-US" sz="3200"/>
          </a:p>
        </p:txBody>
      </p:sp>
      <p:sp>
        <p:nvSpPr>
          <p:cNvPr id="9" name="テキストボックス 8"/>
          <p:cNvSpPr txBox="1"/>
          <p:nvPr/>
        </p:nvSpPr>
        <p:spPr>
          <a:xfrm>
            <a:off x="454660" y="5596255"/>
            <a:ext cx="8896350" cy="1076325"/>
          </a:xfrm>
          <a:prstGeom prst="rect">
            <a:avLst/>
          </a:prstGeom>
          <a:noFill/>
        </p:spPr>
        <p:txBody>
          <a:bodyPr wrap="square" rtlCol="0">
            <a:spAutoFit/>
          </a:bodyPr>
          <a:p>
            <a:r>
              <a:rPr lang="ja-JP" altLang="en-US" sz="3200">
                <a:sym typeface="+mn-ea"/>
              </a:rPr>
              <a:t>ロータリアン、そのクラブが主体となってサービス</a:t>
            </a:r>
            <a:endParaRPr lang="ja-JP" altLang="en-US" sz="3200">
              <a:sym typeface="+mn-ea"/>
            </a:endParaRPr>
          </a:p>
          <a:p>
            <a:r>
              <a:rPr lang="en-US" altLang="ja-JP" sz="3200">
                <a:sym typeface="+mn-ea"/>
              </a:rPr>
              <a:t>(</a:t>
            </a:r>
            <a:r>
              <a:rPr lang="ja-JP" altLang="en-US" sz="3200">
                <a:sym typeface="+mn-ea"/>
              </a:rPr>
              <a:t>奉仕）すること</a:t>
            </a:r>
            <a:endParaRPr lang="ja-JP" altLang="en-US" sz="32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2" fill="hold" nodeType="afterEffect">
                                  <p:stCondLst>
                                    <p:cond delay="0"/>
                                  </p:stCondLst>
                                  <p:childTnLst>
                                    <p:set>
                                      <p:cBhvr>
                                        <p:cTn id="12" dur="3000" fill="hold">
                                          <p:stCondLst>
                                            <p:cond delay="0"/>
                                          </p:stCondLst>
                                        </p:cTn>
                                        <p:tgtEl>
                                          <p:spTgt spid="2">
                                            <p:txEl>
                                              <p:pRg st="0" end="0"/>
                                            </p:txEl>
                                          </p:spTgt>
                                        </p:tgtEl>
                                        <p:attrNameLst>
                                          <p:attrName>style.visibility</p:attrName>
                                        </p:attrNameLst>
                                      </p:cBhvr>
                                      <p:to>
                                        <p:strVal val="visible"/>
                                      </p:to>
                                    </p:set>
                                    <p:anim calcmode="lin" valueType="num">
                                      <p:cBhvr additive="base">
                                        <p:cTn id="13" dur="3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4000"/>
                            </p:stCondLst>
                            <p:childTnLst>
                              <p:par>
                                <p:cTn id="16" presetID="12" presetClass="entr" presetSubtype="2" fill="hold" grpId="0" nodeType="afterEffect">
                                  <p:stCondLst>
                                    <p:cond delay="0"/>
                                  </p:stCondLst>
                                  <p:childTnLst>
                                    <p:set>
                                      <p:cBhvr>
                                        <p:cTn id="17" dur="3000" fill="hold">
                                          <p:stCondLst>
                                            <p:cond delay="0"/>
                                          </p:stCondLst>
                                        </p:cTn>
                                        <p:tgtEl>
                                          <p:spTgt spid="6"/>
                                        </p:tgtEl>
                                        <p:attrNameLst>
                                          <p:attrName>style.visibility</p:attrName>
                                        </p:attrNameLst>
                                      </p:cBhvr>
                                      <p:to>
                                        <p:strVal val="visible"/>
                                      </p:to>
                                    </p:set>
                                    <p:anim calcmode="lin" valueType="num">
                                      <p:cBhvr additive="base">
                                        <p:cTn id="18" dur="3000"/>
                                        <p:tgtEl>
                                          <p:spTgt spid="6"/>
                                        </p:tgtEl>
                                        <p:attrNameLst>
                                          <p:attrName>ppt_x</p:attrName>
                                        </p:attrNameLst>
                                      </p:cBhvr>
                                      <p:tavLst>
                                        <p:tav tm="0">
                                          <p:val>
                                            <p:strVal val="#ppt_x+#ppt_w*1.125000"/>
                                          </p:val>
                                        </p:tav>
                                        <p:tav tm="100000">
                                          <p:val>
                                            <p:strVal val="#ppt_x"/>
                                          </p:val>
                                        </p:tav>
                                      </p:tavLst>
                                    </p:anim>
                                    <p:animEffect transition="in" filter="wipe(left)">
                                      <p:cBhvr>
                                        <p:cTn id="19" dur="3000"/>
                                        <p:tgtEl>
                                          <p:spTgt spid="6"/>
                                        </p:tgtEl>
                                      </p:cBhvr>
                                    </p:animEffect>
                                  </p:childTnLst>
                                </p:cTn>
                              </p:par>
                            </p:childTnLst>
                          </p:cTn>
                        </p:par>
                        <p:par>
                          <p:cTn id="20" fill="hold">
                            <p:stCondLst>
                              <p:cond delay="7000"/>
                            </p:stCondLst>
                            <p:childTnLst>
                              <p:par>
                                <p:cTn id="21" presetID="12" presetClass="entr" presetSubtype="2" fill="hold" grpId="0" nodeType="afterEffect">
                                  <p:stCondLst>
                                    <p:cond delay="0"/>
                                  </p:stCondLst>
                                  <p:childTnLst>
                                    <p:set>
                                      <p:cBhvr>
                                        <p:cTn id="22" dur="3000" fill="hold">
                                          <p:stCondLst>
                                            <p:cond delay="0"/>
                                          </p:stCondLst>
                                        </p:cTn>
                                        <p:tgtEl>
                                          <p:spTgt spid="8">
                                            <p:txEl>
                                              <p:pRg st="0" end="0"/>
                                            </p:txEl>
                                          </p:spTgt>
                                        </p:tgtEl>
                                        <p:attrNameLst>
                                          <p:attrName>style.visibility</p:attrName>
                                        </p:attrNameLst>
                                      </p:cBhvr>
                                      <p:to>
                                        <p:strVal val="visible"/>
                                      </p:to>
                                    </p:set>
                                    <p:anim calcmode="lin" valueType="num">
                                      <p:cBhvr additive="base">
                                        <p:cTn id="23" dur="3000"/>
                                        <p:tgtEl>
                                          <p:spTgt spid="8">
                                            <p:txEl>
                                              <p:pRg st="0" end="0"/>
                                            </p:txEl>
                                          </p:spTgt>
                                        </p:tgtEl>
                                        <p:attrNameLst>
                                          <p:attrName>ppt_x</p:attrName>
                                        </p:attrNameLst>
                                      </p:cBhvr>
                                      <p:tavLst>
                                        <p:tav tm="0">
                                          <p:val>
                                            <p:strVal val="#ppt_x+#ppt_w*1.125000"/>
                                          </p:val>
                                        </p:tav>
                                        <p:tav tm="100000">
                                          <p:val>
                                            <p:strVal val="#ppt_x"/>
                                          </p:val>
                                        </p:tav>
                                      </p:tavLst>
                                    </p:anim>
                                    <p:animEffect transition="in" filter="wipe(left)">
                                      <p:cBhvr>
                                        <p:cTn id="24" dur="30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0" fill="hold"/>
                                        <p:tgtEl>
                                          <p:spTgt spid="7"/>
                                        </p:tgtEl>
                                        <p:attrNameLst>
                                          <p:attrName>ppt_x</p:attrName>
                                        </p:attrNameLst>
                                      </p:cBhvr>
                                      <p:tavLst>
                                        <p:tav tm="0">
                                          <p:val>
                                            <p:strVal val="1+#ppt_w/2"/>
                                          </p:val>
                                        </p:tav>
                                        <p:tav tm="100000">
                                          <p:val>
                                            <p:strVal val="#ppt_x"/>
                                          </p:val>
                                        </p:tav>
                                      </p:tavLst>
                                    </p:anim>
                                    <p:anim calcmode="lin" valueType="num">
                                      <p:cBhvr additive="base">
                                        <p:cTn id="30" dur="50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2" presetClass="entr" presetSubtype="2"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0" fill="hold"/>
                                        <p:tgtEl>
                                          <p:spTgt spid="9"/>
                                        </p:tgtEl>
                                        <p:attrNameLst>
                                          <p:attrName>ppt_x</p:attrName>
                                        </p:attrNameLst>
                                      </p:cBhvr>
                                      <p:tavLst>
                                        <p:tav tm="0">
                                          <p:val>
                                            <p:strVal val="1+#ppt_w/2"/>
                                          </p:val>
                                        </p:tav>
                                        <p:tav tm="100000">
                                          <p:val>
                                            <p:strVal val="#ppt_x"/>
                                          </p:val>
                                        </p:tav>
                                      </p:tavLst>
                                    </p:anim>
                                    <p:anim calcmode="lin" valueType="num">
                                      <p:cBhvr additive="base">
                                        <p:cTn id="35" dur="5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uild="p"/>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1971040" y="895985"/>
            <a:ext cx="6811645" cy="706120"/>
          </a:xfrm>
        </p:spPr>
        <p:txBody>
          <a:bodyPr>
            <a:noAutofit/>
          </a:bodyPr>
          <a:lstStyle/>
          <a:p>
            <a:pPr algn="l" rtl="0"/>
            <a:r>
              <a:rPr lang="ja-JP" altLang="en-US" sz="3200" b="1" i="0" u="none" baseline="0" dirty="0">
                <a:solidFill>
                  <a:schemeClr val="bg1"/>
                </a:solidFill>
                <a:latin typeface="ＭＳ Ｐゴシック" panose="020B0600070205080204" charset="-128"/>
                <a:ea typeface="ＭＳ Ｐゴシック" panose="020B0600070205080204" charset="-128"/>
              </a:rPr>
              <a:t>「地区補助金」と「グローバル補助金」</a:t>
            </a:r>
            <a:endParaRPr lang="ja-JP" altLang="en-US" sz="3200" b="1" i="0" u="none" baseline="0" dirty="0">
              <a:solidFill>
                <a:schemeClr val="bg1"/>
              </a:solidFill>
              <a:latin typeface="ＭＳ Ｐゴシック" panose="020B0600070205080204" charset="-128"/>
              <a:ea typeface="ＭＳ Ｐゴシック" panose="020B0600070205080204" charset="-128"/>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396615" y="83185"/>
            <a:ext cx="3388360" cy="491490"/>
          </a:xfrm>
          <a:prstGeom prst="rect">
            <a:avLst/>
          </a:prstGeom>
        </p:spPr>
      </p:pic>
      <p:sp>
        <p:nvSpPr>
          <p:cNvPr id="6" name="テキストボックス 5"/>
          <p:cNvSpPr txBox="1"/>
          <p:nvPr/>
        </p:nvSpPr>
        <p:spPr>
          <a:xfrm>
            <a:off x="835660" y="2119630"/>
            <a:ext cx="9245600" cy="1938020"/>
          </a:xfrm>
          <a:prstGeom prst="rect">
            <a:avLst/>
          </a:prstGeom>
          <a:noFill/>
        </p:spPr>
        <p:txBody>
          <a:bodyPr wrap="square" rtlCol="0">
            <a:spAutoFit/>
          </a:bodyPr>
          <a:p>
            <a:r>
              <a:rPr lang="ja-JP" altLang="en-US" sz="4000"/>
              <a:t>クラブと地区は、この２種類の補助金を通じて地元や海外で幅広い、人道的･教育的奉仕活動を実施することができます。</a:t>
            </a:r>
            <a:endParaRPr lang="ja-JP" altLang="en-US" sz="4000"/>
          </a:p>
        </p:txBody>
      </p:sp>
      <p:sp>
        <p:nvSpPr>
          <p:cNvPr id="10" name="テキストボックス 9"/>
          <p:cNvSpPr txBox="1"/>
          <p:nvPr/>
        </p:nvSpPr>
        <p:spPr>
          <a:xfrm>
            <a:off x="835660" y="4904740"/>
            <a:ext cx="9439275" cy="953135"/>
          </a:xfrm>
          <a:prstGeom prst="rect">
            <a:avLst/>
          </a:prstGeom>
          <a:noFill/>
        </p:spPr>
        <p:txBody>
          <a:bodyPr wrap="square" rtlCol="0">
            <a:spAutoFit/>
          </a:bodyPr>
          <a:p>
            <a:r>
              <a:rPr lang="ja-JP" altLang="en-US" sz="2800"/>
              <a:t>詳しくは後程、財団補助金小委員会　浅野委員長より説明があります。</a:t>
            </a:r>
            <a:endParaRPr lang="ja-JP"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0" fill="hold"/>
                                        <p:tgtEl>
                                          <p:spTgt spid="6"/>
                                        </p:tgtEl>
                                        <p:attrNameLst>
                                          <p:attrName>ppt_x</p:attrName>
                                        </p:attrNameLst>
                                      </p:cBhvr>
                                      <p:tavLst>
                                        <p:tav tm="0">
                                          <p:val>
                                            <p:strVal val="1+#ppt_w/2"/>
                                          </p:val>
                                        </p:tav>
                                        <p:tav tm="100000">
                                          <p:val>
                                            <p:strVal val="#ppt_x"/>
                                          </p:val>
                                        </p:tav>
                                      </p:tavLst>
                                    </p:anim>
                                    <p:anim calcmode="lin" valueType="num">
                                      <p:cBhvr additive="base">
                                        <p:cTn id="13" dur="5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3" presetClass="entr" presetSubtype="10" fill="hold" grpId="14"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P spid="10" grpId="0"/>
      <p:bldP spid="10" grpId="1"/>
      <p:bldP spid="10" grpId="2"/>
      <p:bldP spid="10" grpId="3"/>
      <p:bldP spid="10" grpId="4"/>
      <p:bldP spid="10" grpId="5"/>
      <p:bldP spid="10" grpId="6"/>
      <p:bldP spid="10" grpId="7"/>
      <p:bldP spid="10" grpId="8"/>
      <p:bldP spid="10" grpId="9"/>
      <p:bldP spid="10" grpId="10"/>
      <p:bldP spid="10" grpId="11"/>
      <p:bldP spid="10" grpId="12"/>
      <p:bldP spid="10" grpId="13"/>
      <p:bldP spid="10" grpId="1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2772410" y="835025"/>
            <a:ext cx="5146040" cy="706120"/>
          </a:xfrm>
        </p:spPr>
        <p:txBody>
          <a:bodyPr>
            <a:noAutofit/>
          </a:bodyPr>
          <a:lstStyle/>
          <a:p>
            <a:pPr algn="l" rtl="0"/>
            <a:r>
              <a:rPr lang="ja-JP" altLang="en-US" sz="3200" b="1" i="0" u="none" baseline="0" dirty="0">
                <a:solidFill>
                  <a:schemeClr val="bg1"/>
                </a:solidFill>
                <a:latin typeface="ＭＳ Ｐゴシック" panose="020B0600070205080204" charset="-128"/>
                <a:ea typeface="ＭＳ Ｐゴシック" panose="020B0600070205080204" charset="-128"/>
              </a:rPr>
              <a:t>プロジェクトの企画・立案</a:t>
            </a:r>
            <a:endParaRPr lang="ja-JP" altLang="en-US" sz="3200" b="1" i="0" u="none" baseline="0" dirty="0">
              <a:solidFill>
                <a:schemeClr val="bg1"/>
              </a:solidFill>
              <a:latin typeface="ＭＳ Ｐゴシック" panose="020B0600070205080204" charset="-128"/>
              <a:ea typeface="ＭＳ Ｐゴシック" panose="020B0600070205080204" charset="-128"/>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396615" y="83185"/>
            <a:ext cx="3388360" cy="491490"/>
          </a:xfrm>
          <a:prstGeom prst="rect">
            <a:avLst/>
          </a:prstGeom>
        </p:spPr>
      </p:pic>
      <p:sp>
        <p:nvSpPr>
          <p:cNvPr id="5" name="テキストボックス 4"/>
          <p:cNvSpPr txBox="1"/>
          <p:nvPr/>
        </p:nvSpPr>
        <p:spPr>
          <a:xfrm>
            <a:off x="1130300" y="1993900"/>
            <a:ext cx="7394575" cy="521970"/>
          </a:xfrm>
          <a:prstGeom prst="rect">
            <a:avLst/>
          </a:prstGeom>
          <a:noFill/>
        </p:spPr>
        <p:txBody>
          <a:bodyPr wrap="square" rtlCol="0">
            <a:spAutoFit/>
          </a:bodyPr>
          <a:p>
            <a:r>
              <a:rPr lang="ja-JP" altLang="en-US" sz="2800"/>
              <a:t>・友好クラブとの交流</a:t>
            </a:r>
            <a:endParaRPr lang="ja-JP" altLang="en-US" sz="2800"/>
          </a:p>
        </p:txBody>
      </p:sp>
      <p:sp>
        <p:nvSpPr>
          <p:cNvPr id="6" name="テキストボックス 5"/>
          <p:cNvSpPr txBox="1"/>
          <p:nvPr/>
        </p:nvSpPr>
        <p:spPr>
          <a:xfrm>
            <a:off x="1130300" y="2915285"/>
            <a:ext cx="8506460" cy="521970"/>
          </a:xfrm>
          <a:prstGeom prst="rect">
            <a:avLst/>
          </a:prstGeom>
          <a:noFill/>
        </p:spPr>
        <p:txBody>
          <a:bodyPr wrap="square" rtlCol="0">
            <a:spAutoFit/>
          </a:bodyPr>
          <a:p>
            <a:r>
              <a:rPr lang="ja-JP" altLang="en-US" sz="2800"/>
              <a:t>・地区国際奉仕委員会、財団統括委員会からの情報</a:t>
            </a:r>
            <a:endParaRPr lang="ja-JP" altLang="en-US" sz="2800"/>
          </a:p>
        </p:txBody>
      </p:sp>
      <p:sp>
        <p:nvSpPr>
          <p:cNvPr id="7" name="テキストボックス 6"/>
          <p:cNvSpPr txBox="1"/>
          <p:nvPr/>
        </p:nvSpPr>
        <p:spPr>
          <a:xfrm>
            <a:off x="1130300" y="6551930"/>
            <a:ext cx="6898005" cy="521970"/>
          </a:xfrm>
          <a:prstGeom prst="rect">
            <a:avLst/>
          </a:prstGeom>
          <a:noFill/>
        </p:spPr>
        <p:txBody>
          <a:bodyPr wrap="square" rtlCol="0">
            <a:spAutoFit/>
          </a:bodyPr>
          <a:p>
            <a:r>
              <a:rPr lang="ja-JP" altLang="en-US" sz="2800"/>
              <a:t>・</a:t>
            </a:r>
            <a:r>
              <a:rPr lang="en-US" altLang="ja-JP" sz="2800"/>
              <a:t>MY</a:t>
            </a:r>
            <a:r>
              <a:rPr lang="ja-JP" altLang="en-US" sz="2800"/>
              <a:t>　</a:t>
            </a:r>
            <a:r>
              <a:rPr lang="en-US" altLang="ja-JP" sz="2800"/>
              <a:t>ROARY</a:t>
            </a:r>
            <a:r>
              <a:rPr lang="ja-JP" altLang="en-US" sz="2800"/>
              <a:t>　ショーケース</a:t>
            </a:r>
            <a:endParaRPr lang="ja-JP" altLang="en-US" sz="2800"/>
          </a:p>
        </p:txBody>
      </p:sp>
      <p:sp>
        <p:nvSpPr>
          <p:cNvPr id="9" name="テキストボックス 8"/>
          <p:cNvSpPr txBox="1"/>
          <p:nvPr/>
        </p:nvSpPr>
        <p:spPr>
          <a:xfrm>
            <a:off x="1130300" y="4716780"/>
            <a:ext cx="5576570" cy="521970"/>
          </a:xfrm>
          <a:prstGeom prst="rect">
            <a:avLst/>
          </a:prstGeom>
          <a:noFill/>
        </p:spPr>
        <p:txBody>
          <a:bodyPr wrap="square" rtlCol="0">
            <a:spAutoFit/>
          </a:bodyPr>
          <a:p>
            <a:r>
              <a:rPr lang="ja-JP" altLang="en-US" sz="2800"/>
              <a:t>・米山奨学生、学友との交流</a:t>
            </a:r>
            <a:endParaRPr lang="ja-JP" altLang="en-US" sz="2800"/>
          </a:p>
        </p:txBody>
      </p:sp>
      <p:sp>
        <p:nvSpPr>
          <p:cNvPr id="10" name="テキストボックス 9"/>
          <p:cNvSpPr txBox="1"/>
          <p:nvPr/>
        </p:nvSpPr>
        <p:spPr>
          <a:xfrm>
            <a:off x="1130300" y="3803650"/>
            <a:ext cx="6767830" cy="521970"/>
          </a:xfrm>
          <a:prstGeom prst="rect">
            <a:avLst/>
          </a:prstGeom>
          <a:noFill/>
        </p:spPr>
        <p:txBody>
          <a:bodyPr wrap="square" rtlCol="0">
            <a:spAutoFit/>
          </a:bodyPr>
          <a:p>
            <a:r>
              <a:rPr lang="ja-JP" altLang="en-US" sz="2800"/>
              <a:t>・会員、卓話、他団体からの情報</a:t>
            </a:r>
            <a:endParaRPr lang="ja-JP" altLang="en-US" sz="2800"/>
          </a:p>
        </p:txBody>
      </p:sp>
      <p:sp>
        <p:nvSpPr>
          <p:cNvPr id="11" name="テキストボックス 10"/>
          <p:cNvSpPr txBox="1"/>
          <p:nvPr/>
        </p:nvSpPr>
        <p:spPr>
          <a:xfrm>
            <a:off x="1130300" y="5634355"/>
            <a:ext cx="6043930" cy="521970"/>
          </a:xfrm>
          <a:prstGeom prst="rect">
            <a:avLst/>
          </a:prstGeom>
          <a:noFill/>
        </p:spPr>
        <p:txBody>
          <a:bodyPr wrap="square" rtlCol="0">
            <a:spAutoFit/>
          </a:bodyPr>
          <a:p>
            <a:r>
              <a:rPr lang="ja-JP" altLang="en-US" sz="2800"/>
              <a:t>・ロータリー行動グループ</a:t>
            </a:r>
            <a:endParaRPr lang="ja-JP"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2000" fill="hold">
                                          <p:stCondLst>
                                            <p:cond delay="0"/>
                                          </p:stCondLst>
                                        </p:cTn>
                                        <p:tgtEl>
                                          <p:spTgt spid="2">
                                            <p:txEl>
                                              <p:pRg st="0" end="0"/>
                                            </p:txEl>
                                          </p:spTgt>
                                        </p:tgtEl>
                                        <p:attrNameLst>
                                          <p:attrName>style.visibility</p:attrName>
                                        </p:attrNameLst>
                                      </p:cBhvr>
                                      <p:to>
                                        <p:strVal val="visible"/>
                                      </p:to>
                                    </p:set>
                                    <p:animEffect transition="in" filter="checkerboard(across)">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3000" fill="hold">
                                          <p:stCondLst>
                                            <p:cond delay="0"/>
                                          </p:stCondLst>
                                        </p:cTn>
                                        <p:tgtEl>
                                          <p:spTgt spid="5"/>
                                        </p:tgtEl>
                                        <p:attrNameLst>
                                          <p:attrName>style.visibility</p:attrName>
                                        </p:attrNameLst>
                                      </p:cBhvr>
                                      <p:to>
                                        <p:strVal val="visible"/>
                                      </p:to>
                                    </p:set>
                                    <p:anim calcmode="lin" valueType="num">
                                      <p:cBhvr additive="base">
                                        <p:cTn id="12" dur="3000"/>
                                        <p:tgtEl>
                                          <p:spTgt spid="5"/>
                                        </p:tgtEl>
                                        <p:attrNameLst>
                                          <p:attrName>ppt_x</p:attrName>
                                        </p:attrNameLst>
                                      </p:cBhvr>
                                      <p:tavLst>
                                        <p:tav tm="0">
                                          <p:val>
                                            <p:strVal val="#ppt_x+#ppt_w*1.125000"/>
                                          </p:val>
                                        </p:tav>
                                        <p:tav tm="100000">
                                          <p:val>
                                            <p:strVal val="#ppt_x"/>
                                          </p:val>
                                        </p:tav>
                                      </p:tavLst>
                                    </p:anim>
                                    <p:animEffect transition="in" filter="wipe(left)">
                                      <p:cBhvr>
                                        <p:cTn id="13" dur="3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3000" fill="hold">
                                          <p:stCondLst>
                                            <p:cond delay="0"/>
                                          </p:stCondLst>
                                        </p:cTn>
                                        <p:tgtEl>
                                          <p:spTgt spid="6"/>
                                        </p:tgtEl>
                                        <p:attrNameLst>
                                          <p:attrName>style.visibility</p:attrName>
                                        </p:attrNameLst>
                                      </p:cBhvr>
                                      <p:to>
                                        <p:strVal val="visible"/>
                                      </p:to>
                                    </p:set>
                                    <p:anim calcmode="lin" valueType="num">
                                      <p:cBhvr additive="base">
                                        <p:cTn id="18" dur="3000"/>
                                        <p:tgtEl>
                                          <p:spTgt spid="6"/>
                                        </p:tgtEl>
                                        <p:attrNameLst>
                                          <p:attrName>ppt_x</p:attrName>
                                        </p:attrNameLst>
                                      </p:cBhvr>
                                      <p:tavLst>
                                        <p:tav tm="0">
                                          <p:val>
                                            <p:strVal val="#ppt_x+#ppt_w*1.125000"/>
                                          </p:val>
                                        </p:tav>
                                        <p:tav tm="100000">
                                          <p:val>
                                            <p:strVal val="#ppt_x"/>
                                          </p:val>
                                        </p:tav>
                                      </p:tavLst>
                                    </p:anim>
                                    <p:animEffect transition="in" filter="wipe(left)">
                                      <p:cBhvr>
                                        <p:cTn id="19" dur="3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3000" fill="hold">
                                          <p:stCondLst>
                                            <p:cond delay="0"/>
                                          </p:stCondLst>
                                        </p:cTn>
                                        <p:tgtEl>
                                          <p:spTgt spid="10"/>
                                        </p:tgtEl>
                                        <p:attrNameLst>
                                          <p:attrName>style.visibility</p:attrName>
                                        </p:attrNameLst>
                                      </p:cBhvr>
                                      <p:to>
                                        <p:strVal val="visible"/>
                                      </p:to>
                                    </p:set>
                                    <p:anim calcmode="lin" valueType="num">
                                      <p:cBhvr additive="base">
                                        <p:cTn id="24" dur="3000"/>
                                        <p:tgtEl>
                                          <p:spTgt spid="10"/>
                                        </p:tgtEl>
                                        <p:attrNameLst>
                                          <p:attrName>ppt_x</p:attrName>
                                        </p:attrNameLst>
                                      </p:cBhvr>
                                      <p:tavLst>
                                        <p:tav tm="0">
                                          <p:val>
                                            <p:strVal val="#ppt_x+#ppt_w*1.125000"/>
                                          </p:val>
                                        </p:tav>
                                        <p:tav tm="100000">
                                          <p:val>
                                            <p:strVal val="#ppt_x"/>
                                          </p:val>
                                        </p:tav>
                                      </p:tavLst>
                                    </p:anim>
                                    <p:animEffect transition="in" filter="wipe(left)">
                                      <p:cBhvr>
                                        <p:cTn id="25" dur="3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3000" fill="hold">
                                          <p:stCondLst>
                                            <p:cond delay="0"/>
                                          </p:stCondLst>
                                        </p:cTn>
                                        <p:tgtEl>
                                          <p:spTgt spid="9"/>
                                        </p:tgtEl>
                                        <p:attrNameLst>
                                          <p:attrName>style.visibility</p:attrName>
                                        </p:attrNameLst>
                                      </p:cBhvr>
                                      <p:to>
                                        <p:strVal val="visible"/>
                                      </p:to>
                                    </p:set>
                                    <p:anim calcmode="lin" valueType="num">
                                      <p:cBhvr additive="base">
                                        <p:cTn id="30" dur="3000"/>
                                        <p:tgtEl>
                                          <p:spTgt spid="9"/>
                                        </p:tgtEl>
                                        <p:attrNameLst>
                                          <p:attrName>ppt_x</p:attrName>
                                        </p:attrNameLst>
                                      </p:cBhvr>
                                      <p:tavLst>
                                        <p:tav tm="0">
                                          <p:val>
                                            <p:strVal val="#ppt_x+#ppt_w*1.125000"/>
                                          </p:val>
                                        </p:tav>
                                        <p:tav tm="100000">
                                          <p:val>
                                            <p:strVal val="#ppt_x"/>
                                          </p:val>
                                        </p:tav>
                                      </p:tavLst>
                                    </p:anim>
                                    <p:animEffect transition="in" filter="wipe(left)">
                                      <p:cBhvr>
                                        <p:cTn id="31" dur="3000"/>
                                        <p:tgtEl>
                                          <p:spTgt spid="9"/>
                                        </p:tgtEl>
                                      </p:cBhvr>
                                    </p:animEffect>
                                  </p:childTnLst>
                                </p:cTn>
                              </p:par>
                            </p:childTnLst>
                          </p:cTn>
                        </p:par>
                        <p:par>
                          <p:cTn id="32" fill="hold">
                            <p:stCondLst>
                              <p:cond delay="3000"/>
                            </p:stCondLst>
                            <p:childTnLst>
                              <p:par>
                                <p:cTn id="33" presetID="12" presetClass="entr" presetSubtype="2" fill="hold" grpId="0" nodeType="afterEffect">
                                  <p:stCondLst>
                                    <p:cond delay="0"/>
                                  </p:stCondLst>
                                  <p:childTnLst>
                                    <p:set>
                                      <p:cBhvr>
                                        <p:cTn id="34" dur="3000" fill="hold">
                                          <p:stCondLst>
                                            <p:cond delay="0"/>
                                          </p:stCondLst>
                                        </p:cTn>
                                        <p:tgtEl>
                                          <p:spTgt spid="11"/>
                                        </p:tgtEl>
                                        <p:attrNameLst>
                                          <p:attrName>style.visibility</p:attrName>
                                        </p:attrNameLst>
                                      </p:cBhvr>
                                      <p:to>
                                        <p:strVal val="visible"/>
                                      </p:to>
                                    </p:set>
                                    <p:anim calcmode="lin" valueType="num">
                                      <p:cBhvr additive="base">
                                        <p:cTn id="35" dur="3000"/>
                                        <p:tgtEl>
                                          <p:spTgt spid="11"/>
                                        </p:tgtEl>
                                        <p:attrNameLst>
                                          <p:attrName>ppt_x</p:attrName>
                                        </p:attrNameLst>
                                      </p:cBhvr>
                                      <p:tavLst>
                                        <p:tav tm="0">
                                          <p:val>
                                            <p:strVal val="#ppt_x+#ppt_w*1.125000"/>
                                          </p:val>
                                        </p:tav>
                                        <p:tav tm="100000">
                                          <p:val>
                                            <p:strVal val="#ppt_x"/>
                                          </p:val>
                                        </p:tav>
                                      </p:tavLst>
                                    </p:anim>
                                    <p:animEffect transition="in" filter="wipe(left)">
                                      <p:cBhvr>
                                        <p:cTn id="36" dur="3000"/>
                                        <p:tgtEl>
                                          <p:spTgt spid="11"/>
                                        </p:tgtEl>
                                      </p:cBhvr>
                                    </p:animEffect>
                                  </p:childTnLst>
                                </p:cTn>
                              </p:par>
                            </p:childTnLst>
                          </p:cTn>
                        </p:par>
                        <p:par>
                          <p:cTn id="37" fill="hold">
                            <p:stCondLst>
                              <p:cond delay="6000"/>
                            </p:stCondLst>
                            <p:childTnLst>
                              <p:par>
                                <p:cTn id="38" presetID="12" presetClass="entr" presetSubtype="2" fill="hold" grpId="0" nodeType="afterEffect">
                                  <p:stCondLst>
                                    <p:cond delay="0"/>
                                  </p:stCondLst>
                                  <p:childTnLst>
                                    <p:set>
                                      <p:cBhvr>
                                        <p:cTn id="39" dur="3000" fill="hold">
                                          <p:stCondLst>
                                            <p:cond delay="0"/>
                                          </p:stCondLst>
                                        </p:cTn>
                                        <p:tgtEl>
                                          <p:spTgt spid="7"/>
                                        </p:tgtEl>
                                        <p:attrNameLst>
                                          <p:attrName>style.visibility</p:attrName>
                                        </p:attrNameLst>
                                      </p:cBhvr>
                                      <p:to>
                                        <p:strVal val="visible"/>
                                      </p:to>
                                    </p:set>
                                    <p:anim calcmode="lin" valueType="num">
                                      <p:cBhvr additive="base">
                                        <p:cTn id="40" dur="3000"/>
                                        <p:tgtEl>
                                          <p:spTgt spid="7"/>
                                        </p:tgtEl>
                                        <p:attrNameLst>
                                          <p:attrName>ppt_x</p:attrName>
                                        </p:attrNameLst>
                                      </p:cBhvr>
                                      <p:tavLst>
                                        <p:tav tm="0">
                                          <p:val>
                                            <p:strVal val="#ppt_x+#ppt_w*1.125000"/>
                                          </p:val>
                                        </p:tav>
                                        <p:tav tm="100000">
                                          <p:val>
                                            <p:strVal val="#ppt_x"/>
                                          </p:val>
                                        </p:tav>
                                      </p:tavLst>
                                    </p:anim>
                                    <p:animEffect transition="in" filter="wipe(left)">
                                      <p:cBhvr>
                                        <p:cTn id="4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9" grpId="0"/>
      <p:bldP spid="11" grpId="0"/>
      <p:bldP spid="10"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2772410" y="835025"/>
            <a:ext cx="5146040" cy="706120"/>
          </a:xfrm>
        </p:spPr>
        <p:txBody>
          <a:bodyPr>
            <a:noAutofit/>
          </a:bodyPr>
          <a:lstStyle/>
          <a:p>
            <a:pPr algn="l" rtl="0"/>
            <a:r>
              <a:rPr lang="ja-JP" altLang="en-US" sz="3200">
                <a:solidFill>
                  <a:schemeClr val="bg1"/>
                </a:solidFill>
                <a:sym typeface="+mn-ea"/>
              </a:rPr>
              <a:t>米山奨学生、学友との交流</a:t>
            </a:r>
            <a:endParaRPr lang="ja-JP" altLang="en-US" sz="3200">
              <a:solidFill>
                <a:schemeClr val="bg1"/>
              </a:solidFill>
            </a:endParaRPr>
          </a:p>
          <a:p>
            <a:pPr algn="l" rtl="0"/>
            <a:endParaRPr lang="ja-JP" altLang="en-US" sz="3200" b="1" i="0" u="none" baseline="0" dirty="0">
              <a:solidFill>
                <a:schemeClr val="bg1"/>
              </a:solidFill>
              <a:latin typeface="ＭＳ Ｐゴシック" panose="020B0600070205080204" charset="-128"/>
              <a:ea typeface="ＭＳ Ｐゴシック" panose="020B0600070205080204" charset="-128"/>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396615" y="83185"/>
            <a:ext cx="3388360" cy="491490"/>
          </a:xfrm>
          <a:prstGeom prst="rect">
            <a:avLst/>
          </a:prstGeom>
        </p:spPr>
      </p:pic>
      <p:sp>
        <p:nvSpPr>
          <p:cNvPr id="8" name="テキストボックス 7"/>
          <p:cNvSpPr txBox="1"/>
          <p:nvPr/>
        </p:nvSpPr>
        <p:spPr>
          <a:xfrm>
            <a:off x="881380" y="1820545"/>
            <a:ext cx="9021445" cy="953135"/>
          </a:xfrm>
          <a:prstGeom prst="rect">
            <a:avLst/>
          </a:prstGeom>
          <a:noFill/>
        </p:spPr>
        <p:txBody>
          <a:bodyPr wrap="square" rtlCol="0">
            <a:spAutoFit/>
          </a:bodyPr>
          <a:p>
            <a:r>
              <a:rPr lang="ja-JP" altLang="en-US" sz="2800"/>
              <a:t>将来母国と日本との懸け橋となって国際社会で活躍する優秀な留学生を奨学することを目的とする</a:t>
            </a:r>
            <a:r>
              <a:rPr lang="ja-JP" altLang="en-US" sz="2800">
                <a:sym typeface="+mn-ea"/>
              </a:rPr>
              <a:t>米山奨学生制度　</a:t>
            </a:r>
            <a:endParaRPr lang="ja-JP" altLang="en-US" sz="2800"/>
          </a:p>
        </p:txBody>
      </p:sp>
      <p:sp>
        <p:nvSpPr>
          <p:cNvPr id="13" name="テキストボックス 12"/>
          <p:cNvSpPr txBox="1"/>
          <p:nvPr/>
        </p:nvSpPr>
        <p:spPr>
          <a:xfrm>
            <a:off x="889000" y="2828290"/>
            <a:ext cx="8985885" cy="953135"/>
          </a:xfrm>
          <a:prstGeom prst="rect">
            <a:avLst/>
          </a:prstGeom>
          <a:noFill/>
        </p:spPr>
        <p:txBody>
          <a:bodyPr wrap="square" rtlCol="0">
            <a:spAutoFit/>
          </a:bodyPr>
          <a:p>
            <a:r>
              <a:rPr lang="ja-JP" altLang="en-US" sz="2800"/>
              <a:t>お互いの国の文化、習慣などに触れ、国際交流・相互理解を深めるとともに国際親善と世界平和に寄与する</a:t>
            </a:r>
            <a:endParaRPr lang="ja-JP" altLang="en-US" sz="2800"/>
          </a:p>
        </p:txBody>
      </p:sp>
      <p:sp>
        <p:nvSpPr>
          <p:cNvPr id="15" name="テキストボックス 14"/>
          <p:cNvSpPr txBox="1"/>
          <p:nvPr/>
        </p:nvSpPr>
        <p:spPr>
          <a:xfrm>
            <a:off x="8312150" y="3259455"/>
            <a:ext cx="2844165" cy="521970"/>
          </a:xfrm>
          <a:prstGeom prst="rect">
            <a:avLst/>
          </a:prstGeom>
          <a:noFill/>
        </p:spPr>
        <p:txBody>
          <a:bodyPr wrap="square" rtlCol="0">
            <a:spAutoFit/>
          </a:bodyPr>
          <a:p>
            <a:r>
              <a:rPr lang="ja-JP" altLang="en-US" sz="2800">
                <a:ln w="3175">
                  <a:noFill/>
                </a:ln>
                <a:solidFill>
                  <a:srgbClr val="FF0000"/>
                </a:solidFill>
                <a:effectLst>
                  <a:outerShdw blurRad="38100" dist="25400" dir="5400000" algn="ctr" rotWithShape="0">
                    <a:srgbClr val="6E747A">
                      <a:alpha val="43000"/>
                    </a:srgbClr>
                  </a:outerShdw>
                </a:effectLst>
              </a:rPr>
              <a:t>国際奉仕</a:t>
            </a:r>
            <a:endParaRPr lang="ja-JP" altLang="en-US" sz="2800">
              <a:ln w="3175">
                <a:noFill/>
              </a:ln>
              <a:solidFill>
                <a:srgbClr val="FF0000"/>
              </a:solidFill>
              <a:effectLst>
                <a:outerShdw blurRad="38100" dist="25400" dir="5400000" algn="ctr" rotWithShape="0">
                  <a:srgbClr val="6E747A">
                    <a:alpha val="43000"/>
                  </a:srgbClr>
                </a:outerShdw>
              </a:effectLst>
            </a:endParaRPr>
          </a:p>
        </p:txBody>
      </p:sp>
      <p:sp>
        <p:nvSpPr>
          <p:cNvPr id="5" name="テキストボックス 4"/>
          <p:cNvSpPr txBox="1"/>
          <p:nvPr/>
        </p:nvSpPr>
        <p:spPr>
          <a:xfrm>
            <a:off x="889000" y="3968750"/>
            <a:ext cx="9327515" cy="2676525"/>
          </a:xfrm>
          <a:prstGeom prst="rect">
            <a:avLst/>
          </a:prstGeom>
          <a:noFill/>
        </p:spPr>
        <p:txBody>
          <a:bodyPr wrap="square" rtlCol="0">
            <a:spAutoFit/>
          </a:bodyPr>
          <a:p>
            <a:r>
              <a:rPr lang="ja-JP" altLang="en-US" sz="2800">
                <a:sym typeface="+mn-ea"/>
              </a:rPr>
              <a:t>千葉南RC　昨年、大連在住</a:t>
            </a:r>
            <a:r>
              <a:rPr lang="ja-JP" altLang="en-US" sz="2800" dirty="0">
                <a:sym typeface="+mn-ea"/>
              </a:rPr>
              <a:t>の元米山奨学生の協力を得ての共同事業。</a:t>
            </a:r>
            <a:endParaRPr lang="ja-JP" altLang="en-US" sz="2800" dirty="0">
              <a:sym typeface="+mn-ea"/>
            </a:endParaRPr>
          </a:p>
          <a:p>
            <a:r>
              <a:rPr lang="ja-JP" altLang="en-US" sz="2800">
                <a:sym typeface="+mn-ea"/>
              </a:rPr>
              <a:t>大連の障害者施設を訪問し、喫茶店・パン屋を開業のための店舗什器備品を寄付</a:t>
            </a:r>
            <a:endParaRPr lang="ja-JP" altLang="en-US" sz="2800">
              <a:sym typeface="+mn-ea"/>
            </a:endParaRPr>
          </a:p>
          <a:p>
            <a:r>
              <a:rPr lang="ja-JP" altLang="en-US" sz="2800" dirty="0">
                <a:sym typeface="+mn-ea"/>
              </a:rPr>
              <a:t>大連で日本式パン屋を開業している職人の方から子供たちへの</a:t>
            </a:r>
            <a:r>
              <a:rPr lang="ja-JP" altLang="en-US" sz="2800">
                <a:sym typeface="+mn-ea"/>
              </a:rPr>
              <a:t>技術指導</a:t>
            </a:r>
            <a:r>
              <a:rPr lang="ja-JP" altLang="en-US" sz="2800" dirty="0">
                <a:sym typeface="+mn-ea"/>
              </a:rPr>
              <a:t>支援。</a:t>
            </a:r>
            <a:endParaRPr lang="ja-JP"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5000" fill="hold">
                                          <p:stCondLst>
                                            <p:cond delay="0"/>
                                          </p:stCondLst>
                                        </p:cTn>
                                        <p:tgtEl>
                                          <p:spTgt spid="8"/>
                                        </p:tgtEl>
                                        <p:attrNameLst>
                                          <p:attrName>style.visibility</p:attrName>
                                        </p:attrNameLst>
                                      </p:cBhvr>
                                      <p:to>
                                        <p:strVal val="visible"/>
                                      </p:to>
                                    </p:set>
                                    <p:anim calcmode="lin" valueType="num">
                                      <p:cBhvr additive="base">
                                        <p:cTn id="12" dur="5000"/>
                                        <p:tgtEl>
                                          <p:spTgt spid="8"/>
                                        </p:tgtEl>
                                        <p:attrNameLst>
                                          <p:attrName>ppt_x</p:attrName>
                                        </p:attrNameLst>
                                      </p:cBhvr>
                                      <p:tavLst>
                                        <p:tav tm="0">
                                          <p:val>
                                            <p:strVal val="#ppt_x+#ppt_w*1.125000"/>
                                          </p:val>
                                        </p:tav>
                                        <p:tav tm="100000">
                                          <p:val>
                                            <p:strVal val="#ppt_x"/>
                                          </p:val>
                                        </p:tav>
                                      </p:tavLst>
                                    </p:anim>
                                    <p:animEffect transition="in" filter="wipe(left)">
                                      <p:cBhvr>
                                        <p:cTn id="13" dur="5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5000" fill="hold">
                                          <p:stCondLst>
                                            <p:cond delay="0"/>
                                          </p:stCondLst>
                                        </p:cTn>
                                        <p:tgtEl>
                                          <p:spTgt spid="13"/>
                                        </p:tgtEl>
                                        <p:attrNameLst>
                                          <p:attrName>style.visibility</p:attrName>
                                        </p:attrNameLst>
                                      </p:cBhvr>
                                      <p:to>
                                        <p:strVal val="visible"/>
                                      </p:to>
                                    </p:set>
                                    <p:anim calcmode="lin" valueType="num">
                                      <p:cBhvr additive="base">
                                        <p:cTn id="18" dur="5000"/>
                                        <p:tgtEl>
                                          <p:spTgt spid="13"/>
                                        </p:tgtEl>
                                        <p:attrNameLst>
                                          <p:attrName>ppt_x</p:attrName>
                                        </p:attrNameLst>
                                      </p:cBhvr>
                                      <p:tavLst>
                                        <p:tav tm="0">
                                          <p:val>
                                            <p:strVal val="#ppt_x+#ppt_w*1.125000"/>
                                          </p:val>
                                        </p:tav>
                                        <p:tav tm="100000">
                                          <p:val>
                                            <p:strVal val="#ppt_x"/>
                                          </p:val>
                                        </p:tav>
                                      </p:tavLst>
                                    </p:anim>
                                    <p:animEffect transition="in" filter="wipe(left)">
                                      <p:cBhvr>
                                        <p:cTn id="19" dur="5000"/>
                                        <p:tgtEl>
                                          <p:spTgt spid="13"/>
                                        </p:tgtEl>
                                      </p:cBhvr>
                                    </p:animEffect>
                                  </p:childTnLst>
                                </p:cTn>
                              </p:par>
                            </p:childTnLst>
                          </p:cTn>
                        </p:par>
                        <p:par>
                          <p:cTn id="20" fill="hold">
                            <p:stCondLst>
                              <p:cond delay="5000"/>
                            </p:stCondLst>
                            <p:childTnLst>
                              <p:par>
                                <p:cTn id="21" presetID="2" presetClass="entr" presetSubtype="2" fill="hold" grpId="0" nodeType="afterEffect">
                                  <p:stCondLst>
                                    <p:cond delay="0"/>
                                  </p:stCondLst>
                                  <p:iterate type="lt">
                                    <p:tmPct val="0"/>
                                  </p:iterate>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2" fill="hold" nodeType="clickEffect">
                                  <p:stCondLst>
                                    <p:cond delay="0"/>
                                  </p:stCondLst>
                                  <p:childTnLst>
                                    <p:set>
                                      <p:cBhvr>
                                        <p:cTn id="28" dur="5000" fill="hold">
                                          <p:stCondLst>
                                            <p:cond delay="0"/>
                                          </p:stCondLst>
                                        </p:cTn>
                                        <p:tgtEl>
                                          <p:spTgt spid="5">
                                            <p:txEl>
                                              <p:pRg st="0" end="0"/>
                                            </p:txEl>
                                          </p:spTgt>
                                        </p:tgtEl>
                                        <p:attrNameLst>
                                          <p:attrName>style.visibility</p:attrName>
                                        </p:attrNameLst>
                                      </p:cBhvr>
                                      <p:to>
                                        <p:strVal val="visible"/>
                                      </p:to>
                                    </p:set>
                                    <p:anim calcmode="lin" valueType="num">
                                      <p:cBhvr additive="base">
                                        <p:cTn id="29" dur="5000"/>
                                        <p:tgtEl>
                                          <p:spTgt spid="5">
                                            <p:txEl>
                                              <p:pRg st="0" end="0"/>
                                            </p:txEl>
                                          </p:spTgt>
                                        </p:tgtEl>
                                        <p:attrNameLst>
                                          <p:attrName>ppt_x</p:attrName>
                                        </p:attrNameLst>
                                      </p:cBhvr>
                                      <p:tavLst>
                                        <p:tav tm="0">
                                          <p:val>
                                            <p:strVal val="#ppt_x+#ppt_w*1.125000"/>
                                          </p:val>
                                        </p:tav>
                                        <p:tav tm="100000">
                                          <p:val>
                                            <p:strVal val="#ppt_x"/>
                                          </p:val>
                                        </p:tav>
                                      </p:tavLst>
                                    </p:anim>
                                    <p:animEffect transition="in" filter="wipe(left)">
                                      <p:cBhvr>
                                        <p:cTn id="30" dur="5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2" fill="hold" nodeType="clickEffect">
                                  <p:stCondLst>
                                    <p:cond delay="0"/>
                                  </p:stCondLst>
                                  <p:childTnLst>
                                    <p:set>
                                      <p:cBhvr>
                                        <p:cTn id="34" dur="5000" fill="hold">
                                          <p:stCondLst>
                                            <p:cond delay="0"/>
                                          </p:stCondLst>
                                        </p:cTn>
                                        <p:tgtEl>
                                          <p:spTgt spid="5">
                                            <p:txEl>
                                              <p:pRg st="1" end="1"/>
                                            </p:txEl>
                                          </p:spTgt>
                                        </p:tgtEl>
                                        <p:attrNameLst>
                                          <p:attrName>style.visibility</p:attrName>
                                        </p:attrNameLst>
                                      </p:cBhvr>
                                      <p:to>
                                        <p:strVal val="visible"/>
                                      </p:to>
                                    </p:set>
                                    <p:anim calcmode="lin" valueType="num">
                                      <p:cBhvr additive="base">
                                        <p:cTn id="35" dur="5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36" dur="50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2" fill="hold" nodeType="clickEffect">
                                  <p:stCondLst>
                                    <p:cond delay="0"/>
                                  </p:stCondLst>
                                  <p:childTnLst>
                                    <p:set>
                                      <p:cBhvr>
                                        <p:cTn id="40" dur="5000" fill="hold">
                                          <p:stCondLst>
                                            <p:cond delay="0"/>
                                          </p:stCondLst>
                                        </p:cTn>
                                        <p:tgtEl>
                                          <p:spTgt spid="5">
                                            <p:txEl>
                                              <p:pRg st="2" end="2"/>
                                            </p:txEl>
                                          </p:spTgt>
                                        </p:tgtEl>
                                        <p:attrNameLst>
                                          <p:attrName>style.visibility</p:attrName>
                                        </p:attrNameLst>
                                      </p:cBhvr>
                                      <p:to>
                                        <p:strVal val="visible"/>
                                      </p:to>
                                    </p:set>
                                    <p:anim calcmode="lin" valueType="num">
                                      <p:cBhvr additive="base">
                                        <p:cTn id="41" dur="50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42" dur="5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13" grpId="0"/>
      <p:bldP spid="15" grpId="0"/>
      <p:bldP spid="15" grpId="3"/>
      <p:bldP spid="15" grpId="4"/>
      <p:bldP spid="15" grpId="5"/>
      <p:bldP spid="15" grpId="6"/>
      <p:bldP spid="15" grpId="7"/>
      <p:bldP spid="15" grpId="8"/>
      <p:bldP spid="15" grpId="9"/>
      <p:bldP spid="15" grpId="10"/>
      <p:bldP spid="15" grpId="11"/>
      <p:bldP spid="15" grpId="12"/>
      <p:bldP spid="15" grpId="13"/>
      <p:bldP spid="15" grpId="1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1976755" y="747395"/>
            <a:ext cx="6738620" cy="1073150"/>
          </a:xfrm>
        </p:spPr>
        <p:txBody>
          <a:bodyPr>
            <a:noAutofit/>
          </a:bodyPr>
          <a:lstStyle/>
          <a:p>
            <a:pPr algn="l" rtl="0"/>
            <a:r>
              <a:rPr lang="ja-JP" altLang="en-US" sz="2800" dirty="0">
                <a:solidFill>
                  <a:schemeClr val="bg1"/>
                </a:solidFill>
                <a:sym typeface="+mn-ea"/>
              </a:rPr>
              <a:t>千葉南</a:t>
            </a:r>
            <a:r>
              <a:rPr lang="en-US" altLang="ja-JP" sz="2800" dirty="0">
                <a:solidFill>
                  <a:schemeClr val="bg1"/>
                </a:solidFill>
                <a:sym typeface="+mn-ea"/>
              </a:rPr>
              <a:t>RC</a:t>
            </a:r>
            <a:r>
              <a:rPr lang="ja-JP" altLang="en-US" sz="2800" dirty="0">
                <a:solidFill>
                  <a:schemeClr val="bg1"/>
                </a:solidFill>
                <a:sym typeface="+mn-ea"/>
              </a:rPr>
              <a:t>　中国・大連 元米山奨学生との共同による障がい者施設支援プロジェクト</a:t>
            </a:r>
            <a:endParaRPr kumimoji="1" lang="ja-JP" altLang="en-US" sz="3200" dirty="0"/>
          </a:p>
          <a:p>
            <a:pPr algn="l" rtl="0"/>
            <a:r>
              <a:rPr lang="ja-JP" altLang="en-US" sz="3200">
                <a:solidFill>
                  <a:schemeClr val="bg1"/>
                </a:solidFill>
                <a:sym typeface="+mn-ea"/>
              </a:rPr>
              <a:t>米山奨学生、学友との交流</a:t>
            </a:r>
            <a:endParaRPr lang="ja-JP" altLang="en-US" sz="3200">
              <a:solidFill>
                <a:schemeClr val="bg1"/>
              </a:solidFill>
            </a:endParaRPr>
          </a:p>
          <a:p>
            <a:pPr algn="l" rtl="0"/>
            <a:endParaRPr lang="ja-JP" altLang="en-US" sz="3200" b="1" i="0" u="none" baseline="0" dirty="0">
              <a:solidFill>
                <a:schemeClr val="bg1"/>
              </a:solidFill>
              <a:latin typeface="ＭＳ Ｐゴシック" panose="020B0600070205080204" charset="-128"/>
              <a:ea typeface="ＭＳ Ｐゴシック" panose="020B0600070205080204" charset="-128"/>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396615" y="83185"/>
            <a:ext cx="3388360" cy="491490"/>
          </a:xfrm>
          <a:prstGeom prst="rect">
            <a:avLst/>
          </a:prstGeom>
        </p:spPr>
      </p:pic>
      <p:sp>
        <p:nvSpPr>
          <p:cNvPr id="17" name="テキストボックス 16"/>
          <p:cNvSpPr txBox="1"/>
          <p:nvPr/>
        </p:nvSpPr>
        <p:spPr>
          <a:xfrm>
            <a:off x="487045" y="1820545"/>
            <a:ext cx="3756025" cy="5631180"/>
          </a:xfrm>
          <a:prstGeom prst="rect">
            <a:avLst/>
          </a:prstGeom>
          <a:noFill/>
        </p:spPr>
        <p:txBody>
          <a:bodyPr wrap="square" rtlCol="0">
            <a:spAutoFit/>
          </a:bodyPr>
          <a:p>
            <a:r>
              <a:rPr lang="ja-JP" altLang="en-US" sz="2000" dirty="0">
                <a:sym typeface="+mn-ea"/>
              </a:rPr>
              <a:t>米山奨学生は中国出身の方が多いですが、中国帰国後にロータリー活動に参加することが少ないのが現状です。</a:t>
            </a:r>
            <a:endParaRPr kumimoji="1" lang="ja-JP" altLang="en-US" sz="2000" dirty="0"/>
          </a:p>
          <a:p>
            <a:endParaRPr lang="ja-JP" altLang="en-US" sz="2000" dirty="0">
              <a:sym typeface="+mn-ea"/>
            </a:endParaRPr>
          </a:p>
          <a:p>
            <a:r>
              <a:rPr lang="ja-JP" altLang="en-US" sz="2000" dirty="0">
                <a:sym typeface="+mn-ea"/>
              </a:rPr>
              <a:t>千葉南</a:t>
            </a:r>
            <a:r>
              <a:rPr lang="en-US" altLang="ja-JP" sz="2000" dirty="0">
                <a:sym typeface="+mn-ea"/>
              </a:rPr>
              <a:t>RC</a:t>
            </a:r>
            <a:r>
              <a:rPr lang="ja-JP" altLang="en-US" sz="2000" dirty="0">
                <a:sym typeface="+mn-ea"/>
              </a:rPr>
              <a:t>には、元米山奨学生の劉さんが会員として所属。中国・大連在住の元米山奨学生たちとの交流があり、ロータリー活動を現地でやりたいという希望をもっており、今回かなえることができました。</a:t>
            </a:r>
            <a:endParaRPr kumimoji="1" lang="ja-JP" altLang="en-US" sz="2000" dirty="0"/>
          </a:p>
          <a:p>
            <a:endParaRPr lang="ja-JP" altLang="en-US" sz="2000" dirty="0">
              <a:sym typeface="+mn-ea"/>
            </a:endParaRPr>
          </a:p>
          <a:p>
            <a:r>
              <a:rPr lang="ja-JP" altLang="en-US" sz="2000" dirty="0">
                <a:sym typeface="+mn-ea"/>
              </a:rPr>
              <a:t>中国にはロータリークラブはあまり存在しませんが、元米山奨学生たちと一緒に活動をして、中国での国際奉仕活動を実現できました。</a:t>
            </a:r>
            <a:endParaRPr lang="ja-JP" altLang="en-US" sz="2000"/>
          </a:p>
        </p:txBody>
      </p:sp>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8665" y="2103120"/>
            <a:ext cx="5379720" cy="4035425"/>
          </a:xfrm>
        </p:spPr>
      </p:pic>
      <p:sp>
        <p:nvSpPr>
          <p:cNvPr id="6" name="テキストボックス 5"/>
          <p:cNvSpPr txBox="1"/>
          <p:nvPr/>
        </p:nvSpPr>
        <p:spPr>
          <a:xfrm>
            <a:off x="4625340" y="6395085"/>
            <a:ext cx="5247005" cy="398780"/>
          </a:xfrm>
          <a:prstGeom prst="rect">
            <a:avLst/>
          </a:prstGeom>
          <a:noFill/>
        </p:spPr>
        <p:txBody>
          <a:bodyPr wrap="square" rtlCol="0">
            <a:spAutoFit/>
          </a:bodyPr>
          <a:p>
            <a:r>
              <a:rPr lang="ja-JP" altLang="en-US" sz="2000" dirty="0">
                <a:sym typeface="+mn-ea"/>
              </a:rPr>
              <a:t>会員が訪問して、一緒に菓子作りを行いました。</a:t>
            </a:r>
            <a:endParaRPr lang="ja-JP" altLang="en-US" sz="20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2000" fill="hold">
                                          <p:stCondLst>
                                            <p:cond delay="0"/>
                                          </p:stCondLst>
                                        </p:cTn>
                                        <p:tgtEl>
                                          <p:spTgt spid="5"/>
                                        </p:tgtEl>
                                        <p:attrNameLst>
                                          <p:attrName>style.visibility</p:attrName>
                                        </p:attrNameLst>
                                      </p:cBhvr>
                                      <p:to>
                                        <p:strVal val="visible"/>
                                      </p:to>
                                    </p:set>
                                    <p:animEffect transition="in" filter="checkerboard(across)">
                                      <p:cBhvr>
                                        <p:cTn id="12" dur="2000"/>
                                        <p:tgtEl>
                                          <p:spTgt spid="5"/>
                                        </p:tgtEl>
                                      </p:cBhvr>
                                    </p:animEffect>
                                  </p:childTnLst>
                                </p:cTn>
                              </p:par>
                            </p:childTnLst>
                          </p:cTn>
                        </p:par>
                        <p:par>
                          <p:cTn id="13" fill="hold">
                            <p:stCondLst>
                              <p:cond delay="2000"/>
                            </p:stCondLst>
                            <p:childTnLst>
                              <p:par>
                                <p:cTn id="14" presetID="7" presetClass="entr" presetSubtype="4" fill="hold" grpId="0" nodeType="afterEffect">
                                  <p:stCondLst>
                                    <p:cond delay="0"/>
                                  </p:stCondLst>
                                  <p:childTnLst>
                                    <p:set>
                                      <p:cBhvr>
                                        <p:cTn id="15" dur="2000"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fmla="">
                                          <p:val>
                                            <p:strVal val="#ppt_x"/>
                                          </p:val>
                                        </p:tav>
                                        <p:tav tm="100000" fmla="">
                                          <p:val>
                                            <p:strVal val="#ppt_x"/>
                                          </p:val>
                                        </p:tav>
                                      </p:tavLst>
                                    </p:anim>
                                    <p:anim calcmode="lin" valueType="num">
                                      <p:cBhvr additive="base">
                                        <p:cTn id="17" dur="2000" fill="hold"/>
                                        <p:tgtEl>
                                          <p:spTgt spid="6"/>
                                        </p:tgtEl>
                                        <p:attrNameLst>
                                          <p:attrName>ppt_y</p:attrName>
                                        </p:attrNameLst>
                                      </p:cBhvr>
                                      <p:tavLst>
                                        <p:tav tm="0" fmla="">
                                          <p:val>
                                            <p:strVal val="1+#ppt_h/2"/>
                                          </p:val>
                                        </p:tav>
                                        <p:tav tm="100000" fmla="">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5000" fill="hold">
                                          <p:stCondLst>
                                            <p:cond delay="0"/>
                                          </p:stCondLst>
                                        </p:cTn>
                                        <p:tgtEl>
                                          <p:spTgt spid="17">
                                            <p:txEl>
                                              <p:pRg st="0" end="0"/>
                                            </p:txEl>
                                          </p:spTgt>
                                        </p:tgtEl>
                                        <p:attrNameLst>
                                          <p:attrName>style.visibility</p:attrName>
                                        </p:attrNameLst>
                                      </p:cBhvr>
                                      <p:to>
                                        <p:strVal val="visible"/>
                                      </p:to>
                                    </p:set>
                                    <p:anim calcmode="lin" valueType="num">
                                      <p:cBhvr additive="base">
                                        <p:cTn id="22" dur="5000"/>
                                        <p:tgtEl>
                                          <p:spTgt spid="17">
                                            <p:txEl>
                                              <p:pRg st="0" end="0"/>
                                            </p:txEl>
                                          </p:spTgt>
                                        </p:tgtEl>
                                        <p:attrNameLst>
                                          <p:attrName>ppt_x</p:attrName>
                                        </p:attrNameLst>
                                      </p:cBhvr>
                                      <p:tavLst>
                                        <p:tav tm="0">
                                          <p:val>
                                            <p:strVal val="#ppt_x+#ppt_w*1.125000"/>
                                          </p:val>
                                        </p:tav>
                                        <p:tav tm="100000">
                                          <p:val>
                                            <p:strVal val="#ppt_x"/>
                                          </p:val>
                                        </p:tav>
                                      </p:tavLst>
                                    </p:anim>
                                    <p:animEffect transition="in" filter="wipe(left)">
                                      <p:cBhvr>
                                        <p:cTn id="23" dur="50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5000" fill="hold">
                                          <p:stCondLst>
                                            <p:cond delay="0"/>
                                          </p:stCondLst>
                                        </p:cTn>
                                        <p:tgtEl>
                                          <p:spTgt spid="17">
                                            <p:txEl>
                                              <p:pRg st="2" end="2"/>
                                            </p:txEl>
                                          </p:spTgt>
                                        </p:tgtEl>
                                        <p:attrNameLst>
                                          <p:attrName>style.visibility</p:attrName>
                                        </p:attrNameLst>
                                      </p:cBhvr>
                                      <p:to>
                                        <p:strVal val="visible"/>
                                      </p:to>
                                    </p:set>
                                    <p:anim calcmode="lin" valueType="num">
                                      <p:cBhvr additive="base">
                                        <p:cTn id="28" dur="5000"/>
                                        <p:tgtEl>
                                          <p:spTgt spid="17">
                                            <p:txEl>
                                              <p:pRg st="2" end="2"/>
                                            </p:txEl>
                                          </p:spTgt>
                                        </p:tgtEl>
                                        <p:attrNameLst>
                                          <p:attrName>ppt_x</p:attrName>
                                        </p:attrNameLst>
                                      </p:cBhvr>
                                      <p:tavLst>
                                        <p:tav tm="0">
                                          <p:val>
                                            <p:strVal val="#ppt_x+#ppt_w*1.125000"/>
                                          </p:val>
                                        </p:tav>
                                        <p:tav tm="100000">
                                          <p:val>
                                            <p:strVal val="#ppt_x"/>
                                          </p:val>
                                        </p:tav>
                                      </p:tavLst>
                                    </p:anim>
                                    <p:animEffect transition="in" filter="wipe(left)">
                                      <p:cBhvr>
                                        <p:cTn id="29" dur="5000"/>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childTnLst>
                                    <p:set>
                                      <p:cBhvr>
                                        <p:cTn id="33" dur="5000" fill="hold">
                                          <p:stCondLst>
                                            <p:cond delay="0"/>
                                          </p:stCondLst>
                                        </p:cTn>
                                        <p:tgtEl>
                                          <p:spTgt spid="17">
                                            <p:txEl>
                                              <p:pRg st="4" end="4"/>
                                            </p:txEl>
                                          </p:spTgt>
                                        </p:tgtEl>
                                        <p:attrNameLst>
                                          <p:attrName>style.visibility</p:attrName>
                                        </p:attrNameLst>
                                      </p:cBhvr>
                                      <p:to>
                                        <p:strVal val="visible"/>
                                      </p:to>
                                    </p:set>
                                    <p:anim calcmode="lin" valueType="num">
                                      <p:cBhvr additive="base">
                                        <p:cTn id="34" dur="5000"/>
                                        <p:tgtEl>
                                          <p:spTgt spid="17">
                                            <p:txEl>
                                              <p:pRg st="4" end="4"/>
                                            </p:txEl>
                                          </p:spTgt>
                                        </p:tgtEl>
                                        <p:attrNameLst>
                                          <p:attrName>ppt_x</p:attrName>
                                        </p:attrNameLst>
                                      </p:cBhvr>
                                      <p:tavLst>
                                        <p:tav tm="0">
                                          <p:val>
                                            <p:strVal val="#ppt_x+#ppt_w*1.125000"/>
                                          </p:val>
                                        </p:tav>
                                        <p:tav tm="100000">
                                          <p:val>
                                            <p:strVal val="#ppt_x"/>
                                          </p:val>
                                        </p:tav>
                                      </p:tavLst>
                                    </p:anim>
                                    <p:animEffect transition="in" filter="wipe(left)">
                                      <p:cBhvr>
                                        <p:cTn id="35" dur="5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7" grpId="0" uiExpand="1"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1976755" y="747395"/>
            <a:ext cx="6738620" cy="1073150"/>
          </a:xfrm>
        </p:spPr>
        <p:txBody>
          <a:bodyPr>
            <a:noAutofit/>
          </a:bodyPr>
          <a:lstStyle/>
          <a:p>
            <a:pPr algn="l" rtl="0"/>
            <a:r>
              <a:rPr lang="ja-JP" altLang="en-US" sz="2800" dirty="0">
                <a:solidFill>
                  <a:schemeClr val="bg1"/>
                </a:solidFill>
                <a:sym typeface="+mn-ea"/>
              </a:rPr>
              <a:t>千葉南</a:t>
            </a:r>
            <a:r>
              <a:rPr lang="en-US" altLang="ja-JP" sz="2800" dirty="0">
                <a:solidFill>
                  <a:schemeClr val="bg1"/>
                </a:solidFill>
                <a:sym typeface="+mn-ea"/>
              </a:rPr>
              <a:t>RC</a:t>
            </a:r>
            <a:r>
              <a:rPr lang="ja-JP" altLang="en-US" sz="2800" dirty="0">
                <a:solidFill>
                  <a:schemeClr val="bg1"/>
                </a:solidFill>
                <a:sym typeface="+mn-ea"/>
              </a:rPr>
              <a:t>　中国・大連 元米山奨学生との共同による障がい者施設支援プロジェクト</a:t>
            </a:r>
            <a:endParaRPr kumimoji="1" lang="ja-JP" altLang="en-US" sz="3200" dirty="0"/>
          </a:p>
          <a:p>
            <a:pPr algn="l" rtl="0"/>
            <a:r>
              <a:rPr lang="ja-JP" altLang="en-US" sz="3200">
                <a:solidFill>
                  <a:schemeClr val="bg1"/>
                </a:solidFill>
                <a:sym typeface="+mn-ea"/>
              </a:rPr>
              <a:t>米山奨学生、学友との交流</a:t>
            </a:r>
            <a:endParaRPr lang="ja-JP" altLang="en-US" sz="3200">
              <a:solidFill>
                <a:schemeClr val="bg1"/>
              </a:solidFill>
            </a:endParaRPr>
          </a:p>
          <a:p>
            <a:pPr algn="l" rtl="0"/>
            <a:endParaRPr lang="ja-JP" altLang="en-US" sz="3200" b="1" i="0" u="none" baseline="0" dirty="0">
              <a:solidFill>
                <a:schemeClr val="bg1"/>
              </a:solidFill>
              <a:latin typeface="ＭＳ Ｐゴシック" panose="020B0600070205080204" charset="-128"/>
              <a:ea typeface="ＭＳ Ｐゴシック" panose="020B0600070205080204" charset="-128"/>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396615" y="83185"/>
            <a:ext cx="3388360" cy="491490"/>
          </a:xfrm>
          <a:prstGeom prst="rect">
            <a:avLst/>
          </a:prstGeom>
        </p:spPr>
      </p:pic>
      <p:sp>
        <p:nvSpPr>
          <p:cNvPr id="6" name="テキストボックス 5"/>
          <p:cNvSpPr txBox="1"/>
          <p:nvPr/>
        </p:nvSpPr>
        <p:spPr>
          <a:xfrm>
            <a:off x="415290" y="5614670"/>
            <a:ext cx="4928235" cy="398780"/>
          </a:xfrm>
          <a:prstGeom prst="rect">
            <a:avLst/>
          </a:prstGeom>
          <a:noFill/>
        </p:spPr>
        <p:txBody>
          <a:bodyPr wrap="square" rtlCol="0">
            <a:spAutoFit/>
          </a:bodyPr>
          <a:p>
            <a:r>
              <a:rPr lang="ja-JP" altLang="en-US" sz="2000" dirty="0">
                <a:sym typeface="+mn-ea"/>
              </a:rPr>
              <a:t>子供たち・元米山奨学生・会員の全員写真</a:t>
            </a:r>
            <a:endParaRPr lang="ja-JP" altLang="en-US" sz="2000" dirty="0">
              <a:sym typeface="+mn-ea"/>
            </a:endParaRPr>
          </a:p>
        </p:txBody>
      </p:sp>
      <p:pic>
        <p:nvPicPr>
          <p:cNvPr id="8" name="コンテンツ プレースホルダー 4"/>
          <p:cNvPicPr>
            <a:picLocks noGrp="1" noChangeAspect="1"/>
          </p:cNvPicPr>
          <p:nvPr>
            <p:ph idx="1"/>
          </p:nvPr>
        </p:nvPicPr>
        <p:blipFill>
          <a:blip r:embed="rId2"/>
          <a:stretch>
            <a:fillRect/>
          </a:stretch>
        </p:blipFill>
        <p:spPr>
          <a:xfrm>
            <a:off x="428625" y="1729740"/>
            <a:ext cx="4914900" cy="3686175"/>
          </a:xfrm>
        </p:spPr>
      </p:pic>
      <p:pic>
        <p:nvPicPr>
          <p:cNvPr id="9" name="図 6"/>
          <p:cNvPicPr>
            <a:picLocks noChangeAspect="1"/>
          </p:cNvPicPr>
          <p:nvPr/>
        </p:nvPicPr>
        <p:blipFill>
          <a:blip r:embed="rId3"/>
          <a:stretch>
            <a:fillRect/>
          </a:stretch>
        </p:blipFill>
        <p:spPr>
          <a:xfrm>
            <a:off x="5868035" y="1729740"/>
            <a:ext cx="3844290" cy="2791460"/>
          </a:xfrm>
          <a:prstGeom prst="rect">
            <a:avLst/>
          </a:prstGeom>
        </p:spPr>
      </p:pic>
      <p:pic>
        <p:nvPicPr>
          <p:cNvPr id="10" name="コンテンツ プレースホルダー 4"/>
          <p:cNvPicPr>
            <a:picLocks noGrp="1" noChangeAspect="1"/>
          </p:cNvPicPr>
          <p:nvPr/>
        </p:nvPicPr>
        <p:blipFill>
          <a:blip r:embed="rId4"/>
          <a:stretch>
            <a:fillRect/>
          </a:stretch>
        </p:blipFill>
        <p:spPr>
          <a:xfrm>
            <a:off x="5868035" y="4563110"/>
            <a:ext cx="3844925" cy="2887980"/>
          </a:xfrm>
          <a:prstGeom prst="rect">
            <a:avLst/>
          </a:prstGeom>
        </p:spPr>
      </p:pic>
      <p:sp>
        <p:nvSpPr>
          <p:cNvPr id="11" name="テキストボックス 10"/>
          <p:cNvSpPr txBox="1"/>
          <p:nvPr/>
        </p:nvSpPr>
        <p:spPr>
          <a:xfrm>
            <a:off x="525145" y="6259830"/>
            <a:ext cx="4708525" cy="1014730"/>
          </a:xfrm>
          <a:prstGeom prst="rect">
            <a:avLst/>
          </a:prstGeom>
          <a:noFill/>
        </p:spPr>
        <p:txBody>
          <a:bodyPr wrap="square" rtlCol="0" anchor="t">
            <a:spAutoFit/>
          </a:bodyPr>
          <a:p>
            <a:r>
              <a:rPr lang="ja-JP" altLang="en-US" sz="2000" dirty="0">
                <a:sym typeface="+mn-ea"/>
              </a:rPr>
              <a:t>右：寄贈品の贈呈式と贈呈式に合わせて</a:t>
            </a:r>
            <a:endParaRPr lang="ja-JP" altLang="en-US" sz="2000" dirty="0">
              <a:sym typeface="+mn-ea"/>
            </a:endParaRPr>
          </a:p>
          <a:p>
            <a:r>
              <a:rPr lang="ja-JP" altLang="en-US" sz="2000" dirty="0">
                <a:sym typeface="+mn-ea"/>
              </a:rPr>
              <a:t>行われた子供たちとの交流事業</a:t>
            </a:r>
            <a:br>
              <a:rPr lang="ja-JP" altLang="en-US" sz="2000" dirty="0">
                <a:sym typeface="+mn-ea"/>
              </a:rPr>
            </a:br>
            <a:endParaRPr lang="ja-JP" altLang="en-US" sz="2000"/>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1" nodeType="clickEffect">
                                  <p:stCondLst>
                                    <p:cond delay="0"/>
                                  </p:stCondLst>
                                  <p:childTnLst>
                                    <p:set>
                                      <p:cBhvr>
                                        <p:cTn id="6" dur="2000" fill="hold">
                                          <p:stCondLst>
                                            <p:cond delay="0"/>
                                          </p:stCondLst>
                                        </p:cTn>
                                        <p:tgtEl>
                                          <p:spTgt spid="2">
                                            <p:txEl>
                                              <p:pRg st="0" end="0"/>
                                            </p:txEl>
                                          </p:spTgt>
                                        </p:tgtEl>
                                        <p:attrNameLst>
                                          <p:attrName>style.visibility</p:attrName>
                                        </p:attrNameLst>
                                      </p:cBhvr>
                                      <p:to>
                                        <p:strVal val="visible"/>
                                      </p:to>
                                    </p:set>
                                    <p:anim calcmode="lin" valueType="num">
                                      <p:cBhvr additive="base">
                                        <p:cTn id="7" dur="2000"/>
                                        <p:tgtEl>
                                          <p:spTgt spid="2">
                                            <p:txEl>
                                              <p:pRg st="0" end="0"/>
                                            </p:txEl>
                                          </p:spTgt>
                                        </p:tgtEl>
                                        <p:attrNameLst>
                                          <p:attrName>ppt_x</p:attrName>
                                        </p:attrNameLst>
                                      </p:cBhvr>
                                      <p:tavLst>
                                        <p:tav tm="0">
                                          <p:val>
                                            <p:strVal val="#ppt_x+#ppt_w*1.125000"/>
                                          </p:val>
                                        </p:tav>
                                        <p:tav tm="100000">
                                          <p:val>
                                            <p:strVal val="#ppt_x"/>
                                          </p:val>
                                        </p:tav>
                                      </p:tavLst>
                                    </p:anim>
                                    <p:animEffect transition="in" filter="wipe(left)">
                                      <p:cBhvr>
                                        <p:cTn id="8" dur="2000"/>
                                        <p:tgtEl>
                                          <p:spTgt spid="2">
                                            <p:txEl>
                                              <p:pRg st="0" end="0"/>
                                            </p:txEl>
                                          </p:spTgt>
                                        </p:tgtEl>
                                      </p:cBhvr>
                                    </p:animEffect>
                                  </p:childTnLst>
                                </p:cTn>
                              </p:par>
                            </p:childTnLst>
                          </p:cTn>
                        </p:par>
                        <p:par>
                          <p:cTn id="9" fill="hold">
                            <p:stCondLst>
                              <p:cond delay="2000"/>
                            </p:stCondLst>
                            <p:childTnLst>
                              <p:par>
                                <p:cTn id="10" presetID="5" presetClass="entr" presetSubtype="10" fill="hold" nodeType="afterEffect">
                                  <p:stCondLst>
                                    <p:cond delay="0"/>
                                  </p:stCondLst>
                                  <p:childTnLst>
                                    <p:set>
                                      <p:cBhvr>
                                        <p:cTn id="11" dur="2000" fill="hold">
                                          <p:stCondLst>
                                            <p:cond delay="0"/>
                                          </p:stCondLst>
                                        </p:cTn>
                                        <p:tgtEl>
                                          <p:spTgt spid="9"/>
                                        </p:tgtEl>
                                        <p:attrNameLst>
                                          <p:attrName>style.visibility</p:attrName>
                                        </p:attrNameLst>
                                      </p:cBhvr>
                                      <p:to>
                                        <p:strVal val="visible"/>
                                      </p:to>
                                    </p:set>
                                    <p:animEffect transition="in" filter="checkerboard(across)">
                                      <p:cBhvr>
                                        <p:cTn id="12" dur="2000"/>
                                        <p:tgtEl>
                                          <p:spTgt spid="9"/>
                                        </p:tgtEl>
                                      </p:cBhvr>
                                    </p:animEffect>
                                  </p:childTnLst>
                                </p:cTn>
                              </p:par>
                            </p:childTnLst>
                          </p:cTn>
                        </p:par>
                        <p:par>
                          <p:cTn id="13" fill="hold">
                            <p:stCondLst>
                              <p:cond delay="4000"/>
                            </p:stCondLst>
                            <p:childTnLst>
                              <p:par>
                                <p:cTn id="14" presetID="5" presetClass="entr" presetSubtype="10" fill="hold" nodeType="afterEffect">
                                  <p:stCondLst>
                                    <p:cond delay="0"/>
                                  </p:stCondLst>
                                  <p:childTnLst>
                                    <p:set>
                                      <p:cBhvr>
                                        <p:cTn id="15" dur="3000" fill="hold">
                                          <p:stCondLst>
                                            <p:cond delay="0"/>
                                          </p:stCondLst>
                                        </p:cTn>
                                        <p:tgtEl>
                                          <p:spTgt spid="10"/>
                                        </p:tgtEl>
                                        <p:attrNameLst>
                                          <p:attrName>style.visibility</p:attrName>
                                        </p:attrNameLst>
                                      </p:cBhvr>
                                      <p:to>
                                        <p:strVal val="visible"/>
                                      </p:to>
                                    </p:set>
                                    <p:animEffect transition="in" filter="checkerboard(across)">
                                      <p:cBhvr>
                                        <p:cTn id="16" dur="3000"/>
                                        <p:tgtEl>
                                          <p:spTgt spid="10"/>
                                        </p:tgtEl>
                                      </p:cBhvr>
                                    </p:animEffect>
                                  </p:childTnLst>
                                </p:cTn>
                              </p:par>
                            </p:childTnLst>
                          </p:cTn>
                        </p:par>
                        <p:par>
                          <p:cTn id="17" fill="hold">
                            <p:stCondLst>
                              <p:cond delay="7000"/>
                            </p:stCondLst>
                            <p:childTnLst>
                              <p:par>
                                <p:cTn id="18" presetID="12" presetClass="entr" presetSubtype="4" fill="hold" grpId="0" nodeType="afterEffect">
                                  <p:stCondLst>
                                    <p:cond delay="0"/>
                                  </p:stCondLst>
                                  <p:childTnLst>
                                    <p:set>
                                      <p:cBhvr>
                                        <p:cTn id="19" dur="1000" fill="hold">
                                          <p:stCondLst>
                                            <p:cond delay="0"/>
                                          </p:stCondLst>
                                        </p:cTn>
                                        <p:tgtEl>
                                          <p:spTgt spid="11"/>
                                        </p:tgtEl>
                                        <p:attrNameLst>
                                          <p:attrName>style.visibility</p:attrName>
                                        </p:attrNameLst>
                                      </p:cBhvr>
                                      <p:to>
                                        <p:strVal val="visible"/>
                                      </p:to>
                                    </p:set>
                                    <p:anim calcmode="lin" valueType="num">
                                      <p:cBhvr additive="base">
                                        <p:cTn id="20" dur="1000"/>
                                        <p:tgtEl>
                                          <p:spTgt spid="11"/>
                                        </p:tgtEl>
                                        <p:attrNameLst>
                                          <p:attrName>ppt_y</p:attrName>
                                        </p:attrNameLst>
                                      </p:cBhvr>
                                      <p:tavLst>
                                        <p:tav tm="0">
                                          <p:val>
                                            <p:strVal val="#ppt_y+#ppt_h*1.125000"/>
                                          </p:val>
                                        </p:tav>
                                        <p:tav tm="100000">
                                          <p:val>
                                            <p:strVal val="#ppt_y"/>
                                          </p:val>
                                        </p:tav>
                                      </p:tavLst>
                                    </p:anim>
                                    <p:animEffect transition="in" filter="wipe(up)">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2000" fill="hold">
                                          <p:stCondLst>
                                            <p:cond delay="0"/>
                                          </p:stCondLst>
                                        </p:cTn>
                                        <p:tgtEl>
                                          <p:spTgt spid="8"/>
                                        </p:tgtEl>
                                        <p:attrNameLst>
                                          <p:attrName>style.visibility</p:attrName>
                                        </p:attrNameLst>
                                      </p:cBhvr>
                                      <p:to>
                                        <p:strVal val="visible"/>
                                      </p:to>
                                    </p:set>
                                    <p:animEffect transition="in" filter="checkerboard(across)">
                                      <p:cBhvr>
                                        <p:cTn id="26" dur="2000"/>
                                        <p:tgtEl>
                                          <p:spTgt spid="8"/>
                                        </p:tgtEl>
                                      </p:cBhvr>
                                    </p:animEffect>
                                  </p:childTnLst>
                                </p:cTn>
                              </p:par>
                            </p:childTnLst>
                          </p:cTn>
                        </p:par>
                        <p:par>
                          <p:cTn id="27" fill="hold">
                            <p:stCondLst>
                              <p:cond delay="2000"/>
                            </p:stCondLst>
                            <p:childTnLst>
                              <p:par>
                                <p:cTn id="28" presetID="12" presetClass="entr" presetSubtype="8" fill="hold" grpId="0" nodeType="afterEffect">
                                  <p:stCondLst>
                                    <p:cond delay="0"/>
                                  </p:stCondLst>
                                  <p:childTnLst>
                                    <p:set>
                                      <p:cBhvr>
                                        <p:cTn id="29" dur="2000" fill="hold">
                                          <p:stCondLst>
                                            <p:cond delay="0"/>
                                          </p:stCondLst>
                                        </p:cTn>
                                        <p:tgtEl>
                                          <p:spTgt spid="6"/>
                                        </p:tgtEl>
                                        <p:attrNameLst>
                                          <p:attrName>style.visibility</p:attrName>
                                        </p:attrNameLst>
                                      </p:cBhvr>
                                      <p:to>
                                        <p:strVal val="visible"/>
                                      </p:to>
                                    </p:set>
                                    <p:anim calcmode="lin" valueType="num">
                                      <p:cBhvr additive="base">
                                        <p:cTn id="30" dur="2000"/>
                                        <p:tgtEl>
                                          <p:spTgt spid="6"/>
                                        </p:tgtEl>
                                        <p:attrNameLst>
                                          <p:attrName>ppt_x</p:attrName>
                                        </p:attrNameLst>
                                      </p:cBhvr>
                                      <p:tavLst>
                                        <p:tav tm="0">
                                          <p:val>
                                            <p:strVal val="#ppt_x-#ppt_w*1.125000"/>
                                          </p:val>
                                        </p:tav>
                                        <p:tav tm="100000">
                                          <p:val>
                                            <p:strVal val="#ppt_x"/>
                                          </p:val>
                                        </p:tav>
                                      </p:tavLst>
                                    </p:anim>
                                    <p:animEffect transition="in" filter="wipe(right)">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uiExpand="1" build="p"/>
      <p:bldP spid="11"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3127375" y="892175"/>
            <a:ext cx="5397500" cy="784225"/>
          </a:xfrm>
        </p:spPr>
        <p:txBody>
          <a:bodyPr>
            <a:noAutofit/>
          </a:bodyPr>
          <a:lstStyle/>
          <a:p>
            <a:pPr algn="l" rtl="0"/>
            <a:r>
              <a:rPr lang="ja-JP" altLang="en-US" sz="3200">
                <a:solidFill>
                  <a:schemeClr val="bg1"/>
                </a:solidFill>
                <a:sym typeface="+mn-ea"/>
              </a:rPr>
              <a:t>ロータリー行動グループ</a:t>
            </a:r>
            <a:endParaRPr lang="ja-JP" altLang="en-US" sz="3200"/>
          </a:p>
          <a:p>
            <a:pPr algn="l" rtl="0"/>
            <a:r>
              <a:rPr lang="ja-JP" altLang="en-US" sz="3200" b="1" i="0" u="none" baseline="0" dirty="0">
                <a:solidFill>
                  <a:schemeClr val="bg1"/>
                </a:solidFill>
                <a:latin typeface="ＭＳ Ｐゴシック" panose="020B0600070205080204" charset="-128"/>
                <a:ea typeface="ＭＳ Ｐゴシック" panose="020B0600070205080204" charset="-128"/>
              </a:rPr>
              <a:t>プロジェクトの企画・立案</a:t>
            </a:r>
            <a:endParaRPr lang="ja-JP" altLang="en-US" sz="3200" b="1" i="0" u="none" baseline="0" dirty="0">
              <a:solidFill>
                <a:schemeClr val="bg1"/>
              </a:solidFill>
              <a:latin typeface="ＭＳ Ｐゴシック" panose="020B0600070205080204" charset="-128"/>
              <a:ea typeface="ＭＳ Ｐゴシック" panose="020B0600070205080204" charset="-128"/>
            </a:endParaRPr>
          </a:p>
        </p:txBody>
      </p:sp>
      <p:sp>
        <p:nvSpPr>
          <p:cNvPr id="3" name="Slide Number Placeholder 2"/>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4" name="図形 3" descr="T2021JA_Lockup_PMS-C"/>
          <p:cNvPicPr>
            <a:picLocks noChangeAspect="1"/>
          </p:cNvPicPr>
          <p:nvPr/>
        </p:nvPicPr>
        <p:blipFill>
          <a:blip r:embed="rId1"/>
          <a:stretch>
            <a:fillRect/>
          </a:stretch>
        </p:blipFill>
        <p:spPr>
          <a:xfrm>
            <a:off x="3396615" y="83185"/>
            <a:ext cx="3388360" cy="491490"/>
          </a:xfrm>
          <a:prstGeom prst="rect">
            <a:avLst/>
          </a:prstGeom>
        </p:spPr>
      </p:pic>
      <p:sp>
        <p:nvSpPr>
          <p:cNvPr id="5" name="テキストボックス 4"/>
          <p:cNvSpPr txBox="1"/>
          <p:nvPr/>
        </p:nvSpPr>
        <p:spPr>
          <a:xfrm>
            <a:off x="647700" y="1857375"/>
            <a:ext cx="9342755" cy="953135"/>
          </a:xfrm>
          <a:prstGeom prst="rect">
            <a:avLst/>
          </a:prstGeom>
          <a:noFill/>
        </p:spPr>
        <p:txBody>
          <a:bodyPr wrap="square" rtlCol="0">
            <a:spAutoFit/>
          </a:bodyPr>
          <a:p>
            <a:r>
              <a:rPr lang="ja-JP" altLang="en-US" sz="2800"/>
              <a:t>特定の専門分野における知識と経験を備えた国際的なメンバーから成る、独立したロータリー関連グループ</a:t>
            </a:r>
            <a:endParaRPr lang="ja-JP" altLang="en-US" sz="2800"/>
          </a:p>
        </p:txBody>
      </p:sp>
      <p:sp>
        <p:nvSpPr>
          <p:cNvPr id="8" name="テキストボックス 7"/>
          <p:cNvSpPr txBox="1"/>
          <p:nvPr/>
        </p:nvSpPr>
        <p:spPr>
          <a:xfrm>
            <a:off x="647700" y="2993390"/>
            <a:ext cx="9508490" cy="953135"/>
          </a:xfrm>
          <a:prstGeom prst="rect">
            <a:avLst/>
          </a:prstGeom>
          <a:noFill/>
        </p:spPr>
        <p:txBody>
          <a:bodyPr wrap="square" rtlCol="0">
            <a:spAutoFit/>
          </a:bodyPr>
          <a:p>
            <a:r>
              <a:rPr lang="ja-JP" altLang="en-US" sz="2800"/>
              <a:t>グループのメンバーは、人道的なインパクトを高めるというロータリーの優先事項に沿って、</a:t>
            </a:r>
            <a:endParaRPr lang="ja-JP" altLang="en-US" sz="2800"/>
          </a:p>
        </p:txBody>
      </p:sp>
      <p:sp>
        <p:nvSpPr>
          <p:cNvPr id="13" name="テキストボックス 12"/>
          <p:cNvSpPr txBox="1"/>
          <p:nvPr/>
        </p:nvSpPr>
        <p:spPr>
          <a:xfrm>
            <a:off x="647700" y="4100195"/>
            <a:ext cx="9430385" cy="953135"/>
          </a:xfrm>
          <a:prstGeom prst="rect">
            <a:avLst/>
          </a:prstGeom>
          <a:noFill/>
        </p:spPr>
        <p:txBody>
          <a:bodyPr wrap="square" rtlCol="0">
            <a:spAutoFit/>
          </a:bodyPr>
          <a:p>
            <a:r>
              <a:rPr lang="ja-JP" altLang="en-US" sz="2800">
                <a:sym typeface="+mn-ea"/>
              </a:rPr>
              <a:t>各自の知識と熱意を生かし、</a:t>
            </a:r>
            <a:r>
              <a:rPr lang="ja-JP" altLang="en-US" sz="2800"/>
              <a:t>インパクトのある奉仕プロジェクトを計画・実施するために専門知識を提供</a:t>
            </a:r>
            <a:endParaRPr lang="ja-JP" altLang="en-US" sz="2800"/>
          </a:p>
        </p:txBody>
      </p:sp>
      <p:sp>
        <p:nvSpPr>
          <p:cNvPr id="14" name="テキストボックス 13"/>
          <p:cNvSpPr txBox="1"/>
          <p:nvPr/>
        </p:nvSpPr>
        <p:spPr>
          <a:xfrm>
            <a:off x="647700" y="6346190"/>
            <a:ext cx="9571355" cy="521970"/>
          </a:xfrm>
          <a:prstGeom prst="rect">
            <a:avLst/>
          </a:prstGeom>
          <a:noFill/>
        </p:spPr>
        <p:txBody>
          <a:bodyPr wrap="square" rtlCol="0">
            <a:spAutoFit/>
          </a:bodyPr>
          <a:p>
            <a:r>
              <a:rPr lang="ja-JP" altLang="en-US" sz="2800"/>
              <a:t>25の行動グループ、世界に27,000人のメンバー</a:t>
            </a:r>
            <a:endParaRPr lang="ja-JP" altLang="en-US" sz="2800"/>
          </a:p>
        </p:txBody>
      </p:sp>
      <p:sp>
        <p:nvSpPr>
          <p:cNvPr id="16" name="テキストボックス 15"/>
          <p:cNvSpPr txBox="1"/>
          <p:nvPr/>
        </p:nvSpPr>
        <p:spPr>
          <a:xfrm>
            <a:off x="647700" y="5190490"/>
            <a:ext cx="9461500" cy="953135"/>
          </a:xfrm>
          <a:prstGeom prst="rect">
            <a:avLst/>
          </a:prstGeom>
          <a:noFill/>
        </p:spPr>
        <p:txBody>
          <a:bodyPr wrap="square" rtlCol="0">
            <a:spAutoFit/>
          </a:bodyPr>
          <a:p>
            <a:r>
              <a:rPr lang="ja-JP" altLang="en-US" sz="2800">
                <a:sym typeface="+mn-ea"/>
              </a:rPr>
              <a:t>協力者（パートナー）、資金などを確保するためのサポートを実施し、クラブや地区に協力</a:t>
            </a:r>
            <a:endParaRPr lang="ja-JP" altLang="en-US" sz="280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Effect transition="in" filter="checkerboard(across)">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5000" fill="hold">
                                          <p:stCondLst>
                                            <p:cond delay="0"/>
                                          </p:stCondLst>
                                        </p:cTn>
                                        <p:tgtEl>
                                          <p:spTgt spid="5"/>
                                        </p:tgtEl>
                                        <p:attrNameLst>
                                          <p:attrName>style.visibility</p:attrName>
                                        </p:attrNameLst>
                                      </p:cBhvr>
                                      <p:to>
                                        <p:strVal val="visible"/>
                                      </p:to>
                                    </p:set>
                                    <p:anim calcmode="lin" valueType="num">
                                      <p:cBhvr additive="base">
                                        <p:cTn id="12" dur="5000"/>
                                        <p:tgtEl>
                                          <p:spTgt spid="5"/>
                                        </p:tgtEl>
                                        <p:attrNameLst>
                                          <p:attrName>ppt_x</p:attrName>
                                        </p:attrNameLst>
                                      </p:cBhvr>
                                      <p:tavLst>
                                        <p:tav tm="0">
                                          <p:val>
                                            <p:strVal val="#ppt_x+#ppt_w*1.125000"/>
                                          </p:val>
                                        </p:tav>
                                        <p:tav tm="100000">
                                          <p:val>
                                            <p:strVal val="#ppt_x"/>
                                          </p:val>
                                        </p:tav>
                                      </p:tavLst>
                                    </p:anim>
                                    <p:animEffect transition="in" filter="wipe(left)">
                                      <p:cBhvr>
                                        <p:cTn id="13" dur="5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5000" fill="hold">
                                          <p:stCondLst>
                                            <p:cond delay="0"/>
                                          </p:stCondLst>
                                        </p:cTn>
                                        <p:tgtEl>
                                          <p:spTgt spid="8"/>
                                        </p:tgtEl>
                                        <p:attrNameLst>
                                          <p:attrName>style.visibility</p:attrName>
                                        </p:attrNameLst>
                                      </p:cBhvr>
                                      <p:to>
                                        <p:strVal val="visible"/>
                                      </p:to>
                                    </p:set>
                                    <p:anim calcmode="lin" valueType="num">
                                      <p:cBhvr additive="base">
                                        <p:cTn id="18" dur="5000"/>
                                        <p:tgtEl>
                                          <p:spTgt spid="8"/>
                                        </p:tgtEl>
                                        <p:attrNameLst>
                                          <p:attrName>ppt_x</p:attrName>
                                        </p:attrNameLst>
                                      </p:cBhvr>
                                      <p:tavLst>
                                        <p:tav tm="0">
                                          <p:val>
                                            <p:strVal val="#ppt_x+#ppt_w*1.125000"/>
                                          </p:val>
                                        </p:tav>
                                        <p:tav tm="100000">
                                          <p:val>
                                            <p:strVal val="#ppt_x"/>
                                          </p:val>
                                        </p:tav>
                                      </p:tavLst>
                                    </p:anim>
                                    <p:animEffect transition="in" filter="wipe(left)">
                                      <p:cBhvr>
                                        <p:cTn id="19" dur="5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5000" fill="hold">
                                          <p:stCondLst>
                                            <p:cond delay="0"/>
                                          </p:stCondLst>
                                        </p:cTn>
                                        <p:tgtEl>
                                          <p:spTgt spid="13"/>
                                        </p:tgtEl>
                                        <p:attrNameLst>
                                          <p:attrName>style.visibility</p:attrName>
                                        </p:attrNameLst>
                                      </p:cBhvr>
                                      <p:to>
                                        <p:strVal val="visible"/>
                                      </p:to>
                                    </p:set>
                                    <p:anim calcmode="lin" valueType="num">
                                      <p:cBhvr additive="base">
                                        <p:cTn id="24" dur="5000"/>
                                        <p:tgtEl>
                                          <p:spTgt spid="13"/>
                                        </p:tgtEl>
                                        <p:attrNameLst>
                                          <p:attrName>ppt_x</p:attrName>
                                        </p:attrNameLst>
                                      </p:cBhvr>
                                      <p:tavLst>
                                        <p:tav tm="0">
                                          <p:val>
                                            <p:strVal val="#ppt_x+#ppt_w*1.125000"/>
                                          </p:val>
                                        </p:tav>
                                        <p:tav tm="100000">
                                          <p:val>
                                            <p:strVal val="#ppt_x"/>
                                          </p:val>
                                        </p:tav>
                                      </p:tavLst>
                                    </p:anim>
                                    <p:animEffect transition="in" filter="wipe(left)">
                                      <p:cBhvr>
                                        <p:cTn id="25" dur="5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5000" fill="hold">
                                          <p:stCondLst>
                                            <p:cond delay="0"/>
                                          </p:stCondLst>
                                        </p:cTn>
                                        <p:tgtEl>
                                          <p:spTgt spid="16"/>
                                        </p:tgtEl>
                                        <p:attrNameLst>
                                          <p:attrName>style.visibility</p:attrName>
                                        </p:attrNameLst>
                                      </p:cBhvr>
                                      <p:to>
                                        <p:strVal val="visible"/>
                                      </p:to>
                                    </p:set>
                                    <p:anim calcmode="lin" valueType="num">
                                      <p:cBhvr additive="base">
                                        <p:cTn id="30" dur="5000"/>
                                        <p:tgtEl>
                                          <p:spTgt spid="16"/>
                                        </p:tgtEl>
                                        <p:attrNameLst>
                                          <p:attrName>ppt_x</p:attrName>
                                        </p:attrNameLst>
                                      </p:cBhvr>
                                      <p:tavLst>
                                        <p:tav tm="0">
                                          <p:val>
                                            <p:strVal val="#ppt_x+#ppt_w*1.125000"/>
                                          </p:val>
                                        </p:tav>
                                        <p:tav tm="100000">
                                          <p:val>
                                            <p:strVal val="#ppt_x"/>
                                          </p:val>
                                        </p:tav>
                                      </p:tavLst>
                                    </p:anim>
                                    <p:animEffect transition="in" filter="wipe(left)">
                                      <p:cBhvr>
                                        <p:cTn id="31" dur="5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2" fill="hold" grpId="0" nodeType="clickEffect">
                                  <p:stCondLst>
                                    <p:cond delay="0"/>
                                  </p:stCondLst>
                                  <p:childTnLst>
                                    <p:set>
                                      <p:cBhvr>
                                        <p:cTn id="35" dur="5000" fill="hold">
                                          <p:stCondLst>
                                            <p:cond delay="0"/>
                                          </p:stCondLst>
                                        </p:cTn>
                                        <p:tgtEl>
                                          <p:spTgt spid="14"/>
                                        </p:tgtEl>
                                        <p:attrNameLst>
                                          <p:attrName>style.visibility</p:attrName>
                                        </p:attrNameLst>
                                      </p:cBhvr>
                                      <p:to>
                                        <p:strVal val="visible"/>
                                      </p:to>
                                    </p:set>
                                    <p:anim calcmode="lin" valueType="num">
                                      <p:cBhvr additive="base">
                                        <p:cTn id="36" dur="5000"/>
                                        <p:tgtEl>
                                          <p:spTgt spid="14"/>
                                        </p:tgtEl>
                                        <p:attrNameLst>
                                          <p:attrName>ppt_x</p:attrName>
                                        </p:attrNameLst>
                                      </p:cBhvr>
                                      <p:tavLst>
                                        <p:tav tm="0">
                                          <p:val>
                                            <p:strVal val="#ppt_x+#ppt_w*1.125000"/>
                                          </p:val>
                                        </p:tav>
                                        <p:tav tm="100000">
                                          <p:val>
                                            <p:strVal val="#ppt_x"/>
                                          </p:val>
                                        </p:tav>
                                      </p:tavLst>
                                    </p:anim>
                                    <p:animEffect transition="in" filter="wipe(left)">
                                      <p:cBhvr>
                                        <p:cTn id="37"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P spid="8" grpId="0"/>
      <p:bldP spid="13" grpId="0"/>
      <p:bldP spid="16"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rtl="0"/>
            <a:fld id="{97A94E25-127B-4C48-AF96-44BA7B823777}" type="slidenum">
              <a:rPr sz="1160"/>
            </a:fld>
            <a:endParaRPr lang="en-US" sz="1160" dirty="0"/>
          </a:p>
        </p:txBody>
      </p:sp>
      <p:pic>
        <p:nvPicPr>
          <p:cNvPr id="3" name="コンテンツプレースホルダ 2" descr="myr1"/>
          <p:cNvPicPr>
            <a:picLocks noChangeAspect="1"/>
          </p:cNvPicPr>
          <p:nvPr>
            <p:ph idx="1"/>
          </p:nvPr>
        </p:nvPicPr>
        <p:blipFill>
          <a:blip r:embed="rId1"/>
          <a:stretch>
            <a:fillRect/>
          </a:stretch>
        </p:blipFill>
        <p:spPr>
          <a:xfrm>
            <a:off x="251460" y="-12065"/>
            <a:ext cx="10187940" cy="6542405"/>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ARTICULATE_SLIDE_THUMBNAIL_REFRESH" val="1"/>
</p:tagLst>
</file>

<file path=ppt/tags/tag10.xml><?xml version="1.0" encoding="utf-8"?>
<p:tagLst xmlns:p="http://schemas.openxmlformats.org/presentationml/2006/main">
  <p:tag name="ARTICULATE_SLIDE_THUMBNAIL_REFRESH" val="1"/>
</p:tagLst>
</file>

<file path=ppt/tags/tag11.xml><?xml version="1.0" encoding="utf-8"?>
<p:tagLst xmlns:p="http://schemas.openxmlformats.org/presentationml/2006/main">
  <p:tag name="ARTICULATE_SLIDE_THUMBNAIL_REFRESH" val="1"/>
</p:tagLst>
</file>

<file path=ppt/tags/tag12.xml><?xml version="1.0" encoding="utf-8"?>
<p:tagLst xmlns:p="http://schemas.openxmlformats.org/presentationml/2006/main">
  <p:tag name="ARTICULATE_SLIDE_THUMBNAIL_REFRESH" val="1"/>
</p:tagLst>
</file>

<file path=ppt/tags/tag13.xml><?xml version="1.0" encoding="utf-8"?>
<p:tagLst xmlns:p="http://schemas.openxmlformats.org/presentationml/2006/main">
  <p:tag name="ARTICULATE_SLIDE_THUMBNAIL_REFRESH" val="1"/>
</p:tagLst>
</file>

<file path=ppt/tags/tag14.xml><?xml version="1.0" encoding="utf-8"?>
<p:tagLst xmlns:p="http://schemas.openxmlformats.org/presentationml/2006/main">
  <p:tag name="ARTICULATE_SLIDE_THUMBNAIL_REFRESH" val="1"/>
</p:tagLst>
</file>

<file path=ppt/tags/tag15.xml><?xml version="1.0" encoding="utf-8"?>
<p:tagLst xmlns:p="http://schemas.openxmlformats.org/presentationml/2006/main">
  <p:tag name="ARTICULATE_SLIDE_THUMBNAIL_REFRESH" val="1"/>
</p:tagLst>
</file>

<file path=ppt/tags/tag16.xml><?xml version="1.0" encoding="utf-8"?>
<p:tagLst xmlns:p="http://schemas.openxmlformats.org/presentationml/2006/main">
  <p:tag name="ARTICULATE_SLIDE_THUMBNAIL_REFRESH" val="1"/>
</p:tagLst>
</file>

<file path=ppt/tags/tag17.xml><?xml version="1.0" encoding="utf-8"?>
<p:tagLst xmlns:p="http://schemas.openxmlformats.org/presentationml/2006/main">
  <p:tag name="ARTICULATE_SLIDE_THUMBNAIL_REFRESH" val="1"/>
</p:tagLst>
</file>

<file path=ppt/tags/tag18.xml><?xml version="1.0" encoding="utf-8"?>
<p:tagLst xmlns:p="http://schemas.openxmlformats.org/presentationml/2006/main">
  <p:tag name="ARTICULATE_SLIDE_THUMBNAIL_REFRESH" val="1"/>
</p:tagLst>
</file>

<file path=ppt/tags/tag2.xml><?xml version="1.0" encoding="utf-8"?>
<p:tagLst xmlns:p="http://schemas.openxmlformats.org/presentationml/2006/main">
  <p:tag name="ARTICULATE_SLIDE_THUMBNAIL_REFRESH" val="1"/>
</p:tagLst>
</file>

<file path=ppt/tags/tag3.xml><?xml version="1.0" encoding="utf-8"?>
<p:tagLst xmlns:p="http://schemas.openxmlformats.org/presentationml/2006/main">
  <p:tag name="ARTICULATE_SLIDE_THUMBNAIL_REFRESH" val="1"/>
</p:tagLst>
</file>

<file path=ppt/tags/tag4.xml><?xml version="1.0" encoding="utf-8"?>
<p:tagLst xmlns:p="http://schemas.openxmlformats.org/presentationml/2006/main">
  <p:tag name="ARTICULATE_SLIDE_THUMBNAIL_REFRESH" val="1"/>
</p:tagLst>
</file>

<file path=ppt/tags/tag5.xml><?xml version="1.0" encoding="utf-8"?>
<p:tagLst xmlns:p="http://schemas.openxmlformats.org/presentationml/2006/main">
  <p:tag name="ARTICULATE_SLIDE_THUMBNAIL_REFRESH" val="1"/>
</p:tagLst>
</file>

<file path=ppt/tags/tag6.xml><?xml version="1.0" encoding="utf-8"?>
<p:tagLst xmlns:p="http://schemas.openxmlformats.org/presentationml/2006/main">
  <p:tag name="ARTICULATE_SLIDE_THUMBNAIL_REFRESH" val="1"/>
</p:tagLst>
</file>

<file path=ppt/tags/tag7.xml><?xml version="1.0" encoding="utf-8"?>
<p:tagLst xmlns:p="http://schemas.openxmlformats.org/presentationml/2006/main">
  <p:tag name="ARTICULATE_SLIDE_THUMBNAIL_REFRESH" val="1"/>
</p:tagLst>
</file>

<file path=ppt/tags/tag8.xml><?xml version="1.0" encoding="utf-8"?>
<p:tagLst xmlns:p="http://schemas.openxmlformats.org/presentationml/2006/main">
  <p:tag name="ARTICULATE_SLIDE_THUMBNAIL_REFRESH" val="1"/>
</p:tagLst>
</file>

<file path=ppt/tags/tag9.xml><?xml version="1.0" encoding="utf-8"?>
<p:tagLst xmlns:p="http://schemas.openxmlformats.org/presentationml/2006/main">
  <p:tag name="ARTICULATE_SLIDE_THUMBNAIL_REFRESH" val="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1639</Words>
  <Application>WPS Presentation</Application>
  <PresentationFormat>宽屏</PresentationFormat>
  <Paragraphs>179</Paragraphs>
  <Slides>19</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ＭＳ Ｐゴシック</vt:lpstr>
      <vt:lpstr>Wingdings</vt:lpstr>
      <vt:lpstr>ＭＳ Ｐ明朝</vt:lpstr>
      <vt:lpstr>ＭＳ Ｐゴシック</vt:lpstr>
      <vt:lpstr>Calibri</vt:lpstr>
      <vt:lpstr>Microsoft YaHei</vt:lpstr>
      <vt:lpstr>Arial Unicode MS</vt:lpstr>
      <vt:lpstr>Office テーマ</vt:lpstr>
      <vt:lpstr>PowerPoint 演示文稿</vt:lpstr>
      <vt:lpstr>国際奉仕は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2019-20地区補助金　国際奉仕に関する申請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shiny</dc:creator>
  <cp:lastModifiedBy>shiny</cp:lastModifiedBy>
  <cp:revision>13</cp:revision>
  <dcterms:created xsi:type="dcterms:W3CDTF">2020-12-11T06:35:00Z</dcterms:created>
  <dcterms:modified xsi:type="dcterms:W3CDTF">2020-12-19T05:07:39Z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