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9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8"/>
    <p:restoredTop sz="94628"/>
  </p:normalViewPr>
  <p:slideViewPr>
    <p:cSldViewPr snapToGrid="0" snapToObjects="1">
      <p:cViewPr varScale="1">
        <p:scale>
          <a:sx n="128" d="100"/>
          <a:sy n="128" d="100"/>
        </p:scale>
        <p:origin x="20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3C1B2-9063-3445-A39B-28C0E94C2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93D442-7265-DE41-A9C2-0E565E01C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AFD30F-A884-8F4E-A532-AC752C53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A1F39C-55A4-4448-AAC4-58711524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704812-CFE4-CC4E-9AE3-7C5EE180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37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136E06-E8DD-C44D-8A6E-448AEDA1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45D427-E0BF-8545-921E-C72B1409F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C4F932-3A2E-F349-AE55-849F3DF0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93645D-EA5E-FC45-97AA-F76C7F09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82249E-4FA1-1049-AE31-DAD8E1B5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07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96A2619-EED8-A84C-AE75-3C6F0DB58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A70555-640C-9949-A6EB-FF02FBAEB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430873-54E5-EA40-B6C5-CAC33AB0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6CD10-5C2E-EE4F-94D5-3D7A13F5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06B088-280A-D546-8647-C749C9A1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83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38B70-271A-0041-9890-0175F622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A529BC-5AB5-964F-8296-2F5D2A85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36EC82-BC18-D147-9FC6-93E33B72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7E807-3566-1F4C-92F5-D83A3EB2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3654DC-7E35-D743-B497-97A30424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24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430163-83E0-C744-8C49-005D9B38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0E27E3-4809-684F-BBB4-59CBFFCB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B12446-3BB2-F640-9E1A-87918A48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D0EDCB-6CEB-1249-BCB3-ACF85EC3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9953CE-6965-D34E-A82E-98277853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19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03C4D-4F1C-4647-BF75-7197AA0B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7D4270-B98B-154B-8DA4-D47B09197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DAA4C3-95A7-F342-AB71-16E0F173D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C11B5E-2295-CD42-A196-7F0CEEA6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649B38-5F05-F54A-A433-C0E36837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08572F-E457-9544-BDF9-735E1C24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A75B40-B8FC-3D4E-99EC-22E8D86D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D17BD8-2D44-7845-AE12-B4E52F15F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6A7067E-8171-4342-8BB6-BFE8FC365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539C6CB-C650-4049-8384-CE71417D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69EF6D-A14B-F349-B1A4-9A434E6FC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09C89F-6EC4-7443-8925-111ED487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A9C43C-26F1-E344-A22D-61E7DBF8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FED0411-5972-7A4E-AA9B-F29D15E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59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DF28B8-98D2-6845-BC65-596465FE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7CE14E-58D3-3C43-800D-69F704E6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9D668F-B721-2444-BB73-CFC897ED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79195DB-D466-9A45-90FA-C31FFB32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80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F69C2F2-ACE6-2241-9D07-8DE2474E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FFE3AC-12DC-844B-B232-814F3D86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B7F26E-F617-F641-981B-F87D8D49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12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0F3B86-9E79-CC40-8822-3EEEE1B1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4BACA3-BABA-0B47-96C2-BEAA87B8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7E1F4B-FD84-ED44-AC00-84DCA1EA3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1AE57F-038C-BA43-A946-A8444A53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87DD8F-711E-8849-AB23-29AB1588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855A1D-4DF4-3F41-8FAE-A63E16FA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8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AFE544-D6FD-524F-BDDB-DC55B29F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03C6DCB-FF86-F64F-B8B4-923615DD4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86E35F-75ED-3E44-8A71-7A649E338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6D144D-1118-7E42-934D-3D009C06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82E31B-B457-5440-8261-49D22A50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EF23C2-04CE-E244-B420-74B64CA2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30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B378588-1DD2-5A4A-8612-FB13B36E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EE8874-6179-6B41-9D89-ED2083F98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FDC7BA-DCD1-5745-B173-874B7BEE8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0AFE-1AB4-6A4D-81C0-61994AE512AC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A76C15-444F-7B42-ACDB-905CAA5E3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6B15F4-71F3-D94F-B462-D1555FABF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DFB22-FCF2-C04F-A285-81C18872ED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80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F08C8-E679-214A-A782-B933DFF11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866" y="1122363"/>
            <a:ext cx="6102851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b="1"/>
              <a:t>ポリオプラスと</a:t>
            </a:r>
            <a:br>
              <a:rPr kumimoji="1" lang="en-US" altLang="ja-JP" b="1" dirty="0"/>
            </a:br>
            <a:r>
              <a:rPr kumimoji="1" lang="ja-JP" altLang="en-US" b="1"/>
              <a:t>ロータリーカード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E164D8-8430-4D44-9518-95225506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6543" y="4140484"/>
            <a:ext cx="5722705" cy="1376737"/>
          </a:xfrm>
        </p:spPr>
        <p:txBody>
          <a:bodyPr/>
          <a:lstStyle/>
          <a:p>
            <a:r>
              <a:rPr lang="ja-JP" altLang="en-US"/>
              <a:t>ロータリーポリオプラス・ロータリーカード小委員会</a:t>
            </a:r>
            <a:endParaRPr lang="en-US" altLang="ja-JP" dirty="0"/>
          </a:p>
          <a:p>
            <a:r>
              <a:rPr lang="ja-JP" altLang="en-US"/>
              <a:t>委員長　朱孝（習志野</a:t>
            </a:r>
            <a:r>
              <a:rPr lang="en-US" altLang="ja-JP" dirty="0"/>
              <a:t>RC</a:t>
            </a:r>
            <a:r>
              <a:rPr lang="ja-JP" altLang="en-US"/>
              <a:t>）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B397F1-5139-C64F-8BED-492D9A4BD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93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0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70E811-834E-1D4E-9B4C-3D31E452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765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オリコロータリービジネスカード実績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C94F7CB-4D41-5348-9916-2C0D2A891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414" y="1051034"/>
            <a:ext cx="11340662" cy="5806966"/>
          </a:xfrm>
        </p:spPr>
      </p:pic>
    </p:spTree>
    <p:extLst>
      <p:ext uri="{BB962C8B-B14F-4D97-AF65-F5344CB8AC3E}">
        <p14:creationId xmlns:p14="http://schemas.microsoft.com/office/powerpoint/2010/main" val="191012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9BF22-2749-E443-AD46-6B5D4C65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/>
              <a:t>2790</a:t>
            </a:r>
            <a:r>
              <a:rPr kumimoji="1" lang="ja-JP" altLang="en-US" sz="2800"/>
              <a:t>地区ロータリーダイナースコーポレートカード採用状況　その１</a:t>
            </a: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7B0B2741-CD3B-9242-B484-C514A9654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52" y="860371"/>
            <a:ext cx="11519338" cy="5755564"/>
          </a:xfrm>
        </p:spPr>
      </p:pic>
    </p:spTree>
    <p:extLst>
      <p:ext uri="{BB962C8B-B14F-4D97-AF65-F5344CB8AC3E}">
        <p14:creationId xmlns:p14="http://schemas.microsoft.com/office/powerpoint/2010/main" val="374762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80AFDD-AA56-3642-ADB5-95E5DDEF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089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2790</a:t>
            </a:r>
            <a:r>
              <a:rPr lang="ja-JP" altLang="en-US" sz="2500"/>
              <a:t>地区</a:t>
            </a:r>
            <a:r>
              <a:rPr lang="ja-JP" altLang="en-US" sz="2400"/>
              <a:t>ロータリーダイナースコーポレートカード採用状況　その</a:t>
            </a:r>
            <a:r>
              <a:rPr lang="en-US" altLang="ja-JP" sz="2400" dirty="0"/>
              <a:t>2</a:t>
            </a:r>
            <a:endParaRPr kumimoji="1" lang="ja-JP" altLang="en-US" sz="240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7B5FD87-3B7A-0343-8750-D2AB99DA8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42" y="725214"/>
            <a:ext cx="11130972" cy="5980386"/>
          </a:xfrm>
        </p:spPr>
      </p:pic>
    </p:spTree>
    <p:extLst>
      <p:ext uri="{BB962C8B-B14F-4D97-AF65-F5344CB8AC3E}">
        <p14:creationId xmlns:p14="http://schemas.microsoft.com/office/powerpoint/2010/main" val="273764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31BEB-B90F-A240-99A7-324F3FAA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kumimoji="1" lang="ja-JP" altLang="en-US"/>
              <a:t>全国ランキング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C0394B0-0BDB-F14F-A7DF-754126F4F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45" y="978794"/>
            <a:ext cx="11565227" cy="5879206"/>
          </a:xfrm>
        </p:spPr>
      </p:pic>
    </p:spTree>
    <p:extLst>
      <p:ext uri="{BB962C8B-B14F-4D97-AF65-F5344CB8AC3E}">
        <p14:creationId xmlns:p14="http://schemas.microsoft.com/office/powerpoint/2010/main" val="45506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3EB398-BC4B-CC4E-9739-C8BB401C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254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/>
              <a:t>朝日新聞掲載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6A6759B-5ED5-2446-A8B7-F7835C9B6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58" y="893380"/>
            <a:ext cx="11929242" cy="6364100"/>
          </a:xfrm>
        </p:spPr>
      </p:pic>
    </p:spTree>
    <p:extLst>
      <p:ext uri="{BB962C8B-B14F-4D97-AF65-F5344CB8AC3E}">
        <p14:creationId xmlns:p14="http://schemas.microsoft.com/office/powerpoint/2010/main" val="409472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C58679-3880-774D-B62B-1BB898DD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765"/>
          </a:xfrm>
        </p:spPr>
        <p:txBody>
          <a:bodyPr>
            <a:noAutofit/>
          </a:bodyPr>
          <a:lstStyle/>
          <a:p>
            <a:r>
              <a:rPr kumimoji="1" lang="ja-JP" altLang="en-US" sz="3600"/>
              <a:t>朝日新聞掲載　その２</a:t>
            </a: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98E66447-2410-1148-B362-4C8A9E7A8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567" y="903890"/>
            <a:ext cx="9916866" cy="5993037"/>
          </a:xfrm>
        </p:spPr>
      </p:pic>
    </p:spTree>
    <p:extLst>
      <p:ext uri="{BB962C8B-B14F-4D97-AF65-F5344CB8AC3E}">
        <p14:creationId xmlns:p14="http://schemas.microsoft.com/office/powerpoint/2010/main" val="212948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821DDDD-C616-BE4B-9A24-511167031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815" y="1145627"/>
            <a:ext cx="12160605" cy="5602013"/>
          </a:xfr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85BD442D-BB89-4147-907E-615B7C2F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765"/>
          </a:xfrm>
        </p:spPr>
        <p:txBody>
          <a:bodyPr>
            <a:noAutofit/>
          </a:bodyPr>
          <a:lstStyle/>
          <a:p>
            <a:r>
              <a:rPr kumimoji="1" lang="ja-JP" altLang="en-US" sz="3600"/>
              <a:t>朝日新聞掲載　その</a:t>
            </a:r>
            <a:r>
              <a:rPr kumimoji="1" lang="en-US" altLang="ja-JP" sz="3600" dirty="0"/>
              <a:t>3  </a:t>
            </a:r>
            <a:r>
              <a:rPr kumimoji="1" lang="ja-JP" altLang="en-US" sz="3600"/>
              <a:t>　何故ポリオプラスなのか</a:t>
            </a:r>
          </a:p>
        </p:txBody>
      </p:sp>
    </p:spTree>
    <p:extLst>
      <p:ext uri="{BB962C8B-B14F-4D97-AF65-F5344CB8AC3E}">
        <p14:creationId xmlns:p14="http://schemas.microsoft.com/office/powerpoint/2010/main" val="358724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4C6CD-3F3B-9A44-AA77-6AD4611E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484"/>
          </a:xfrm>
        </p:spPr>
        <p:txBody>
          <a:bodyPr>
            <a:normAutofit/>
          </a:bodyPr>
          <a:lstStyle/>
          <a:p>
            <a:r>
              <a:rPr kumimoji="1" lang="ja-JP" altLang="en-US" sz="4000"/>
              <a:t>ポリオ患者に使われた人工呼吸器　鉄の肺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A804346-B819-6344-B1C0-7A75FBBE2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207" y="1027113"/>
            <a:ext cx="10247586" cy="5830887"/>
          </a:xfrm>
        </p:spPr>
      </p:pic>
    </p:spTree>
    <p:extLst>
      <p:ext uri="{BB962C8B-B14F-4D97-AF65-F5344CB8AC3E}">
        <p14:creationId xmlns:p14="http://schemas.microsoft.com/office/powerpoint/2010/main" val="118029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3BE74-BDD0-4E45-AA7E-AABEE633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261"/>
          </a:xfrm>
        </p:spPr>
        <p:txBody>
          <a:bodyPr/>
          <a:lstStyle/>
          <a:p>
            <a:r>
              <a:rPr kumimoji="1" lang="ja-JP" altLang="en-US"/>
              <a:t>コロナ患者に使われる人工呼吸器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CBC5226-E864-4544-A60E-628F7A955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945" y="1408386"/>
            <a:ext cx="8747234" cy="5181600"/>
          </a:xfrm>
        </p:spPr>
      </p:pic>
    </p:spTree>
    <p:extLst>
      <p:ext uri="{BB962C8B-B14F-4D97-AF65-F5344CB8AC3E}">
        <p14:creationId xmlns:p14="http://schemas.microsoft.com/office/powerpoint/2010/main" val="141199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BDE802-1EA2-7541-ABBE-2D9AFE3B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910"/>
          </a:xfrm>
        </p:spPr>
        <p:txBody>
          <a:bodyPr>
            <a:normAutofit fontScale="90000"/>
          </a:bodyPr>
          <a:lstStyle/>
          <a:p>
            <a:r>
              <a:rPr kumimoji="1" lang="ja-JP" altLang="en-US"/>
              <a:t>ビル＆メリンダ・ゲイツ財団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7D0C74C-8859-874A-A45F-5882693F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261" y="1121034"/>
            <a:ext cx="8249478" cy="5055929"/>
          </a:xfrm>
        </p:spPr>
      </p:pic>
    </p:spTree>
    <p:extLst>
      <p:ext uri="{BB962C8B-B14F-4D97-AF65-F5344CB8AC3E}">
        <p14:creationId xmlns:p14="http://schemas.microsoft.com/office/powerpoint/2010/main" val="385966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123D64-BA34-E84B-98BB-6DE9C7C5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55621" cy="706930"/>
          </a:xfrm>
        </p:spPr>
        <p:txBody>
          <a:bodyPr>
            <a:normAutofit/>
          </a:bodyPr>
          <a:lstStyle/>
          <a:p>
            <a:r>
              <a:rPr kumimoji="1" lang="ja-JP" altLang="en-US" sz="4000"/>
              <a:t>オリコロータリーカード実績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732B484-11C5-1649-9BFA-D5FB503C9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68" y="1166649"/>
            <a:ext cx="11838639" cy="5307723"/>
          </a:xfrm>
        </p:spPr>
      </p:pic>
    </p:spTree>
    <p:extLst>
      <p:ext uri="{BB962C8B-B14F-4D97-AF65-F5344CB8AC3E}">
        <p14:creationId xmlns:p14="http://schemas.microsoft.com/office/powerpoint/2010/main" val="299535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5D6BB60-82E6-DD4C-8A47-EBF5EE8D0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79" y="1124607"/>
            <a:ext cx="11529883" cy="5286703"/>
          </a:xfr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F5432F1C-F665-FF47-94D0-8979CA6F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827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/>
              <a:t>オリコロータリーカード　当月地区別実績</a:t>
            </a:r>
          </a:p>
        </p:txBody>
      </p:sp>
    </p:spTree>
    <p:extLst>
      <p:ext uri="{BB962C8B-B14F-4D97-AF65-F5344CB8AC3E}">
        <p14:creationId xmlns:p14="http://schemas.microsoft.com/office/powerpoint/2010/main" val="190893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87</Words>
  <Application>Microsoft Macintosh PowerPoint</Application>
  <PresentationFormat>ワイド画面</PresentationFormat>
  <Paragraphs>15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游ゴシック Light</vt:lpstr>
      <vt:lpstr>Arial</vt:lpstr>
      <vt:lpstr>Office テーマ</vt:lpstr>
      <vt:lpstr>ポリオプラスと ロータリーカード</vt:lpstr>
      <vt:lpstr>朝日新聞掲載</vt:lpstr>
      <vt:lpstr>朝日新聞掲載　その２</vt:lpstr>
      <vt:lpstr>朝日新聞掲載　その3  　何故ポリオプラスなのか</vt:lpstr>
      <vt:lpstr>ポリオ患者に使われた人工呼吸器　鉄の肺</vt:lpstr>
      <vt:lpstr>コロナ患者に使われる人工呼吸器</vt:lpstr>
      <vt:lpstr>ビル＆メリンダ・ゲイツ財団</vt:lpstr>
      <vt:lpstr>オリコロータリーカード実績</vt:lpstr>
      <vt:lpstr>オリコロータリーカード　当月地区別実績</vt:lpstr>
      <vt:lpstr>オリコロータリービジネスカード実績</vt:lpstr>
      <vt:lpstr>2790地区ロータリーダイナースコーポレートカード採用状況　その１</vt:lpstr>
      <vt:lpstr>2790地区ロータリーダイナースコーポレートカード採用状況　その2</vt:lpstr>
      <vt:lpstr>全国ランキング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ポリオプラスと ロータリーカード</dc:title>
  <dc:creator>Yumi Ishihara</dc:creator>
  <cp:lastModifiedBy>Yumi Ishihara</cp:lastModifiedBy>
  <cp:revision>8</cp:revision>
  <dcterms:created xsi:type="dcterms:W3CDTF">2020-09-02T12:27:26Z</dcterms:created>
  <dcterms:modified xsi:type="dcterms:W3CDTF">2020-09-03T09:40:35Z</dcterms:modified>
</cp:coreProperties>
</file>