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tags/tag8.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0" r:id="rId4"/>
    <p:sldMasterId id="2147483664" r:id="rId5"/>
    <p:sldMasterId id="2147483688" r:id="rId6"/>
  </p:sldMasterIdLst>
  <p:notesMasterIdLst>
    <p:notesMasterId r:id="rId25"/>
  </p:notesMasterIdLst>
  <p:handoutMasterIdLst>
    <p:handoutMasterId r:id="rId26"/>
  </p:handoutMasterIdLst>
  <p:sldIdLst>
    <p:sldId id="361" r:id="rId7"/>
    <p:sldId id="421" r:id="rId8"/>
    <p:sldId id="422" r:id="rId9"/>
    <p:sldId id="298" r:id="rId10"/>
    <p:sldId id="365" r:id="rId11"/>
    <p:sldId id="383" r:id="rId12"/>
    <p:sldId id="301" r:id="rId13"/>
    <p:sldId id="420" r:id="rId14"/>
    <p:sldId id="414" r:id="rId15"/>
    <p:sldId id="411" r:id="rId16"/>
    <p:sldId id="412" r:id="rId17"/>
    <p:sldId id="413" r:id="rId18"/>
    <p:sldId id="416" r:id="rId19"/>
    <p:sldId id="417" r:id="rId20"/>
    <p:sldId id="418" r:id="rId21"/>
    <p:sldId id="257" r:id="rId22"/>
    <p:sldId id="423" r:id="rId23"/>
    <p:sldId id="405" r:id="rId24"/>
  </p:sldIdLst>
  <p:sldSz cx="9144000" cy="6858000" type="screen4x3"/>
  <p:notesSz cx="7010400" cy="9296400"/>
  <p:custDataLst>
    <p:tags r:id="rId27"/>
  </p:custDataLst>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111"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111"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111"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111"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111" charset="-128"/>
        <a:cs typeface="+mn-cs"/>
      </a:defRPr>
    </a:lvl5pPr>
    <a:lvl6pPr marL="2286000" algn="l" defTabSz="914400" rtl="0" eaLnBrk="1" latinLnBrk="0" hangingPunct="1">
      <a:defRPr sz="2400" kern="1200">
        <a:solidFill>
          <a:schemeClr val="tx1"/>
        </a:solidFill>
        <a:latin typeface="Arial" panose="020B0604020202020204" pitchFamily="34" charset="0"/>
        <a:ea typeface="ヒラギノ角ゴ Pro W3" pitchFamily="-111" charset="-128"/>
        <a:cs typeface="+mn-cs"/>
      </a:defRPr>
    </a:lvl6pPr>
    <a:lvl7pPr marL="2743200" algn="l" defTabSz="914400" rtl="0" eaLnBrk="1" latinLnBrk="0" hangingPunct="1">
      <a:defRPr sz="2400" kern="1200">
        <a:solidFill>
          <a:schemeClr val="tx1"/>
        </a:solidFill>
        <a:latin typeface="Arial" panose="020B0604020202020204" pitchFamily="34" charset="0"/>
        <a:ea typeface="ヒラギノ角ゴ Pro W3" pitchFamily="-111" charset="-128"/>
        <a:cs typeface="+mn-cs"/>
      </a:defRPr>
    </a:lvl7pPr>
    <a:lvl8pPr marL="3200400" algn="l" defTabSz="914400" rtl="0" eaLnBrk="1" latinLnBrk="0" hangingPunct="1">
      <a:defRPr sz="2400" kern="1200">
        <a:solidFill>
          <a:schemeClr val="tx1"/>
        </a:solidFill>
        <a:latin typeface="Arial" panose="020B0604020202020204" pitchFamily="34" charset="0"/>
        <a:ea typeface="ヒラギノ角ゴ Pro W3" pitchFamily="-111" charset="-128"/>
        <a:cs typeface="+mn-cs"/>
      </a:defRPr>
    </a:lvl8pPr>
    <a:lvl9pPr marL="3657600" algn="l" defTabSz="914400" rtl="0" eaLnBrk="1" latinLnBrk="0" hangingPunct="1">
      <a:defRPr sz="2400" kern="1200">
        <a:solidFill>
          <a:schemeClr val="tx1"/>
        </a:solidFill>
        <a:latin typeface="Arial" panose="020B0604020202020204" pitchFamily="34" charset="0"/>
        <a:ea typeface="ヒラギノ角ゴ Pro W3" pitchFamily="-111"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DAA"/>
    <a:srgbClr val="697D8F"/>
    <a:srgbClr val="0D0234"/>
    <a:srgbClr val="040234"/>
    <a:srgbClr val="58585A"/>
    <a:srgbClr val="FF7600"/>
    <a:srgbClr val="D91B5C"/>
    <a:srgbClr val="8721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55" autoAdjust="0"/>
    <p:restoredTop sz="67790" autoAdjust="0"/>
  </p:normalViewPr>
  <p:slideViewPr>
    <p:cSldViewPr>
      <p:cViewPr varScale="1">
        <p:scale>
          <a:sx n="113" d="100"/>
          <a:sy n="113" d="100"/>
        </p:scale>
        <p:origin x="2400" y="176"/>
      </p:cViewPr>
      <p:guideLst>
        <p:guide orient="horz" pos="2160"/>
        <p:guide pos="2880"/>
      </p:guideLst>
    </p:cSldViewPr>
  </p:slideViewPr>
  <p:outlineViewPr>
    <p:cViewPr>
      <p:scale>
        <a:sx n="75" d="100"/>
        <a:sy n="75" d="100"/>
      </p:scale>
      <p:origin x="784" y="16296"/>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159" d="100"/>
          <a:sy n="159" d="100"/>
        </p:scale>
        <p:origin x="-6480" y="-10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ags" Target="tags/tag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defTabSz="931863">
              <a:defRPr sz="1200">
                <a:latin typeface="Georgia" pitchFamily="18" charset="0"/>
                <a:ea typeface="ヒラギノ角ゴ Pro W3"/>
                <a:cs typeface="ヒラギノ角ゴ Pro W3"/>
              </a:defRPr>
            </a:lvl1pPr>
          </a:lstStyle>
          <a:p>
            <a:pPr>
              <a:defRPr/>
            </a:pPr>
            <a:endParaRPr lang="en-US" altLang="en-US"/>
          </a:p>
        </p:txBody>
      </p:sp>
      <p:sp>
        <p:nvSpPr>
          <p:cNvPr id="19459"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defTabSz="931863">
              <a:defRPr sz="1200">
                <a:latin typeface="Georgia" pitchFamily="18" charset="0"/>
                <a:ea typeface="ヒラギノ角ゴ Pro W3"/>
                <a:cs typeface="ヒラギノ角ゴ Pro W3"/>
              </a:defRPr>
            </a:lvl1pPr>
          </a:lstStyle>
          <a:p>
            <a:pPr>
              <a:defRPr/>
            </a:pPr>
            <a:endParaRPr lang="en-US" altLang="en-US"/>
          </a:p>
        </p:txBody>
      </p:sp>
      <p:sp>
        <p:nvSpPr>
          <p:cNvPr id="19460"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defTabSz="931863">
              <a:defRPr sz="1200">
                <a:latin typeface="Georgia" pitchFamily="18" charset="0"/>
                <a:ea typeface="ヒラギノ角ゴ Pro W3"/>
                <a:cs typeface="ヒラギノ角ゴ Pro W3"/>
              </a:defRPr>
            </a:lvl1pPr>
          </a:lstStyle>
          <a:p>
            <a:pPr>
              <a:defRPr/>
            </a:pPr>
            <a:endParaRPr lang="en-US" altLang="en-US"/>
          </a:p>
        </p:txBody>
      </p:sp>
      <p:sp>
        <p:nvSpPr>
          <p:cNvPr id="19461"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defTabSz="931863">
              <a:defRPr sz="1200">
                <a:latin typeface="Georgia" panose="02040502050405020303" pitchFamily="18" charset="0"/>
                <a:ea typeface="ヒラギノ角ゴ Pro W3"/>
                <a:cs typeface="ヒラギノ角ゴ Pro W3"/>
              </a:defRPr>
            </a:lvl1pPr>
          </a:lstStyle>
          <a:p>
            <a:pPr>
              <a:defRPr/>
            </a:pPr>
            <a:fld id="{86818896-D15F-4122-AB82-D6C8391B4B08}" type="slidenum">
              <a:rPr lang="en-US" altLang="en-US"/>
              <a:pPr>
                <a:defRPr/>
              </a:pPr>
              <a:t>‹#›</a:t>
            </a:fld>
            <a:endParaRPr lang="en-US" altLang="en-US"/>
          </a:p>
        </p:txBody>
      </p:sp>
    </p:spTree>
    <p:extLst>
      <p:ext uri="{BB962C8B-B14F-4D97-AF65-F5344CB8AC3E}">
        <p14:creationId xmlns:p14="http://schemas.microsoft.com/office/powerpoint/2010/main" val="35017557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defTabSz="931863">
              <a:defRPr sz="1200">
                <a:latin typeface="Georgia" pitchFamily="18" charset="0"/>
                <a:ea typeface="ヒラギノ角ゴ Pro W3"/>
                <a:cs typeface="ヒラギノ角ゴ Pro W3"/>
              </a:defRPr>
            </a:lvl1pPr>
          </a:lstStyle>
          <a:p>
            <a:pPr>
              <a:defRPr/>
            </a:pPr>
            <a:endParaRPr lang="en-US" altLang="en-US"/>
          </a:p>
        </p:txBody>
      </p:sp>
      <p:sp>
        <p:nvSpPr>
          <p:cNvPr id="3075" name="Rectangle 3"/>
          <p:cNvSpPr>
            <a:spLocks noGrp="1" noChangeArrowheads="1"/>
          </p:cNvSpPr>
          <p:nvPr>
            <p:ph type="dt" idx="1"/>
          </p:nvPr>
        </p:nvSpPr>
        <p:spPr bwMode="auto">
          <a:xfrm>
            <a:off x="3971925"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defTabSz="931863">
              <a:defRPr sz="1200">
                <a:latin typeface="Georgia" pitchFamily="18" charset="0"/>
                <a:ea typeface="ヒラギノ角ゴ Pro W3"/>
                <a:cs typeface="ヒラギノ角ゴ Pro W3"/>
              </a:defRPr>
            </a:lvl1pPr>
          </a:lstStyle>
          <a:p>
            <a:pPr>
              <a:defRPr/>
            </a:pPr>
            <a:endParaRPr lang="en-US" altLang="en-US"/>
          </a:p>
        </p:txBody>
      </p:sp>
      <p:sp>
        <p:nvSpPr>
          <p:cNvPr id="17412"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078"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defTabSz="931863">
              <a:defRPr sz="1200">
                <a:latin typeface="Georgia" pitchFamily="18" charset="0"/>
                <a:ea typeface="ヒラギノ角ゴ Pro W3"/>
                <a:cs typeface="ヒラギノ角ゴ Pro W3"/>
              </a:defRPr>
            </a:lvl1pPr>
          </a:lstStyle>
          <a:p>
            <a:pPr>
              <a:defRPr/>
            </a:pPr>
            <a:endParaRPr lang="en-US" altLang="en-US"/>
          </a:p>
        </p:txBody>
      </p:sp>
      <p:sp>
        <p:nvSpPr>
          <p:cNvPr id="3079"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defTabSz="931863">
              <a:defRPr sz="1200">
                <a:latin typeface="Georgia" panose="02040502050405020303" pitchFamily="18" charset="0"/>
                <a:ea typeface="ヒラギノ角ゴ Pro W3"/>
                <a:cs typeface="ヒラギノ角ゴ Pro W3"/>
              </a:defRPr>
            </a:lvl1pPr>
          </a:lstStyle>
          <a:p>
            <a:pPr>
              <a:defRPr/>
            </a:pPr>
            <a:fld id="{4E1F9D01-C22E-45E9-8C75-4FEEBB5F5ACF}" type="slidenum">
              <a:rPr lang="en-US" altLang="en-US"/>
              <a:pPr>
                <a:defRPr/>
              </a:pPr>
              <a:t>‹#›</a:t>
            </a:fld>
            <a:endParaRPr lang="en-US" altLang="en-US"/>
          </a:p>
        </p:txBody>
      </p:sp>
    </p:spTree>
    <p:extLst>
      <p:ext uri="{BB962C8B-B14F-4D97-AF65-F5344CB8AC3E}">
        <p14:creationId xmlns:p14="http://schemas.microsoft.com/office/powerpoint/2010/main" val="8674015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Georgia"/>
        <a:ea typeface="ヒラギノ角ゴ Pro W3" pitchFamily="-107" charset="-128"/>
        <a:cs typeface="ヒラギノ角ゴ Pro W3" pitchFamily="-107" charset="-128"/>
      </a:defRPr>
    </a:lvl1pPr>
    <a:lvl2pPr marL="457200" algn="l" rtl="0" eaLnBrk="0" fontAlgn="base" hangingPunct="0">
      <a:spcBef>
        <a:spcPct val="30000"/>
      </a:spcBef>
      <a:spcAft>
        <a:spcPct val="0"/>
      </a:spcAft>
      <a:defRPr sz="1200" kern="1200">
        <a:solidFill>
          <a:schemeClr val="tx1"/>
        </a:solidFill>
        <a:latin typeface="Georgia"/>
        <a:ea typeface="ヒラギノ角ゴ Pro W3" pitchFamily="-107" charset="-128"/>
        <a:cs typeface="ヒラギノ角ゴ Pro W3" pitchFamily="-107" charset="-128"/>
      </a:defRPr>
    </a:lvl2pPr>
    <a:lvl3pPr marL="914400" algn="l" rtl="0" eaLnBrk="0" fontAlgn="base" hangingPunct="0">
      <a:spcBef>
        <a:spcPct val="30000"/>
      </a:spcBef>
      <a:spcAft>
        <a:spcPct val="0"/>
      </a:spcAft>
      <a:defRPr sz="1200" kern="1200">
        <a:solidFill>
          <a:schemeClr val="tx1"/>
        </a:solidFill>
        <a:latin typeface="Georgia"/>
        <a:ea typeface="ヒラギノ角ゴ Pro W3" pitchFamily="-107" charset="-128"/>
        <a:cs typeface="ヒラギノ角ゴ Pro W3" pitchFamily="-107" charset="-128"/>
      </a:defRPr>
    </a:lvl3pPr>
    <a:lvl4pPr marL="1371600" algn="l" rtl="0" eaLnBrk="0" fontAlgn="base" hangingPunct="0">
      <a:spcBef>
        <a:spcPct val="30000"/>
      </a:spcBef>
      <a:spcAft>
        <a:spcPct val="0"/>
      </a:spcAft>
      <a:defRPr sz="1200" kern="1200">
        <a:solidFill>
          <a:schemeClr val="tx1"/>
        </a:solidFill>
        <a:latin typeface="Georgia"/>
        <a:ea typeface="ヒラギノ角ゴ Pro W3" pitchFamily="-107" charset="-128"/>
        <a:cs typeface="ヒラギノ角ゴ Pro W3" pitchFamily="-107" charset="-128"/>
      </a:defRPr>
    </a:lvl4pPr>
    <a:lvl5pPr marL="1828800" algn="l" rtl="0" eaLnBrk="0" fontAlgn="base" hangingPunct="0">
      <a:spcBef>
        <a:spcPct val="30000"/>
      </a:spcBef>
      <a:spcAft>
        <a:spcPct val="0"/>
      </a:spcAft>
      <a:defRPr sz="1200" kern="1200">
        <a:solidFill>
          <a:schemeClr val="tx1"/>
        </a:solidFill>
        <a:latin typeface="Georgia"/>
        <a:ea typeface="ヒラギノ角ゴ Pro W3" pitchFamily="-107" charset="-128"/>
        <a:cs typeface="ヒラギノ角ゴ Pro W3" pitchFamily="-107"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Georgia" panose="02040502050405020303" pitchFamily="18" charset="0"/>
                <a:ea typeface="ヒラギノ角ゴ Pro W3" pitchFamily="-111" charset="-128"/>
              </a:defRPr>
            </a:lvl1pPr>
            <a:lvl2pPr marL="37931725" indent="-37474525" defTabSz="931863">
              <a:spcBef>
                <a:spcPct val="30000"/>
              </a:spcBef>
              <a:defRPr sz="1200">
                <a:solidFill>
                  <a:schemeClr val="tx1"/>
                </a:solidFill>
                <a:latin typeface="Georgia" panose="02040502050405020303" pitchFamily="18" charset="0"/>
                <a:ea typeface="ヒラギノ角ゴ Pro W3" pitchFamily="-111" charset="-128"/>
              </a:defRPr>
            </a:lvl2pPr>
            <a:lvl3pPr marL="1143000" indent="-228600" defTabSz="931863">
              <a:spcBef>
                <a:spcPct val="30000"/>
              </a:spcBef>
              <a:defRPr sz="1200">
                <a:solidFill>
                  <a:schemeClr val="tx1"/>
                </a:solidFill>
                <a:latin typeface="Georgia" panose="02040502050405020303" pitchFamily="18" charset="0"/>
                <a:ea typeface="ヒラギノ角ゴ Pro W3" pitchFamily="-111" charset="-128"/>
              </a:defRPr>
            </a:lvl3pPr>
            <a:lvl4pPr marL="1600200" indent="-228600" defTabSz="931863">
              <a:spcBef>
                <a:spcPct val="30000"/>
              </a:spcBef>
              <a:defRPr sz="1200">
                <a:solidFill>
                  <a:schemeClr val="tx1"/>
                </a:solidFill>
                <a:latin typeface="Georgia" panose="02040502050405020303" pitchFamily="18" charset="0"/>
                <a:ea typeface="ヒラギノ角ゴ Pro W3" pitchFamily="-111" charset="-128"/>
              </a:defRPr>
            </a:lvl4pPr>
            <a:lvl5pPr marL="2057400" indent="-228600" defTabSz="931863">
              <a:spcBef>
                <a:spcPct val="30000"/>
              </a:spcBef>
              <a:defRPr sz="1200">
                <a:solidFill>
                  <a:schemeClr val="tx1"/>
                </a:solidFill>
                <a:latin typeface="Georgia" panose="02040502050405020303" pitchFamily="18" charset="0"/>
                <a:ea typeface="ヒラギノ角ゴ Pro W3" pitchFamily="-111" charset="-128"/>
              </a:defRPr>
            </a:lvl5pPr>
            <a:lvl6pPr marL="2514600" indent="-228600" defTabSz="931863" eaLnBrk="0" fontAlgn="base" hangingPunct="0">
              <a:spcBef>
                <a:spcPct val="30000"/>
              </a:spcBef>
              <a:spcAft>
                <a:spcPct val="0"/>
              </a:spcAft>
              <a:defRPr sz="1200">
                <a:solidFill>
                  <a:schemeClr val="tx1"/>
                </a:solidFill>
                <a:latin typeface="Georgia" panose="02040502050405020303" pitchFamily="18" charset="0"/>
                <a:ea typeface="ヒラギノ角ゴ Pro W3" pitchFamily="-111" charset="-128"/>
              </a:defRPr>
            </a:lvl6pPr>
            <a:lvl7pPr marL="2971800" indent="-228600" defTabSz="931863" eaLnBrk="0" fontAlgn="base" hangingPunct="0">
              <a:spcBef>
                <a:spcPct val="30000"/>
              </a:spcBef>
              <a:spcAft>
                <a:spcPct val="0"/>
              </a:spcAft>
              <a:defRPr sz="1200">
                <a:solidFill>
                  <a:schemeClr val="tx1"/>
                </a:solidFill>
                <a:latin typeface="Georgia" panose="02040502050405020303" pitchFamily="18" charset="0"/>
                <a:ea typeface="ヒラギノ角ゴ Pro W3" pitchFamily="-111" charset="-128"/>
              </a:defRPr>
            </a:lvl7pPr>
            <a:lvl8pPr marL="3429000" indent="-228600" defTabSz="931863" eaLnBrk="0" fontAlgn="base" hangingPunct="0">
              <a:spcBef>
                <a:spcPct val="30000"/>
              </a:spcBef>
              <a:spcAft>
                <a:spcPct val="0"/>
              </a:spcAft>
              <a:defRPr sz="1200">
                <a:solidFill>
                  <a:schemeClr val="tx1"/>
                </a:solidFill>
                <a:latin typeface="Georgia" panose="02040502050405020303" pitchFamily="18" charset="0"/>
                <a:ea typeface="ヒラギノ角ゴ Pro W3" pitchFamily="-111" charset="-128"/>
              </a:defRPr>
            </a:lvl8pPr>
            <a:lvl9pPr marL="3886200" indent="-228600" defTabSz="931863" eaLnBrk="0" fontAlgn="base" hangingPunct="0">
              <a:spcBef>
                <a:spcPct val="30000"/>
              </a:spcBef>
              <a:spcAft>
                <a:spcPct val="0"/>
              </a:spcAft>
              <a:defRPr sz="1200">
                <a:solidFill>
                  <a:schemeClr val="tx1"/>
                </a:solidFill>
                <a:latin typeface="Georgia" panose="02040502050405020303" pitchFamily="18" charset="0"/>
                <a:ea typeface="ヒラギノ角ゴ Pro W3" pitchFamily="-111" charset="-128"/>
              </a:defRPr>
            </a:lvl9pPr>
          </a:lstStyle>
          <a:p>
            <a:pPr>
              <a:spcBef>
                <a:spcPct val="0"/>
              </a:spcBef>
            </a:pPr>
            <a:fld id="{BEAC3A93-11FF-420A-AD31-8B76AFBDB6FD}" type="slidenum">
              <a:rPr lang="en-US" altLang="en-US" smtClean="0"/>
              <a:pPr>
                <a:spcBef>
                  <a:spcPct val="0"/>
                </a:spcBef>
              </a:pPr>
              <a:t>1</a:t>
            </a:fld>
            <a:endParaRPr lang="en-US" altLang="en-US"/>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z="1000">
                <a:solidFill>
                  <a:srgbClr val="00B0F0"/>
                </a:solidFill>
                <a:latin typeface="MS PGothic" panose="020B0600070205080204" pitchFamily="34" charset="-128"/>
                <a:ea typeface="MS PGothic" panose="020B0600070205080204" pitchFamily="34" charset="-128"/>
              </a:rPr>
              <a:t>先ほどの映像と重複する内容もありますが、今一度ロータリー平和センターとフェローシップの申請に関する基本的な情報をお伝えします。</a:t>
            </a:r>
            <a:endParaRPr lang="en-US" altLang="ja-JP" sz="1000" dirty="0">
              <a:solidFill>
                <a:srgbClr val="00B0F0"/>
              </a:solidFill>
              <a:latin typeface="MS PGothic" panose="020B0600070205080204" pitchFamily="34" charset="-128"/>
              <a:ea typeface="MS PGothic" panose="020B0600070205080204" pitchFamily="34" charset="-128"/>
            </a:endParaRPr>
          </a:p>
          <a:p>
            <a:pPr eaLnBrk="1" hangingPunct="1"/>
            <a:r>
              <a:rPr lang="ja-JP" altLang="en-US" sz="1000">
                <a:solidFill>
                  <a:srgbClr val="00B0F0"/>
                </a:solidFill>
                <a:latin typeface="MS PGothic" panose="020B0600070205080204" pitchFamily="34" charset="-128"/>
                <a:ea typeface="MS PGothic" panose="020B0600070205080204" pitchFamily="34" charset="-128"/>
              </a:rPr>
              <a:t>「世界平和の構築」は「ポリオプラス」と並ぶ、国際ロータリーの最優先項目と定められております。</a:t>
            </a:r>
            <a:endParaRPr lang="en-US" altLang="en-US" sz="1000" dirty="0">
              <a:latin typeface="MS PGothic" panose="020B0600070205080204" pitchFamily="34" charset="-128"/>
              <a:ea typeface="MS PGothic"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ホストエリアの仕事は、</a:t>
            </a:r>
            <a:r>
              <a:rPr lang="ja-JP" altLang="en-US" sz="1200" kern="1200">
                <a:solidFill>
                  <a:schemeClr val="tx1"/>
                </a:solidFill>
                <a:effectLst/>
                <a:latin typeface="Georgia"/>
                <a:ea typeface="ヒラギノ角ゴ Pro W3" pitchFamily="-107" charset="-128"/>
                <a:cs typeface="ヒラギノ角ゴ Pro W3" pitchFamily="-107" charset="-128"/>
              </a:rPr>
              <a:t>来日したフェローと、カウンセラーをお願いするロータリアンへののオリエンテーション開催に始まり、フェローの住居手配、生活の困りごと対応などです。</a:t>
            </a:r>
            <a:endParaRPr lang="en-US" altLang="ja-JP" sz="1200" kern="1200" dirty="0">
              <a:solidFill>
                <a:schemeClr val="tx1"/>
              </a:solidFill>
              <a:effectLst/>
              <a:latin typeface="Georgia"/>
              <a:ea typeface="ヒラギノ角ゴ Pro W3" pitchFamily="-107" charset="-128"/>
              <a:cs typeface="ヒラギノ角ゴ Pro W3" pitchFamily="-107" charset="-128"/>
            </a:endParaRPr>
          </a:p>
          <a:p>
            <a:r>
              <a:rPr kumimoji="1" lang="ja-JP" altLang="en-US"/>
              <a:t>毎年の行事として最大のものは、</a:t>
            </a:r>
            <a:r>
              <a:rPr lang="ja-JP" altLang="ja-JP" sz="1200" kern="1200">
                <a:solidFill>
                  <a:schemeClr val="tx1"/>
                </a:solidFill>
                <a:effectLst/>
                <a:latin typeface="Georgia"/>
                <a:ea typeface="ヒラギノ角ゴ Pro W3" pitchFamily="-107" charset="-128"/>
                <a:cs typeface="ヒラギノ角ゴ Pro W3" pitchFamily="-107" charset="-128"/>
              </a:rPr>
              <a:t>核被爆国ならではのプログラムである広島研修旅行</a:t>
            </a:r>
            <a:r>
              <a:rPr lang="ja-JP" altLang="en-US" sz="1200" kern="1200">
                <a:solidFill>
                  <a:schemeClr val="tx1"/>
                </a:solidFill>
                <a:effectLst/>
                <a:latin typeface="Georgia"/>
                <a:ea typeface="ヒラギノ角ゴ Pro W3" pitchFamily="-107" charset="-128"/>
                <a:cs typeface="ヒラギノ角ゴ Pro W3" pitchFamily="-107" charset="-128"/>
              </a:rPr>
              <a:t>であります。</a:t>
            </a:r>
            <a:endParaRPr lang="en-US" altLang="ja-JP" sz="1200" kern="1200" dirty="0">
              <a:solidFill>
                <a:schemeClr val="tx1"/>
              </a:solidFill>
              <a:effectLst/>
              <a:latin typeface="Georgia"/>
              <a:ea typeface="ヒラギノ角ゴ Pro W3" pitchFamily="-107" charset="-128"/>
              <a:cs typeface="ヒラギノ角ゴ Pro W3" pitchFamily="-107" charset="-128"/>
            </a:endParaRPr>
          </a:p>
          <a:p>
            <a:r>
              <a:rPr lang="ja-JP" altLang="en-US" sz="1200" kern="1200">
                <a:solidFill>
                  <a:schemeClr val="tx1"/>
                </a:solidFill>
                <a:effectLst/>
                <a:latin typeface="Georgia"/>
                <a:ea typeface="ヒラギノ角ゴ Pro W3" pitchFamily="-107" charset="-128"/>
                <a:cs typeface="ヒラギノ角ゴ Pro W3" pitchFamily="-107" charset="-128"/>
              </a:rPr>
              <a:t>その他、各地区持ち回りで日本文化を知るレクリエーション的な交流会を開催しております。</a:t>
            </a:r>
            <a:endParaRPr lang="en-US" altLang="ja-JP" sz="1200" kern="1200" dirty="0">
              <a:solidFill>
                <a:schemeClr val="tx1"/>
              </a:solidFill>
              <a:effectLst/>
              <a:latin typeface="Georgia"/>
              <a:ea typeface="ヒラギノ角ゴ Pro W3" pitchFamily="-107" charset="-128"/>
              <a:cs typeface="ヒラギノ角ゴ Pro W3" pitchFamily="-107" charset="-128"/>
            </a:endParaRPr>
          </a:p>
          <a:p>
            <a:r>
              <a:rPr kumimoji="1" lang="ja-JP" altLang="en-US"/>
              <a:t>毎年</a:t>
            </a:r>
            <a:r>
              <a:rPr kumimoji="1" lang="en-US" altLang="ja-JP" dirty="0"/>
              <a:t>6</a:t>
            </a:r>
            <a:r>
              <a:rPr kumimoji="1" lang="ja-JP" altLang="en-US"/>
              <a:t>月にフェローの研究発表を兼ねた年次セミナーと、卒業祝賀会が開催されます。</a:t>
            </a:r>
          </a:p>
        </p:txBody>
      </p:sp>
      <p:sp>
        <p:nvSpPr>
          <p:cNvPr id="4" name="スライド番号プレースホルダー 3"/>
          <p:cNvSpPr>
            <a:spLocks noGrp="1"/>
          </p:cNvSpPr>
          <p:nvPr>
            <p:ph type="sldNum" sz="quarter" idx="5"/>
          </p:nvPr>
        </p:nvSpPr>
        <p:spPr/>
        <p:txBody>
          <a:bodyPr/>
          <a:lstStyle/>
          <a:p>
            <a:pPr>
              <a:defRPr/>
            </a:pPr>
            <a:fld id="{4E1F9D01-C22E-45E9-8C75-4FEEBB5F5ACF}" type="slidenum">
              <a:rPr lang="en-US" altLang="en-US" smtClean="0"/>
              <a:pPr>
                <a:defRPr/>
              </a:pPr>
              <a:t>10</a:t>
            </a:fld>
            <a:endParaRPr lang="en-US" altLang="en-US"/>
          </a:p>
        </p:txBody>
      </p:sp>
    </p:spTree>
    <p:extLst>
      <p:ext uri="{BB962C8B-B14F-4D97-AF65-F5344CB8AC3E}">
        <p14:creationId xmlns:p14="http://schemas.microsoft.com/office/powerpoint/2010/main" val="2814450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a:t>毎年</a:t>
            </a:r>
            <a:r>
              <a:rPr kumimoji="1" lang="en-US" altLang="ja-JP" dirty="0"/>
              <a:t>6</a:t>
            </a:r>
            <a:r>
              <a:rPr kumimoji="1" lang="ja-JP" altLang="en-US"/>
              <a:t>月にフェローの研究発表を兼ねた年次セミナーと、卒業祝賀会が開催されます。</a:t>
            </a:r>
          </a:p>
          <a:p>
            <a:endParaRPr kumimoji="1" lang="ja-JP" altLang="en-US"/>
          </a:p>
        </p:txBody>
      </p:sp>
      <p:sp>
        <p:nvSpPr>
          <p:cNvPr id="4" name="スライド番号プレースホルダー 3"/>
          <p:cNvSpPr>
            <a:spLocks noGrp="1"/>
          </p:cNvSpPr>
          <p:nvPr>
            <p:ph type="sldNum" sz="quarter" idx="5"/>
          </p:nvPr>
        </p:nvSpPr>
        <p:spPr/>
        <p:txBody>
          <a:bodyPr/>
          <a:lstStyle/>
          <a:p>
            <a:pPr>
              <a:defRPr/>
            </a:pPr>
            <a:fld id="{4E1F9D01-C22E-45E9-8C75-4FEEBB5F5ACF}" type="slidenum">
              <a:rPr lang="en-US" altLang="en-US" smtClean="0"/>
              <a:pPr>
                <a:defRPr/>
              </a:pPr>
              <a:t>11</a:t>
            </a:fld>
            <a:endParaRPr lang="en-US" altLang="en-US"/>
          </a:p>
        </p:txBody>
      </p:sp>
    </p:spTree>
    <p:extLst>
      <p:ext uri="{BB962C8B-B14F-4D97-AF65-F5344CB8AC3E}">
        <p14:creationId xmlns:p14="http://schemas.microsoft.com/office/powerpoint/2010/main" val="3376920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それでは、現在当地区で受け持っているフェローと、そのカウンセラーさんを御紹介します。昨年</a:t>
            </a:r>
            <a:r>
              <a:rPr kumimoji="1" lang="en-US" altLang="ja-JP" dirty="0"/>
              <a:t>9</a:t>
            </a:r>
            <a:r>
              <a:rPr kumimoji="1" lang="ja-JP" altLang="en-US"/>
              <a:t>月に入学したイギリスのアビゲイルさん。育児をしながらの受講です。</a:t>
            </a:r>
            <a:endParaRPr kumimoji="1" lang="en-US" altLang="ja-JP" dirty="0"/>
          </a:p>
          <a:p>
            <a:r>
              <a:rPr kumimoji="1" lang="en-US" altLang="ja-JP" dirty="0"/>
              <a:t>1</a:t>
            </a:r>
            <a:r>
              <a:rPr kumimoji="1" lang="ja-JP" altLang="en-US"/>
              <a:t>年目の成績は、なんとオールＡとの事です。</a:t>
            </a:r>
          </a:p>
        </p:txBody>
      </p:sp>
      <p:sp>
        <p:nvSpPr>
          <p:cNvPr id="4" name="スライド番号プレースホルダー 3"/>
          <p:cNvSpPr>
            <a:spLocks noGrp="1"/>
          </p:cNvSpPr>
          <p:nvPr>
            <p:ph type="sldNum" sz="quarter" idx="5"/>
          </p:nvPr>
        </p:nvSpPr>
        <p:spPr/>
        <p:txBody>
          <a:bodyPr/>
          <a:lstStyle/>
          <a:p>
            <a:pPr>
              <a:defRPr/>
            </a:pPr>
            <a:fld id="{4E1F9D01-C22E-45E9-8C75-4FEEBB5F5ACF}" type="slidenum">
              <a:rPr lang="en-US" altLang="en-US" smtClean="0"/>
              <a:pPr>
                <a:defRPr/>
              </a:pPr>
              <a:t>13</a:t>
            </a:fld>
            <a:endParaRPr lang="en-US" altLang="en-US"/>
          </a:p>
        </p:txBody>
      </p:sp>
    </p:spTree>
    <p:extLst>
      <p:ext uri="{BB962C8B-B14F-4D97-AF65-F5344CB8AC3E}">
        <p14:creationId xmlns:p14="http://schemas.microsoft.com/office/powerpoint/2010/main" val="1037298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同じく第</a:t>
            </a:r>
            <a:r>
              <a:rPr kumimoji="1" lang="en-US" altLang="ja-JP" dirty="0"/>
              <a:t>18</a:t>
            </a:r>
            <a:r>
              <a:rPr kumimoji="1" lang="ja-JP" altLang="en-US"/>
              <a:t>期生、コロンビアのエルキンさん。　現在母国コロンビアで実地研修中です。</a:t>
            </a:r>
          </a:p>
        </p:txBody>
      </p:sp>
      <p:sp>
        <p:nvSpPr>
          <p:cNvPr id="4" name="スライド番号プレースホルダー 3"/>
          <p:cNvSpPr>
            <a:spLocks noGrp="1"/>
          </p:cNvSpPr>
          <p:nvPr>
            <p:ph type="sldNum" sz="quarter" idx="5"/>
          </p:nvPr>
        </p:nvSpPr>
        <p:spPr/>
        <p:txBody>
          <a:bodyPr/>
          <a:lstStyle/>
          <a:p>
            <a:pPr>
              <a:defRPr/>
            </a:pPr>
            <a:fld id="{4E1F9D01-C22E-45E9-8C75-4FEEBB5F5ACF}" type="slidenum">
              <a:rPr lang="en-US" altLang="en-US" smtClean="0"/>
              <a:pPr>
                <a:defRPr/>
              </a:pPr>
              <a:t>14</a:t>
            </a:fld>
            <a:endParaRPr lang="en-US" altLang="en-US"/>
          </a:p>
        </p:txBody>
      </p:sp>
    </p:spTree>
    <p:extLst>
      <p:ext uri="{BB962C8B-B14F-4D97-AF65-F5344CB8AC3E}">
        <p14:creationId xmlns:p14="http://schemas.microsoft.com/office/powerpoint/2010/main" val="3514795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幅広い年齢・経歴の方がいるのも平和フェローの特徴で、</a:t>
            </a:r>
            <a:r>
              <a:rPr kumimoji="1" lang="en-US" altLang="ja-JP" dirty="0"/>
              <a:t>19</a:t>
            </a:r>
            <a:r>
              <a:rPr kumimoji="1" lang="ja-JP" altLang="en-US"/>
              <a:t>期生のオリヴィアさんは現在も南スーダンで平和維持活動に従事されている方とのことです。</a:t>
            </a:r>
            <a:endParaRPr kumimoji="1" lang="en-US" altLang="ja-JP" dirty="0"/>
          </a:p>
          <a:p>
            <a:r>
              <a:rPr kumimoji="1" lang="ja-JP" altLang="en-US"/>
              <a:t>残念ながら</a:t>
            </a:r>
            <a:r>
              <a:rPr kumimoji="1" lang="en-US" altLang="ja-JP" dirty="0"/>
              <a:t>19</a:t>
            </a:r>
            <a:r>
              <a:rPr kumimoji="1" lang="ja-JP" altLang="en-US"/>
              <a:t>期生はコロナ渦により</a:t>
            </a:r>
            <a:r>
              <a:rPr kumimoji="1" lang="en-US" altLang="ja-JP" dirty="0"/>
              <a:t>1</a:t>
            </a:r>
            <a:r>
              <a:rPr kumimoji="1" lang="ja-JP" altLang="en-US"/>
              <a:t>名しか来日できていません。現在皆さんオンラインで受講されています。</a:t>
            </a:r>
            <a:endParaRPr kumimoji="1" lang="en-US" altLang="ja-JP" dirty="0"/>
          </a:p>
          <a:p>
            <a:endParaRPr kumimoji="1" lang="en-US" altLang="ja-JP" dirty="0"/>
          </a:p>
          <a:p>
            <a:r>
              <a:rPr kumimoji="1" lang="ja-JP" altLang="en-US"/>
              <a:t>フェローの中には紛争当事国の方もいます。実際、目の前で親類が反政府ゲリラに殺害されたというような経験を持つ方もいて、</a:t>
            </a:r>
            <a:endParaRPr kumimoji="1" lang="en-US" altLang="ja-JP" dirty="0"/>
          </a:p>
          <a:p>
            <a:r>
              <a:rPr kumimoji="1" lang="ja-JP" altLang="en-US"/>
              <a:t>そういう方の「自国をなんとかしたい」という意気込み・想いは並々ならぬものを感じました。</a:t>
            </a:r>
            <a:endParaRPr kumimoji="1" lang="en-US" altLang="ja-JP" dirty="0"/>
          </a:p>
        </p:txBody>
      </p:sp>
      <p:sp>
        <p:nvSpPr>
          <p:cNvPr id="4" name="スライド番号プレースホルダー 3"/>
          <p:cNvSpPr>
            <a:spLocks noGrp="1"/>
          </p:cNvSpPr>
          <p:nvPr>
            <p:ph type="sldNum" sz="quarter" idx="10"/>
          </p:nvPr>
        </p:nvSpPr>
        <p:spPr/>
        <p:txBody>
          <a:bodyPr/>
          <a:lstStyle/>
          <a:p>
            <a:fld id="{FBEF18C5-6C1D-4B72-BB4A-2E0FD0438EFD}" type="slidenum">
              <a:rPr kumimoji="1" lang="ja-JP" altLang="en-US" smtClean="0"/>
              <a:t>16</a:t>
            </a:fld>
            <a:endParaRPr kumimoji="1" lang="ja-JP" altLang="en-US"/>
          </a:p>
        </p:txBody>
      </p:sp>
    </p:spTree>
    <p:extLst>
      <p:ext uri="{BB962C8B-B14F-4D97-AF65-F5344CB8AC3E}">
        <p14:creationId xmlns:p14="http://schemas.microsoft.com/office/powerpoint/2010/main" val="1266767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ja" sz="1200" b="0" i="0" u="none" baseline="0" dirty="0">
                <a:latin typeface="MS PMincho" panose="02040502050405020303" pitchFamily="18" charset="0"/>
                <a:ea typeface="MS PMincho" pitchFamily="-111" charset="-128"/>
              </a:rPr>
              <a:t>申請手続きでは、地元のロータリー地区と協力する必要があります。  </a:t>
            </a:r>
          </a:p>
          <a:p>
            <a:endParaRPr lang="ja" altLang="en-US" sz="1200" dirty="0">
              <a:latin typeface="MS PMincho" panose="02040502050405020303" pitchFamily="18" charset="0"/>
              <a:ea typeface="MS PMincho" pitchFamily="-111" charset="-128"/>
            </a:endParaRPr>
          </a:p>
          <a:p>
            <a:pPr marL="171450" indent="-171450" algn="l" rtl="0">
              <a:buFont typeface="Arial" panose="020B0604020202020204" pitchFamily="34" charset="0"/>
              <a:buChar char="•"/>
            </a:pPr>
            <a:r>
              <a:rPr lang="ja" sz="1200" b="0" i="0" u="none" baseline="0" dirty="0">
                <a:latin typeface="MS PMincho" panose="02040502050405020303" pitchFamily="18" charset="0"/>
                <a:ea typeface="MS PMincho" pitchFamily="-111" charset="-128"/>
              </a:rPr>
              <a:t>オンライン申請は2月から利用できます。  </a:t>
            </a:r>
          </a:p>
          <a:p>
            <a:pPr marL="171450" indent="-171450" algn="l" rtl="0">
              <a:buFont typeface="Arial" panose="020B0604020202020204" pitchFamily="34" charset="0"/>
              <a:buChar char="•"/>
            </a:pPr>
            <a:r>
              <a:rPr lang="ja" sz="1200" b="0" i="0" u="none" baseline="0" dirty="0">
                <a:latin typeface="MS PMincho" panose="02040502050405020303" pitchFamily="18" charset="0"/>
                <a:ea typeface="MS PMincho" pitchFamily="-111" charset="-128"/>
              </a:rPr>
              <a:t>申請手続ではロータリー地区による面接と推薦が必要となるため、地区と連絡を取る必要があります。</a:t>
            </a:r>
          </a:p>
          <a:p>
            <a:pPr marL="171450" indent="-171450" algn="l" rtl="0">
              <a:buFont typeface="Arial" panose="020B0604020202020204" pitchFamily="34" charset="0"/>
              <a:buChar char="•"/>
            </a:pPr>
            <a:r>
              <a:rPr lang="ja" sz="1200" b="0" i="0" u="none" baseline="0" dirty="0">
                <a:latin typeface="MS PMincho" panose="02040502050405020303" pitchFamily="18" charset="0"/>
                <a:ea typeface="MS PMincho" pitchFamily="-111" charset="-128"/>
              </a:rPr>
              <a:t>候補者は、地元のクラブと積極的に連絡を取り、地元や海外におけるロータリーの活動について認識を深めることが奨励されます。 </a:t>
            </a:r>
          </a:p>
          <a:p>
            <a:pPr marL="171450" indent="-171450" algn="l" rtl="0">
              <a:buFont typeface="Arial" panose="020B0604020202020204" pitchFamily="34" charset="0"/>
              <a:buChar char="•"/>
            </a:pPr>
            <a:r>
              <a:rPr lang="ja" sz="1200" b="0" i="0" u="none" baseline="0" dirty="0">
                <a:latin typeface="MS PMincho" panose="02040502050405020303" pitchFamily="18" charset="0"/>
                <a:ea typeface="MS PMincho" pitchFamily="-111" charset="-128"/>
              </a:rPr>
              <a:t>オンライン申請書は、5月31日までに地区に提出します。地区による推薦を得た後に、7月1日までに地区からロータリー財団に申請書を提出します。 </a:t>
            </a:r>
          </a:p>
          <a:p>
            <a:pPr marL="171450" indent="-171450" algn="l" rtl="0">
              <a:buFont typeface="Arial" panose="020B0604020202020204" pitchFamily="34" charset="0"/>
              <a:buChar char="•"/>
            </a:pPr>
            <a:r>
              <a:rPr lang="ja" sz="1200" b="0" i="0" u="none" baseline="0" dirty="0">
                <a:latin typeface="MS PMincho" panose="02040502050405020303" pitchFamily="18" charset="0"/>
                <a:ea typeface="MS PMincho" pitchFamily="-111" charset="-128"/>
              </a:rPr>
              <a:t>7月から10月にかけて、ロータリアンと提携大学の代表者からなる平和センター委員会による選考が行われます。</a:t>
            </a:r>
          </a:p>
          <a:p>
            <a:pPr marL="171450" indent="-171450" algn="l" rtl="0">
              <a:buFont typeface="Arial" panose="020B0604020202020204" pitchFamily="34" charset="0"/>
              <a:buChar char="•"/>
            </a:pPr>
            <a:r>
              <a:rPr lang="ja" sz="1200" b="0" i="0" u="none" baseline="0" dirty="0">
                <a:latin typeface="MS PMincho" panose="02040502050405020303" pitchFamily="18" charset="0"/>
                <a:ea typeface="MS PMincho" pitchFamily="-111" charset="-128"/>
              </a:rPr>
              <a:t>結果は11月に申請者に通知されます。修士号プログラムのフェローとして選ばれたら、各大学への入学申請を行います。 </a:t>
            </a:r>
            <a:endParaRPr lang="en-US" altLang="ja" sz="1200" b="0" i="0" u="none" baseline="0" dirty="0">
              <a:latin typeface="MS PMincho" panose="02040502050405020303" pitchFamily="18" charset="0"/>
              <a:ea typeface="MS PMincho" pitchFamily="-111" charset="-128"/>
            </a:endParaRPr>
          </a:p>
          <a:p>
            <a:pPr marL="171450" indent="-171450" algn="l" rtl="0">
              <a:buFont typeface="Arial" panose="020B0604020202020204" pitchFamily="34" charset="0"/>
              <a:buChar char="•"/>
            </a:pPr>
            <a:endParaRPr lang="en-US" altLang="ja-JP" sz="1200" b="0" i="0" u="none" baseline="0" dirty="0">
              <a:solidFill>
                <a:schemeClr val="accent5"/>
              </a:solidFill>
              <a:latin typeface="MS PMincho" panose="02040502050405020303" pitchFamily="18" charset="0"/>
              <a:ea typeface="MS PMincho" pitchFamily="-111" charset="-128"/>
            </a:endParaRPr>
          </a:p>
          <a:p>
            <a:pPr marL="171450" indent="-171450" algn="l" rtl="0">
              <a:buFont typeface="Arial" panose="020B0604020202020204" pitchFamily="34" charset="0"/>
              <a:buChar char="•"/>
            </a:pPr>
            <a:r>
              <a:rPr lang="ja-JP" altLang="en-US" sz="1200" b="0" i="0" u="none" baseline="0">
                <a:solidFill>
                  <a:schemeClr val="accent5"/>
                </a:solidFill>
                <a:latin typeface="MS PMincho" panose="02040502050405020303" pitchFamily="18" charset="0"/>
                <a:ea typeface="MS PMincho" pitchFamily="-111" charset="-128"/>
              </a:rPr>
              <a:t>先ほどのビデオでもありましたが、日本人での平和フェローとなった方は、現在までに</a:t>
            </a:r>
            <a:r>
              <a:rPr lang="en-US" altLang="ja-JP" sz="1200" b="0" i="0" u="none" baseline="0" dirty="0">
                <a:solidFill>
                  <a:schemeClr val="accent5"/>
                </a:solidFill>
                <a:latin typeface="MS PMincho" panose="02040502050405020303" pitchFamily="18" charset="0"/>
                <a:ea typeface="MS PMincho" pitchFamily="-111" charset="-128"/>
              </a:rPr>
              <a:t>33</a:t>
            </a:r>
            <a:r>
              <a:rPr lang="ja-JP" altLang="en-US" sz="1200" b="0" i="0" u="none" baseline="0">
                <a:solidFill>
                  <a:schemeClr val="accent5"/>
                </a:solidFill>
                <a:latin typeface="MS PMincho" panose="02040502050405020303" pitchFamily="18" charset="0"/>
                <a:ea typeface="MS PMincho" pitchFamily="-111" charset="-128"/>
              </a:rPr>
              <a:t>名、全体の</a:t>
            </a:r>
            <a:r>
              <a:rPr lang="en-US" altLang="ja-JP" sz="1200" b="0" i="0" u="none" baseline="0" dirty="0">
                <a:solidFill>
                  <a:schemeClr val="accent5"/>
                </a:solidFill>
                <a:latin typeface="MS PMincho" panose="02040502050405020303" pitchFamily="18" charset="0"/>
                <a:ea typeface="MS PMincho" pitchFamily="-111" charset="-128"/>
              </a:rPr>
              <a:t>3</a:t>
            </a:r>
            <a:r>
              <a:rPr lang="ja-JP" altLang="en-US" sz="1200" b="0" i="0" u="none" baseline="0">
                <a:solidFill>
                  <a:schemeClr val="accent5"/>
                </a:solidFill>
                <a:latin typeface="MS PMincho" panose="02040502050405020303" pitchFamily="18" charset="0"/>
                <a:ea typeface="MS PMincho" pitchFamily="-111" charset="-128"/>
              </a:rPr>
              <a:t>％に留まっています。　</a:t>
            </a:r>
            <a:endParaRPr lang="en-US" altLang="ja-JP" sz="1200" b="0" i="0" u="none" baseline="0" dirty="0">
              <a:solidFill>
                <a:schemeClr val="accent5"/>
              </a:solidFill>
              <a:latin typeface="MS PMincho" panose="02040502050405020303" pitchFamily="18" charset="0"/>
              <a:ea typeface="MS PMincho" pitchFamily="-111" charset="-128"/>
            </a:endParaRPr>
          </a:p>
          <a:p>
            <a:pPr marL="171450" indent="-171450" algn="l" rtl="0">
              <a:buFont typeface="Arial" panose="020B0604020202020204" pitchFamily="34" charset="0"/>
              <a:buChar char="•"/>
            </a:pPr>
            <a:r>
              <a:rPr lang="ja-JP" altLang="en-US" sz="1200" b="0" i="0" u="none" baseline="0">
                <a:solidFill>
                  <a:schemeClr val="accent5"/>
                </a:solidFill>
                <a:latin typeface="MS PMincho" panose="02040502050405020303" pitchFamily="18" charset="0"/>
                <a:ea typeface="MS PMincho" pitchFamily="-111" charset="-128"/>
              </a:rPr>
              <a:t>毎年日本から</a:t>
            </a:r>
            <a:r>
              <a:rPr lang="en-US" altLang="ja-JP" sz="1200" b="0" i="0" u="none" baseline="0" dirty="0">
                <a:solidFill>
                  <a:schemeClr val="accent5"/>
                </a:solidFill>
                <a:latin typeface="MS PMincho" panose="02040502050405020303" pitchFamily="18" charset="0"/>
                <a:ea typeface="MS PMincho" pitchFamily="-111" charset="-128"/>
              </a:rPr>
              <a:t>10</a:t>
            </a:r>
            <a:r>
              <a:rPr lang="ja-JP" altLang="en-US" sz="1200" b="0" i="0" u="none" baseline="0">
                <a:solidFill>
                  <a:schemeClr val="accent5"/>
                </a:solidFill>
                <a:latin typeface="MS PMincho" panose="02040502050405020303" pitchFamily="18" charset="0"/>
                <a:ea typeface="MS PMincho" pitchFamily="-111" charset="-128"/>
              </a:rPr>
              <a:t>名の応募者を出そうという目標があります。皆様の周辺に適切と思われる方がいらっしゃいましたら、ぜひ御紹介頂ければと思います。</a:t>
            </a:r>
            <a:endParaRPr lang="en-US" altLang="ja-JP" sz="1200" b="0" i="0" u="none" baseline="0" dirty="0">
              <a:solidFill>
                <a:schemeClr val="accent5"/>
              </a:solidFill>
              <a:latin typeface="MS PMincho" panose="02040502050405020303" pitchFamily="18" charset="0"/>
              <a:ea typeface="MS PMincho" pitchFamily="-111" charset="-128"/>
            </a:endParaRPr>
          </a:p>
          <a:p>
            <a:pPr marL="171450" indent="-171450" algn="l" rtl="0">
              <a:buFont typeface="Arial" panose="020B0604020202020204" pitchFamily="34" charset="0"/>
              <a:buChar char="•"/>
            </a:pPr>
            <a:endParaRPr lang="ja" sz="1200" b="0" i="0" u="none" baseline="0" dirty="0">
              <a:latin typeface="MS PMincho" panose="02040502050405020303" pitchFamily="18" charset="0"/>
              <a:ea typeface="MS PMincho" pitchFamily="-111" charset="-128"/>
            </a:endParaRPr>
          </a:p>
        </p:txBody>
      </p:sp>
      <p:sp>
        <p:nvSpPr>
          <p:cNvPr id="4" name="Slide Number Placeholder 3"/>
          <p:cNvSpPr>
            <a:spLocks noGrp="1"/>
          </p:cNvSpPr>
          <p:nvPr>
            <p:ph type="sldNum" sz="quarter" idx="10"/>
          </p:nvPr>
        </p:nvSpPr>
        <p:spPr/>
        <p:txBody>
          <a:bodyPr/>
          <a:lstStyle/>
          <a:p>
            <a:pPr algn="l" rtl="0"/>
            <a:fld id="{55CB2294-2815-0641-BA18-00635844A3C8}" type="slidenum">
              <a:rPr/>
              <a:t>17</a:t>
            </a:fld>
            <a:endParaRPr lang="ja"/>
          </a:p>
        </p:txBody>
      </p:sp>
    </p:spTree>
    <p:extLst>
      <p:ext uri="{BB962C8B-B14F-4D97-AF65-F5344CB8AC3E}">
        <p14:creationId xmlns:p14="http://schemas.microsoft.com/office/powerpoint/2010/main" val="22709397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ヒラギノ角ゴ Pro W3" pitchFamily="-111" charset="-128"/>
              </a:rPr>
              <a:t>最後に、このプログラムにカウンセラーとして協力してくださるロータリアンを大募集です。毎年</a:t>
            </a:r>
            <a:r>
              <a:rPr lang="en-US" altLang="ja-JP" dirty="0">
                <a:latin typeface="Arial" panose="020B0604020202020204" pitchFamily="34" charset="0"/>
                <a:ea typeface="ヒラギノ角ゴ Pro W3" pitchFamily="-111" charset="-128"/>
              </a:rPr>
              <a:t>2790</a:t>
            </a:r>
            <a:r>
              <a:rPr lang="ja-JP" altLang="en-US">
                <a:latin typeface="Arial" panose="020B0604020202020204" pitchFamily="34" charset="0"/>
                <a:ea typeface="ヒラギノ角ゴ Pro W3" pitchFamily="-111" charset="-128"/>
              </a:rPr>
              <a:t>地区では毎年度</a:t>
            </a:r>
            <a:r>
              <a:rPr lang="en-US" altLang="ja-JP" dirty="0">
                <a:latin typeface="Arial" panose="020B0604020202020204" pitchFamily="34" charset="0"/>
                <a:ea typeface="ヒラギノ角ゴ Pro W3" pitchFamily="-111" charset="-128"/>
              </a:rPr>
              <a:t>1〜2</a:t>
            </a:r>
            <a:r>
              <a:rPr lang="ja-JP" altLang="en-US">
                <a:latin typeface="Arial" panose="020B0604020202020204" pitchFamily="34" charset="0"/>
                <a:ea typeface="ヒラギノ角ゴ Pro W3" pitchFamily="-111" charset="-128"/>
              </a:rPr>
              <a:t>名のフェローを引き受けます。</a:t>
            </a:r>
            <a:endParaRPr lang="en-US" altLang="ja-JP" dirty="0">
              <a:latin typeface="Arial" panose="020B0604020202020204" pitchFamily="34" charset="0"/>
              <a:ea typeface="ヒラギノ角ゴ Pro W3" pitchFamily="-111" charset="-128"/>
            </a:endParaRPr>
          </a:p>
          <a:p>
            <a:r>
              <a:rPr lang="ja-JP" altLang="en-US">
                <a:latin typeface="Arial" panose="020B0604020202020204" pitchFamily="34" charset="0"/>
                <a:ea typeface="ヒラギノ角ゴ Pro W3" pitchFamily="-111" charset="-128"/>
              </a:rPr>
              <a:t>ご興味のある方、当地区の平和フェロー委員会とホストエリアとで丁寧にオリエンテーション、バックアップを致します。</a:t>
            </a:r>
            <a:endParaRPr lang="en-US" altLang="ja-JP" dirty="0">
              <a:latin typeface="Arial" panose="020B0604020202020204" pitchFamily="34" charset="0"/>
              <a:ea typeface="ヒラギノ角ゴ Pro W3" pitchFamily="-111" charset="-128"/>
            </a:endParaRPr>
          </a:p>
          <a:p>
            <a:r>
              <a:rPr lang="ja-JP" altLang="en-US">
                <a:latin typeface="Arial" panose="020B0604020202020204" pitchFamily="34" charset="0"/>
                <a:ea typeface="ヒラギノ角ゴ Pro W3" pitchFamily="-111" charset="-128"/>
              </a:rPr>
              <a:t>三鷹の国際キリスト教大学までの移動が比較的容易な地域にお住まいの方、お気軽にお問い合わせ下さい！ぜひ宜しくお願い致します。</a:t>
            </a:r>
            <a:endParaRPr lang="en-US" altLang="ja-JP" dirty="0">
              <a:latin typeface="Arial" panose="020B0604020202020204" pitchFamily="34" charset="0"/>
              <a:ea typeface="ヒラギノ角ゴ Pro W3" pitchFamily="-111" charset="-128"/>
            </a:endParaRPr>
          </a:p>
          <a:p>
            <a:r>
              <a:rPr lang="ja-JP" altLang="en-US">
                <a:latin typeface="Arial" panose="020B0604020202020204" pitchFamily="34" charset="0"/>
                <a:ea typeface="ヒラギノ角ゴ Pro W3" pitchFamily="-111" charset="-128"/>
              </a:rPr>
              <a:t>以上、ご清聴ありがとうございました！</a:t>
            </a:r>
            <a:endParaRPr lang="en-US" altLang="en-US" dirty="0">
              <a:latin typeface="Arial" panose="020B0604020202020204" pitchFamily="34" charset="0"/>
              <a:ea typeface="ヒラギノ角ゴ Pro W3" pitchFamily="-111" charset="-128"/>
            </a:endParaRPr>
          </a:p>
          <a:p>
            <a:endParaRPr lang="en-US" altLang="en-US" dirty="0">
              <a:latin typeface="Arial" panose="020B0604020202020204" pitchFamily="34" charset="0"/>
              <a:ea typeface="ヒラギノ角ゴ Pro W3" pitchFamily="-111" charset="-128"/>
            </a:endParaRPr>
          </a:p>
          <a:p>
            <a:endParaRPr lang="en-US" altLang="en-US" dirty="0">
              <a:latin typeface="Arial" panose="020B0604020202020204" pitchFamily="34" charset="0"/>
              <a:ea typeface="ヒラギノ角ゴ Pro W3" pitchFamily="-111" charset="-128"/>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Georgia" panose="02040502050405020303" pitchFamily="18" charset="0"/>
                <a:ea typeface="ヒラギノ角ゴ Pro W3" pitchFamily="-111" charset="-128"/>
              </a:defRPr>
            </a:lvl1pPr>
            <a:lvl2pPr marL="742950" indent="-285750" defTabSz="931863">
              <a:spcBef>
                <a:spcPct val="30000"/>
              </a:spcBef>
              <a:defRPr sz="1200">
                <a:solidFill>
                  <a:schemeClr val="tx1"/>
                </a:solidFill>
                <a:latin typeface="Georgia" panose="02040502050405020303" pitchFamily="18" charset="0"/>
                <a:ea typeface="ヒラギノ角ゴ Pro W3" pitchFamily="-111" charset="-128"/>
              </a:defRPr>
            </a:lvl2pPr>
            <a:lvl3pPr marL="1143000" indent="-228600" defTabSz="931863">
              <a:spcBef>
                <a:spcPct val="30000"/>
              </a:spcBef>
              <a:defRPr sz="1200">
                <a:solidFill>
                  <a:schemeClr val="tx1"/>
                </a:solidFill>
                <a:latin typeface="Georgia" panose="02040502050405020303" pitchFamily="18" charset="0"/>
                <a:ea typeface="ヒラギノ角ゴ Pro W3" pitchFamily="-111" charset="-128"/>
              </a:defRPr>
            </a:lvl3pPr>
            <a:lvl4pPr marL="1600200" indent="-228600" defTabSz="931863">
              <a:spcBef>
                <a:spcPct val="30000"/>
              </a:spcBef>
              <a:defRPr sz="1200">
                <a:solidFill>
                  <a:schemeClr val="tx1"/>
                </a:solidFill>
                <a:latin typeface="Georgia" panose="02040502050405020303" pitchFamily="18" charset="0"/>
                <a:ea typeface="ヒラギノ角ゴ Pro W3" pitchFamily="-111" charset="-128"/>
              </a:defRPr>
            </a:lvl4pPr>
            <a:lvl5pPr marL="2057400" indent="-228600" defTabSz="931863">
              <a:spcBef>
                <a:spcPct val="30000"/>
              </a:spcBef>
              <a:defRPr sz="1200">
                <a:solidFill>
                  <a:schemeClr val="tx1"/>
                </a:solidFill>
                <a:latin typeface="Georgia" panose="02040502050405020303" pitchFamily="18" charset="0"/>
                <a:ea typeface="ヒラギノ角ゴ Pro W3" pitchFamily="-111" charset="-128"/>
              </a:defRPr>
            </a:lvl5pPr>
            <a:lvl6pPr marL="2514600" indent="-228600" defTabSz="931863" eaLnBrk="0" fontAlgn="base" hangingPunct="0">
              <a:spcBef>
                <a:spcPct val="30000"/>
              </a:spcBef>
              <a:spcAft>
                <a:spcPct val="0"/>
              </a:spcAft>
              <a:defRPr sz="1200">
                <a:solidFill>
                  <a:schemeClr val="tx1"/>
                </a:solidFill>
                <a:latin typeface="Georgia" panose="02040502050405020303" pitchFamily="18" charset="0"/>
                <a:ea typeface="ヒラギノ角ゴ Pro W3" pitchFamily="-111" charset="-128"/>
              </a:defRPr>
            </a:lvl6pPr>
            <a:lvl7pPr marL="2971800" indent="-228600" defTabSz="931863" eaLnBrk="0" fontAlgn="base" hangingPunct="0">
              <a:spcBef>
                <a:spcPct val="30000"/>
              </a:spcBef>
              <a:spcAft>
                <a:spcPct val="0"/>
              </a:spcAft>
              <a:defRPr sz="1200">
                <a:solidFill>
                  <a:schemeClr val="tx1"/>
                </a:solidFill>
                <a:latin typeface="Georgia" panose="02040502050405020303" pitchFamily="18" charset="0"/>
                <a:ea typeface="ヒラギノ角ゴ Pro W3" pitchFamily="-111" charset="-128"/>
              </a:defRPr>
            </a:lvl7pPr>
            <a:lvl8pPr marL="3429000" indent="-228600" defTabSz="931863" eaLnBrk="0" fontAlgn="base" hangingPunct="0">
              <a:spcBef>
                <a:spcPct val="30000"/>
              </a:spcBef>
              <a:spcAft>
                <a:spcPct val="0"/>
              </a:spcAft>
              <a:defRPr sz="1200">
                <a:solidFill>
                  <a:schemeClr val="tx1"/>
                </a:solidFill>
                <a:latin typeface="Georgia" panose="02040502050405020303" pitchFamily="18" charset="0"/>
                <a:ea typeface="ヒラギノ角ゴ Pro W3" pitchFamily="-111" charset="-128"/>
              </a:defRPr>
            </a:lvl8pPr>
            <a:lvl9pPr marL="3886200" indent="-228600" defTabSz="931863" eaLnBrk="0" fontAlgn="base" hangingPunct="0">
              <a:spcBef>
                <a:spcPct val="30000"/>
              </a:spcBef>
              <a:spcAft>
                <a:spcPct val="0"/>
              </a:spcAft>
              <a:defRPr sz="1200">
                <a:solidFill>
                  <a:schemeClr val="tx1"/>
                </a:solidFill>
                <a:latin typeface="Georgia" panose="02040502050405020303" pitchFamily="18" charset="0"/>
                <a:ea typeface="ヒラギノ角ゴ Pro W3" pitchFamily="-111" charset="-128"/>
              </a:defRPr>
            </a:lvl9pPr>
          </a:lstStyle>
          <a:p>
            <a:pPr>
              <a:spcBef>
                <a:spcPct val="0"/>
              </a:spcBef>
            </a:pPr>
            <a:fld id="{BAD72DE7-7A2B-4749-8B8D-FCA130FE9DE4}" type="slidenum">
              <a:rPr lang="en-US" altLang="en-US" smtClean="0">
                <a:latin typeface="Arial" panose="020B0604020202020204" pitchFamily="34" charset="0"/>
              </a:rPr>
              <a:pPr>
                <a:spcBef>
                  <a:spcPct val="0"/>
                </a:spcBef>
              </a:pPr>
              <a:t>18</a:t>
            </a:fld>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残念ながらまだまだ世界各地で紛争は起きています。中東・アフリカが多いです。新しいものでは</a:t>
            </a:r>
            <a:r>
              <a:rPr kumimoji="1" lang="en-US" altLang="ja-JP" dirty="0"/>
              <a:t>2014</a:t>
            </a:r>
            <a:r>
              <a:rPr kumimoji="1" lang="ja-JP" altLang="en-US"/>
              <a:t>年、ロシアのクリミア自治共和国への軍事侵攻などがあります。</a:t>
            </a:r>
            <a:endParaRPr kumimoji="1" lang="en-US" altLang="ja-JP" dirty="0"/>
          </a:p>
          <a:p>
            <a:r>
              <a:rPr kumimoji="1" lang="ja-JP" altLang="en-US"/>
              <a:t>紛争とは無縁だった日本も、昨今は尖閣諸島にて領海・領空が連日脅かされる状況となりました。</a:t>
            </a:r>
            <a:endParaRPr kumimoji="1" lang="en-US" altLang="ja-JP" dirty="0"/>
          </a:p>
        </p:txBody>
      </p:sp>
      <p:sp>
        <p:nvSpPr>
          <p:cNvPr id="4" name="スライド番号プレースホルダー 3"/>
          <p:cNvSpPr>
            <a:spLocks noGrp="1"/>
          </p:cNvSpPr>
          <p:nvPr>
            <p:ph type="sldNum" sz="quarter" idx="5"/>
          </p:nvPr>
        </p:nvSpPr>
        <p:spPr/>
        <p:txBody>
          <a:bodyPr/>
          <a:lstStyle/>
          <a:p>
            <a:pPr>
              <a:defRPr/>
            </a:pPr>
            <a:fld id="{4E1F9D01-C22E-45E9-8C75-4FEEBB5F5ACF}" type="slidenum">
              <a:rPr lang="en-US" altLang="en-US" smtClean="0"/>
              <a:pPr>
                <a:defRPr/>
              </a:pPr>
              <a:t>2</a:t>
            </a:fld>
            <a:endParaRPr lang="en-US" altLang="en-US"/>
          </a:p>
        </p:txBody>
      </p:sp>
    </p:spTree>
    <p:extLst>
      <p:ext uri="{BB962C8B-B14F-4D97-AF65-F5344CB8AC3E}">
        <p14:creationId xmlns:p14="http://schemas.microsoft.com/office/powerpoint/2010/main" val="2862528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明治元年</a:t>
            </a:r>
            <a:r>
              <a:rPr kumimoji="1" lang="en-US" altLang="ja-JP" dirty="0"/>
              <a:t>〜</a:t>
            </a:r>
            <a:r>
              <a:rPr kumimoji="1" lang="ja-JP" altLang="en-US"/>
              <a:t>昭和</a:t>
            </a:r>
            <a:r>
              <a:rPr kumimoji="1" lang="en-US" altLang="ja-JP" dirty="0"/>
              <a:t>22</a:t>
            </a:r>
            <a:r>
              <a:rPr kumimoji="1" lang="ja-JP" altLang="en-US"/>
              <a:t>年の生涯で</a:t>
            </a:r>
            <a:r>
              <a:rPr kumimoji="1" lang="en-US" altLang="ja-JP" dirty="0"/>
              <a:t>2</a:t>
            </a:r>
            <a:r>
              <a:rPr kumimoji="1" lang="ja-JP" altLang="en-US"/>
              <a:t>度の世界大戦を経験し、平和に対する思い入れが強かった事を踏まえ、</a:t>
            </a:r>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a:latin typeface="MS PGothic" panose="020B0600070205080204" pitchFamily="34" charset="-128"/>
                <a:ea typeface="MS PGothic" panose="020B0600070205080204" pitchFamily="34" charset="-128"/>
              </a:rPr>
              <a:t>持続可能な平和の構築をビジョンとして掲げ、平和構築、紛争解決、紛争予防に貢献できる平和構築者の世界的ネットワークを築くために、</a:t>
            </a:r>
            <a:r>
              <a:rPr kumimoji="1" lang="ja-JP" altLang="en-US"/>
              <a:t>没後</a:t>
            </a:r>
            <a:r>
              <a:rPr kumimoji="1" lang="en-US" altLang="ja-JP" dirty="0"/>
              <a:t>50</a:t>
            </a:r>
            <a:r>
              <a:rPr kumimoji="1" lang="ja-JP" altLang="en-US"/>
              <a:t>年を記念して</a:t>
            </a:r>
            <a:r>
              <a:rPr kumimoji="1" lang="en-US" altLang="ja-JP" dirty="0">
                <a:latin typeface="MS PGothic" panose="020B0600070205080204" pitchFamily="34" charset="-128"/>
                <a:ea typeface="MS PGothic" panose="020B0600070205080204" pitchFamily="34" charset="-128"/>
              </a:rPr>
              <a:t>1997</a:t>
            </a:r>
            <a:r>
              <a:rPr lang="ja-JP" altLang="en-US">
                <a:latin typeface="MS PGothic" panose="020B0600070205080204" pitchFamily="34" charset="-128"/>
                <a:ea typeface="MS PGothic" panose="020B0600070205080204" pitchFamily="34" charset="-128"/>
              </a:rPr>
              <a:t>年に開始されました。</a:t>
            </a:r>
            <a:endParaRPr lang="en-US" altLang="ja-JP" dirty="0">
              <a:latin typeface="MS PGothic" panose="020B0600070205080204" pitchFamily="34" charset="-128"/>
              <a:ea typeface="MS PGothic" panose="020B0600070205080204" pitchFamily="34" charset="-128"/>
            </a:endParaRPr>
          </a:p>
          <a:p>
            <a:r>
              <a:rPr kumimoji="1" lang="ja-JP" altLang="en-US"/>
              <a:t>当初はロータリー大学の設立を企画したそうですが形を変え、</a:t>
            </a:r>
            <a:r>
              <a:rPr kumimoji="1" lang="en-US" altLang="ja-JP" dirty="0"/>
              <a:t>2002</a:t>
            </a:r>
            <a:r>
              <a:rPr kumimoji="1" lang="ja-JP" altLang="en-US"/>
              <a:t>年、研修施設として世界各地の教育機関に「ロータリー平和センター」を設置することとなりました。</a:t>
            </a:r>
          </a:p>
        </p:txBody>
      </p:sp>
      <p:sp>
        <p:nvSpPr>
          <p:cNvPr id="4" name="スライド番号プレースホルダー 3"/>
          <p:cNvSpPr>
            <a:spLocks noGrp="1"/>
          </p:cNvSpPr>
          <p:nvPr>
            <p:ph type="sldNum" sz="quarter" idx="5"/>
          </p:nvPr>
        </p:nvSpPr>
        <p:spPr/>
        <p:txBody>
          <a:bodyPr/>
          <a:lstStyle/>
          <a:p>
            <a:pPr>
              <a:defRPr/>
            </a:pPr>
            <a:fld id="{4E1F9D01-C22E-45E9-8C75-4FEEBB5F5ACF}" type="slidenum">
              <a:rPr lang="en-US" altLang="en-US" smtClean="0"/>
              <a:pPr>
                <a:defRPr/>
              </a:pPr>
              <a:t>3</a:t>
            </a:fld>
            <a:endParaRPr lang="en-US" altLang="en-US"/>
          </a:p>
        </p:txBody>
      </p:sp>
    </p:spTree>
    <p:extLst>
      <p:ext uri="{BB962C8B-B14F-4D97-AF65-F5344CB8AC3E}">
        <p14:creationId xmlns:p14="http://schemas.microsoft.com/office/powerpoint/2010/main" val="2332036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ja" sz="1200" b="1" i="0" u="none" baseline="0" dirty="0">
                <a:latin typeface="MS PMincho" panose="02040502050405020303" pitchFamily="18" charset="0"/>
                <a:ea typeface="MS PMincho" pitchFamily="-111" charset="-128"/>
              </a:rPr>
              <a:t>ロータリー平和センターは7つ</a:t>
            </a:r>
            <a:r>
              <a:rPr lang="ja" sz="1200" b="0" i="0" u="none" baseline="0" dirty="0">
                <a:latin typeface="MS PMincho" panose="02040502050405020303" pitchFamily="18" charset="0"/>
                <a:ea typeface="MS PMincho" pitchFamily="-111" charset="-128"/>
              </a:rPr>
              <a:t>あり、</a:t>
            </a:r>
            <a:r>
              <a:rPr lang="ja" sz="1200" b="1" i="0" u="none" baseline="0" dirty="0">
                <a:latin typeface="MS PMincho" panose="02040502050405020303" pitchFamily="18" charset="0"/>
                <a:ea typeface="MS PMincho" pitchFamily="-111" charset="-128"/>
              </a:rPr>
              <a:t>8つの大学</a:t>
            </a:r>
            <a:r>
              <a:rPr lang="ja" sz="1200" b="0" i="0" u="none" baseline="0" dirty="0">
                <a:latin typeface="MS PMincho" panose="02040502050405020303" pitchFamily="18" charset="0"/>
                <a:ea typeface="MS PMincho" pitchFamily="-111" charset="-128"/>
              </a:rPr>
              <a:t>に設置されています。 </a:t>
            </a:r>
          </a:p>
          <a:p>
            <a:pPr algn="l" rtl="0"/>
            <a:endParaRPr lang="en-US" altLang="ja" sz="1200" b="0" i="0" u="none" baseline="0" dirty="0">
              <a:latin typeface="MS PMincho" panose="02040502050405020303" pitchFamily="18" charset="0"/>
              <a:ea typeface="MS PMincho" pitchFamily="-111" charset="-128"/>
            </a:endParaRPr>
          </a:p>
          <a:p>
            <a:pPr algn="l" rtl="0"/>
            <a:r>
              <a:rPr lang="ja" sz="1200" b="0" i="0" u="none" baseline="0" dirty="0">
                <a:latin typeface="MS PMincho" panose="02040502050405020303" pitchFamily="18" charset="0"/>
                <a:ea typeface="MS PMincho" pitchFamily="-111" charset="-128"/>
              </a:rPr>
              <a:t>このうち5つのセンターでは、</a:t>
            </a:r>
            <a:r>
              <a:rPr lang="ja" sz="1200" b="1" i="0" u="none" baseline="0" dirty="0">
                <a:latin typeface="MS PMincho" panose="02040502050405020303" pitchFamily="18" charset="0"/>
                <a:ea typeface="MS PMincho" pitchFamily="-111" charset="-128"/>
              </a:rPr>
              <a:t>平和と開発</a:t>
            </a:r>
            <a:r>
              <a:rPr lang="ja" sz="1200" b="0" i="0" u="none" baseline="0" dirty="0">
                <a:latin typeface="MS PMincho" panose="02040502050405020303" pitchFamily="18" charset="0"/>
                <a:ea typeface="MS PMincho" pitchFamily="-111" charset="-128"/>
              </a:rPr>
              <a:t>に関する</a:t>
            </a:r>
            <a:r>
              <a:rPr lang="ja" sz="1200" b="1" i="0" u="none" baseline="0" dirty="0">
                <a:latin typeface="MS PMincho" panose="02040502050405020303" pitchFamily="18" charset="0"/>
                <a:ea typeface="MS PMincho" pitchFamily="-111" charset="-128"/>
              </a:rPr>
              <a:t>修士号</a:t>
            </a:r>
            <a:r>
              <a:rPr lang="ja" sz="1200" b="0" i="0" u="none" baseline="0" dirty="0">
                <a:latin typeface="MS PMincho" panose="02040502050405020303" pitchFamily="18" charset="0"/>
                <a:ea typeface="MS PMincho" pitchFamily="-111" charset="-128"/>
              </a:rPr>
              <a:t>取得プログラムを提供しています。 </a:t>
            </a:r>
          </a:p>
          <a:p>
            <a:pPr marL="171450" indent="-171450" algn="l" rtl="0">
              <a:buFont typeface="Arial" panose="020B0604020202020204" pitchFamily="34" charset="0"/>
              <a:buChar char="•"/>
            </a:pPr>
            <a:r>
              <a:rPr lang="ja" sz="1200" b="0" i="0" u="none" baseline="0" dirty="0">
                <a:latin typeface="MS PMincho" panose="02040502050405020303" pitchFamily="18" charset="0"/>
                <a:ea typeface="MS PMincho" pitchFamily="-111" charset="-128"/>
              </a:rPr>
              <a:t>デューク大学およびノースカロライナ大学チャペルヒル校（合同で一つの平和センターを運営）（米国） </a:t>
            </a:r>
            <a:endParaRPr lang="en-US" altLang="ja" sz="1200" b="0" i="0" u="none" baseline="0" dirty="0">
              <a:latin typeface="MS PMincho" panose="02040502050405020303" pitchFamily="18" charset="0"/>
              <a:ea typeface="MS PMincho" pitchFamily="-111" charset="-128"/>
            </a:endParaRPr>
          </a:p>
          <a:p>
            <a:pPr marL="171450" indent="-171450" algn="l" rtl="0">
              <a:buFont typeface="Arial" panose="020B0604020202020204" pitchFamily="34" charset="0"/>
              <a:buChar char="•"/>
            </a:pPr>
            <a:r>
              <a:rPr lang="ja" sz="1200" b="0" i="0" u="none" baseline="0" dirty="0">
                <a:latin typeface="MS PMincho" panose="02040502050405020303" pitchFamily="18" charset="0"/>
                <a:ea typeface="MS PMincho" pitchFamily="-111" charset="-128"/>
              </a:rPr>
              <a:t>国際基督教大学（日本） </a:t>
            </a:r>
            <a:endParaRPr lang="en-US" altLang="ja" sz="1200" b="0" i="0" u="none" baseline="0" dirty="0">
              <a:latin typeface="MS PMincho" panose="02040502050405020303" pitchFamily="18" charset="0"/>
              <a:ea typeface="MS PMincho" pitchFamily="-111" charset="-128"/>
            </a:endParaRPr>
          </a:p>
          <a:p>
            <a:pPr marL="171450" indent="-171450" algn="l" rtl="0">
              <a:buFont typeface="Arial" panose="020B0604020202020204" pitchFamily="34" charset="0"/>
              <a:buChar char="•"/>
            </a:pPr>
            <a:r>
              <a:rPr lang="ja" sz="1200" b="0" i="0" u="none" baseline="0" dirty="0">
                <a:latin typeface="MS PMincho" panose="02040502050405020303" pitchFamily="18" charset="0"/>
                <a:ea typeface="MS PMincho" pitchFamily="-111" charset="-128"/>
              </a:rPr>
              <a:t>ブラッドフォード大学（英国）</a:t>
            </a:r>
            <a:endParaRPr lang="en-US" altLang="ja" sz="1200" b="0" i="0" u="none" baseline="0" dirty="0">
              <a:latin typeface="MS PMincho" panose="02040502050405020303" pitchFamily="18" charset="0"/>
              <a:ea typeface="MS PMincho" pitchFamily="-111" charset="-128"/>
            </a:endParaRPr>
          </a:p>
          <a:p>
            <a:pPr marL="171450" indent="-171450" algn="l" rtl="0">
              <a:buFont typeface="Arial" panose="020B0604020202020204" pitchFamily="34" charset="0"/>
              <a:buChar char="•"/>
            </a:pPr>
            <a:r>
              <a:rPr lang="ja" sz="1200" b="0" i="0" u="none" baseline="0" dirty="0">
                <a:latin typeface="MS PMincho" panose="02040502050405020303" pitchFamily="18" charset="0"/>
                <a:ea typeface="MS PMincho" pitchFamily="-111" charset="-128"/>
              </a:rPr>
              <a:t>クイーンズランド大学（オーストラリア） </a:t>
            </a:r>
            <a:endParaRPr lang="en-US" altLang="ja" sz="1200" b="0" i="0" u="none" baseline="0" dirty="0">
              <a:latin typeface="MS PMincho" panose="02040502050405020303" pitchFamily="18" charset="0"/>
              <a:ea typeface="MS PMincho" pitchFamily="-111" charset="-128"/>
            </a:endParaRPr>
          </a:p>
          <a:p>
            <a:pPr marL="171450" indent="-171450" algn="l" rtl="0">
              <a:buFont typeface="Arial" panose="020B0604020202020204" pitchFamily="34" charset="0"/>
              <a:buChar char="•"/>
            </a:pPr>
            <a:r>
              <a:rPr lang="ja" sz="1200" b="0" i="0" u="none" baseline="0" dirty="0">
                <a:latin typeface="MS PMincho" panose="02040502050405020303" pitchFamily="18" charset="0"/>
                <a:ea typeface="MS PMincho" pitchFamily="-111" charset="-128"/>
              </a:rPr>
              <a:t>ウプサラ大学（スウェーデン）</a:t>
            </a:r>
          </a:p>
          <a:p>
            <a:endParaRPr lang="ja" altLang="en-US" sz="1200" dirty="0">
              <a:latin typeface="MS PMincho" panose="02040502050405020303" pitchFamily="18" charset="0"/>
              <a:ea typeface="MS PMincho" pitchFamily="-111" charset="-128"/>
            </a:endParaRPr>
          </a:p>
          <a:p>
            <a:pPr algn="l" rtl="0"/>
            <a:r>
              <a:rPr lang="ja-JP" altLang="en-US" sz="1200" b="0" i="0" u="none" baseline="0">
                <a:latin typeface="MS PMincho" panose="02040502050405020303" pitchFamily="18" charset="0"/>
                <a:ea typeface="MS PMincho" pitchFamily="-111" charset="-128"/>
              </a:rPr>
              <a:t>残る</a:t>
            </a:r>
            <a:r>
              <a:rPr lang="en-US" altLang="ja" sz="1200" b="0" i="0" u="none" baseline="0" dirty="0">
                <a:latin typeface="MS PMincho" panose="02040502050405020303" pitchFamily="18" charset="0"/>
                <a:ea typeface="MS PMincho" pitchFamily="-111" charset="-128"/>
              </a:rPr>
              <a:t>2</a:t>
            </a:r>
            <a:r>
              <a:rPr lang="ja" sz="1200" b="0" i="0" u="none" baseline="0" dirty="0">
                <a:latin typeface="MS PMincho" panose="02040502050405020303" pitchFamily="18" charset="0"/>
                <a:ea typeface="MS PMincho" pitchFamily="-111" charset="-128"/>
              </a:rPr>
              <a:t>つの平和センターでは、</a:t>
            </a:r>
            <a:r>
              <a:rPr lang="ja" sz="1200" b="1" i="0" u="none" baseline="0" dirty="0">
                <a:latin typeface="MS PMincho" panose="02040502050405020303" pitchFamily="18" charset="0"/>
                <a:ea typeface="MS PMincho" pitchFamily="-111" charset="-128"/>
              </a:rPr>
              <a:t>平和と紛争研究</a:t>
            </a:r>
            <a:r>
              <a:rPr lang="ja" sz="1200" b="0" i="0" u="none" baseline="0" dirty="0">
                <a:latin typeface="MS PMincho" panose="02040502050405020303" pitchFamily="18" charset="0"/>
                <a:ea typeface="MS PMincho" pitchFamily="-111" charset="-128"/>
              </a:rPr>
              <a:t>に関する</a:t>
            </a:r>
            <a:r>
              <a:rPr lang="ja" sz="1200" b="1" i="0" u="none" baseline="0" dirty="0">
                <a:latin typeface="MS PMincho" panose="02040502050405020303" pitchFamily="18" charset="0"/>
                <a:ea typeface="MS PMincho" pitchFamily="-111" charset="-128"/>
              </a:rPr>
              <a:t>専門能力開発修了証</a:t>
            </a:r>
            <a:r>
              <a:rPr lang="ja" sz="1200" b="0" i="0" u="none" baseline="0" dirty="0">
                <a:latin typeface="MS PMincho" panose="02040502050405020303" pitchFamily="18" charset="0"/>
                <a:ea typeface="MS PMincho" pitchFamily="-111" charset="-128"/>
              </a:rPr>
              <a:t>取得プログラムを提供しています。</a:t>
            </a:r>
            <a:endParaRPr lang="en-US" altLang="ja" sz="1200" b="0" i="0" u="none" baseline="0" dirty="0">
              <a:latin typeface="MS PMincho" panose="02040502050405020303" pitchFamily="18" charset="0"/>
              <a:ea typeface="MS PMincho" pitchFamily="-111" charset="-128"/>
            </a:endParaRPr>
          </a:p>
          <a:p>
            <a:pPr algn="l" rtl="0"/>
            <a:r>
              <a:rPr lang="ja" altLang="en-US" sz="1200" b="0" i="0" u="none" baseline="0" dirty="0">
                <a:latin typeface="MS PMincho" panose="02040502050405020303" pitchFamily="18" charset="0"/>
                <a:ea typeface="MS PMincho" pitchFamily="-111" charset="-128"/>
              </a:rPr>
              <a:t>・</a:t>
            </a:r>
            <a:r>
              <a:rPr lang="ja" sz="1200" b="0" i="0" u="none" baseline="0" dirty="0">
                <a:latin typeface="MS PMincho" panose="02040502050405020303" pitchFamily="18" charset="0"/>
                <a:ea typeface="MS PMincho" pitchFamily="-111" charset="-128"/>
              </a:rPr>
              <a:t>チュラロンコン大学</a:t>
            </a:r>
            <a:r>
              <a:rPr lang="en-US" altLang="ja" sz="1200" b="0" i="0" u="none" baseline="0" dirty="0">
                <a:latin typeface="MS PMincho" panose="02040502050405020303" pitchFamily="18" charset="0"/>
                <a:ea typeface="MS PMincho" pitchFamily="-111" charset="-128"/>
              </a:rPr>
              <a:t>(</a:t>
            </a:r>
            <a:r>
              <a:rPr lang="ja" altLang="en-US" sz="1200" b="0" i="0" u="none" baseline="0" dirty="0">
                <a:latin typeface="MS PMincho" panose="02040502050405020303" pitchFamily="18" charset="0"/>
                <a:ea typeface="MS PMincho" pitchFamily="-111" charset="-128"/>
              </a:rPr>
              <a:t>タイ</a:t>
            </a:r>
            <a:r>
              <a:rPr lang="en-US" altLang="ja" sz="1200" b="0" i="0" u="none" baseline="0" dirty="0">
                <a:latin typeface="MS PMincho" panose="02040502050405020303" pitchFamily="18" charset="0"/>
                <a:ea typeface="MS PMincho" pitchFamily="-111" charset="-128"/>
              </a:rPr>
              <a:t>)</a:t>
            </a:r>
          </a:p>
          <a:p>
            <a:pPr algn="l" rtl="0"/>
            <a:r>
              <a:rPr lang="ja" altLang="en-US" sz="1200" b="0" i="0" u="none" baseline="0" dirty="0">
                <a:latin typeface="MS PMincho" panose="02040502050405020303" pitchFamily="18" charset="0"/>
                <a:ea typeface="MS PMincho" pitchFamily="-111" charset="-128"/>
              </a:rPr>
              <a:t>・</a:t>
            </a:r>
            <a:r>
              <a:rPr lang="ja" sz="1200" b="0" i="0" u="none" baseline="0" dirty="0">
                <a:latin typeface="MS PMincho" panose="02040502050405020303" pitchFamily="18" charset="0"/>
                <a:ea typeface="MS PMincho" pitchFamily="-111" charset="-128"/>
              </a:rPr>
              <a:t>マケレレ大学</a:t>
            </a:r>
            <a:r>
              <a:rPr lang="en-US" altLang="ja" sz="1200" b="0" i="0" u="none" baseline="0" dirty="0">
                <a:latin typeface="MS PMincho" panose="02040502050405020303" pitchFamily="18" charset="0"/>
                <a:ea typeface="MS PMincho" pitchFamily="-111" charset="-128"/>
              </a:rPr>
              <a:t>(</a:t>
            </a:r>
            <a:r>
              <a:rPr lang="ja-JP" altLang="en-US" sz="1200" b="0" i="0" u="none" baseline="0">
                <a:latin typeface="MS PMincho" panose="02040502050405020303" pitchFamily="18" charset="0"/>
                <a:ea typeface="MS PMincho" pitchFamily="-111" charset="-128"/>
              </a:rPr>
              <a:t>ウガンダ</a:t>
            </a:r>
            <a:r>
              <a:rPr lang="en-US" altLang="ja" sz="1200" b="0" i="0" u="none" baseline="0" dirty="0">
                <a:latin typeface="MS PMincho" panose="02040502050405020303" pitchFamily="18" charset="0"/>
                <a:ea typeface="MS PMincho" pitchFamily="-111" charset="-128"/>
              </a:rPr>
              <a:t>)</a:t>
            </a:r>
            <a:r>
              <a:rPr lang="ja" sz="1200" b="0" i="0" u="none" baseline="0" dirty="0">
                <a:latin typeface="MS PMincho" panose="02040502050405020303" pitchFamily="18" charset="0"/>
                <a:ea typeface="MS PMincho" pitchFamily="-111" charset="-128"/>
              </a:rPr>
              <a:t>にあり、オンライン学習、教室での授業、社会変革イニシアチブを合わせた1年間のプログラムが実施されます。 </a:t>
            </a:r>
            <a:endParaRPr lang="ja" altLang="en-US" sz="1200" dirty="0">
              <a:latin typeface="MS PMincho" panose="02040502050405020303" pitchFamily="18" charset="0"/>
              <a:ea typeface="MS PMincho" pitchFamily="-111" charset="-128"/>
            </a:endParaRPr>
          </a:p>
          <a:p>
            <a:endParaRPr lang="ja" dirty="0"/>
          </a:p>
        </p:txBody>
      </p:sp>
      <p:sp>
        <p:nvSpPr>
          <p:cNvPr id="4" name="Slide Number Placeholder 3"/>
          <p:cNvSpPr>
            <a:spLocks noGrp="1"/>
          </p:cNvSpPr>
          <p:nvPr>
            <p:ph type="sldNum" sz="quarter" idx="10"/>
          </p:nvPr>
        </p:nvSpPr>
        <p:spPr/>
        <p:txBody>
          <a:bodyPr/>
          <a:lstStyle/>
          <a:p>
            <a:pPr algn="l" rtl="0"/>
            <a:fld id="{55CB2294-2815-0641-BA18-00635844A3C8}" type="slidenum">
              <a:rPr/>
              <a:t>4</a:t>
            </a:fld>
            <a:endParaRPr lang="ja"/>
          </a:p>
        </p:txBody>
      </p:sp>
    </p:spTree>
    <p:extLst>
      <p:ext uri="{BB962C8B-B14F-4D97-AF65-F5344CB8AC3E}">
        <p14:creationId xmlns:p14="http://schemas.microsoft.com/office/powerpoint/2010/main" val="3020467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MS PGothic" panose="020B0600070205080204" pitchFamily="34" charset="-128"/>
                <a:ea typeface="MS PGothic" panose="020B0600070205080204" pitchFamily="34" charset="-128"/>
              </a:rPr>
              <a:t>毎年、修士号プログラムと専門修了証プログラムを合わせて最高</a:t>
            </a:r>
            <a:r>
              <a:rPr lang="en-US" altLang="ja-JP">
                <a:latin typeface="MS PGothic" panose="020B0600070205080204" pitchFamily="34" charset="-128"/>
                <a:ea typeface="MS PGothic" panose="020B0600070205080204" pitchFamily="34" charset="-128"/>
              </a:rPr>
              <a:t>100</a:t>
            </a:r>
            <a:r>
              <a:rPr lang="ja-JP" altLang="en-US">
                <a:latin typeface="MS PGothic" panose="020B0600070205080204" pitchFamily="34" charset="-128"/>
                <a:ea typeface="MS PGothic" panose="020B0600070205080204" pitchFamily="34" charset="-128"/>
              </a:rPr>
              <a:t>名が平和フェローとして選出されます。</a:t>
            </a:r>
            <a:r>
              <a:rPr lang="en-US" altLang="en-US">
                <a:latin typeface="MS PGothic" panose="020B0600070205080204" pitchFamily="34" charset="-128"/>
                <a:ea typeface="MS PGothic" panose="020B0600070205080204" pitchFamily="34" charset="-128"/>
              </a:rPr>
              <a:t> </a:t>
            </a:r>
          </a:p>
          <a:p>
            <a:endParaRPr lang="en-US" altLang="en-US">
              <a:latin typeface="MS PGothic" panose="020B0600070205080204" pitchFamily="34" charset="-128"/>
              <a:ea typeface="MS PGothic" panose="020B0600070205080204" pitchFamily="34" charset="-128"/>
            </a:endParaRPr>
          </a:p>
          <a:p>
            <a:r>
              <a:rPr lang="ja-JP" altLang="en-US">
                <a:latin typeface="MS PGothic" panose="020B0600070205080204" pitchFamily="34" charset="-128"/>
                <a:ea typeface="MS PGothic" panose="020B0600070205080204" pitchFamily="34" charset="-128"/>
              </a:rPr>
              <a:t>修士号プログラムでは、若いプロフェッショナルが対象となり、毎年最高</a:t>
            </a:r>
            <a:r>
              <a:rPr lang="en-US" altLang="ja-JP">
                <a:latin typeface="MS PGothic" panose="020B0600070205080204" pitchFamily="34" charset="-128"/>
                <a:ea typeface="MS PGothic" panose="020B0600070205080204" pitchFamily="34" charset="-128"/>
              </a:rPr>
              <a:t>50</a:t>
            </a:r>
            <a:r>
              <a:rPr lang="ja-JP" altLang="en-US">
                <a:latin typeface="MS PGothic" panose="020B0600070205080204" pitchFamily="34" charset="-128"/>
                <a:ea typeface="MS PGothic" panose="020B0600070205080204" pitchFamily="34" charset="-128"/>
              </a:rPr>
              <a:t>名が選ばれます。このプログラムの期間は</a:t>
            </a:r>
            <a:r>
              <a:rPr lang="en-US" altLang="ja-JP">
                <a:latin typeface="MS PGothic" panose="020B0600070205080204" pitchFamily="34" charset="-128"/>
                <a:ea typeface="MS PGothic" panose="020B0600070205080204" pitchFamily="34" charset="-128"/>
              </a:rPr>
              <a:t>15</a:t>
            </a:r>
            <a:r>
              <a:rPr lang="ja-JP" altLang="en-US">
                <a:latin typeface="MS PGothic" panose="020B0600070205080204" pitchFamily="34" charset="-128"/>
                <a:ea typeface="MS PGothic" panose="020B0600070205080204" pitchFamily="34" charset="-128"/>
              </a:rPr>
              <a:t>カ月から</a:t>
            </a:r>
            <a:r>
              <a:rPr lang="en-US" altLang="ja-JP">
                <a:latin typeface="MS PGothic" panose="020B0600070205080204" pitchFamily="34" charset="-128"/>
                <a:ea typeface="MS PGothic" panose="020B0600070205080204" pitchFamily="34" charset="-128"/>
              </a:rPr>
              <a:t>24</a:t>
            </a:r>
            <a:r>
              <a:rPr lang="ja-JP" altLang="en-US">
                <a:latin typeface="MS PGothic" panose="020B0600070205080204" pitchFamily="34" charset="-128"/>
                <a:ea typeface="MS PGothic" panose="020B0600070205080204" pitchFamily="34" charset="-128"/>
              </a:rPr>
              <a:t>カ月となります。</a:t>
            </a:r>
            <a:endParaRPr lang="en-US" altLang="en-US">
              <a:latin typeface="MS PGothic" panose="020B0600070205080204" pitchFamily="34" charset="-128"/>
              <a:ea typeface="MS PGothic" panose="020B0600070205080204" pitchFamily="34" charset="-128"/>
            </a:endParaRPr>
          </a:p>
          <a:p>
            <a:endParaRPr lang="en-US" altLang="en-US">
              <a:latin typeface="MS PGothic" panose="020B0600070205080204" pitchFamily="34" charset="-128"/>
              <a:ea typeface="MS PGothic" panose="020B0600070205080204" pitchFamily="34" charset="-128"/>
            </a:endParaRPr>
          </a:p>
          <a:p>
            <a:r>
              <a:rPr lang="ja-JP" altLang="en-US">
                <a:latin typeface="MS PGothic" panose="020B0600070205080204" pitchFamily="34" charset="-128"/>
                <a:ea typeface="MS PGothic" panose="020B0600070205080204" pitchFamily="34" charset="-128"/>
              </a:rPr>
              <a:t>専門修了証プログラムでは、経験豊かなプロフェッショナルが対象となります。年に</a:t>
            </a:r>
            <a:r>
              <a:rPr lang="en-US" altLang="ja-JP">
                <a:latin typeface="MS PGothic" panose="020B0600070205080204" pitchFamily="34" charset="-128"/>
                <a:ea typeface="MS PGothic" panose="020B0600070205080204" pitchFamily="34" charset="-128"/>
              </a:rPr>
              <a:t>2</a:t>
            </a:r>
            <a:r>
              <a:rPr lang="ja-JP" altLang="en-US">
                <a:latin typeface="MS PGothic" panose="020B0600070205080204" pitchFamily="34" charset="-128"/>
                <a:ea typeface="MS PGothic" panose="020B0600070205080204" pitchFamily="34" charset="-128"/>
              </a:rPr>
              <a:t>回実施され、それぞれで最高</a:t>
            </a:r>
            <a:r>
              <a:rPr lang="en-US" altLang="ja-JP">
                <a:latin typeface="MS PGothic" panose="020B0600070205080204" pitchFamily="34" charset="-128"/>
                <a:ea typeface="MS PGothic" panose="020B0600070205080204" pitchFamily="34" charset="-128"/>
              </a:rPr>
              <a:t>25</a:t>
            </a:r>
            <a:r>
              <a:rPr lang="ja-JP" altLang="en-US">
                <a:latin typeface="MS PGothic" panose="020B0600070205080204" pitchFamily="34" charset="-128"/>
                <a:ea typeface="MS PGothic" panose="020B0600070205080204" pitchFamily="34" charset="-128"/>
              </a:rPr>
              <a:t>名、年間で合計</a:t>
            </a:r>
            <a:r>
              <a:rPr lang="en-US" altLang="ja-JP">
                <a:latin typeface="MS PGothic" panose="020B0600070205080204" pitchFamily="34" charset="-128"/>
                <a:ea typeface="MS PGothic" panose="020B0600070205080204" pitchFamily="34" charset="-128"/>
              </a:rPr>
              <a:t>50</a:t>
            </a:r>
            <a:r>
              <a:rPr lang="ja-JP" altLang="en-US">
                <a:latin typeface="MS PGothic" panose="020B0600070205080204" pitchFamily="34" charset="-128"/>
                <a:ea typeface="MS PGothic" panose="020B0600070205080204" pitchFamily="34" charset="-128"/>
              </a:rPr>
              <a:t>名となります。いずれのセッションでも、期間は</a:t>
            </a:r>
            <a:r>
              <a:rPr lang="en-US" altLang="ja-JP">
                <a:latin typeface="MS PGothic" panose="020B0600070205080204" pitchFamily="34" charset="-128"/>
                <a:ea typeface="MS PGothic" panose="020B0600070205080204" pitchFamily="34" charset="-128"/>
              </a:rPr>
              <a:t>3</a:t>
            </a:r>
            <a:r>
              <a:rPr lang="ja-JP" altLang="en-US">
                <a:latin typeface="MS PGothic" panose="020B0600070205080204" pitchFamily="34" charset="-128"/>
                <a:ea typeface="MS PGothic" panose="020B0600070205080204" pitchFamily="34" charset="-128"/>
              </a:rPr>
              <a:t>カ月となります。</a:t>
            </a:r>
            <a:r>
              <a:rPr lang="en-US" altLang="en-US">
                <a:latin typeface="MS PGothic" panose="020B0600070205080204" pitchFamily="34" charset="-128"/>
                <a:ea typeface="MS PGothic" panose="020B0600070205080204" pitchFamily="34" charset="-128"/>
              </a:rPr>
              <a:t> </a:t>
            </a: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Georgia" panose="02040502050405020303" pitchFamily="18" charset="0"/>
                <a:ea typeface="ヒラギノ角ゴ Pro W3" pitchFamily="-111" charset="-128"/>
              </a:defRPr>
            </a:lvl1pPr>
            <a:lvl2pPr marL="37931725" indent="-37474525" defTabSz="931863">
              <a:spcBef>
                <a:spcPct val="30000"/>
              </a:spcBef>
              <a:defRPr sz="1200">
                <a:solidFill>
                  <a:schemeClr val="tx1"/>
                </a:solidFill>
                <a:latin typeface="Georgia" panose="02040502050405020303" pitchFamily="18" charset="0"/>
                <a:ea typeface="ヒラギノ角ゴ Pro W3" pitchFamily="-111" charset="-128"/>
              </a:defRPr>
            </a:lvl2pPr>
            <a:lvl3pPr marL="1143000" indent="-228600" defTabSz="931863">
              <a:spcBef>
                <a:spcPct val="30000"/>
              </a:spcBef>
              <a:defRPr sz="1200">
                <a:solidFill>
                  <a:schemeClr val="tx1"/>
                </a:solidFill>
                <a:latin typeface="Georgia" panose="02040502050405020303" pitchFamily="18" charset="0"/>
                <a:ea typeface="ヒラギノ角ゴ Pro W3" pitchFamily="-111" charset="-128"/>
              </a:defRPr>
            </a:lvl3pPr>
            <a:lvl4pPr marL="1600200" indent="-228600" defTabSz="931863">
              <a:spcBef>
                <a:spcPct val="30000"/>
              </a:spcBef>
              <a:defRPr sz="1200">
                <a:solidFill>
                  <a:schemeClr val="tx1"/>
                </a:solidFill>
                <a:latin typeface="Georgia" panose="02040502050405020303" pitchFamily="18" charset="0"/>
                <a:ea typeface="ヒラギノ角ゴ Pro W3" pitchFamily="-111" charset="-128"/>
              </a:defRPr>
            </a:lvl4pPr>
            <a:lvl5pPr marL="2057400" indent="-228600" defTabSz="931863">
              <a:spcBef>
                <a:spcPct val="30000"/>
              </a:spcBef>
              <a:defRPr sz="1200">
                <a:solidFill>
                  <a:schemeClr val="tx1"/>
                </a:solidFill>
                <a:latin typeface="Georgia" panose="02040502050405020303" pitchFamily="18" charset="0"/>
                <a:ea typeface="ヒラギノ角ゴ Pro W3" pitchFamily="-111" charset="-128"/>
              </a:defRPr>
            </a:lvl5pPr>
            <a:lvl6pPr marL="2514600" indent="-228600" defTabSz="931863" eaLnBrk="0" fontAlgn="base" hangingPunct="0">
              <a:spcBef>
                <a:spcPct val="30000"/>
              </a:spcBef>
              <a:spcAft>
                <a:spcPct val="0"/>
              </a:spcAft>
              <a:defRPr sz="1200">
                <a:solidFill>
                  <a:schemeClr val="tx1"/>
                </a:solidFill>
                <a:latin typeface="Georgia" panose="02040502050405020303" pitchFamily="18" charset="0"/>
                <a:ea typeface="ヒラギノ角ゴ Pro W3" pitchFamily="-111" charset="-128"/>
              </a:defRPr>
            </a:lvl6pPr>
            <a:lvl7pPr marL="2971800" indent="-228600" defTabSz="931863" eaLnBrk="0" fontAlgn="base" hangingPunct="0">
              <a:spcBef>
                <a:spcPct val="30000"/>
              </a:spcBef>
              <a:spcAft>
                <a:spcPct val="0"/>
              </a:spcAft>
              <a:defRPr sz="1200">
                <a:solidFill>
                  <a:schemeClr val="tx1"/>
                </a:solidFill>
                <a:latin typeface="Georgia" panose="02040502050405020303" pitchFamily="18" charset="0"/>
                <a:ea typeface="ヒラギノ角ゴ Pro W3" pitchFamily="-111" charset="-128"/>
              </a:defRPr>
            </a:lvl7pPr>
            <a:lvl8pPr marL="3429000" indent="-228600" defTabSz="931863" eaLnBrk="0" fontAlgn="base" hangingPunct="0">
              <a:spcBef>
                <a:spcPct val="30000"/>
              </a:spcBef>
              <a:spcAft>
                <a:spcPct val="0"/>
              </a:spcAft>
              <a:defRPr sz="1200">
                <a:solidFill>
                  <a:schemeClr val="tx1"/>
                </a:solidFill>
                <a:latin typeface="Georgia" panose="02040502050405020303" pitchFamily="18" charset="0"/>
                <a:ea typeface="ヒラギノ角ゴ Pro W3" pitchFamily="-111" charset="-128"/>
              </a:defRPr>
            </a:lvl8pPr>
            <a:lvl9pPr marL="3886200" indent="-228600" defTabSz="931863" eaLnBrk="0" fontAlgn="base" hangingPunct="0">
              <a:spcBef>
                <a:spcPct val="30000"/>
              </a:spcBef>
              <a:spcAft>
                <a:spcPct val="0"/>
              </a:spcAft>
              <a:defRPr sz="1200">
                <a:solidFill>
                  <a:schemeClr val="tx1"/>
                </a:solidFill>
                <a:latin typeface="Georgia" panose="02040502050405020303" pitchFamily="18" charset="0"/>
                <a:ea typeface="ヒラギノ角ゴ Pro W3" pitchFamily="-111" charset="-128"/>
              </a:defRPr>
            </a:lvl9pPr>
          </a:lstStyle>
          <a:p>
            <a:pPr>
              <a:spcBef>
                <a:spcPct val="0"/>
              </a:spcBef>
            </a:pPr>
            <a:fld id="{A1D30020-3619-4C78-9E1D-F3CC0CE86262}" type="slidenum">
              <a:rPr lang="en-US" altLang="en-US" smtClean="0"/>
              <a:pPr>
                <a:spcBef>
                  <a:spcPct val="0"/>
                </a:spcBef>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MS PGothic" panose="020B0600070205080204" pitchFamily="34" charset="-128"/>
                <a:ea typeface="MS PGothic" panose="020B0600070205080204" pitchFamily="34" charset="-128"/>
              </a:rPr>
              <a:t>平和センターで学ぶことを希望する人は、プログラムの種類を問わず、いくつかの条件を満たしている必要があります。</a:t>
            </a:r>
            <a:endParaRPr lang="en-US" altLang="ja-JP">
              <a:latin typeface="MS PGothic" panose="020B0600070205080204" pitchFamily="34" charset="-128"/>
              <a:ea typeface="MS PGothic" panose="020B0600070205080204" pitchFamily="34" charset="-128"/>
            </a:endParaRPr>
          </a:p>
          <a:p>
            <a:endParaRPr lang="en-US" altLang="en-US">
              <a:latin typeface="MS PGothic" panose="020B0600070205080204" pitchFamily="34" charset="-128"/>
              <a:ea typeface="MS PGothic" panose="020B0600070205080204" pitchFamily="34" charset="-128"/>
            </a:endParaRPr>
          </a:p>
          <a:p>
            <a:r>
              <a:rPr lang="ja-JP" altLang="en-US">
                <a:latin typeface="MS PGothic" panose="020B0600070205080204" pitchFamily="34" charset="-128"/>
                <a:ea typeface="MS PGothic" panose="020B0600070205080204" pitchFamily="34" charset="-128"/>
              </a:rPr>
              <a:t>まず、英語に堪能で、リーダーとしての優れた資質を備えている必要があります。また、勤務経験やボランティア活動を通じて、平和や紛争解決の分野に貢献した経験を有している必要があります。</a:t>
            </a:r>
            <a:endParaRPr lang="en-US" altLang="en-US">
              <a:latin typeface="MS PGothic" panose="020B0600070205080204" pitchFamily="34" charset="-128"/>
              <a:ea typeface="MS PGothic" panose="020B0600070205080204" pitchFamily="34" charset="-128"/>
            </a:endParaRPr>
          </a:p>
          <a:p>
            <a:endParaRPr lang="en-US" altLang="en-US">
              <a:latin typeface="MS PGothic" panose="020B0600070205080204" pitchFamily="34" charset="-128"/>
              <a:ea typeface="MS PGothic" panose="020B0600070205080204" pitchFamily="34" charset="-128"/>
            </a:endParaRPr>
          </a:p>
          <a:p>
            <a:r>
              <a:rPr lang="ja-JP" altLang="en-US">
                <a:latin typeface="MS PGothic" panose="020B0600070205080204" pitchFamily="34" charset="-128"/>
                <a:ea typeface="MS PGothic" panose="020B0600070205080204" pitchFamily="34" charset="-128"/>
              </a:rPr>
              <a:t>これらに加え、修士号プログラムでは、学士号が必要となるほか、関連分野における</a:t>
            </a:r>
            <a:r>
              <a:rPr lang="en-US" altLang="ja-JP">
                <a:latin typeface="MS PGothic" panose="020B0600070205080204" pitchFamily="34" charset="-128"/>
                <a:ea typeface="MS PGothic" panose="020B0600070205080204" pitchFamily="34" charset="-128"/>
              </a:rPr>
              <a:t>3</a:t>
            </a:r>
            <a:r>
              <a:rPr lang="ja-JP" altLang="en-US">
                <a:latin typeface="MS PGothic" panose="020B0600070205080204" pitchFamily="34" charset="-128"/>
                <a:ea typeface="MS PGothic" panose="020B0600070205080204" pitchFamily="34" charset="-128"/>
              </a:rPr>
              <a:t>年間のフルタイムの勤務経験が必要となります。第</a:t>
            </a:r>
            <a:r>
              <a:rPr lang="en-US" altLang="ja-JP">
                <a:latin typeface="MS PGothic" panose="020B0600070205080204" pitchFamily="34" charset="-128"/>
                <a:ea typeface="MS PGothic" panose="020B0600070205080204" pitchFamily="34" charset="-128"/>
              </a:rPr>
              <a:t>2</a:t>
            </a:r>
            <a:r>
              <a:rPr lang="ja-JP" altLang="en-US">
                <a:latin typeface="MS PGothic" panose="020B0600070205080204" pitchFamily="34" charset="-128"/>
                <a:ea typeface="MS PGothic" panose="020B0600070205080204" pitchFamily="34" charset="-128"/>
              </a:rPr>
              <a:t>言語に精通していることも求められますが、日本語ができる方は、それが第</a:t>
            </a:r>
            <a:r>
              <a:rPr lang="en-US" altLang="ja-JP">
                <a:latin typeface="MS PGothic" panose="020B0600070205080204" pitchFamily="34" charset="-128"/>
                <a:ea typeface="MS PGothic" panose="020B0600070205080204" pitchFamily="34" charset="-128"/>
              </a:rPr>
              <a:t>2</a:t>
            </a:r>
            <a:r>
              <a:rPr lang="ja-JP" altLang="en-US">
                <a:latin typeface="MS PGothic" panose="020B0600070205080204" pitchFamily="34" charset="-128"/>
                <a:ea typeface="MS PGothic" panose="020B0600070205080204" pitchFamily="34" charset="-128"/>
              </a:rPr>
              <a:t>言語として認められます。</a:t>
            </a:r>
            <a:endParaRPr lang="en-US" altLang="en-US">
              <a:latin typeface="MS PGothic" panose="020B0600070205080204" pitchFamily="34" charset="-128"/>
              <a:ea typeface="MS PGothic" panose="020B0600070205080204" pitchFamily="34" charset="-128"/>
            </a:endParaRPr>
          </a:p>
          <a:p>
            <a:endParaRPr lang="en-US" altLang="en-US">
              <a:latin typeface="MS PGothic" panose="020B0600070205080204" pitchFamily="34" charset="-128"/>
              <a:ea typeface="MS PGothic" panose="020B0600070205080204" pitchFamily="34" charset="-128"/>
            </a:endParaRPr>
          </a:p>
          <a:p>
            <a:r>
              <a:rPr lang="ja-JP" altLang="en-US">
                <a:latin typeface="MS PGothic" panose="020B0600070205080204" pitchFamily="34" charset="-128"/>
                <a:ea typeface="MS PGothic" panose="020B0600070205080204" pitchFamily="34" charset="-128"/>
              </a:rPr>
              <a:t>専門修了証プログラムでは、優秀な学業成績のほか、関連分野における</a:t>
            </a:r>
            <a:r>
              <a:rPr lang="en-US" altLang="ja-JP">
                <a:latin typeface="MS PGothic" panose="020B0600070205080204" pitchFamily="34" charset="-128"/>
                <a:ea typeface="MS PGothic" panose="020B0600070205080204" pitchFamily="34" charset="-128"/>
              </a:rPr>
              <a:t>5</a:t>
            </a:r>
            <a:r>
              <a:rPr lang="ja-JP" altLang="en-US">
                <a:latin typeface="MS PGothic" panose="020B0600070205080204" pitchFamily="34" charset="-128"/>
                <a:ea typeface="MS PGothic" panose="020B0600070205080204" pitchFamily="34" charset="-128"/>
              </a:rPr>
              <a:t>年間のフルタイムの勤務経験が必要となります。</a:t>
            </a:r>
            <a:endParaRPr lang="en-US" altLang="en-US">
              <a:latin typeface="MS PGothic" panose="020B0600070205080204" pitchFamily="34" charset="-128"/>
              <a:ea typeface="MS PGothic" panose="020B0600070205080204" pitchFamily="34" charset="-128"/>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Georgia" panose="02040502050405020303" pitchFamily="18" charset="0"/>
                <a:ea typeface="ヒラギノ角ゴ Pro W3" pitchFamily="-111" charset="-128"/>
              </a:defRPr>
            </a:lvl1pPr>
            <a:lvl2pPr marL="37931725" indent="-37474525" defTabSz="931863">
              <a:spcBef>
                <a:spcPct val="30000"/>
              </a:spcBef>
              <a:defRPr sz="1200">
                <a:solidFill>
                  <a:schemeClr val="tx1"/>
                </a:solidFill>
                <a:latin typeface="Georgia" panose="02040502050405020303" pitchFamily="18" charset="0"/>
                <a:ea typeface="ヒラギノ角ゴ Pro W3" pitchFamily="-111" charset="-128"/>
              </a:defRPr>
            </a:lvl2pPr>
            <a:lvl3pPr marL="1143000" indent="-228600" defTabSz="931863">
              <a:spcBef>
                <a:spcPct val="30000"/>
              </a:spcBef>
              <a:defRPr sz="1200">
                <a:solidFill>
                  <a:schemeClr val="tx1"/>
                </a:solidFill>
                <a:latin typeface="Georgia" panose="02040502050405020303" pitchFamily="18" charset="0"/>
                <a:ea typeface="ヒラギノ角ゴ Pro W3" pitchFamily="-111" charset="-128"/>
              </a:defRPr>
            </a:lvl3pPr>
            <a:lvl4pPr marL="1600200" indent="-228600" defTabSz="931863">
              <a:spcBef>
                <a:spcPct val="30000"/>
              </a:spcBef>
              <a:defRPr sz="1200">
                <a:solidFill>
                  <a:schemeClr val="tx1"/>
                </a:solidFill>
                <a:latin typeface="Georgia" panose="02040502050405020303" pitchFamily="18" charset="0"/>
                <a:ea typeface="ヒラギノ角ゴ Pro W3" pitchFamily="-111" charset="-128"/>
              </a:defRPr>
            </a:lvl4pPr>
            <a:lvl5pPr marL="2057400" indent="-228600" defTabSz="931863">
              <a:spcBef>
                <a:spcPct val="30000"/>
              </a:spcBef>
              <a:defRPr sz="1200">
                <a:solidFill>
                  <a:schemeClr val="tx1"/>
                </a:solidFill>
                <a:latin typeface="Georgia" panose="02040502050405020303" pitchFamily="18" charset="0"/>
                <a:ea typeface="ヒラギノ角ゴ Pro W3" pitchFamily="-111" charset="-128"/>
              </a:defRPr>
            </a:lvl5pPr>
            <a:lvl6pPr marL="2514600" indent="-228600" defTabSz="931863" eaLnBrk="0" fontAlgn="base" hangingPunct="0">
              <a:spcBef>
                <a:spcPct val="30000"/>
              </a:spcBef>
              <a:spcAft>
                <a:spcPct val="0"/>
              </a:spcAft>
              <a:defRPr sz="1200">
                <a:solidFill>
                  <a:schemeClr val="tx1"/>
                </a:solidFill>
                <a:latin typeface="Georgia" panose="02040502050405020303" pitchFamily="18" charset="0"/>
                <a:ea typeface="ヒラギノ角ゴ Pro W3" pitchFamily="-111" charset="-128"/>
              </a:defRPr>
            </a:lvl6pPr>
            <a:lvl7pPr marL="2971800" indent="-228600" defTabSz="931863" eaLnBrk="0" fontAlgn="base" hangingPunct="0">
              <a:spcBef>
                <a:spcPct val="30000"/>
              </a:spcBef>
              <a:spcAft>
                <a:spcPct val="0"/>
              </a:spcAft>
              <a:defRPr sz="1200">
                <a:solidFill>
                  <a:schemeClr val="tx1"/>
                </a:solidFill>
                <a:latin typeface="Georgia" panose="02040502050405020303" pitchFamily="18" charset="0"/>
                <a:ea typeface="ヒラギノ角ゴ Pro W3" pitchFamily="-111" charset="-128"/>
              </a:defRPr>
            </a:lvl7pPr>
            <a:lvl8pPr marL="3429000" indent="-228600" defTabSz="931863" eaLnBrk="0" fontAlgn="base" hangingPunct="0">
              <a:spcBef>
                <a:spcPct val="30000"/>
              </a:spcBef>
              <a:spcAft>
                <a:spcPct val="0"/>
              </a:spcAft>
              <a:defRPr sz="1200">
                <a:solidFill>
                  <a:schemeClr val="tx1"/>
                </a:solidFill>
                <a:latin typeface="Georgia" panose="02040502050405020303" pitchFamily="18" charset="0"/>
                <a:ea typeface="ヒラギノ角ゴ Pro W3" pitchFamily="-111" charset="-128"/>
              </a:defRPr>
            </a:lvl8pPr>
            <a:lvl9pPr marL="3886200" indent="-228600" defTabSz="931863" eaLnBrk="0" fontAlgn="base" hangingPunct="0">
              <a:spcBef>
                <a:spcPct val="30000"/>
              </a:spcBef>
              <a:spcAft>
                <a:spcPct val="0"/>
              </a:spcAft>
              <a:defRPr sz="1200">
                <a:solidFill>
                  <a:schemeClr val="tx1"/>
                </a:solidFill>
                <a:latin typeface="Georgia" panose="02040502050405020303" pitchFamily="18" charset="0"/>
                <a:ea typeface="ヒラギノ角ゴ Pro W3" pitchFamily="-111" charset="-128"/>
              </a:defRPr>
            </a:lvl9pPr>
          </a:lstStyle>
          <a:p>
            <a:pPr>
              <a:spcBef>
                <a:spcPct val="0"/>
              </a:spcBef>
            </a:pPr>
            <a:fld id="{1EC939CF-28A4-48B7-8DCE-5A93EC3DE2CD}" type="slidenum">
              <a:rPr lang="en-US" altLang="en-US" smtClean="0"/>
              <a:pPr>
                <a:spcBef>
                  <a:spcPct val="0"/>
                </a:spcBef>
              </a:pPr>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ja-JP" sz="1200" kern="1200">
                <a:solidFill>
                  <a:schemeClr val="tx1"/>
                </a:solidFill>
                <a:effectLst/>
                <a:latin typeface="Georgia"/>
                <a:ea typeface="ヒラギノ角ゴ Pro W3" pitchFamily="-107" charset="-128"/>
                <a:cs typeface="ヒラギノ角ゴ Pro W3" pitchFamily="-107" charset="-128"/>
              </a:rPr>
              <a:t>毎年、日本全国のロータリアンから</a:t>
            </a:r>
            <a:r>
              <a:rPr lang="en-US" altLang="ja-JP" sz="1200" kern="1200" dirty="0">
                <a:solidFill>
                  <a:schemeClr val="tx1"/>
                </a:solidFill>
                <a:effectLst/>
                <a:latin typeface="Georgia"/>
                <a:ea typeface="ヒラギノ角ゴ Pro W3" pitchFamily="-107" charset="-128"/>
                <a:cs typeface="ヒラギノ角ゴ Pro W3" pitchFamily="-107" charset="-128"/>
              </a:rPr>
              <a:t>1</a:t>
            </a:r>
            <a:r>
              <a:rPr lang="ja-JP" altLang="ja-JP" sz="1200" kern="1200">
                <a:solidFill>
                  <a:schemeClr val="tx1"/>
                </a:solidFill>
                <a:effectLst/>
                <a:latin typeface="Georgia"/>
                <a:ea typeface="ヒラギノ角ゴ Pro W3" pitchFamily="-107" charset="-128"/>
                <a:cs typeface="ヒラギノ角ゴ Pro W3" pitchFamily="-107" charset="-128"/>
              </a:rPr>
              <a:t>人</a:t>
            </a:r>
            <a:r>
              <a:rPr lang="en-US" altLang="ja-JP" sz="1200" kern="1200" dirty="0">
                <a:solidFill>
                  <a:schemeClr val="tx1"/>
                </a:solidFill>
                <a:effectLst/>
                <a:latin typeface="Georgia"/>
                <a:ea typeface="ヒラギノ角ゴ Pro W3" pitchFamily="-107" charset="-128"/>
                <a:cs typeface="ヒラギノ角ゴ Pro W3" pitchFamily="-107" charset="-128"/>
              </a:rPr>
              <a:t>15</a:t>
            </a:r>
            <a:r>
              <a:rPr lang="ja-JP" altLang="ja-JP" sz="1200" kern="1200">
                <a:solidFill>
                  <a:schemeClr val="tx1"/>
                </a:solidFill>
                <a:effectLst/>
                <a:latin typeface="Georgia"/>
                <a:ea typeface="ヒラギノ角ゴ Pro W3" pitchFamily="-107" charset="-128"/>
                <a:cs typeface="ヒラギノ角ゴ Pro W3" pitchFamily="-107" charset="-128"/>
              </a:rPr>
              <a:t>円の寄付をいただき、核被爆国ならではのプログラムである広島研修旅行とホストエリアの維持活動に充てられています。</a:t>
            </a:r>
            <a:endParaRPr lang="en-US" altLang="ja-JP" sz="1200" kern="1200" dirty="0">
              <a:solidFill>
                <a:schemeClr val="tx1"/>
              </a:solidFill>
              <a:effectLst/>
              <a:latin typeface="Georgia"/>
              <a:ea typeface="ヒラギノ角ゴ Pro W3" pitchFamily="-107" charset="-128"/>
              <a:cs typeface="ヒラギノ角ゴ Pro W3" pitchFamily="-107" charset="-128"/>
            </a:endParaRPr>
          </a:p>
          <a:p>
            <a:r>
              <a:rPr lang="ja-JP" altLang="ja-JP" sz="1200" kern="1200">
                <a:solidFill>
                  <a:schemeClr val="tx1"/>
                </a:solidFill>
                <a:effectLst/>
                <a:latin typeface="Georgia"/>
                <a:ea typeface="ヒラギノ角ゴ Pro W3" pitchFamily="-107" charset="-128"/>
                <a:cs typeface="ヒラギノ角ゴ Pro W3" pitchFamily="-107" charset="-128"/>
              </a:rPr>
              <a:t>更に第</a:t>
            </a:r>
            <a:r>
              <a:rPr lang="en-US" altLang="ja-JP" sz="1200" kern="1200" dirty="0">
                <a:solidFill>
                  <a:schemeClr val="tx1"/>
                </a:solidFill>
                <a:effectLst/>
                <a:latin typeface="Georgia"/>
                <a:ea typeface="ヒラギノ角ゴ Pro W3" pitchFamily="-107" charset="-128"/>
                <a:cs typeface="ヒラギノ角ゴ Pro W3" pitchFamily="-107" charset="-128"/>
              </a:rPr>
              <a:t>2790</a:t>
            </a:r>
            <a:r>
              <a:rPr lang="ja-JP" altLang="ja-JP" sz="1200" kern="1200">
                <a:solidFill>
                  <a:schemeClr val="tx1"/>
                </a:solidFill>
                <a:effectLst/>
                <a:latin typeface="Georgia"/>
                <a:ea typeface="ヒラギノ角ゴ Pro W3" pitchFamily="-107" charset="-128"/>
                <a:cs typeface="ヒラギノ角ゴ Pro W3" pitchFamily="-107" charset="-128"/>
              </a:rPr>
              <a:t>地区からは毎年</a:t>
            </a:r>
            <a:r>
              <a:rPr lang="en-US" altLang="ja-JP" sz="1200" kern="1200" dirty="0">
                <a:solidFill>
                  <a:schemeClr val="tx1"/>
                </a:solidFill>
                <a:effectLst/>
                <a:latin typeface="Georgia"/>
                <a:ea typeface="ヒラギノ角ゴ Pro W3" pitchFamily="-107" charset="-128"/>
                <a:cs typeface="ヒラギノ角ゴ Pro W3" pitchFamily="-107" charset="-128"/>
              </a:rPr>
              <a:t>25,000</a:t>
            </a:r>
            <a:r>
              <a:rPr lang="ja-JP" altLang="ja-JP" sz="1200" kern="1200">
                <a:solidFill>
                  <a:schemeClr val="tx1"/>
                </a:solidFill>
                <a:effectLst/>
                <a:latin typeface="Georgia"/>
                <a:ea typeface="ヒラギノ角ゴ Pro W3" pitchFamily="-107" charset="-128"/>
                <a:cs typeface="ヒラギノ角ゴ Pro W3" pitchFamily="-107" charset="-128"/>
              </a:rPr>
              <a:t>ドルを</a:t>
            </a:r>
            <a:r>
              <a:rPr lang="en-US" altLang="ja-JP" sz="1200" kern="1200" dirty="0">
                <a:solidFill>
                  <a:schemeClr val="tx1"/>
                </a:solidFill>
                <a:effectLst/>
                <a:latin typeface="Georgia"/>
                <a:ea typeface="ヒラギノ角ゴ Pro W3" pitchFamily="-107" charset="-128"/>
                <a:cs typeface="ヒラギノ角ゴ Pro W3" pitchFamily="-107" charset="-128"/>
              </a:rPr>
              <a:t>DDF(</a:t>
            </a:r>
            <a:r>
              <a:rPr lang="ja-JP" altLang="en-US" sz="1200" kern="1200">
                <a:solidFill>
                  <a:schemeClr val="tx1"/>
                </a:solidFill>
                <a:effectLst/>
                <a:latin typeface="Georgia"/>
                <a:ea typeface="ヒラギノ角ゴ Pro W3" pitchFamily="-107" charset="-128"/>
                <a:cs typeface="ヒラギノ角ゴ Pro W3" pitchFamily="-107" charset="-128"/>
              </a:rPr>
              <a:t>地区補助金</a:t>
            </a:r>
            <a:r>
              <a:rPr lang="en-US" altLang="ja-JP" sz="1200" kern="1200" dirty="0">
                <a:solidFill>
                  <a:schemeClr val="tx1"/>
                </a:solidFill>
                <a:effectLst/>
                <a:latin typeface="Georgia"/>
                <a:ea typeface="ヒラギノ角ゴ Pro W3" pitchFamily="-107" charset="-128"/>
                <a:cs typeface="ヒラギノ角ゴ Pro W3" pitchFamily="-107" charset="-128"/>
              </a:rPr>
              <a:t>)</a:t>
            </a:r>
            <a:r>
              <a:rPr lang="ja-JP" altLang="ja-JP" sz="1200" kern="1200">
                <a:solidFill>
                  <a:schemeClr val="tx1"/>
                </a:solidFill>
                <a:effectLst/>
                <a:latin typeface="Georgia"/>
                <a:ea typeface="ヒラギノ角ゴ Pro W3" pitchFamily="-107" charset="-128"/>
                <a:cs typeface="ヒラギノ角ゴ Pro W3" pitchFamily="-107" charset="-128"/>
              </a:rPr>
              <a:t>から寄贈しており、当地区は平和推進地区に指定されています。</a:t>
            </a:r>
          </a:p>
        </p:txBody>
      </p:sp>
      <p:sp>
        <p:nvSpPr>
          <p:cNvPr id="4" name="Slide Number Placeholder 3"/>
          <p:cNvSpPr>
            <a:spLocks noGrp="1"/>
          </p:cNvSpPr>
          <p:nvPr>
            <p:ph type="sldNum" sz="quarter" idx="10"/>
          </p:nvPr>
        </p:nvSpPr>
        <p:spPr/>
        <p:txBody>
          <a:bodyPr/>
          <a:lstStyle/>
          <a:p>
            <a:pPr algn="l" rtl="0"/>
            <a:fld id="{55CB2294-2815-0641-BA18-00635844A3C8}" type="slidenum">
              <a:rPr/>
              <a:t>7</a:t>
            </a:fld>
            <a:endParaRPr lang="ja"/>
          </a:p>
        </p:txBody>
      </p:sp>
    </p:spTree>
    <p:extLst>
      <p:ext uri="{BB962C8B-B14F-4D97-AF65-F5344CB8AC3E}">
        <p14:creationId xmlns:p14="http://schemas.microsoft.com/office/powerpoint/2010/main" val="2525251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kern="1200">
                <a:solidFill>
                  <a:schemeClr val="tx1"/>
                </a:solidFill>
                <a:effectLst/>
                <a:latin typeface="Georgia"/>
                <a:ea typeface="ヒラギノ角ゴ Pro W3" pitchFamily="-107" charset="-128"/>
                <a:cs typeface="ヒラギノ角ゴ Pro W3" pitchFamily="-107" charset="-128"/>
              </a:rPr>
              <a:t>さて、日本の平和センターのご紹介です。先ほどお伝えした通り、東京三鷹の国際キリスト教大学に設置されています。</a:t>
            </a:r>
            <a:endParaRPr kumimoji="1" lang="ja-JP" altLang="en-US"/>
          </a:p>
        </p:txBody>
      </p:sp>
      <p:sp>
        <p:nvSpPr>
          <p:cNvPr id="4" name="スライド番号プレースホルダー 3"/>
          <p:cNvSpPr>
            <a:spLocks noGrp="1"/>
          </p:cNvSpPr>
          <p:nvPr>
            <p:ph type="sldNum" sz="quarter" idx="5"/>
          </p:nvPr>
        </p:nvSpPr>
        <p:spPr/>
        <p:txBody>
          <a:bodyPr/>
          <a:lstStyle/>
          <a:p>
            <a:pPr>
              <a:defRPr/>
            </a:pPr>
            <a:fld id="{4E1F9D01-C22E-45E9-8C75-4FEEBB5F5ACF}" type="slidenum">
              <a:rPr lang="en-US" altLang="en-US" smtClean="0"/>
              <a:pPr>
                <a:defRPr/>
              </a:pPr>
              <a:t>8</a:t>
            </a:fld>
            <a:endParaRPr lang="en-US" altLang="en-US"/>
          </a:p>
        </p:txBody>
      </p:sp>
    </p:spTree>
    <p:extLst>
      <p:ext uri="{BB962C8B-B14F-4D97-AF65-F5344CB8AC3E}">
        <p14:creationId xmlns:p14="http://schemas.microsoft.com/office/powerpoint/2010/main" val="3657815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ja-JP" sz="1200" kern="1200">
                <a:solidFill>
                  <a:schemeClr val="tx1"/>
                </a:solidFill>
                <a:effectLst/>
                <a:latin typeface="Georgia"/>
                <a:ea typeface="ヒラギノ角ゴ Pro W3" pitchFamily="-107" charset="-128"/>
                <a:cs typeface="ヒラギノ角ゴ Pro W3" pitchFamily="-107" charset="-128"/>
              </a:rPr>
              <a:t>このプログラムの推進のため、第</a:t>
            </a:r>
            <a:r>
              <a:rPr lang="en-US" altLang="ja-JP" sz="1200" kern="1200" dirty="0">
                <a:solidFill>
                  <a:schemeClr val="tx1"/>
                </a:solidFill>
                <a:effectLst/>
                <a:latin typeface="Georgia"/>
                <a:ea typeface="ヒラギノ角ゴ Pro W3" pitchFamily="-107" charset="-128"/>
                <a:cs typeface="ヒラギノ角ゴ Pro W3" pitchFamily="-107" charset="-128"/>
              </a:rPr>
              <a:t>2750/2580</a:t>
            </a:r>
            <a:r>
              <a:rPr lang="ja-JP" altLang="ja-JP" sz="1200" kern="1200">
                <a:solidFill>
                  <a:schemeClr val="tx1"/>
                </a:solidFill>
                <a:effectLst/>
                <a:latin typeface="Georgia"/>
                <a:ea typeface="ヒラギノ角ゴ Pro W3" pitchFamily="-107" charset="-128"/>
                <a:cs typeface="ヒラギノ角ゴ Pro W3" pitchFamily="-107" charset="-128"/>
              </a:rPr>
              <a:t>地区東京、第</a:t>
            </a:r>
            <a:r>
              <a:rPr lang="en-US" altLang="ja-JP" sz="1200" kern="1200" dirty="0">
                <a:solidFill>
                  <a:schemeClr val="tx1"/>
                </a:solidFill>
                <a:effectLst/>
                <a:latin typeface="Georgia"/>
                <a:ea typeface="ヒラギノ角ゴ Pro W3" pitchFamily="-107" charset="-128"/>
                <a:cs typeface="ヒラギノ角ゴ Pro W3" pitchFamily="-107" charset="-128"/>
              </a:rPr>
              <a:t>2590/2780</a:t>
            </a:r>
            <a:r>
              <a:rPr lang="ja-JP" altLang="ja-JP" sz="1200" kern="1200">
                <a:solidFill>
                  <a:schemeClr val="tx1"/>
                </a:solidFill>
                <a:effectLst/>
                <a:latin typeface="Georgia"/>
                <a:ea typeface="ヒラギノ角ゴ Pro W3" pitchFamily="-107" charset="-128"/>
                <a:cs typeface="ヒラギノ角ゴ Pro W3" pitchFamily="-107" charset="-128"/>
              </a:rPr>
              <a:t>地区神奈川、第</a:t>
            </a:r>
            <a:r>
              <a:rPr lang="en-US" altLang="ja-JP" sz="1200" kern="1200" dirty="0">
                <a:solidFill>
                  <a:schemeClr val="tx1"/>
                </a:solidFill>
                <a:effectLst/>
                <a:latin typeface="Georgia"/>
                <a:ea typeface="ヒラギノ角ゴ Pro W3" pitchFamily="-107" charset="-128"/>
                <a:cs typeface="ヒラギノ角ゴ Pro W3" pitchFamily="-107" charset="-128"/>
              </a:rPr>
              <a:t>2770</a:t>
            </a:r>
            <a:r>
              <a:rPr lang="ja-JP" altLang="ja-JP" sz="1200" kern="1200">
                <a:solidFill>
                  <a:schemeClr val="tx1"/>
                </a:solidFill>
                <a:effectLst/>
                <a:latin typeface="Georgia"/>
                <a:ea typeface="ヒラギノ角ゴ Pro W3" pitchFamily="-107" charset="-128"/>
                <a:cs typeface="ヒラギノ角ゴ Pro W3" pitchFamily="-107" charset="-128"/>
              </a:rPr>
              <a:t>地区埼玉、そして第</a:t>
            </a:r>
            <a:r>
              <a:rPr lang="en-US" altLang="ja-JP" sz="1200" kern="1200" dirty="0">
                <a:solidFill>
                  <a:schemeClr val="tx1"/>
                </a:solidFill>
                <a:effectLst/>
                <a:latin typeface="Georgia"/>
                <a:ea typeface="ヒラギノ角ゴ Pro W3" pitchFamily="-107" charset="-128"/>
                <a:cs typeface="ヒラギノ角ゴ Pro W3" pitchFamily="-107" charset="-128"/>
              </a:rPr>
              <a:t>2790</a:t>
            </a:r>
            <a:r>
              <a:rPr lang="ja-JP" altLang="ja-JP" sz="1200" kern="1200">
                <a:solidFill>
                  <a:schemeClr val="tx1"/>
                </a:solidFill>
                <a:effectLst/>
                <a:latin typeface="Georgia"/>
                <a:ea typeface="ヒラギノ角ゴ Pro W3" pitchFamily="-107" charset="-128"/>
                <a:cs typeface="ヒラギノ角ゴ Pro W3" pitchFamily="-107" charset="-128"/>
              </a:rPr>
              <a:t>地区千葉の計</a:t>
            </a:r>
            <a:r>
              <a:rPr lang="en-US" altLang="ja-JP" sz="1200" kern="1200" dirty="0">
                <a:solidFill>
                  <a:schemeClr val="tx1"/>
                </a:solidFill>
                <a:effectLst/>
                <a:latin typeface="Georgia"/>
                <a:ea typeface="ヒラギノ角ゴ Pro W3" pitchFamily="-107" charset="-128"/>
                <a:cs typeface="ヒラギノ角ゴ Pro W3" pitchFamily="-107" charset="-128"/>
              </a:rPr>
              <a:t>6</a:t>
            </a:r>
            <a:r>
              <a:rPr lang="ja-JP" altLang="ja-JP" sz="1200" kern="1200">
                <a:solidFill>
                  <a:schemeClr val="tx1"/>
                </a:solidFill>
                <a:effectLst/>
                <a:latin typeface="Georgia"/>
                <a:ea typeface="ヒラギノ角ゴ Pro W3" pitchFamily="-107" charset="-128"/>
                <a:cs typeface="ヒラギノ角ゴ Pro W3" pitchFamily="-107" charset="-128"/>
              </a:rPr>
              <a:t>地区が「ホストエリア」を構成しております。</a:t>
            </a:r>
            <a:endParaRPr kumimoji="1" lang="ja-JP" altLang="en-US"/>
          </a:p>
          <a:p>
            <a:r>
              <a:rPr kumimoji="1" lang="ja-JP" altLang="en-US"/>
              <a:t>年４回、東京芝公園にあります第</a:t>
            </a:r>
            <a:r>
              <a:rPr kumimoji="1" lang="en-US" altLang="ja-JP" dirty="0"/>
              <a:t>2750</a:t>
            </a:r>
            <a:r>
              <a:rPr kumimoji="1" lang="ja-JP" altLang="en-US"/>
              <a:t>地区ガバナー事務所に各地区の平和フェロー委員が集まり、「ホストエリア連絡協議会」を開催しています。</a:t>
            </a:r>
            <a:endParaRPr kumimoji="1" lang="en-US" altLang="ja-JP" dirty="0"/>
          </a:p>
          <a:p>
            <a:r>
              <a:rPr kumimoji="1" lang="ja-JP" altLang="en-US"/>
              <a:t>個人的には、他県のロータリアンと繋がりを持てる大変有益な機会としであると感じております。</a:t>
            </a:r>
          </a:p>
        </p:txBody>
      </p:sp>
      <p:sp>
        <p:nvSpPr>
          <p:cNvPr id="4" name="スライド番号プレースホルダー 3"/>
          <p:cNvSpPr>
            <a:spLocks noGrp="1"/>
          </p:cNvSpPr>
          <p:nvPr>
            <p:ph type="sldNum" sz="quarter" idx="5"/>
          </p:nvPr>
        </p:nvSpPr>
        <p:spPr/>
        <p:txBody>
          <a:bodyPr/>
          <a:lstStyle/>
          <a:p>
            <a:pPr>
              <a:defRPr/>
            </a:pPr>
            <a:fld id="{4E1F9D01-C22E-45E9-8C75-4FEEBB5F5ACF}" type="slidenum">
              <a:rPr lang="en-US" altLang="en-US" smtClean="0"/>
              <a:pPr>
                <a:defRPr/>
              </a:pPr>
              <a:t>9</a:t>
            </a:fld>
            <a:endParaRPr lang="en-US" altLang="en-US"/>
          </a:p>
        </p:txBody>
      </p:sp>
    </p:spTree>
    <p:extLst>
      <p:ext uri="{BB962C8B-B14F-4D97-AF65-F5344CB8AC3E}">
        <p14:creationId xmlns:p14="http://schemas.microsoft.com/office/powerpoint/2010/main" val="2929090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rgbClr val="00AEEF"/>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Georgia"/>
                <a:cs typeface="Georgia"/>
              </a:defRPr>
            </a:lvl1pPr>
          </a:lstStyle>
          <a:p>
            <a:r>
              <a:rPr lang="en-US" dirty="0"/>
              <a:t>Click to edit Master title style</a:t>
            </a:r>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00AEE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243208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Arial" pitchFamily="34" charset="0"/>
                <a:ea typeface="ヒラギノ角ゴ Pro W3"/>
                <a:cs typeface="ヒラギノ角ゴ Pro W3"/>
              </a:defRPr>
            </a:lvl1pPr>
            <a:lvl2pPr marL="742950" indent="-285750">
              <a:defRPr sz="2400">
                <a:solidFill>
                  <a:schemeClr val="tx1"/>
                </a:solidFill>
                <a:latin typeface="Arial" pitchFamily="34" charset="0"/>
                <a:ea typeface="ヒラギノ角ゴ Pro W3"/>
                <a:cs typeface="ヒラギノ角ゴ Pro W3"/>
              </a:defRPr>
            </a:lvl2pPr>
            <a:lvl3pPr marL="1143000" indent="-228600">
              <a:defRPr sz="2400">
                <a:solidFill>
                  <a:schemeClr val="tx1"/>
                </a:solidFill>
                <a:latin typeface="Arial" pitchFamily="34" charset="0"/>
                <a:ea typeface="ヒラギノ角ゴ Pro W3"/>
                <a:cs typeface="ヒラギノ角ゴ Pro W3"/>
              </a:defRPr>
            </a:lvl3pPr>
            <a:lvl4pPr marL="1600200" indent="-228600">
              <a:defRPr sz="2400">
                <a:solidFill>
                  <a:schemeClr val="tx1"/>
                </a:solidFill>
                <a:latin typeface="Arial" pitchFamily="34" charset="0"/>
                <a:ea typeface="ヒラギノ角ゴ Pro W3"/>
                <a:cs typeface="ヒラギノ角ゴ Pro W3"/>
              </a:defRPr>
            </a:lvl4pPr>
            <a:lvl5pPr marL="2057400" indent="-22860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a:defRPr/>
            </a:pPr>
            <a:endParaRPr lang="en-US" altLang="en-US">
              <a:solidFill>
                <a:srgbClr val="FFFFFF"/>
              </a:solidFill>
              <a:latin typeface="Calibri" pitchFamily="34" charset="0"/>
            </a:endParaRPr>
          </a:p>
        </p:txBody>
      </p:sp>
      <p:sp>
        <p:nvSpPr>
          <p:cNvPr id="5" name="Rectangle 4"/>
          <p:cNvSpPr>
            <a:spLocks noChangeArrowheads="1"/>
          </p:cNvSpPr>
          <p:nvPr userDrawn="1"/>
        </p:nvSpPr>
        <p:spPr bwMode="auto">
          <a:xfrm>
            <a:off x="-76200" y="457200"/>
            <a:ext cx="9296400" cy="533400"/>
          </a:xfrm>
          <a:prstGeom prst="rect">
            <a:avLst/>
          </a:prstGeom>
          <a:solidFill>
            <a:srgbClr val="009999"/>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ヒラギノ角ゴ Pro W3"/>
                <a:cs typeface="ヒラギノ角ゴ Pro W3"/>
              </a:defRPr>
            </a:lvl1pPr>
            <a:lvl2pPr marL="742950" indent="-285750">
              <a:defRPr sz="2400">
                <a:solidFill>
                  <a:schemeClr val="tx1"/>
                </a:solidFill>
                <a:latin typeface="Arial" pitchFamily="34" charset="0"/>
                <a:ea typeface="ヒラギノ角ゴ Pro W3"/>
                <a:cs typeface="ヒラギノ角ゴ Pro W3"/>
              </a:defRPr>
            </a:lvl2pPr>
            <a:lvl3pPr marL="1143000" indent="-228600">
              <a:defRPr sz="2400">
                <a:solidFill>
                  <a:schemeClr val="tx1"/>
                </a:solidFill>
                <a:latin typeface="Arial" pitchFamily="34" charset="0"/>
                <a:ea typeface="ヒラギノ角ゴ Pro W3"/>
                <a:cs typeface="ヒラギノ角ゴ Pro W3"/>
              </a:defRPr>
            </a:lvl3pPr>
            <a:lvl4pPr marL="1600200" indent="-228600">
              <a:defRPr sz="2400">
                <a:solidFill>
                  <a:schemeClr val="tx1"/>
                </a:solidFill>
                <a:latin typeface="Arial" pitchFamily="34" charset="0"/>
                <a:ea typeface="ヒラギノ角ゴ Pro W3"/>
                <a:cs typeface="ヒラギノ角ゴ Pro W3"/>
              </a:defRPr>
            </a:lvl4pPr>
            <a:lvl5pPr marL="2057400" indent="-22860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a:defRPr/>
            </a:pPr>
            <a:endParaRPr lang="en-US" altLang="en-US">
              <a:solidFill>
                <a:srgbClr val="FFFFFF"/>
              </a:solidFill>
              <a:latin typeface="Calibri" pitchFamily="34"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Georgia"/>
                <a:cs typeface="Georgia"/>
              </a:defRPr>
            </a:lvl1pPr>
          </a:lstStyle>
          <a:p>
            <a:r>
              <a:rPr lang="en-US" dirty="0"/>
              <a:t>Click to edit Master title style</a:t>
            </a: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45730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Arial" pitchFamily="34" charset="0"/>
                <a:ea typeface="ヒラギノ角ゴ Pro W3"/>
                <a:cs typeface="ヒラギノ角ゴ Pro W3"/>
              </a:defRPr>
            </a:lvl1pPr>
            <a:lvl2pPr marL="742950" indent="-285750">
              <a:defRPr sz="2400">
                <a:solidFill>
                  <a:schemeClr val="tx1"/>
                </a:solidFill>
                <a:latin typeface="Arial" pitchFamily="34" charset="0"/>
                <a:ea typeface="ヒラギノ角ゴ Pro W3"/>
                <a:cs typeface="ヒラギノ角ゴ Pro W3"/>
              </a:defRPr>
            </a:lvl2pPr>
            <a:lvl3pPr marL="1143000" indent="-228600">
              <a:defRPr sz="2400">
                <a:solidFill>
                  <a:schemeClr val="tx1"/>
                </a:solidFill>
                <a:latin typeface="Arial" pitchFamily="34" charset="0"/>
                <a:ea typeface="ヒラギノ角ゴ Pro W3"/>
                <a:cs typeface="ヒラギノ角ゴ Pro W3"/>
              </a:defRPr>
            </a:lvl3pPr>
            <a:lvl4pPr marL="1600200" indent="-228600">
              <a:defRPr sz="2400">
                <a:solidFill>
                  <a:schemeClr val="tx1"/>
                </a:solidFill>
                <a:latin typeface="Arial" pitchFamily="34" charset="0"/>
                <a:ea typeface="ヒラギノ角ゴ Pro W3"/>
                <a:cs typeface="ヒラギノ角ゴ Pro W3"/>
              </a:defRPr>
            </a:lvl4pPr>
            <a:lvl5pPr marL="2057400" indent="-22860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a:defRPr/>
            </a:pPr>
            <a:endParaRPr lang="en-US" altLang="en-US">
              <a:solidFill>
                <a:srgbClr val="FFFFFF"/>
              </a:solidFill>
              <a:latin typeface="Calibri" pitchFamily="34" charset="0"/>
            </a:endParaRPr>
          </a:p>
        </p:txBody>
      </p:sp>
      <p:sp>
        <p:nvSpPr>
          <p:cNvPr id="5" name="Rectangle 4"/>
          <p:cNvSpPr>
            <a:spLocks noChangeArrowheads="1"/>
          </p:cNvSpPr>
          <p:nvPr userDrawn="1"/>
        </p:nvSpPr>
        <p:spPr bwMode="auto">
          <a:xfrm>
            <a:off x="-76200" y="457200"/>
            <a:ext cx="9296400" cy="533400"/>
          </a:xfrm>
          <a:prstGeom prst="rect">
            <a:avLst/>
          </a:prstGeom>
          <a:solidFill>
            <a:srgbClr val="FF7600"/>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ヒラギノ角ゴ Pro W3"/>
                <a:cs typeface="ヒラギノ角ゴ Pro W3"/>
              </a:defRPr>
            </a:lvl1pPr>
            <a:lvl2pPr marL="742950" indent="-285750">
              <a:defRPr sz="2400">
                <a:solidFill>
                  <a:schemeClr val="tx1"/>
                </a:solidFill>
                <a:latin typeface="Arial" pitchFamily="34" charset="0"/>
                <a:ea typeface="ヒラギノ角ゴ Pro W3"/>
                <a:cs typeface="ヒラギノ角ゴ Pro W3"/>
              </a:defRPr>
            </a:lvl2pPr>
            <a:lvl3pPr marL="1143000" indent="-228600">
              <a:defRPr sz="2400">
                <a:solidFill>
                  <a:schemeClr val="tx1"/>
                </a:solidFill>
                <a:latin typeface="Arial" pitchFamily="34" charset="0"/>
                <a:ea typeface="ヒラギノ角ゴ Pro W3"/>
                <a:cs typeface="ヒラギノ角ゴ Pro W3"/>
              </a:defRPr>
            </a:lvl3pPr>
            <a:lvl4pPr marL="1600200" indent="-228600">
              <a:defRPr sz="2400">
                <a:solidFill>
                  <a:schemeClr val="tx1"/>
                </a:solidFill>
                <a:latin typeface="Arial" pitchFamily="34" charset="0"/>
                <a:ea typeface="ヒラギノ角ゴ Pro W3"/>
                <a:cs typeface="ヒラギノ角ゴ Pro W3"/>
              </a:defRPr>
            </a:lvl4pPr>
            <a:lvl5pPr marL="2057400" indent="-22860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a:defRPr/>
            </a:pPr>
            <a:endParaRPr lang="en-US" altLang="en-US">
              <a:solidFill>
                <a:srgbClr val="FFFFFF"/>
              </a:solidFill>
              <a:latin typeface="Calibri" pitchFamily="34"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Georgia"/>
                <a:cs typeface="Georgia"/>
              </a:defRPr>
            </a:lvl1pPr>
          </a:lstStyle>
          <a:p>
            <a:r>
              <a:rPr lang="en-US" dirty="0"/>
              <a:t>Click to edit Master title style</a:t>
            </a: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858120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381000" y="228600"/>
            <a:ext cx="8763000" cy="533400"/>
          </a:xfrm>
          <a:prstGeom prst="rect">
            <a:avLst/>
          </a:prstGeom>
        </p:spPr>
        <p:txBody>
          <a:bodyPr lIns="0" tIns="0" rIns="0" bIns="0" anchor="ctr" anchorCtr="0"/>
          <a:lstStyle>
            <a:lvl1pPr algn="l">
              <a:defRPr sz="1800">
                <a:solidFill>
                  <a:schemeClr val="bg1">
                    <a:lumMod val="85000"/>
                  </a:schemeClr>
                </a:solidFill>
                <a:latin typeface="Georgia"/>
                <a:cs typeface="Georgia"/>
              </a:defRPr>
            </a:lvl1pPr>
          </a:lstStyle>
          <a:p>
            <a:r>
              <a:rPr lang="en-US" dirty="0"/>
              <a:t>Click to edit Master title style</a:t>
            </a:r>
          </a:p>
        </p:txBody>
      </p:sp>
    </p:spTree>
    <p:extLst>
      <p:ext uri="{BB962C8B-B14F-4D97-AF65-F5344CB8AC3E}">
        <p14:creationId xmlns:p14="http://schemas.microsoft.com/office/powerpoint/2010/main" val="3848853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0" i="0" cap="all">
                <a:latin typeface="Georgia"/>
                <a:cs typeface="Georgia"/>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5426968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Georgia"/>
                <a:cs typeface="Georgia"/>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508690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Georgia"/>
                <a:cs typeface="Georgia"/>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Georgia"/>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Georgia"/>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50007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sz="3600">
                <a:latin typeface="Georgia"/>
                <a:cs typeface="Georgia"/>
              </a:defRPr>
            </a:lvl1pPr>
          </a:lstStyle>
          <a:p>
            <a:r>
              <a:rPr lang="en-US" dirty="0"/>
              <a:t>Click to edit Master title style</a:t>
            </a:r>
          </a:p>
        </p:txBody>
      </p:sp>
    </p:spTree>
    <p:extLst>
      <p:ext uri="{BB962C8B-B14F-4D97-AF65-F5344CB8AC3E}">
        <p14:creationId xmlns:p14="http://schemas.microsoft.com/office/powerpoint/2010/main" val="6130410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48980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Georgia"/>
                <a:cs typeface="Georgia"/>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54249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Georgia"/>
                <a:cs typeface="Georgia"/>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529559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rgbClr val="005DAA"/>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Georgia"/>
                <a:cs typeface="Georgia"/>
              </a:defRPr>
            </a:lvl1pPr>
          </a:lstStyle>
          <a:p>
            <a:r>
              <a:rPr lang="en-US" dirty="0"/>
              <a:t>Click to edit Master title style</a:t>
            </a:r>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005DAA"/>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0008894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2779403"/>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2830467"/>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41852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Arial" pitchFamily="34" charset="0"/>
                <a:ea typeface="ヒラギノ角ゴ Pro W3"/>
                <a:cs typeface="ヒラギノ角ゴ Pro W3"/>
              </a:defRPr>
            </a:lvl1pPr>
            <a:lvl2pPr marL="742950" indent="-285750">
              <a:defRPr sz="2400">
                <a:solidFill>
                  <a:schemeClr val="tx1"/>
                </a:solidFill>
                <a:latin typeface="Arial" pitchFamily="34" charset="0"/>
                <a:ea typeface="ヒラギノ角ゴ Pro W3"/>
                <a:cs typeface="ヒラギノ角ゴ Pro W3"/>
              </a:defRPr>
            </a:lvl2pPr>
            <a:lvl3pPr marL="1143000" indent="-228600">
              <a:defRPr sz="2400">
                <a:solidFill>
                  <a:schemeClr val="tx1"/>
                </a:solidFill>
                <a:latin typeface="Arial" pitchFamily="34" charset="0"/>
                <a:ea typeface="ヒラギノ角ゴ Pro W3"/>
                <a:cs typeface="ヒラギノ角ゴ Pro W3"/>
              </a:defRPr>
            </a:lvl3pPr>
            <a:lvl4pPr marL="1600200" indent="-228600">
              <a:defRPr sz="2400">
                <a:solidFill>
                  <a:schemeClr val="tx1"/>
                </a:solidFill>
                <a:latin typeface="Arial" pitchFamily="34" charset="0"/>
                <a:ea typeface="ヒラギノ角ゴ Pro W3"/>
                <a:cs typeface="ヒラギノ角ゴ Pro W3"/>
              </a:defRPr>
            </a:lvl4pPr>
            <a:lvl5pPr marL="2057400" indent="-22860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a:defRPr/>
            </a:pPr>
            <a:endParaRPr lang="en-US" altLang="en-US">
              <a:solidFill>
                <a:srgbClr val="FFFFFF"/>
              </a:solidFill>
              <a:latin typeface="Calibri" pitchFamily="34" charset="0"/>
            </a:endParaRPr>
          </a:p>
        </p:txBody>
      </p:sp>
      <p:sp>
        <p:nvSpPr>
          <p:cNvPr id="4" name="Rectangle 3"/>
          <p:cNvSpPr>
            <a:spLocks noChangeArrowheads="1"/>
          </p:cNvSpPr>
          <p:nvPr userDrawn="1"/>
        </p:nvSpPr>
        <p:spPr bwMode="auto">
          <a:xfrm>
            <a:off x="-152400" y="2667000"/>
            <a:ext cx="9525000" cy="1600200"/>
          </a:xfrm>
          <a:prstGeom prst="rect">
            <a:avLst/>
          </a:prstGeom>
          <a:solidFill>
            <a:schemeClr val="accent1"/>
          </a:solidFill>
          <a:ln>
            <a:noFill/>
          </a:ln>
          <a:effectLst>
            <a:outerShdw blurRad="88900" dist="61087" dir="5400000" rotWithShape="0">
              <a:srgbClr val="808080">
                <a:alpha val="45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ヒラギノ角ゴ Pro W3"/>
                <a:cs typeface="ヒラギノ角ゴ Pro W3"/>
              </a:defRPr>
            </a:lvl1pPr>
            <a:lvl2pPr marL="742950" indent="-285750">
              <a:defRPr sz="2400">
                <a:solidFill>
                  <a:schemeClr val="tx1"/>
                </a:solidFill>
                <a:latin typeface="Arial" pitchFamily="34" charset="0"/>
                <a:ea typeface="ヒラギノ角ゴ Pro W3"/>
                <a:cs typeface="ヒラギノ角ゴ Pro W3"/>
              </a:defRPr>
            </a:lvl2pPr>
            <a:lvl3pPr marL="1143000" indent="-228600">
              <a:defRPr sz="2400">
                <a:solidFill>
                  <a:schemeClr val="tx1"/>
                </a:solidFill>
                <a:latin typeface="Arial" pitchFamily="34" charset="0"/>
                <a:ea typeface="ヒラギノ角ゴ Pro W3"/>
                <a:cs typeface="ヒラギノ角ゴ Pro W3"/>
              </a:defRPr>
            </a:lvl3pPr>
            <a:lvl4pPr marL="1600200" indent="-228600">
              <a:defRPr sz="2400">
                <a:solidFill>
                  <a:schemeClr val="tx1"/>
                </a:solidFill>
                <a:latin typeface="Arial" pitchFamily="34" charset="0"/>
                <a:ea typeface="ヒラギノ角ゴ Pro W3"/>
                <a:cs typeface="ヒラギノ角ゴ Pro W3"/>
              </a:defRPr>
            </a:lvl4pPr>
            <a:lvl5pPr marL="2057400" indent="-22860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a:defRPr/>
            </a:pPr>
            <a:endParaRPr lang="en-US" altLang="en-US">
              <a:solidFill>
                <a:srgbClr val="FFFFFF"/>
              </a:solidFill>
              <a:latin typeface="Calibri" pitchFamily="34"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Georgia"/>
                <a:cs typeface="Georgia"/>
              </a:defRPr>
            </a:lvl1pPr>
          </a:lstStyle>
          <a:p>
            <a:r>
              <a:rPr lang="en-US" dirty="0"/>
              <a:t>Click to edit Master title style</a:t>
            </a:r>
          </a:p>
        </p:txBody>
      </p:sp>
    </p:spTree>
    <p:extLst>
      <p:ext uri="{BB962C8B-B14F-4D97-AF65-F5344CB8AC3E}">
        <p14:creationId xmlns:p14="http://schemas.microsoft.com/office/powerpoint/2010/main" val="28659382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Arial" pitchFamily="34" charset="0"/>
                <a:ea typeface="ヒラギノ角ゴ Pro W3"/>
                <a:cs typeface="ヒラギノ角ゴ Pro W3"/>
              </a:defRPr>
            </a:lvl1pPr>
            <a:lvl2pPr marL="742950" indent="-285750">
              <a:defRPr sz="2400">
                <a:solidFill>
                  <a:schemeClr val="tx1"/>
                </a:solidFill>
                <a:latin typeface="Arial" pitchFamily="34" charset="0"/>
                <a:ea typeface="ヒラギノ角ゴ Pro W3"/>
                <a:cs typeface="ヒラギノ角ゴ Pro W3"/>
              </a:defRPr>
            </a:lvl2pPr>
            <a:lvl3pPr marL="1143000" indent="-228600">
              <a:defRPr sz="2400">
                <a:solidFill>
                  <a:schemeClr val="tx1"/>
                </a:solidFill>
                <a:latin typeface="Arial" pitchFamily="34" charset="0"/>
                <a:ea typeface="ヒラギノ角ゴ Pro W3"/>
                <a:cs typeface="ヒラギノ角ゴ Pro W3"/>
              </a:defRPr>
            </a:lvl3pPr>
            <a:lvl4pPr marL="1600200" indent="-228600">
              <a:defRPr sz="2400">
                <a:solidFill>
                  <a:schemeClr val="tx1"/>
                </a:solidFill>
                <a:latin typeface="Arial" pitchFamily="34" charset="0"/>
                <a:ea typeface="ヒラギノ角ゴ Pro W3"/>
                <a:cs typeface="ヒラギノ角ゴ Pro W3"/>
              </a:defRPr>
            </a:lvl4pPr>
            <a:lvl5pPr marL="2057400" indent="-22860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a:defRPr/>
            </a:pPr>
            <a:endParaRPr lang="en-US" altLang="en-US">
              <a:solidFill>
                <a:srgbClr val="FFFFFF"/>
              </a:solidFill>
              <a:latin typeface="Calibri" pitchFamily="34" charset="0"/>
            </a:endParaRPr>
          </a:p>
        </p:txBody>
      </p:sp>
      <p:sp>
        <p:nvSpPr>
          <p:cNvPr id="4" name="Rectangle 3"/>
          <p:cNvSpPr>
            <a:spLocks noChangeArrowheads="1"/>
          </p:cNvSpPr>
          <p:nvPr userDrawn="1"/>
        </p:nvSpPr>
        <p:spPr bwMode="auto">
          <a:xfrm>
            <a:off x="-152400" y="2667000"/>
            <a:ext cx="9525000" cy="1600200"/>
          </a:xfrm>
          <a:prstGeom prst="rect">
            <a:avLst/>
          </a:prstGeom>
          <a:solidFill>
            <a:srgbClr val="005DAA"/>
          </a:solidFill>
          <a:ln>
            <a:noFill/>
          </a:ln>
          <a:effectLst>
            <a:outerShdw blurRad="88900" dist="61087" dir="5400000" rotWithShape="0">
              <a:srgbClr val="808080">
                <a:alpha val="45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ヒラギノ角ゴ Pro W3"/>
                <a:cs typeface="ヒラギノ角ゴ Pro W3"/>
              </a:defRPr>
            </a:lvl1pPr>
            <a:lvl2pPr marL="742950" indent="-285750">
              <a:defRPr sz="2400">
                <a:solidFill>
                  <a:schemeClr val="tx1"/>
                </a:solidFill>
                <a:latin typeface="Arial" pitchFamily="34" charset="0"/>
                <a:ea typeface="ヒラギノ角ゴ Pro W3"/>
                <a:cs typeface="ヒラギノ角ゴ Pro W3"/>
              </a:defRPr>
            </a:lvl2pPr>
            <a:lvl3pPr marL="1143000" indent="-228600">
              <a:defRPr sz="2400">
                <a:solidFill>
                  <a:schemeClr val="tx1"/>
                </a:solidFill>
                <a:latin typeface="Arial" pitchFamily="34" charset="0"/>
                <a:ea typeface="ヒラギノ角ゴ Pro W3"/>
                <a:cs typeface="ヒラギノ角ゴ Pro W3"/>
              </a:defRPr>
            </a:lvl3pPr>
            <a:lvl4pPr marL="1600200" indent="-228600">
              <a:defRPr sz="2400">
                <a:solidFill>
                  <a:schemeClr val="tx1"/>
                </a:solidFill>
                <a:latin typeface="Arial" pitchFamily="34" charset="0"/>
                <a:ea typeface="ヒラギノ角ゴ Pro W3"/>
                <a:cs typeface="ヒラギノ角ゴ Pro W3"/>
              </a:defRPr>
            </a:lvl4pPr>
            <a:lvl5pPr marL="2057400" indent="-22860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a:defRPr/>
            </a:pPr>
            <a:endParaRPr lang="en-US" altLang="en-US">
              <a:solidFill>
                <a:srgbClr val="FFFFFF"/>
              </a:solidFill>
              <a:latin typeface="Calibri" pitchFamily="34"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Georgia"/>
                <a:cs typeface="Georgia"/>
              </a:defRPr>
            </a:lvl1pPr>
          </a:lstStyle>
          <a:p>
            <a:r>
              <a:rPr lang="en-US" dirty="0"/>
              <a:t>Click to edit Master title style</a:t>
            </a:r>
          </a:p>
        </p:txBody>
      </p:sp>
    </p:spTree>
    <p:extLst>
      <p:ext uri="{BB962C8B-B14F-4D97-AF65-F5344CB8AC3E}">
        <p14:creationId xmlns:p14="http://schemas.microsoft.com/office/powerpoint/2010/main" val="42030237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Arial" pitchFamily="34" charset="0"/>
                <a:ea typeface="ヒラギノ角ゴ Pro W3"/>
                <a:cs typeface="ヒラギノ角ゴ Pro W3"/>
              </a:defRPr>
            </a:lvl1pPr>
            <a:lvl2pPr marL="742950" indent="-285750">
              <a:defRPr sz="2400">
                <a:solidFill>
                  <a:schemeClr val="tx1"/>
                </a:solidFill>
                <a:latin typeface="Arial" pitchFamily="34" charset="0"/>
                <a:ea typeface="ヒラギノ角ゴ Pro W3"/>
                <a:cs typeface="ヒラギノ角ゴ Pro W3"/>
              </a:defRPr>
            </a:lvl2pPr>
            <a:lvl3pPr marL="1143000" indent="-228600">
              <a:defRPr sz="2400">
                <a:solidFill>
                  <a:schemeClr val="tx1"/>
                </a:solidFill>
                <a:latin typeface="Arial" pitchFamily="34" charset="0"/>
                <a:ea typeface="ヒラギノ角ゴ Pro W3"/>
                <a:cs typeface="ヒラギノ角ゴ Pro W3"/>
              </a:defRPr>
            </a:lvl3pPr>
            <a:lvl4pPr marL="1600200" indent="-228600">
              <a:defRPr sz="2400">
                <a:solidFill>
                  <a:schemeClr val="tx1"/>
                </a:solidFill>
                <a:latin typeface="Arial" pitchFamily="34" charset="0"/>
                <a:ea typeface="ヒラギノ角ゴ Pro W3"/>
                <a:cs typeface="ヒラギノ角ゴ Pro W3"/>
              </a:defRPr>
            </a:lvl4pPr>
            <a:lvl5pPr marL="2057400" indent="-22860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a:defRPr/>
            </a:pPr>
            <a:endParaRPr lang="en-US" altLang="en-US">
              <a:solidFill>
                <a:srgbClr val="FFFFFF"/>
              </a:solidFill>
              <a:latin typeface="Calibri" pitchFamily="34" charset="0"/>
            </a:endParaRPr>
          </a:p>
        </p:txBody>
      </p:sp>
      <p:sp>
        <p:nvSpPr>
          <p:cNvPr id="4" name="Rectangle 3"/>
          <p:cNvSpPr>
            <a:spLocks noChangeArrowheads="1"/>
          </p:cNvSpPr>
          <p:nvPr userDrawn="1"/>
        </p:nvSpPr>
        <p:spPr bwMode="auto">
          <a:xfrm>
            <a:off x="-152400" y="2667000"/>
            <a:ext cx="9525000" cy="1600200"/>
          </a:xfrm>
          <a:prstGeom prst="rect">
            <a:avLst/>
          </a:prstGeom>
          <a:solidFill>
            <a:schemeClr val="tx2"/>
          </a:solidFill>
          <a:ln>
            <a:noFill/>
          </a:ln>
          <a:effectLst>
            <a:outerShdw blurRad="88900" dist="61087" dir="5400000" rotWithShape="0">
              <a:srgbClr val="808080">
                <a:alpha val="45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ヒラギノ角ゴ Pro W3"/>
                <a:cs typeface="ヒラギノ角ゴ Pro W3"/>
              </a:defRPr>
            </a:lvl1pPr>
            <a:lvl2pPr marL="742950" indent="-285750">
              <a:defRPr sz="2400">
                <a:solidFill>
                  <a:schemeClr val="tx1"/>
                </a:solidFill>
                <a:latin typeface="Arial" pitchFamily="34" charset="0"/>
                <a:ea typeface="ヒラギノ角ゴ Pro W3"/>
                <a:cs typeface="ヒラギノ角ゴ Pro W3"/>
              </a:defRPr>
            </a:lvl2pPr>
            <a:lvl3pPr marL="1143000" indent="-228600">
              <a:defRPr sz="2400">
                <a:solidFill>
                  <a:schemeClr val="tx1"/>
                </a:solidFill>
                <a:latin typeface="Arial" pitchFamily="34" charset="0"/>
                <a:ea typeface="ヒラギノ角ゴ Pro W3"/>
                <a:cs typeface="ヒラギノ角ゴ Pro W3"/>
              </a:defRPr>
            </a:lvl3pPr>
            <a:lvl4pPr marL="1600200" indent="-228600">
              <a:defRPr sz="2400">
                <a:solidFill>
                  <a:schemeClr val="tx1"/>
                </a:solidFill>
                <a:latin typeface="Arial" pitchFamily="34" charset="0"/>
                <a:ea typeface="ヒラギノ角ゴ Pro W3"/>
                <a:cs typeface="ヒラギノ角ゴ Pro W3"/>
              </a:defRPr>
            </a:lvl4pPr>
            <a:lvl5pPr marL="2057400" indent="-22860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a:defRPr/>
            </a:pPr>
            <a:endParaRPr lang="en-US" altLang="en-US">
              <a:solidFill>
                <a:srgbClr val="FFFFFF"/>
              </a:solidFill>
              <a:latin typeface="Calibri" pitchFamily="34"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Georgia"/>
                <a:cs typeface="Georgia"/>
              </a:defRPr>
            </a:lvl1pPr>
          </a:lstStyle>
          <a:p>
            <a:r>
              <a:rPr lang="en-US" dirty="0"/>
              <a:t>Click to edit Master title style</a:t>
            </a:r>
          </a:p>
        </p:txBody>
      </p:sp>
    </p:spTree>
    <p:extLst>
      <p:ext uri="{BB962C8B-B14F-4D97-AF65-F5344CB8AC3E}">
        <p14:creationId xmlns:p14="http://schemas.microsoft.com/office/powerpoint/2010/main" val="32720952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Arial" pitchFamily="34" charset="0"/>
                <a:ea typeface="ヒラギノ角ゴ Pro W3"/>
                <a:cs typeface="ヒラギノ角ゴ Pro W3"/>
              </a:defRPr>
            </a:lvl1pPr>
            <a:lvl2pPr marL="742950" indent="-285750">
              <a:defRPr sz="2400">
                <a:solidFill>
                  <a:schemeClr val="tx1"/>
                </a:solidFill>
                <a:latin typeface="Arial" pitchFamily="34" charset="0"/>
                <a:ea typeface="ヒラギノ角ゴ Pro W3"/>
                <a:cs typeface="ヒラギノ角ゴ Pro W3"/>
              </a:defRPr>
            </a:lvl2pPr>
            <a:lvl3pPr marL="1143000" indent="-228600">
              <a:defRPr sz="2400">
                <a:solidFill>
                  <a:schemeClr val="tx1"/>
                </a:solidFill>
                <a:latin typeface="Arial" pitchFamily="34" charset="0"/>
                <a:ea typeface="ヒラギノ角ゴ Pro W3"/>
                <a:cs typeface="ヒラギノ角ゴ Pro W3"/>
              </a:defRPr>
            </a:lvl3pPr>
            <a:lvl4pPr marL="1600200" indent="-228600">
              <a:defRPr sz="2400">
                <a:solidFill>
                  <a:schemeClr val="tx1"/>
                </a:solidFill>
                <a:latin typeface="Arial" pitchFamily="34" charset="0"/>
                <a:ea typeface="ヒラギノ角ゴ Pro W3"/>
                <a:cs typeface="ヒラギノ角ゴ Pro W3"/>
              </a:defRPr>
            </a:lvl4pPr>
            <a:lvl5pPr marL="2057400" indent="-22860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a:defRPr/>
            </a:pPr>
            <a:endParaRPr lang="en-US" altLang="en-US">
              <a:solidFill>
                <a:srgbClr val="FFFFFF"/>
              </a:solidFill>
              <a:latin typeface="Calibri" pitchFamily="34" charset="0"/>
            </a:endParaRPr>
          </a:p>
        </p:txBody>
      </p:sp>
      <p:sp>
        <p:nvSpPr>
          <p:cNvPr id="4" name="Rectangle 3"/>
          <p:cNvSpPr>
            <a:spLocks noChangeArrowheads="1"/>
          </p:cNvSpPr>
          <p:nvPr userDrawn="1"/>
        </p:nvSpPr>
        <p:spPr bwMode="auto">
          <a:xfrm>
            <a:off x="-152400" y="2667000"/>
            <a:ext cx="9525000" cy="1600200"/>
          </a:xfrm>
          <a:prstGeom prst="rect">
            <a:avLst/>
          </a:prstGeom>
          <a:solidFill>
            <a:srgbClr val="009999"/>
          </a:solidFill>
          <a:ln>
            <a:noFill/>
          </a:ln>
          <a:effectLst>
            <a:outerShdw blurRad="88900" dist="61087" dir="5400000" rotWithShape="0">
              <a:srgbClr val="808080">
                <a:alpha val="45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ヒラギノ角ゴ Pro W3"/>
                <a:cs typeface="ヒラギノ角ゴ Pro W3"/>
              </a:defRPr>
            </a:lvl1pPr>
            <a:lvl2pPr marL="742950" indent="-285750">
              <a:defRPr sz="2400">
                <a:solidFill>
                  <a:schemeClr val="tx1"/>
                </a:solidFill>
                <a:latin typeface="Arial" pitchFamily="34" charset="0"/>
                <a:ea typeface="ヒラギノ角ゴ Pro W3"/>
                <a:cs typeface="ヒラギノ角ゴ Pro W3"/>
              </a:defRPr>
            </a:lvl2pPr>
            <a:lvl3pPr marL="1143000" indent="-228600">
              <a:defRPr sz="2400">
                <a:solidFill>
                  <a:schemeClr val="tx1"/>
                </a:solidFill>
                <a:latin typeface="Arial" pitchFamily="34" charset="0"/>
                <a:ea typeface="ヒラギノ角ゴ Pro W3"/>
                <a:cs typeface="ヒラギノ角ゴ Pro W3"/>
              </a:defRPr>
            </a:lvl3pPr>
            <a:lvl4pPr marL="1600200" indent="-228600">
              <a:defRPr sz="2400">
                <a:solidFill>
                  <a:schemeClr val="tx1"/>
                </a:solidFill>
                <a:latin typeface="Arial" pitchFamily="34" charset="0"/>
                <a:ea typeface="ヒラギノ角ゴ Pro W3"/>
                <a:cs typeface="ヒラギノ角ゴ Pro W3"/>
              </a:defRPr>
            </a:lvl4pPr>
            <a:lvl5pPr marL="2057400" indent="-22860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a:defRPr/>
            </a:pPr>
            <a:endParaRPr lang="en-US" altLang="en-US">
              <a:solidFill>
                <a:srgbClr val="FFFFFF"/>
              </a:solidFill>
              <a:latin typeface="Calibri" pitchFamily="34"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Georgia"/>
                <a:cs typeface="Georgia"/>
              </a:defRPr>
            </a:lvl1pPr>
          </a:lstStyle>
          <a:p>
            <a:r>
              <a:rPr lang="en-US" dirty="0"/>
              <a:t>Click to edit Master title style</a:t>
            </a:r>
          </a:p>
        </p:txBody>
      </p:sp>
    </p:spTree>
    <p:extLst>
      <p:ext uri="{BB962C8B-B14F-4D97-AF65-F5344CB8AC3E}">
        <p14:creationId xmlns:p14="http://schemas.microsoft.com/office/powerpoint/2010/main" val="25645599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Arial" pitchFamily="34" charset="0"/>
                <a:ea typeface="ヒラギノ角ゴ Pro W3"/>
                <a:cs typeface="ヒラギノ角ゴ Pro W3"/>
              </a:defRPr>
            </a:lvl1pPr>
            <a:lvl2pPr marL="742950" indent="-285750">
              <a:defRPr sz="2400">
                <a:solidFill>
                  <a:schemeClr val="tx1"/>
                </a:solidFill>
                <a:latin typeface="Arial" pitchFamily="34" charset="0"/>
                <a:ea typeface="ヒラギノ角ゴ Pro W3"/>
                <a:cs typeface="ヒラギノ角ゴ Pro W3"/>
              </a:defRPr>
            </a:lvl2pPr>
            <a:lvl3pPr marL="1143000" indent="-228600">
              <a:defRPr sz="2400">
                <a:solidFill>
                  <a:schemeClr val="tx1"/>
                </a:solidFill>
                <a:latin typeface="Arial" pitchFamily="34" charset="0"/>
                <a:ea typeface="ヒラギノ角ゴ Pro W3"/>
                <a:cs typeface="ヒラギノ角ゴ Pro W3"/>
              </a:defRPr>
            </a:lvl3pPr>
            <a:lvl4pPr marL="1600200" indent="-228600">
              <a:defRPr sz="2400">
                <a:solidFill>
                  <a:schemeClr val="tx1"/>
                </a:solidFill>
                <a:latin typeface="Arial" pitchFamily="34" charset="0"/>
                <a:ea typeface="ヒラギノ角ゴ Pro W3"/>
                <a:cs typeface="ヒラギノ角ゴ Pro W3"/>
              </a:defRPr>
            </a:lvl4pPr>
            <a:lvl5pPr marL="2057400" indent="-22860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a:defRPr/>
            </a:pPr>
            <a:endParaRPr lang="en-US" altLang="en-US">
              <a:solidFill>
                <a:srgbClr val="FFFFFF"/>
              </a:solidFill>
              <a:latin typeface="Calibri" pitchFamily="34" charset="0"/>
            </a:endParaRPr>
          </a:p>
        </p:txBody>
      </p:sp>
      <p:sp>
        <p:nvSpPr>
          <p:cNvPr id="4" name="Rectangle 3"/>
          <p:cNvSpPr>
            <a:spLocks noChangeArrowheads="1"/>
          </p:cNvSpPr>
          <p:nvPr userDrawn="1"/>
        </p:nvSpPr>
        <p:spPr bwMode="auto">
          <a:xfrm>
            <a:off x="-152400" y="2667000"/>
            <a:ext cx="9525000" cy="1600200"/>
          </a:xfrm>
          <a:prstGeom prst="rect">
            <a:avLst/>
          </a:prstGeom>
          <a:solidFill>
            <a:srgbClr val="FF7600"/>
          </a:solidFill>
          <a:ln>
            <a:noFill/>
          </a:ln>
          <a:effectLst>
            <a:outerShdw blurRad="88900" dist="61087" dir="5400000" rotWithShape="0">
              <a:srgbClr val="808080">
                <a:alpha val="45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ヒラギノ角ゴ Pro W3"/>
                <a:cs typeface="ヒラギノ角ゴ Pro W3"/>
              </a:defRPr>
            </a:lvl1pPr>
            <a:lvl2pPr marL="742950" indent="-285750">
              <a:defRPr sz="2400">
                <a:solidFill>
                  <a:schemeClr val="tx1"/>
                </a:solidFill>
                <a:latin typeface="Arial" pitchFamily="34" charset="0"/>
                <a:ea typeface="ヒラギノ角ゴ Pro W3"/>
                <a:cs typeface="ヒラギノ角ゴ Pro W3"/>
              </a:defRPr>
            </a:lvl2pPr>
            <a:lvl3pPr marL="1143000" indent="-228600">
              <a:defRPr sz="2400">
                <a:solidFill>
                  <a:schemeClr val="tx1"/>
                </a:solidFill>
                <a:latin typeface="Arial" pitchFamily="34" charset="0"/>
                <a:ea typeface="ヒラギノ角ゴ Pro W3"/>
                <a:cs typeface="ヒラギノ角ゴ Pro W3"/>
              </a:defRPr>
            </a:lvl3pPr>
            <a:lvl4pPr marL="1600200" indent="-228600">
              <a:defRPr sz="2400">
                <a:solidFill>
                  <a:schemeClr val="tx1"/>
                </a:solidFill>
                <a:latin typeface="Arial" pitchFamily="34" charset="0"/>
                <a:ea typeface="ヒラギノ角ゴ Pro W3"/>
                <a:cs typeface="ヒラギノ角ゴ Pro W3"/>
              </a:defRPr>
            </a:lvl4pPr>
            <a:lvl5pPr marL="2057400" indent="-22860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a:defRPr/>
            </a:pPr>
            <a:endParaRPr lang="en-US" altLang="en-US">
              <a:solidFill>
                <a:srgbClr val="FFFFFF"/>
              </a:solidFill>
              <a:latin typeface="Calibri" pitchFamily="34"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Georgia"/>
                <a:cs typeface="Georgia"/>
              </a:defRPr>
            </a:lvl1pPr>
          </a:lstStyle>
          <a:p>
            <a:r>
              <a:rPr lang="en-US" dirty="0"/>
              <a:t>Click to edit Master title style</a:t>
            </a:r>
          </a:p>
        </p:txBody>
      </p:sp>
    </p:spTree>
    <p:extLst>
      <p:ext uri="{BB962C8B-B14F-4D97-AF65-F5344CB8AC3E}">
        <p14:creationId xmlns:p14="http://schemas.microsoft.com/office/powerpoint/2010/main" val="34858887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Arial" pitchFamily="34" charset="0"/>
                <a:ea typeface="ヒラギノ角ゴ Pro W3"/>
                <a:cs typeface="ヒラギノ角ゴ Pro W3"/>
              </a:defRPr>
            </a:lvl1pPr>
            <a:lvl2pPr marL="742950" indent="-285750">
              <a:defRPr sz="2400">
                <a:solidFill>
                  <a:schemeClr val="tx1"/>
                </a:solidFill>
                <a:latin typeface="Arial" pitchFamily="34" charset="0"/>
                <a:ea typeface="ヒラギノ角ゴ Pro W3"/>
                <a:cs typeface="ヒラギノ角ゴ Pro W3"/>
              </a:defRPr>
            </a:lvl2pPr>
            <a:lvl3pPr marL="1143000" indent="-228600">
              <a:defRPr sz="2400">
                <a:solidFill>
                  <a:schemeClr val="tx1"/>
                </a:solidFill>
                <a:latin typeface="Arial" pitchFamily="34" charset="0"/>
                <a:ea typeface="ヒラギノ角ゴ Pro W3"/>
                <a:cs typeface="ヒラギノ角ゴ Pro W3"/>
              </a:defRPr>
            </a:lvl3pPr>
            <a:lvl4pPr marL="1600200" indent="-228600">
              <a:defRPr sz="2400">
                <a:solidFill>
                  <a:schemeClr val="tx1"/>
                </a:solidFill>
                <a:latin typeface="Arial" pitchFamily="34" charset="0"/>
                <a:ea typeface="ヒラギノ角ゴ Pro W3"/>
                <a:cs typeface="ヒラギノ角ゴ Pro W3"/>
              </a:defRPr>
            </a:lvl4pPr>
            <a:lvl5pPr marL="2057400" indent="-22860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a:defRPr/>
            </a:pPr>
            <a:endParaRPr lang="en-US" altLang="en-US">
              <a:solidFill>
                <a:srgbClr val="FFFFFF"/>
              </a:solidFill>
              <a:latin typeface="Calibri" pitchFamily="34"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Georgia"/>
                <a:cs typeface="Georgia"/>
              </a:defRPr>
            </a:lvl1pPr>
          </a:lstStyle>
          <a:p>
            <a:r>
              <a:rPr lang="en-US" dirty="0"/>
              <a:t>Click to edit Master title style</a:t>
            </a:r>
          </a:p>
        </p:txBody>
      </p:sp>
    </p:spTree>
    <p:extLst>
      <p:ext uri="{BB962C8B-B14F-4D97-AF65-F5344CB8AC3E}">
        <p14:creationId xmlns:p14="http://schemas.microsoft.com/office/powerpoint/2010/main" val="13414889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Arial" pitchFamily="34" charset="0"/>
                <a:ea typeface="ヒラギノ角ゴ Pro W3"/>
                <a:cs typeface="ヒラギノ角ゴ Pro W3"/>
              </a:defRPr>
            </a:lvl1pPr>
            <a:lvl2pPr marL="742950" indent="-285750">
              <a:defRPr sz="2400">
                <a:solidFill>
                  <a:schemeClr val="tx1"/>
                </a:solidFill>
                <a:latin typeface="Arial" pitchFamily="34" charset="0"/>
                <a:ea typeface="ヒラギノ角ゴ Pro W3"/>
                <a:cs typeface="ヒラギノ角ゴ Pro W3"/>
              </a:defRPr>
            </a:lvl2pPr>
            <a:lvl3pPr marL="1143000" indent="-228600">
              <a:defRPr sz="2400">
                <a:solidFill>
                  <a:schemeClr val="tx1"/>
                </a:solidFill>
                <a:latin typeface="Arial" pitchFamily="34" charset="0"/>
                <a:ea typeface="ヒラギノ角ゴ Pro W3"/>
                <a:cs typeface="ヒラギノ角ゴ Pro W3"/>
              </a:defRPr>
            </a:lvl3pPr>
            <a:lvl4pPr marL="1600200" indent="-228600">
              <a:defRPr sz="2400">
                <a:solidFill>
                  <a:schemeClr val="tx1"/>
                </a:solidFill>
                <a:latin typeface="Arial" pitchFamily="34" charset="0"/>
                <a:ea typeface="ヒラギノ角ゴ Pro W3"/>
                <a:cs typeface="ヒラギノ角ゴ Pro W3"/>
              </a:defRPr>
            </a:lvl4pPr>
            <a:lvl5pPr marL="2057400" indent="-22860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a:defRPr/>
            </a:pPr>
            <a:endParaRPr lang="en-US" altLang="en-US">
              <a:solidFill>
                <a:srgbClr val="FFFFFF"/>
              </a:solidFill>
              <a:latin typeface="Calibri" pitchFamily="34" charset="0"/>
            </a:endParaRPr>
          </a:p>
        </p:txBody>
      </p:sp>
      <p:sp>
        <p:nvSpPr>
          <p:cNvPr id="5" name="Rectangle 4"/>
          <p:cNvSpPr>
            <a:spLocks noChangeArrowheads="1"/>
          </p:cNvSpPr>
          <p:nvPr userDrawn="1"/>
        </p:nvSpPr>
        <p:spPr bwMode="auto">
          <a:xfrm>
            <a:off x="-76200" y="457200"/>
            <a:ext cx="9296400" cy="533400"/>
          </a:xfrm>
          <a:prstGeom prst="rect">
            <a:avLst/>
          </a:prstGeom>
          <a:solidFill>
            <a:schemeClr val="accent1"/>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ヒラギノ角ゴ Pro W3"/>
                <a:cs typeface="ヒラギノ角ゴ Pro W3"/>
              </a:defRPr>
            </a:lvl1pPr>
            <a:lvl2pPr marL="742950" indent="-285750">
              <a:defRPr sz="2400">
                <a:solidFill>
                  <a:schemeClr val="tx1"/>
                </a:solidFill>
                <a:latin typeface="Arial" pitchFamily="34" charset="0"/>
                <a:ea typeface="ヒラギノ角ゴ Pro W3"/>
                <a:cs typeface="ヒラギノ角ゴ Pro W3"/>
              </a:defRPr>
            </a:lvl2pPr>
            <a:lvl3pPr marL="1143000" indent="-228600">
              <a:defRPr sz="2400">
                <a:solidFill>
                  <a:schemeClr val="tx1"/>
                </a:solidFill>
                <a:latin typeface="Arial" pitchFamily="34" charset="0"/>
                <a:ea typeface="ヒラギノ角ゴ Pro W3"/>
                <a:cs typeface="ヒラギノ角ゴ Pro W3"/>
              </a:defRPr>
            </a:lvl3pPr>
            <a:lvl4pPr marL="1600200" indent="-228600">
              <a:defRPr sz="2400">
                <a:solidFill>
                  <a:schemeClr val="tx1"/>
                </a:solidFill>
                <a:latin typeface="Arial" pitchFamily="34" charset="0"/>
                <a:ea typeface="ヒラギノ角ゴ Pro W3"/>
                <a:cs typeface="ヒラギノ角ゴ Pro W3"/>
              </a:defRPr>
            </a:lvl4pPr>
            <a:lvl5pPr marL="2057400" indent="-22860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a:defRPr/>
            </a:pPr>
            <a:endParaRPr lang="en-US" altLang="en-US">
              <a:solidFill>
                <a:srgbClr val="FFFFFF"/>
              </a:solidFill>
              <a:latin typeface="Calibri" pitchFamily="34"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Georgia"/>
                <a:cs typeface="Georgia"/>
              </a:defRPr>
            </a:lvl1pPr>
          </a:lstStyle>
          <a:p>
            <a:r>
              <a:rPr lang="en-US" dirty="0"/>
              <a:t>Click to edit Master title style</a:t>
            </a: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72675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Georgia"/>
                <a:cs typeface="Georgia"/>
              </a:defRPr>
            </a:lvl1pPr>
          </a:lstStyle>
          <a:p>
            <a:r>
              <a:rPr lang="en-US" dirty="0"/>
              <a:t>Click to edit Master title style</a:t>
            </a:r>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tx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403638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accent3"/>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Georgia"/>
                <a:cs typeface="Georgia"/>
              </a:defRPr>
            </a:lvl1pPr>
          </a:lstStyle>
          <a:p>
            <a:r>
              <a:rPr lang="en-US" dirty="0"/>
              <a:t>Click to edit Master title style</a:t>
            </a:r>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accent3"/>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959428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accent6"/>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Georgia"/>
                <a:cs typeface="Georgia"/>
              </a:defRPr>
            </a:lvl1pPr>
          </a:lstStyle>
          <a:p>
            <a:r>
              <a:rPr lang="en-US" dirty="0"/>
              <a:t>Click to edit Master title style</a:t>
            </a:r>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accent6"/>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548551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8483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Arial" pitchFamily="34" charset="0"/>
                <a:ea typeface="ヒラギノ角ゴ Pro W3"/>
                <a:cs typeface="ヒラギノ角ゴ Pro W3"/>
              </a:defRPr>
            </a:lvl1pPr>
            <a:lvl2pPr marL="742950" indent="-285750">
              <a:defRPr sz="2400">
                <a:solidFill>
                  <a:schemeClr val="tx1"/>
                </a:solidFill>
                <a:latin typeface="Arial" pitchFamily="34" charset="0"/>
                <a:ea typeface="ヒラギノ角ゴ Pro W3"/>
                <a:cs typeface="ヒラギノ角ゴ Pro W3"/>
              </a:defRPr>
            </a:lvl2pPr>
            <a:lvl3pPr marL="1143000" indent="-228600">
              <a:defRPr sz="2400">
                <a:solidFill>
                  <a:schemeClr val="tx1"/>
                </a:solidFill>
                <a:latin typeface="Arial" pitchFamily="34" charset="0"/>
                <a:ea typeface="ヒラギノ角ゴ Pro W3"/>
                <a:cs typeface="ヒラギノ角ゴ Pro W3"/>
              </a:defRPr>
            </a:lvl3pPr>
            <a:lvl4pPr marL="1600200" indent="-228600">
              <a:defRPr sz="2400">
                <a:solidFill>
                  <a:schemeClr val="tx1"/>
                </a:solidFill>
                <a:latin typeface="Arial" pitchFamily="34" charset="0"/>
                <a:ea typeface="ヒラギノ角ゴ Pro W3"/>
                <a:cs typeface="ヒラギノ角ゴ Pro W3"/>
              </a:defRPr>
            </a:lvl4pPr>
            <a:lvl5pPr marL="2057400" indent="-22860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a:defRPr/>
            </a:pPr>
            <a:endParaRPr lang="en-US" altLang="en-US">
              <a:solidFill>
                <a:srgbClr val="FFFFFF"/>
              </a:solidFill>
              <a:latin typeface="Calibri" pitchFamily="34" charset="0"/>
            </a:endParaRPr>
          </a:p>
        </p:txBody>
      </p:sp>
      <p:sp>
        <p:nvSpPr>
          <p:cNvPr id="5" name="Rectangle 4"/>
          <p:cNvSpPr>
            <a:spLocks noChangeArrowheads="1"/>
          </p:cNvSpPr>
          <p:nvPr userDrawn="1"/>
        </p:nvSpPr>
        <p:spPr bwMode="auto">
          <a:xfrm>
            <a:off x="-76200" y="457200"/>
            <a:ext cx="9296400" cy="533400"/>
          </a:xfrm>
          <a:prstGeom prst="rect">
            <a:avLst/>
          </a:prstGeom>
          <a:solidFill>
            <a:schemeClr val="accent1"/>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ヒラギノ角ゴ Pro W3"/>
                <a:cs typeface="ヒラギノ角ゴ Pro W3"/>
              </a:defRPr>
            </a:lvl1pPr>
            <a:lvl2pPr marL="742950" indent="-285750">
              <a:defRPr sz="2400">
                <a:solidFill>
                  <a:schemeClr val="tx1"/>
                </a:solidFill>
                <a:latin typeface="Arial" pitchFamily="34" charset="0"/>
                <a:ea typeface="ヒラギノ角ゴ Pro W3"/>
                <a:cs typeface="ヒラギノ角ゴ Pro W3"/>
              </a:defRPr>
            </a:lvl2pPr>
            <a:lvl3pPr marL="1143000" indent="-228600">
              <a:defRPr sz="2400">
                <a:solidFill>
                  <a:schemeClr val="tx1"/>
                </a:solidFill>
                <a:latin typeface="Arial" pitchFamily="34" charset="0"/>
                <a:ea typeface="ヒラギノ角ゴ Pro W3"/>
                <a:cs typeface="ヒラギノ角ゴ Pro W3"/>
              </a:defRPr>
            </a:lvl3pPr>
            <a:lvl4pPr marL="1600200" indent="-228600">
              <a:defRPr sz="2400">
                <a:solidFill>
                  <a:schemeClr val="tx1"/>
                </a:solidFill>
                <a:latin typeface="Arial" pitchFamily="34" charset="0"/>
                <a:ea typeface="ヒラギノ角ゴ Pro W3"/>
                <a:cs typeface="ヒラギノ角ゴ Pro W3"/>
              </a:defRPr>
            </a:lvl4pPr>
            <a:lvl5pPr marL="2057400" indent="-22860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a:defRPr/>
            </a:pPr>
            <a:endParaRPr lang="en-US" altLang="en-US">
              <a:solidFill>
                <a:srgbClr val="FFFFFF"/>
              </a:solidFill>
              <a:latin typeface="Calibri" pitchFamily="34"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Georgia"/>
                <a:cs typeface="Georgia"/>
              </a:defRPr>
            </a:lvl1pPr>
          </a:lstStyle>
          <a:p>
            <a:r>
              <a:rPr lang="en-US" dirty="0"/>
              <a:t>Click to edit Master title style</a:t>
            </a: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63942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Arial" pitchFamily="34" charset="0"/>
                <a:ea typeface="ヒラギノ角ゴ Pro W3"/>
                <a:cs typeface="ヒラギノ角ゴ Pro W3"/>
              </a:defRPr>
            </a:lvl1pPr>
            <a:lvl2pPr marL="742950" indent="-285750">
              <a:defRPr sz="2400">
                <a:solidFill>
                  <a:schemeClr val="tx1"/>
                </a:solidFill>
                <a:latin typeface="Arial" pitchFamily="34" charset="0"/>
                <a:ea typeface="ヒラギノ角ゴ Pro W3"/>
                <a:cs typeface="ヒラギノ角ゴ Pro W3"/>
              </a:defRPr>
            </a:lvl2pPr>
            <a:lvl3pPr marL="1143000" indent="-228600">
              <a:defRPr sz="2400">
                <a:solidFill>
                  <a:schemeClr val="tx1"/>
                </a:solidFill>
                <a:latin typeface="Arial" pitchFamily="34" charset="0"/>
                <a:ea typeface="ヒラギノ角ゴ Pro W3"/>
                <a:cs typeface="ヒラギノ角ゴ Pro W3"/>
              </a:defRPr>
            </a:lvl3pPr>
            <a:lvl4pPr marL="1600200" indent="-228600">
              <a:defRPr sz="2400">
                <a:solidFill>
                  <a:schemeClr val="tx1"/>
                </a:solidFill>
                <a:latin typeface="Arial" pitchFamily="34" charset="0"/>
                <a:ea typeface="ヒラギノ角ゴ Pro W3"/>
                <a:cs typeface="ヒラギノ角ゴ Pro W3"/>
              </a:defRPr>
            </a:lvl4pPr>
            <a:lvl5pPr marL="2057400" indent="-22860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a:defRPr/>
            </a:pPr>
            <a:endParaRPr lang="en-US" altLang="en-US">
              <a:solidFill>
                <a:srgbClr val="FFFFFF"/>
              </a:solidFill>
              <a:latin typeface="Calibri" pitchFamily="34" charset="0"/>
            </a:endParaRPr>
          </a:p>
        </p:txBody>
      </p:sp>
      <p:sp>
        <p:nvSpPr>
          <p:cNvPr id="5" name="Rectangle 4"/>
          <p:cNvSpPr>
            <a:spLocks noChangeArrowheads="1"/>
          </p:cNvSpPr>
          <p:nvPr userDrawn="1"/>
        </p:nvSpPr>
        <p:spPr bwMode="auto">
          <a:xfrm>
            <a:off x="-76200" y="457200"/>
            <a:ext cx="9296400" cy="533400"/>
          </a:xfrm>
          <a:prstGeom prst="rect">
            <a:avLst/>
          </a:prstGeom>
          <a:solidFill>
            <a:srgbClr val="005DAA"/>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ヒラギノ角ゴ Pro W3"/>
                <a:cs typeface="ヒラギノ角ゴ Pro W3"/>
              </a:defRPr>
            </a:lvl1pPr>
            <a:lvl2pPr marL="742950" indent="-285750">
              <a:defRPr sz="2400">
                <a:solidFill>
                  <a:schemeClr val="tx1"/>
                </a:solidFill>
                <a:latin typeface="Arial" pitchFamily="34" charset="0"/>
                <a:ea typeface="ヒラギノ角ゴ Pro W3"/>
                <a:cs typeface="ヒラギノ角ゴ Pro W3"/>
              </a:defRPr>
            </a:lvl2pPr>
            <a:lvl3pPr marL="1143000" indent="-228600">
              <a:defRPr sz="2400">
                <a:solidFill>
                  <a:schemeClr val="tx1"/>
                </a:solidFill>
                <a:latin typeface="Arial" pitchFamily="34" charset="0"/>
                <a:ea typeface="ヒラギノ角ゴ Pro W3"/>
                <a:cs typeface="ヒラギノ角ゴ Pro W3"/>
              </a:defRPr>
            </a:lvl3pPr>
            <a:lvl4pPr marL="1600200" indent="-228600">
              <a:defRPr sz="2400">
                <a:solidFill>
                  <a:schemeClr val="tx1"/>
                </a:solidFill>
                <a:latin typeface="Arial" pitchFamily="34" charset="0"/>
                <a:ea typeface="ヒラギノ角ゴ Pro W3"/>
                <a:cs typeface="ヒラギノ角ゴ Pro W3"/>
              </a:defRPr>
            </a:lvl4pPr>
            <a:lvl5pPr marL="2057400" indent="-22860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a:defRPr/>
            </a:pPr>
            <a:endParaRPr lang="en-US" altLang="en-US">
              <a:solidFill>
                <a:srgbClr val="FFFFFF"/>
              </a:solidFill>
              <a:latin typeface="Calibri" pitchFamily="34"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Georgia"/>
                <a:cs typeface="Georgia"/>
              </a:defRPr>
            </a:lvl1pPr>
          </a:lstStyle>
          <a:p>
            <a:r>
              <a:rPr lang="en-US" dirty="0"/>
              <a:t>Click to edit Master title style</a:t>
            </a: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9838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Arial" pitchFamily="34" charset="0"/>
                <a:ea typeface="ヒラギノ角ゴ Pro W3"/>
                <a:cs typeface="ヒラギノ角ゴ Pro W3"/>
              </a:defRPr>
            </a:lvl1pPr>
            <a:lvl2pPr marL="742950" indent="-285750">
              <a:defRPr sz="2400">
                <a:solidFill>
                  <a:schemeClr val="tx1"/>
                </a:solidFill>
                <a:latin typeface="Arial" pitchFamily="34" charset="0"/>
                <a:ea typeface="ヒラギノ角ゴ Pro W3"/>
                <a:cs typeface="ヒラギノ角ゴ Pro W3"/>
              </a:defRPr>
            </a:lvl2pPr>
            <a:lvl3pPr marL="1143000" indent="-228600">
              <a:defRPr sz="2400">
                <a:solidFill>
                  <a:schemeClr val="tx1"/>
                </a:solidFill>
                <a:latin typeface="Arial" pitchFamily="34" charset="0"/>
                <a:ea typeface="ヒラギノ角ゴ Pro W3"/>
                <a:cs typeface="ヒラギノ角ゴ Pro W3"/>
              </a:defRPr>
            </a:lvl3pPr>
            <a:lvl4pPr marL="1600200" indent="-228600">
              <a:defRPr sz="2400">
                <a:solidFill>
                  <a:schemeClr val="tx1"/>
                </a:solidFill>
                <a:latin typeface="Arial" pitchFamily="34" charset="0"/>
                <a:ea typeface="ヒラギノ角ゴ Pro W3"/>
                <a:cs typeface="ヒラギノ角ゴ Pro W3"/>
              </a:defRPr>
            </a:lvl4pPr>
            <a:lvl5pPr marL="2057400" indent="-22860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a:defRPr/>
            </a:pPr>
            <a:endParaRPr lang="en-US" altLang="en-US">
              <a:solidFill>
                <a:srgbClr val="FFFFFF"/>
              </a:solidFill>
              <a:latin typeface="Calibri" pitchFamily="34" charset="0"/>
            </a:endParaRPr>
          </a:p>
        </p:txBody>
      </p:sp>
      <p:sp>
        <p:nvSpPr>
          <p:cNvPr id="5" name="Rectangle 4"/>
          <p:cNvSpPr>
            <a:spLocks noChangeArrowheads="1"/>
          </p:cNvSpPr>
          <p:nvPr userDrawn="1"/>
        </p:nvSpPr>
        <p:spPr bwMode="auto">
          <a:xfrm>
            <a:off x="-76200" y="457200"/>
            <a:ext cx="9296400" cy="533400"/>
          </a:xfrm>
          <a:prstGeom prst="rect">
            <a:avLst/>
          </a:prstGeom>
          <a:solidFill>
            <a:schemeClr val="tx2"/>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ヒラギノ角ゴ Pro W3"/>
                <a:cs typeface="ヒラギノ角ゴ Pro W3"/>
              </a:defRPr>
            </a:lvl1pPr>
            <a:lvl2pPr marL="742950" indent="-285750">
              <a:defRPr sz="2400">
                <a:solidFill>
                  <a:schemeClr val="tx1"/>
                </a:solidFill>
                <a:latin typeface="Arial" pitchFamily="34" charset="0"/>
                <a:ea typeface="ヒラギノ角ゴ Pro W3"/>
                <a:cs typeface="ヒラギノ角ゴ Pro W3"/>
              </a:defRPr>
            </a:lvl2pPr>
            <a:lvl3pPr marL="1143000" indent="-228600">
              <a:defRPr sz="2400">
                <a:solidFill>
                  <a:schemeClr val="tx1"/>
                </a:solidFill>
                <a:latin typeface="Arial" pitchFamily="34" charset="0"/>
                <a:ea typeface="ヒラギノ角ゴ Pro W3"/>
                <a:cs typeface="ヒラギノ角ゴ Pro W3"/>
              </a:defRPr>
            </a:lvl3pPr>
            <a:lvl4pPr marL="1600200" indent="-228600">
              <a:defRPr sz="2400">
                <a:solidFill>
                  <a:schemeClr val="tx1"/>
                </a:solidFill>
                <a:latin typeface="Arial" pitchFamily="34" charset="0"/>
                <a:ea typeface="ヒラギノ角ゴ Pro W3"/>
                <a:cs typeface="ヒラギノ角ゴ Pro W3"/>
              </a:defRPr>
            </a:lvl4pPr>
            <a:lvl5pPr marL="2057400" indent="-22860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a:defRPr/>
            </a:pPr>
            <a:endParaRPr lang="en-US" altLang="en-US">
              <a:solidFill>
                <a:srgbClr val="FFFFFF"/>
              </a:solidFill>
              <a:latin typeface="Calibri" pitchFamily="34"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Georgia"/>
                <a:cs typeface="Georgia"/>
              </a:defRPr>
            </a:lvl1pPr>
          </a:lstStyle>
          <a:p>
            <a:r>
              <a:rPr lang="en-US" dirty="0"/>
              <a:t>Click to edit Master title style</a:t>
            </a: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5286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image" Target="../media/image1.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theme" Target="../theme/theme2.xml"/><Relationship Id="rId2" Type="http://schemas.openxmlformats.org/officeDocument/2006/relationships/slideLayout" Target="../slideLayouts/slideLayout8.xml"/><Relationship Id="rId16" Type="http://schemas.openxmlformats.org/officeDocument/2006/relationships/slideLayout" Target="../slideLayouts/slideLayout2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E6E5D8"/>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Arial" pitchFamily="34" charset="0"/>
                <a:ea typeface="ヒラギノ角ゴ Pro W3"/>
                <a:cs typeface="ヒラギノ角ゴ Pro W3"/>
              </a:defRPr>
            </a:lvl1pPr>
            <a:lvl2pPr marL="742950" indent="-285750">
              <a:defRPr sz="2400">
                <a:solidFill>
                  <a:schemeClr val="tx1"/>
                </a:solidFill>
                <a:latin typeface="Arial" pitchFamily="34" charset="0"/>
                <a:ea typeface="ヒラギノ角ゴ Pro W3"/>
                <a:cs typeface="ヒラギノ角ゴ Pro W3"/>
              </a:defRPr>
            </a:lvl2pPr>
            <a:lvl3pPr marL="1143000" indent="-228600">
              <a:defRPr sz="2400">
                <a:solidFill>
                  <a:schemeClr val="tx1"/>
                </a:solidFill>
                <a:latin typeface="Arial" pitchFamily="34" charset="0"/>
                <a:ea typeface="ヒラギノ角ゴ Pro W3"/>
                <a:cs typeface="ヒラギノ角ゴ Pro W3"/>
              </a:defRPr>
            </a:lvl3pPr>
            <a:lvl4pPr marL="1600200" indent="-228600">
              <a:defRPr sz="2400">
                <a:solidFill>
                  <a:schemeClr val="tx1"/>
                </a:solidFill>
                <a:latin typeface="Arial" pitchFamily="34" charset="0"/>
                <a:ea typeface="ヒラギノ角ゴ Pro W3"/>
                <a:cs typeface="ヒラギノ角ゴ Pro W3"/>
              </a:defRPr>
            </a:lvl4pPr>
            <a:lvl5pPr marL="2057400" indent="-22860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a:defRPr/>
            </a:pPr>
            <a:endParaRPr lang="en-US" altLang="en-US">
              <a:solidFill>
                <a:srgbClr val="FFFFFF"/>
              </a:solidFill>
              <a:latin typeface="Calibri" pitchFamily="34" charset="0"/>
            </a:endParaRPr>
          </a:p>
        </p:txBody>
      </p:sp>
      <p:pic>
        <p:nvPicPr>
          <p:cNvPr id="1027" name="Picture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8788" y="6172200"/>
            <a:ext cx="1993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562600" y="152400"/>
            <a:ext cx="312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891" r:id="rId1"/>
    <p:sldLayoutId id="2147485892" r:id="rId2"/>
    <p:sldLayoutId id="2147485893" r:id="rId3"/>
    <p:sldLayoutId id="2147485894" r:id="rId4"/>
    <p:sldLayoutId id="2147485895" r:id="rId5"/>
    <p:sldLayoutId id="2147485896" r:id="rId6"/>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pitchFamily="34" charset="-128"/>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pitchFamily="34" charset="-128"/>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pitchFamily="34" charset="-128"/>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pitchFamily="34" charset="-128"/>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3"/>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458788" y="6172200"/>
            <a:ext cx="1993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086600" y="6477000"/>
            <a:ext cx="1600200" cy="138113"/>
          </a:xfrm>
          <a:prstGeom prst="rect">
            <a:avLst/>
          </a:prstGeom>
          <a:noFill/>
        </p:spPr>
        <p:txBody>
          <a:bodyPr lIns="0" tIns="0" rIns="0" bIns="0">
            <a:spAutoFit/>
          </a:bodyPr>
          <a:lstStyle>
            <a:lvl1pPr>
              <a:defRPr sz="2400">
                <a:solidFill>
                  <a:schemeClr val="tx1"/>
                </a:solidFill>
                <a:latin typeface="Arial" panose="020B0604020202020204" pitchFamily="34" charset="0"/>
                <a:ea typeface="ヒラギノ角ゴ Pro W3"/>
                <a:cs typeface="ヒラギノ角ゴ Pro W3"/>
              </a:defRPr>
            </a:lvl1pPr>
            <a:lvl2pPr marL="37931725" indent="-37474525">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algn="r">
              <a:defRPr/>
            </a:pPr>
            <a:r>
              <a:rPr lang="en-US" altLang="en-US" sz="900">
                <a:solidFill>
                  <a:srgbClr val="BCBDC0"/>
                </a:solidFill>
                <a:latin typeface="Georgia" panose="02040502050405020303" pitchFamily="18" charset="0"/>
              </a:rPr>
              <a:t>TITLE  |  </a:t>
            </a:r>
            <a:fld id="{8A62183B-A6DE-4168-B897-9A25F352D9D0}" type="slidenum">
              <a:rPr lang="en-US" altLang="en-US" sz="900" smtClean="0">
                <a:solidFill>
                  <a:srgbClr val="BCBDC0"/>
                </a:solidFill>
                <a:latin typeface="Georgia" panose="02040502050405020303" pitchFamily="18" charset="0"/>
              </a:rPr>
              <a:pPr algn="r">
                <a:defRPr/>
              </a:pPr>
              <a:t>‹#›</a:t>
            </a:fld>
            <a:r>
              <a:rPr lang="en-US" altLang="en-US" sz="900">
                <a:solidFill>
                  <a:srgbClr val="BCBDC0"/>
                </a:solidFill>
                <a:latin typeface="Georgia" panose="02040502050405020303" pitchFamily="18" charset="0"/>
              </a:rPr>
              <a:t>  </a:t>
            </a:r>
            <a:endParaRPr lang="en-US" altLang="en-US" sz="900">
              <a:solidFill>
                <a:srgbClr val="958D85"/>
              </a:solidFill>
              <a:latin typeface="Georgia" panose="02040502050405020303" pitchFamily="18" charset="0"/>
            </a:endParaRPr>
          </a:p>
        </p:txBody>
      </p:sp>
    </p:spTree>
  </p:cSld>
  <p:clrMap bg1="lt1" tx1="dk1" bg2="lt2" tx2="dk2" accent1="accent1" accent2="accent2" accent3="accent3" accent4="accent4" accent5="accent5" accent6="accent6" hlink="hlink" folHlink="folHlink"/>
  <p:sldLayoutIdLst>
    <p:sldLayoutId id="2147485905" r:id="rId1"/>
    <p:sldLayoutId id="2147485906" r:id="rId2"/>
    <p:sldLayoutId id="2147485907" r:id="rId3"/>
    <p:sldLayoutId id="2147485908" r:id="rId4"/>
    <p:sldLayoutId id="2147485909" r:id="rId5"/>
    <p:sldLayoutId id="2147485897" r:id="rId6"/>
    <p:sldLayoutId id="2147485898" r:id="rId7"/>
    <p:sldLayoutId id="2147485899" r:id="rId8"/>
    <p:sldLayoutId id="2147485900" r:id="rId9"/>
    <p:sldLayoutId id="2147485901" r:id="rId10"/>
    <p:sldLayoutId id="2147485902" r:id="rId11"/>
    <p:sldLayoutId id="2147485903" r:id="rId12"/>
    <p:sldLayoutId id="2147485904" r:id="rId13"/>
    <p:sldLayoutId id="2147485910" r:id="rId14"/>
    <p:sldLayoutId id="2147485911" r:id="rId15"/>
    <p:sldLayoutId id="2147485919" r:id="rId16"/>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pitchFamily="34" charset="-128"/>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pitchFamily="34" charset="-128"/>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pitchFamily="34" charset="-128"/>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pitchFamily="34" charset="-128"/>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58788" y="6172200"/>
            <a:ext cx="1993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162800" y="6477000"/>
            <a:ext cx="1524000" cy="138113"/>
          </a:xfrm>
          <a:prstGeom prst="rect">
            <a:avLst/>
          </a:prstGeom>
          <a:noFill/>
        </p:spPr>
        <p:txBody>
          <a:bodyPr lIns="0" tIns="0" rIns="0" bIns="0">
            <a:spAutoFit/>
          </a:bodyPr>
          <a:lstStyle>
            <a:lvl1pPr>
              <a:defRPr sz="2400">
                <a:solidFill>
                  <a:schemeClr val="tx1"/>
                </a:solidFill>
                <a:latin typeface="Arial" panose="020B0604020202020204" pitchFamily="34" charset="0"/>
                <a:ea typeface="ヒラギノ角ゴ Pro W3"/>
                <a:cs typeface="ヒラギノ角ゴ Pro W3"/>
              </a:defRPr>
            </a:lvl1pPr>
            <a:lvl2pPr marL="37931725" indent="-37474525">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algn="r">
              <a:defRPr/>
            </a:pPr>
            <a:r>
              <a:rPr lang="en-US" altLang="en-US" sz="900">
                <a:solidFill>
                  <a:srgbClr val="BCBDC0"/>
                </a:solidFill>
                <a:latin typeface="Georgia" panose="02040502050405020303" pitchFamily="18" charset="0"/>
              </a:rPr>
              <a:t>TITLE |  </a:t>
            </a:r>
            <a:fld id="{4CE0E720-71DC-49B1-8016-79AEFD453937}" type="slidenum">
              <a:rPr lang="en-US" altLang="en-US" sz="900" smtClean="0">
                <a:solidFill>
                  <a:srgbClr val="BCBDC0"/>
                </a:solidFill>
                <a:latin typeface="Georgia" panose="02040502050405020303" pitchFamily="18" charset="0"/>
              </a:rPr>
              <a:pPr algn="r">
                <a:defRPr/>
              </a:pPr>
              <a:t>‹#›</a:t>
            </a:fld>
            <a:r>
              <a:rPr lang="en-US" altLang="en-US" sz="900">
                <a:solidFill>
                  <a:srgbClr val="BCBDC0"/>
                </a:solidFill>
                <a:latin typeface="Georgia" panose="02040502050405020303" pitchFamily="18" charset="0"/>
              </a:rPr>
              <a:t>  </a:t>
            </a:r>
            <a:endParaRPr lang="en-US" altLang="en-US" sz="900">
              <a:solidFill>
                <a:srgbClr val="958D85"/>
              </a:solidFill>
              <a:latin typeface="Georgia" panose="02040502050405020303" pitchFamily="18" charset="0"/>
            </a:endParaRPr>
          </a:p>
        </p:txBody>
      </p:sp>
    </p:spTree>
  </p:cSld>
  <p:clrMap bg1="lt1" tx1="dk1" bg2="lt2" tx2="dk2" accent1="accent1" accent2="accent2" accent3="accent3" accent4="accent4" accent5="accent5" accent6="accent6" hlink="hlink" folHlink="folHlink"/>
  <p:sldLayoutIdLst>
    <p:sldLayoutId id="2147485912" r:id="rId1"/>
    <p:sldLayoutId id="2147485913" r:id="rId2"/>
    <p:sldLayoutId id="2147485914" r:id="rId3"/>
    <p:sldLayoutId id="2147485915" r:id="rId4"/>
    <p:sldLayoutId id="2147485916" r:id="rId5"/>
    <p:sldLayoutId id="2147485917" r:id="rId6"/>
    <p:sldLayoutId id="2147485918" r:id="rId7"/>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pitchFamily="34" charset="-128"/>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pitchFamily="34" charset="-128"/>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pitchFamily="34" charset="-128"/>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pitchFamily="34" charset="-128"/>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24.jpeg"/><Relationship Id="rId2" Type="http://schemas.openxmlformats.org/officeDocument/2006/relationships/slideLayout" Target="../slideLayouts/slideLayout17.xml"/><Relationship Id="rId1" Type="http://schemas.openxmlformats.org/officeDocument/2006/relationships/tags" Target="../tags/tag7.xml"/><Relationship Id="rId6" Type="http://schemas.openxmlformats.org/officeDocument/2006/relationships/hyperlink" Target="https://my.rotary.org/en/search/club-finder" TargetMode="External"/><Relationship Id="rId5" Type="http://schemas.openxmlformats.org/officeDocument/2006/relationships/hyperlink" Target="https://rotary.qualtrics.com/jfe/form/SV_7P74Xxvlzj1nLil" TargetMode="External"/><Relationship Id="rId4" Type="http://schemas.openxmlformats.org/officeDocument/2006/relationships/hyperlink" Target="http://www.rotary.org/peace-fellowships" TargetMode="Externa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hyperlink" Target="mailto:rotarypeacecenters@rotary.org" TargetMode="Externa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6.tmp"/></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2.xml"/><Relationship Id="rId1" Type="http://schemas.openxmlformats.org/officeDocument/2006/relationships/tags" Target="../tags/tag6.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6E5D8"/>
        </a:solid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381000" y="3429000"/>
            <a:ext cx="9753600" cy="990600"/>
          </a:xfrm>
          <a:prstGeom prst="rect">
            <a:avLst/>
          </a:prstGeom>
          <a:solidFill>
            <a:schemeClr val="accent1"/>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ヒラギノ角ゴ Pro W3"/>
                <a:cs typeface="ヒラギノ角ゴ Pro W3"/>
              </a:defRPr>
            </a:lvl1pPr>
            <a:lvl2pPr marL="742950" indent="-285750">
              <a:defRPr sz="2400">
                <a:solidFill>
                  <a:schemeClr val="tx1"/>
                </a:solidFill>
                <a:latin typeface="Arial" pitchFamily="34" charset="0"/>
                <a:ea typeface="ヒラギノ角ゴ Pro W3"/>
                <a:cs typeface="ヒラギノ角ゴ Pro W3"/>
              </a:defRPr>
            </a:lvl2pPr>
            <a:lvl3pPr marL="1143000" indent="-228600">
              <a:defRPr sz="2400">
                <a:solidFill>
                  <a:schemeClr val="tx1"/>
                </a:solidFill>
                <a:latin typeface="Arial" pitchFamily="34" charset="0"/>
                <a:ea typeface="ヒラギノ角ゴ Pro W3"/>
                <a:cs typeface="ヒラギノ角ゴ Pro W3"/>
              </a:defRPr>
            </a:lvl3pPr>
            <a:lvl4pPr marL="1600200" indent="-228600">
              <a:defRPr sz="2400">
                <a:solidFill>
                  <a:schemeClr val="tx1"/>
                </a:solidFill>
                <a:latin typeface="Arial" pitchFamily="34" charset="0"/>
                <a:ea typeface="ヒラギノ角ゴ Pro W3"/>
                <a:cs typeface="ヒラギノ角ゴ Pro W3"/>
              </a:defRPr>
            </a:lvl4pPr>
            <a:lvl5pPr marL="2057400" indent="-22860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a:defRPr/>
            </a:pPr>
            <a:endParaRPr lang="en-US" altLang="en-US">
              <a:solidFill>
                <a:srgbClr val="FFFFFF"/>
              </a:solidFill>
              <a:latin typeface="Calibri" pitchFamily="34" charset="0"/>
            </a:endParaRPr>
          </a:p>
        </p:txBody>
      </p:sp>
      <p:sp>
        <p:nvSpPr>
          <p:cNvPr id="19459" name="Rectangle 10"/>
          <p:cNvSpPr txBox="1">
            <a:spLocks noChangeArrowheads="1"/>
          </p:cNvSpPr>
          <p:nvPr/>
        </p:nvSpPr>
        <p:spPr bwMode="auto">
          <a:xfrm>
            <a:off x="381000" y="3390900"/>
            <a:ext cx="84582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57200">
              <a:defRPr sz="2400">
                <a:solidFill>
                  <a:schemeClr val="tx1"/>
                </a:solidFill>
                <a:latin typeface="Arial" panose="020B0604020202020204" pitchFamily="34" charset="0"/>
                <a:ea typeface="ヒラギノ角ゴ Pro W3" pitchFamily="-111" charset="-128"/>
              </a:defRPr>
            </a:lvl1pPr>
            <a:lvl2pPr marL="37931725" indent="-37474525" defTabSz="457200">
              <a:defRPr sz="2400">
                <a:solidFill>
                  <a:schemeClr val="tx1"/>
                </a:solidFill>
                <a:latin typeface="Arial" panose="020B0604020202020204" pitchFamily="34" charset="0"/>
                <a:ea typeface="ヒラギノ角ゴ Pro W3" pitchFamily="-111" charset="-128"/>
              </a:defRPr>
            </a:lvl2pPr>
            <a:lvl3pPr marL="1143000" indent="-228600" defTabSz="457200">
              <a:defRPr sz="2400">
                <a:solidFill>
                  <a:schemeClr val="tx1"/>
                </a:solidFill>
                <a:latin typeface="Arial" panose="020B0604020202020204" pitchFamily="34" charset="0"/>
                <a:ea typeface="ヒラギノ角ゴ Pro W3" pitchFamily="-111" charset="-128"/>
              </a:defRPr>
            </a:lvl3pPr>
            <a:lvl4pPr marL="1600200" indent="-228600" defTabSz="457200">
              <a:defRPr sz="2400">
                <a:solidFill>
                  <a:schemeClr val="tx1"/>
                </a:solidFill>
                <a:latin typeface="Arial" panose="020B0604020202020204" pitchFamily="34" charset="0"/>
                <a:ea typeface="ヒラギノ角ゴ Pro W3" pitchFamily="-111" charset="-128"/>
              </a:defRPr>
            </a:lvl4pPr>
            <a:lvl5pPr marL="2057400" indent="-228600" defTabSz="457200">
              <a:defRPr sz="2400">
                <a:solidFill>
                  <a:schemeClr val="tx1"/>
                </a:solidFill>
                <a:latin typeface="Arial" panose="020B0604020202020204" pitchFamily="34" charset="0"/>
                <a:ea typeface="ヒラギノ角ゴ Pro W3" pitchFamily="-111"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11"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11"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11"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11" charset="-128"/>
              </a:defRPr>
            </a:lvl9pPr>
          </a:lstStyle>
          <a:p>
            <a:pPr>
              <a:lnSpc>
                <a:spcPct val="150000"/>
              </a:lnSpc>
            </a:pPr>
            <a:r>
              <a:rPr lang="ja-JP" altLang="en-US" sz="4000">
                <a:solidFill>
                  <a:srgbClr val="FFFFFF"/>
                </a:solidFill>
                <a:latin typeface="MS PGothic" panose="020B0600070205080204" pitchFamily="34" charset="-128"/>
                <a:ea typeface="MS PGothic" panose="020B0600070205080204" pitchFamily="34" charset="-128"/>
              </a:rPr>
              <a:t>ロータリー平和フェローシップ</a:t>
            </a:r>
            <a:endParaRPr lang="en-US" altLang="en-US" sz="2000">
              <a:solidFill>
                <a:srgbClr val="01B4E7"/>
              </a:solidFill>
              <a:latin typeface="MS PGothic" panose="020B0600070205080204" pitchFamily="34" charset="-128"/>
              <a:ea typeface="MS PGothic" panose="020B0600070205080204" pitchFamily="34" charset="-128"/>
            </a:endParaRPr>
          </a:p>
        </p:txBody>
      </p:sp>
      <p:pic>
        <p:nvPicPr>
          <p:cNvPr id="19460" name="Picture 1"/>
          <p:cNvPicPr>
            <a:picLocks noChangeAspect="1"/>
          </p:cNvPicPr>
          <p:nvPr/>
        </p:nvPicPr>
        <p:blipFill>
          <a:blip r:embed="rId4">
            <a:extLst>
              <a:ext uri="{28A0092B-C50C-407E-A947-70E740481C1C}">
                <a14:useLocalDpi xmlns:a14="http://schemas.microsoft.com/office/drawing/2010/main" val="0"/>
              </a:ext>
            </a:extLst>
          </a:blip>
          <a:srcRect l="8859" t="10759" r="3798"/>
          <a:stretch>
            <a:fillRect/>
          </a:stretch>
        </p:blipFill>
        <p:spPr bwMode="auto">
          <a:xfrm>
            <a:off x="304800" y="158750"/>
            <a:ext cx="4619625"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2FF715C-DB93-4011-BBB3-5733BD5221F3}"/>
              </a:ext>
            </a:extLst>
          </p:cNvPr>
          <p:cNvSpPr>
            <a:spLocks noGrp="1"/>
          </p:cNvSpPr>
          <p:nvPr>
            <p:ph type="title"/>
          </p:nvPr>
        </p:nvSpPr>
        <p:spPr>
          <a:xfrm>
            <a:off x="381000" y="579437"/>
            <a:ext cx="8763000" cy="533400"/>
          </a:xfrm>
        </p:spPr>
        <p:txBody>
          <a:bodyPr/>
          <a:lstStyle/>
          <a:p>
            <a:r>
              <a:rPr kumimoji="1" lang="ja-JP" altLang="en-US" dirty="0"/>
              <a:t>卒業論文発表</a:t>
            </a:r>
            <a:br>
              <a:rPr kumimoji="1" lang="en-US" altLang="ja-JP" dirty="0"/>
            </a:br>
            <a:endParaRPr kumimoji="1" lang="ja-JP" altLang="en-US" dirty="0"/>
          </a:p>
        </p:txBody>
      </p:sp>
      <p:pic>
        <p:nvPicPr>
          <p:cNvPr id="5" name="コンテンツ プレースホルダー 4">
            <a:extLst>
              <a:ext uri="{FF2B5EF4-FFF2-40B4-BE49-F238E27FC236}">
                <a16:creationId xmlns:a16="http://schemas.microsoft.com/office/drawing/2014/main" id="{0A4F8FF5-60BD-45F7-B3E2-6DCD41C83B92}"/>
              </a:ext>
            </a:extLst>
          </p:cNvPr>
          <p:cNvPicPr>
            <a:picLocks noGrp="1" noChangeAspect="1"/>
          </p:cNvPicPr>
          <p:nvPr>
            <p:ph idx="1"/>
          </p:nvPr>
        </p:nvPicPr>
        <p:blipFill>
          <a:blip r:embed="rId3"/>
          <a:stretch>
            <a:fillRect/>
          </a:stretch>
        </p:blipFill>
        <p:spPr>
          <a:xfrm>
            <a:off x="1554691" y="1219200"/>
            <a:ext cx="6034617" cy="4525963"/>
          </a:xfrm>
        </p:spPr>
      </p:pic>
    </p:spTree>
    <p:extLst>
      <p:ext uri="{BB962C8B-B14F-4D97-AF65-F5344CB8AC3E}">
        <p14:creationId xmlns:p14="http://schemas.microsoft.com/office/powerpoint/2010/main" val="3670678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DDC4B1-FBB1-411E-9732-60981AADF80B}"/>
              </a:ext>
            </a:extLst>
          </p:cNvPr>
          <p:cNvSpPr>
            <a:spLocks noGrp="1"/>
          </p:cNvSpPr>
          <p:nvPr>
            <p:ph type="title"/>
          </p:nvPr>
        </p:nvSpPr>
        <p:spPr>
          <a:xfrm>
            <a:off x="353291" y="579437"/>
            <a:ext cx="8763000" cy="533400"/>
          </a:xfrm>
        </p:spPr>
        <p:txBody>
          <a:bodyPr/>
          <a:lstStyle/>
          <a:p>
            <a:r>
              <a:rPr kumimoji="1" lang="ja-JP" altLang="en-US" dirty="0"/>
              <a:t>卒業式　祝辞</a:t>
            </a:r>
            <a:br>
              <a:rPr kumimoji="1" lang="en-US" altLang="ja-JP" dirty="0"/>
            </a:br>
            <a:endParaRPr kumimoji="1" lang="ja-JP" altLang="en-US" dirty="0"/>
          </a:p>
        </p:txBody>
      </p:sp>
      <p:pic>
        <p:nvPicPr>
          <p:cNvPr id="5" name="コンテンツ プレースホルダー 4">
            <a:extLst>
              <a:ext uri="{FF2B5EF4-FFF2-40B4-BE49-F238E27FC236}">
                <a16:creationId xmlns:a16="http://schemas.microsoft.com/office/drawing/2014/main" id="{CC191653-73BC-4866-81C4-74694B41A077}"/>
              </a:ext>
            </a:extLst>
          </p:cNvPr>
          <p:cNvPicPr>
            <a:picLocks noGrp="1" noChangeAspect="1"/>
          </p:cNvPicPr>
          <p:nvPr>
            <p:ph idx="1"/>
          </p:nvPr>
        </p:nvPicPr>
        <p:blipFill>
          <a:blip r:embed="rId3"/>
          <a:stretch>
            <a:fillRect/>
          </a:stretch>
        </p:blipFill>
        <p:spPr>
          <a:xfrm>
            <a:off x="1554691" y="1219200"/>
            <a:ext cx="6034617" cy="4525963"/>
          </a:xfrm>
        </p:spPr>
      </p:pic>
    </p:spTree>
    <p:extLst>
      <p:ext uri="{BB962C8B-B14F-4D97-AF65-F5344CB8AC3E}">
        <p14:creationId xmlns:p14="http://schemas.microsoft.com/office/powerpoint/2010/main" val="13562841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48A50A-ABA4-4C36-8365-48D2BF48951C}"/>
              </a:ext>
            </a:extLst>
          </p:cNvPr>
          <p:cNvSpPr>
            <a:spLocks noGrp="1"/>
          </p:cNvSpPr>
          <p:nvPr>
            <p:ph type="title"/>
          </p:nvPr>
        </p:nvSpPr>
        <p:spPr>
          <a:xfrm>
            <a:off x="374073" y="551728"/>
            <a:ext cx="8763000" cy="533400"/>
          </a:xfrm>
        </p:spPr>
        <p:txBody>
          <a:bodyPr/>
          <a:lstStyle/>
          <a:p>
            <a:r>
              <a:rPr kumimoji="1" lang="ja-JP" altLang="en-US" dirty="0"/>
              <a:t>１５期卒業生</a:t>
            </a:r>
            <a:br>
              <a:rPr kumimoji="1" lang="en-US" altLang="ja-JP" dirty="0"/>
            </a:br>
            <a:endParaRPr kumimoji="1" lang="ja-JP" altLang="en-US" dirty="0"/>
          </a:p>
        </p:txBody>
      </p:sp>
      <p:pic>
        <p:nvPicPr>
          <p:cNvPr id="5" name="コンテンツ プレースホルダー 4">
            <a:extLst>
              <a:ext uri="{FF2B5EF4-FFF2-40B4-BE49-F238E27FC236}">
                <a16:creationId xmlns:a16="http://schemas.microsoft.com/office/drawing/2014/main" id="{BD696ECC-67DF-4FA6-BA71-71D187943D02}"/>
              </a:ext>
            </a:extLst>
          </p:cNvPr>
          <p:cNvPicPr>
            <a:picLocks noGrp="1" noChangeAspect="1"/>
          </p:cNvPicPr>
          <p:nvPr>
            <p:ph idx="1"/>
          </p:nvPr>
        </p:nvPicPr>
        <p:blipFill>
          <a:blip r:embed="rId2"/>
          <a:stretch>
            <a:fillRect/>
          </a:stretch>
        </p:blipFill>
        <p:spPr>
          <a:xfrm>
            <a:off x="1554691" y="1219200"/>
            <a:ext cx="6034617" cy="4525963"/>
          </a:xfrm>
        </p:spPr>
      </p:pic>
    </p:spTree>
    <p:extLst>
      <p:ext uri="{BB962C8B-B14F-4D97-AF65-F5344CB8AC3E}">
        <p14:creationId xmlns:p14="http://schemas.microsoft.com/office/powerpoint/2010/main" val="22980191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5C3287-E9D8-4284-9A3A-34236993CB3B}"/>
              </a:ext>
            </a:extLst>
          </p:cNvPr>
          <p:cNvSpPr>
            <a:spLocks noGrp="1"/>
          </p:cNvSpPr>
          <p:nvPr>
            <p:ph type="title"/>
          </p:nvPr>
        </p:nvSpPr>
        <p:spPr/>
        <p:txBody>
          <a:bodyPr/>
          <a:lstStyle/>
          <a:p>
            <a:r>
              <a:rPr kumimoji="1" lang="ja-JP" altLang="en-US"/>
              <a:t>１８期生アビゲイル</a:t>
            </a:r>
            <a:r>
              <a:rPr kumimoji="1" lang="ja-JP" altLang="en-US" dirty="0"/>
              <a:t>さんとその子供</a:t>
            </a:r>
            <a:r>
              <a:rPr kumimoji="1" lang="ja-JP" altLang="en-US"/>
              <a:t>たち　カウンセラー</a:t>
            </a:r>
            <a:r>
              <a:rPr kumimoji="1" lang="en-US" altLang="ja-JP" dirty="0"/>
              <a:t> </a:t>
            </a:r>
            <a:r>
              <a:rPr kumimoji="1" lang="ja-JP" altLang="en-US"/>
              <a:t>船橋みなと</a:t>
            </a:r>
            <a:r>
              <a:rPr kumimoji="1" lang="en-US" altLang="ja-JP" dirty="0"/>
              <a:t>RC</a:t>
            </a:r>
            <a:r>
              <a:rPr kumimoji="1" lang="ja-JP" altLang="en-US"/>
              <a:t>　石井</a:t>
            </a:r>
            <a:r>
              <a:rPr kumimoji="1" lang="en-US" altLang="ja-JP" dirty="0"/>
              <a:t> </a:t>
            </a:r>
            <a:r>
              <a:rPr kumimoji="1" lang="ja-JP" altLang="en-US"/>
              <a:t>博さん</a:t>
            </a:r>
            <a:endParaRPr kumimoji="1" lang="ja-JP" altLang="en-US" dirty="0"/>
          </a:p>
        </p:txBody>
      </p:sp>
      <p:pic>
        <p:nvPicPr>
          <p:cNvPr id="5" name="コンテンツ プレースホルダー 4">
            <a:extLst>
              <a:ext uri="{FF2B5EF4-FFF2-40B4-BE49-F238E27FC236}">
                <a16:creationId xmlns:a16="http://schemas.microsoft.com/office/drawing/2014/main" id="{2513CEED-292F-4D12-8B50-4BA520CA5F78}"/>
              </a:ext>
            </a:extLst>
          </p:cNvPr>
          <p:cNvPicPr>
            <a:picLocks noGrp="1" noChangeAspect="1"/>
          </p:cNvPicPr>
          <p:nvPr>
            <p:ph idx="1"/>
          </p:nvPr>
        </p:nvPicPr>
        <p:blipFill>
          <a:blip r:embed="rId3"/>
          <a:stretch>
            <a:fillRect/>
          </a:stretch>
        </p:blipFill>
        <p:spPr>
          <a:xfrm>
            <a:off x="2874764" y="1219200"/>
            <a:ext cx="3394472" cy="4525963"/>
          </a:xfrm>
        </p:spPr>
      </p:pic>
    </p:spTree>
    <p:extLst>
      <p:ext uri="{BB962C8B-B14F-4D97-AF65-F5344CB8AC3E}">
        <p14:creationId xmlns:p14="http://schemas.microsoft.com/office/powerpoint/2010/main" val="37314089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139EF5-E1F1-4413-A7A7-9C1A3CC048D6}"/>
              </a:ext>
            </a:extLst>
          </p:cNvPr>
          <p:cNvSpPr>
            <a:spLocks noGrp="1"/>
          </p:cNvSpPr>
          <p:nvPr>
            <p:ph type="title"/>
          </p:nvPr>
        </p:nvSpPr>
        <p:spPr/>
        <p:txBody>
          <a:bodyPr/>
          <a:lstStyle/>
          <a:p>
            <a:r>
              <a:rPr kumimoji="1" lang="ja-JP" altLang="en-US" dirty="0"/>
              <a:t>１８期生　エルキンさん　　コロンビア　　　カウンセラー　　柏</a:t>
            </a:r>
            <a:r>
              <a:rPr kumimoji="1" lang="en-US" altLang="ja-JP" dirty="0"/>
              <a:t>RC</a:t>
            </a:r>
            <a:r>
              <a:rPr kumimoji="1" lang="ja-JP" altLang="en-US" dirty="0"/>
              <a:t>　松丸隆一さん</a:t>
            </a:r>
          </a:p>
        </p:txBody>
      </p:sp>
      <p:pic>
        <p:nvPicPr>
          <p:cNvPr id="5" name="コンテンツ プレースホルダー 4">
            <a:extLst>
              <a:ext uri="{FF2B5EF4-FFF2-40B4-BE49-F238E27FC236}">
                <a16:creationId xmlns:a16="http://schemas.microsoft.com/office/drawing/2014/main" id="{37EC32F5-3138-44DD-AB2A-F1C10AB7A2B5}"/>
              </a:ext>
            </a:extLst>
          </p:cNvPr>
          <p:cNvPicPr>
            <a:picLocks noGrp="1" noChangeAspect="1"/>
          </p:cNvPicPr>
          <p:nvPr>
            <p:ph idx="1"/>
          </p:nvPr>
        </p:nvPicPr>
        <p:blipFill>
          <a:blip r:embed="rId3"/>
          <a:stretch>
            <a:fillRect/>
          </a:stretch>
        </p:blipFill>
        <p:spPr>
          <a:xfrm>
            <a:off x="1554691" y="1219200"/>
            <a:ext cx="6034617" cy="4525963"/>
          </a:xfrm>
        </p:spPr>
      </p:pic>
    </p:spTree>
    <p:extLst>
      <p:ext uri="{BB962C8B-B14F-4D97-AF65-F5344CB8AC3E}">
        <p14:creationId xmlns:p14="http://schemas.microsoft.com/office/powerpoint/2010/main" val="8660249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01EC07F-C74F-41E1-8493-CD8773AE3434}"/>
              </a:ext>
            </a:extLst>
          </p:cNvPr>
          <p:cNvSpPr>
            <a:spLocks noGrp="1"/>
          </p:cNvSpPr>
          <p:nvPr>
            <p:ph type="title"/>
          </p:nvPr>
        </p:nvSpPr>
        <p:spPr/>
        <p:txBody>
          <a:bodyPr/>
          <a:lstStyle/>
          <a:p>
            <a:r>
              <a:rPr kumimoji="1" lang="ja-JP" altLang="en-US" dirty="0"/>
              <a:t>平和フェローシップ委員会と１８期生</a:t>
            </a:r>
          </a:p>
        </p:txBody>
      </p:sp>
      <p:pic>
        <p:nvPicPr>
          <p:cNvPr id="5" name="コンテンツ プレースホルダー 4">
            <a:extLst>
              <a:ext uri="{FF2B5EF4-FFF2-40B4-BE49-F238E27FC236}">
                <a16:creationId xmlns:a16="http://schemas.microsoft.com/office/drawing/2014/main" id="{ADEA9518-BB72-45E2-9CC6-5AB88C4B7CFD}"/>
              </a:ext>
            </a:extLst>
          </p:cNvPr>
          <p:cNvPicPr>
            <a:picLocks noGrp="1" noChangeAspect="1"/>
          </p:cNvPicPr>
          <p:nvPr>
            <p:ph idx="1"/>
          </p:nvPr>
        </p:nvPicPr>
        <p:blipFill>
          <a:blip r:embed="rId2"/>
          <a:stretch>
            <a:fillRect/>
          </a:stretch>
        </p:blipFill>
        <p:spPr>
          <a:xfrm>
            <a:off x="1554691" y="1219200"/>
            <a:ext cx="6034617" cy="4525963"/>
          </a:xfrm>
        </p:spPr>
      </p:pic>
    </p:spTree>
    <p:extLst>
      <p:ext uri="{BB962C8B-B14F-4D97-AF65-F5344CB8AC3E}">
        <p14:creationId xmlns:p14="http://schemas.microsoft.com/office/powerpoint/2010/main" val="38035527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グループ化 27"/>
          <p:cNvGrpSpPr/>
          <p:nvPr/>
        </p:nvGrpSpPr>
        <p:grpSpPr>
          <a:xfrm>
            <a:off x="1579250" y="2239874"/>
            <a:ext cx="968849" cy="1632509"/>
            <a:chOff x="9905307" y="1830492"/>
            <a:chExt cx="1291798" cy="2176678"/>
          </a:xfrm>
        </p:grpSpPr>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5307" y="1830492"/>
              <a:ext cx="1291798" cy="1845425"/>
            </a:xfrm>
            <a:prstGeom prst="rect">
              <a:avLst/>
            </a:prstGeom>
          </p:spPr>
        </p:pic>
        <p:sp>
          <p:nvSpPr>
            <p:cNvPr id="5" name="正方形/長方形 4"/>
            <p:cNvSpPr/>
            <p:nvPr/>
          </p:nvSpPr>
          <p:spPr>
            <a:xfrm>
              <a:off x="9914596" y="3714782"/>
              <a:ext cx="1210161" cy="292388"/>
            </a:xfrm>
            <a:prstGeom prst="rect">
              <a:avLst/>
            </a:prstGeom>
          </p:spPr>
          <p:txBody>
            <a:bodyPr wrap="none">
              <a:spAutoFit/>
            </a:bodyPr>
            <a:lstStyle/>
            <a:p>
              <a:pPr algn="ctr"/>
              <a:r>
                <a:rPr lang="ja-JP" altLang="en-US" sz="825" dirty="0">
                  <a:latin typeface="+mj-lt"/>
                </a:rPr>
                <a:t>Bertone, Daniela</a:t>
              </a:r>
            </a:p>
          </p:txBody>
        </p:sp>
      </p:grpSp>
      <p:grpSp>
        <p:nvGrpSpPr>
          <p:cNvPr id="25" name="グループ化 24"/>
          <p:cNvGrpSpPr/>
          <p:nvPr/>
        </p:nvGrpSpPr>
        <p:grpSpPr>
          <a:xfrm>
            <a:off x="7059572" y="2239873"/>
            <a:ext cx="1032614" cy="1627722"/>
            <a:chOff x="3864523" y="1836875"/>
            <a:chExt cx="1376818" cy="2170295"/>
          </a:xfrm>
        </p:grpSpPr>
        <p:pic>
          <p:nvPicPr>
            <p:cNvPr id="10" name="図 9"/>
            <p:cNvPicPr>
              <a:picLocks noChangeAspect="1"/>
            </p:cNvPicPr>
            <p:nvPr/>
          </p:nvPicPr>
          <p:blipFill rotWithShape="1">
            <a:blip r:embed="rId4" cstate="print">
              <a:extLst>
                <a:ext uri="{28A0092B-C50C-407E-A947-70E740481C1C}">
                  <a14:useLocalDpi xmlns:a14="http://schemas.microsoft.com/office/drawing/2010/main" val="0"/>
                </a:ext>
              </a:extLst>
            </a:blip>
            <a:srcRect l="11010" r="14124"/>
            <a:stretch/>
          </p:blipFill>
          <p:spPr>
            <a:xfrm>
              <a:off x="3864523" y="1836875"/>
              <a:ext cx="1376818" cy="1839041"/>
            </a:xfrm>
            <a:prstGeom prst="rect">
              <a:avLst/>
            </a:prstGeom>
          </p:spPr>
        </p:pic>
        <p:sp>
          <p:nvSpPr>
            <p:cNvPr id="11" name="正方形/長方形 10"/>
            <p:cNvSpPr/>
            <p:nvPr/>
          </p:nvSpPr>
          <p:spPr>
            <a:xfrm>
              <a:off x="3968854" y="3714782"/>
              <a:ext cx="1167414" cy="292388"/>
            </a:xfrm>
            <a:prstGeom prst="rect">
              <a:avLst/>
            </a:prstGeom>
          </p:spPr>
          <p:txBody>
            <a:bodyPr wrap="none">
              <a:spAutoFit/>
            </a:bodyPr>
            <a:lstStyle/>
            <a:p>
              <a:pPr algn="ctr"/>
              <a:r>
                <a:rPr lang="en-US" altLang="ja-JP" sz="825" dirty="0" err="1">
                  <a:latin typeface="+mj-lt"/>
                </a:rPr>
                <a:t>Kaqinari</a:t>
              </a:r>
              <a:r>
                <a:rPr lang="en-US" altLang="ja-JP" sz="825" dirty="0">
                  <a:latin typeface="+mj-lt"/>
                </a:rPr>
                <a:t>, Sabina</a:t>
              </a:r>
              <a:endParaRPr lang="ja-JP" altLang="en-US" sz="825" dirty="0">
                <a:latin typeface="+mj-lt"/>
              </a:endParaRPr>
            </a:p>
          </p:txBody>
        </p:sp>
      </p:grpSp>
      <p:grpSp>
        <p:nvGrpSpPr>
          <p:cNvPr id="24" name="グループ化 23"/>
          <p:cNvGrpSpPr/>
          <p:nvPr/>
        </p:nvGrpSpPr>
        <p:grpSpPr>
          <a:xfrm>
            <a:off x="6035586" y="4011995"/>
            <a:ext cx="1121480" cy="1632510"/>
            <a:chOff x="1769221" y="1830491"/>
            <a:chExt cx="1495306" cy="2176679"/>
          </a:xfrm>
        </p:grpSpPr>
        <p:pic>
          <p:nvPicPr>
            <p:cNvPr id="12" name="図 11"/>
            <p:cNvPicPr>
              <a:picLocks noChangeAspect="1"/>
            </p:cNvPicPr>
            <p:nvPr/>
          </p:nvPicPr>
          <p:blipFill rotWithShape="1">
            <a:blip r:embed="rId5" cstate="print">
              <a:extLst>
                <a:ext uri="{28A0092B-C50C-407E-A947-70E740481C1C}">
                  <a14:useLocalDpi xmlns:a14="http://schemas.microsoft.com/office/drawing/2010/main" val="0"/>
                </a:ext>
              </a:extLst>
            </a:blip>
            <a:srcRect l="9135" r="9949" b="25104"/>
            <a:stretch/>
          </p:blipFill>
          <p:spPr>
            <a:xfrm>
              <a:off x="1769221" y="1830491"/>
              <a:ext cx="1495306" cy="1845425"/>
            </a:xfrm>
            <a:prstGeom prst="rect">
              <a:avLst/>
            </a:prstGeom>
          </p:spPr>
        </p:pic>
        <p:sp>
          <p:nvSpPr>
            <p:cNvPr id="13" name="正方形/長方形 12"/>
            <p:cNvSpPr/>
            <p:nvPr/>
          </p:nvSpPr>
          <p:spPr>
            <a:xfrm>
              <a:off x="1915806" y="3714782"/>
              <a:ext cx="1193062" cy="292388"/>
            </a:xfrm>
            <a:prstGeom prst="rect">
              <a:avLst/>
            </a:prstGeom>
          </p:spPr>
          <p:txBody>
            <a:bodyPr wrap="none">
              <a:spAutoFit/>
            </a:bodyPr>
            <a:lstStyle/>
            <a:p>
              <a:pPr algn="ctr"/>
              <a:r>
                <a:rPr lang="en-US" altLang="ja-JP" sz="825" dirty="0">
                  <a:solidFill>
                    <a:srgbClr val="000000"/>
                  </a:solidFill>
                  <a:latin typeface="+mj-lt"/>
                  <a:ea typeface="ＭＳ Ｐゴシック" panose="020B0600070205080204" pitchFamily="50" charset="-128"/>
                </a:rPr>
                <a:t>Gulden, Haleigh</a:t>
              </a:r>
              <a:r>
                <a:rPr lang="en-US" altLang="ja-JP" sz="825" dirty="0">
                  <a:latin typeface="+mj-lt"/>
                </a:rPr>
                <a:t> </a:t>
              </a:r>
              <a:endParaRPr lang="ja-JP" altLang="en-US" sz="825" dirty="0">
                <a:latin typeface="+mj-lt"/>
              </a:endParaRPr>
            </a:p>
          </p:txBody>
        </p:sp>
      </p:grpSp>
      <p:grpSp>
        <p:nvGrpSpPr>
          <p:cNvPr id="23" name="グループ化 22"/>
          <p:cNvGrpSpPr/>
          <p:nvPr/>
        </p:nvGrpSpPr>
        <p:grpSpPr>
          <a:xfrm>
            <a:off x="3265478" y="2250315"/>
            <a:ext cx="1114676" cy="1604071"/>
            <a:chOff x="1769221" y="4363944"/>
            <a:chExt cx="1486234" cy="2138761"/>
          </a:xfrm>
        </p:grpSpPr>
        <p:pic>
          <p:nvPicPr>
            <p:cNvPr id="14" name="図 13"/>
            <p:cNvPicPr>
              <a:picLocks noChangeAspect="1"/>
            </p:cNvPicPr>
            <p:nvPr/>
          </p:nvPicPr>
          <p:blipFill rotWithShape="1">
            <a:blip r:embed="rId6" cstate="print">
              <a:extLst>
                <a:ext uri="{28A0092B-C50C-407E-A947-70E740481C1C}">
                  <a14:useLocalDpi xmlns:a14="http://schemas.microsoft.com/office/drawing/2010/main" val="0"/>
                </a:ext>
              </a:extLst>
            </a:blip>
            <a:srcRect l="3772" t="6546" r="4402" b="13213"/>
            <a:stretch/>
          </p:blipFill>
          <p:spPr>
            <a:xfrm>
              <a:off x="1769221" y="4363944"/>
              <a:ext cx="1486234" cy="1839041"/>
            </a:xfrm>
            <a:prstGeom prst="rect">
              <a:avLst/>
            </a:prstGeom>
          </p:spPr>
        </p:pic>
        <p:sp>
          <p:nvSpPr>
            <p:cNvPr id="17" name="正方形/長方形 16"/>
            <p:cNvSpPr/>
            <p:nvPr/>
          </p:nvSpPr>
          <p:spPr>
            <a:xfrm>
              <a:off x="1950004" y="6210317"/>
              <a:ext cx="1124667" cy="292388"/>
            </a:xfrm>
            <a:prstGeom prst="rect">
              <a:avLst/>
            </a:prstGeom>
          </p:spPr>
          <p:txBody>
            <a:bodyPr wrap="none">
              <a:spAutoFit/>
            </a:bodyPr>
            <a:lstStyle/>
            <a:p>
              <a:pPr algn="ctr"/>
              <a:r>
                <a:rPr lang="en-US" altLang="ja-JP" sz="825" dirty="0" err="1">
                  <a:solidFill>
                    <a:srgbClr val="000000"/>
                  </a:solidFill>
                  <a:latin typeface="+mj-lt"/>
                  <a:ea typeface="ＭＳ Ｐゴシック" panose="020B0600070205080204" pitchFamily="50" charset="-128"/>
                </a:rPr>
                <a:t>Vojno</a:t>
              </a:r>
              <a:r>
                <a:rPr lang="en-US" altLang="ja-JP" sz="825" dirty="0">
                  <a:solidFill>
                    <a:srgbClr val="000000"/>
                  </a:solidFill>
                  <a:latin typeface="+mj-lt"/>
                  <a:ea typeface="ＭＳ Ｐゴシック" panose="020B0600070205080204" pitchFamily="50" charset="-128"/>
                </a:rPr>
                <a:t>, </a:t>
              </a:r>
              <a:r>
                <a:rPr lang="en-US" altLang="ja-JP" sz="825" dirty="0" err="1">
                  <a:solidFill>
                    <a:srgbClr val="000000"/>
                  </a:solidFill>
                  <a:latin typeface="+mj-lt"/>
                  <a:ea typeface="ＭＳ Ｐゴシック" panose="020B0600070205080204" pitchFamily="50" charset="-128"/>
                </a:rPr>
                <a:t>Natalija</a:t>
              </a:r>
              <a:r>
                <a:rPr lang="en-US" altLang="ja-JP" sz="825" dirty="0">
                  <a:latin typeface="+mj-lt"/>
                </a:rPr>
                <a:t> </a:t>
              </a:r>
              <a:endParaRPr lang="ja-JP" altLang="en-US" sz="825" dirty="0">
                <a:latin typeface="+mj-lt"/>
              </a:endParaRPr>
            </a:p>
          </p:txBody>
        </p:sp>
      </p:grpSp>
      <p:grpSp>
        <p:nvGrpSpPr>
          <p:cNvPr id="22" name="グループ化 21"/>
          <p:cNvGrpSpPr/>
          <p:nvPr/>
        </p:nvGrpSpPr>
        <p:grpSpPr>
          <a:xfrm>
            <a:off x="5097534" y="2250314"/>
            <a:ext cx="1034461" cy="1624247"/>
            <a:chOff x="3862060" y="4371276"/>
            <a:chExt cx="1379281" cy="2165662"/>
          </a:xfrm>
        </p:grpSpPr>
        <p:pic>
          <p:nvPicPr>
            <p:cNvPr id="18" name="図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62060" y="4371276"/>
              <a:ext cx="1379281" cy="1839041"/>
            </a:xfrm>
            <a:prstGeom prst="rect">
              <a:avLst/>
            </a:prstGeom>
          </p:spPr>
        </p:pic>
        <p:sp>
          <p:nvSpPr>
            <p:cNvPr id="19" name="正方形/長方形 18"/>
            <p:cNvSpPr/>
            <p:nvPr/>
          </p:nvSpPr>
          <p:spPr>
            <a:xfrm>
              <a:off x="3961581" y="6244550"/>
              <a:ext cx="1180238" cy="292388"/>
            </a:xfrm>
            <a:prstGeom prst="rect">
              <a:avLst/>
            </a:prstGeom>
          </p:spPr>
          <p:txBody>
            <a:bodyPr wrap="none">
              <a:spAutoFit/>
            </a:bodyPr>
            <a:lstStyle/>
            <a:p>
              <a:pPr algn="ctr"/>
              <a:r>
                <a:rPr lang="en-US" altLang="ja-JP" sz="825" dirty="0" err="1">
                  <a:solidFill>
                    <a:srgbClr val="000000"/>
                  </a:solidFill>
                  <a:latin typeface="+mj-lt"/>
                  <a:ea typeface="ＭＳ Ｐゴシック" panose="020B0600070205080204" pitchFamily="50" charset="-128"/>
                </a:rPr>
                <a:t>Hasnain</a:t>
              </a:r>
              <a:r>
                <a:rPr lang="en-US" altLang="ja-JP" sz="825" dirty="0">
                  <a:solidFill>
                    <a:srgbClr val="000000"/>
                  </a:solidFill>
                  <a:latin typeface="+mj-lt"/>
                  <a:ea typeface="ＭＳ Ｐゴシック" panose="020B0600070205080204" pitchFamily="50" charset="-128"/>
                </a:rPr>
                <a:t>, Farrah</a:t>
              </a:r>
              <a:r>
                <a:rPr lang="en-US" altLang="ja-JP" sz="825" dirty="0">
                  <a:latin typeface="+mj-lt"/>
                </a:rPr>
                <a:t> </a:t>
              </a:r>
              <a:endParaRPr lang="ja-JP" altLang="en-US" sz="825" dirty="0">
                <a:latin typeface="+mj-lt"/>
              </a:endParaRPr>
            </a:p>
          </p:txBody>
        </p:sp>
      </p:grpSp>
      <p:grpSp>
        <p:nvGrpSpPr>
          <p:cNvPr id="27" name="グループ化 26"/>
          <p:cNvGrpSpPr/>
          <p:nvPr/>
        </p:nvGrpSpPr>
        <p:grpSpPr>
          <a:xfrm>
            <a:off x="4226450" y="4017177"/>
            <a:ext cx="1137812" cy="1632510"/>
            <a:chOff x="7909140" y="1830491"/>
            <a:chExt cx="1517082" cy="2176679"/>
          </a:xfrm>
        </p:grpSpPr>
        <p:pic>
          <p:nvPicPr>
            <p:cNvPr id="6" name="図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7678462" y="2061169"/>
              <a:ext cx="1845426" cy="1384070"/>
            </a:xfrm>
            <a:prstGeom prst="rect">
              <a:avLst/>
            </a:prstGeom>
          </p:spPr>
        </p:pic>
        <p:sp>
          <p:nvSpPr>
            <p:cNvPr id="20" name="正方形/長方形 19"/>
            <p:cNvSpPr/>
            <p:nvPr/>
          </p:nvSpPr>
          <p:spPr>
            <a:xfrm>
              <a:off x="7910423" y="3714782"/>
              <a:ext cx="1515799" cy="292388"/>
            </a:xfrm>
            <a:prstGeom prst="rect">
              <a:avLst/>
            </a:prstGeom>
          </p:spPr>
          <p:txBody>
            <a:bodyPr wrap="none">
              <a:spAutoFit/>
            </a:bodyPr>
            <a:lstStyle/>
            <a:p>
              <a:pPr algn="ctr"/>
              <a:r>
                <a:rPr lang="en-US" altLang="ja-JP" sz="825" dirty="0">
                  <a:solidFill>
                    <a:srgbClr val="000000"/>
                  </a:solidFill>
                  <a:latin typeface="+mj-lt"/>
                  <a:ea typeface="ＭＳ Ｐゴシック" panose="020B0600070205080204" pitchFamily="50" charset="-128"/>
                </a:rPr>
                <a:t>Wellesley-Cole, Olivia</a:t>
              </a:r>
              <a:r>
                <a:rPr lang="en-US" altLang="ja-JP" sz="825" dirty="0">
                  <a:latin typeface="+mj-lt"/>
                </a:rPr>
                <a:t> </a:t>
              </a:r>
              <a:endParaRPr lang="ja-JP" altLang="en-US" sz="825" dirty="0">
                <a:latin typeface="+mj-lt"/>
              </a:endParaRPr>
            </a:p>
          </p:txBody>
        </p:sp>
      </p:grpSp>
      <p:grpSp>
        <p:nvGrpSpPr>
          <p:cNvPr id="26" name="グループ化 25"/>
          <p:cNvGrpSpPr/>
          <p:nvPr/>
        </p:nvGrpSpPr>
        <p:grpSpPr>
          <a:xfrm>
            <a:off x="2276341" y="4017177"/>
            <a:ext cx="1268296" cy="1628316"/>
            <a:chOff x="5803892" y="1836083"/>
            <a:chExt cx="1691061" cy="2171087"/>
          </a:xfrm>
        </p:grpSpPr>
        <p:pic>
          <p:nvPicPr>
            <p:cNvPr id="8" name="図 7"/>
            <p:cNvPicPr>
              <a:picLocks noChangeAspect="1"/>
            </p:cNvPicPr>
            <p:nvPr/>
          </p:nvPicPr>
          <p:blipFill rotWithShape="1">
            <a:blip r:embed="rId9" cstate="print">
              <a:extLst>
                <a:ext uri="{28A0092B-C50C-407E-A947-70E740481C1C}">
                  <a14:useLocalDpi xmlns:a14="http://schemas.microsoft.com/office/drawing/2010/main" val="0"/>
                </a:ext>
              </a:extLst>
            </a:blip>
            <a:srcRect l="27105" r="24896" b="15152"/>
            <a:stretch/>
          </p:blipFill>
          <p:spPr>
            <a:xfrm>
              <a:off x="5864844" y="1836083"/>
              <a:ext cx="1569158" cy="1849176"/>
            </a:xfrm>
            <a:prstGeom prst="rect">
              <a:avLst/>
            </a:prstGeom>
          </p:spPr>
        </p:pic>
        <p:sp>
          <p:nvSpPr>
            <p:cNvPr id="21" name="正方形/長方形 20"/>
            <p:cNvSpPr/>
            <p:nvPr/>
          </p:nvSpPr>
          <p:spPr>
            <a:xfrm>
              <a:off x="5803892" y="3714782"/>
              <a:ext cx="1691061" cy="292388"/>
            </a:xfrm>
            <a:prstGeom prst="rect">
              <a:avLst/>
            </a:prstGeom>
          </p:spPr>
          <p:txBody>
            <a:bodyPr wrap="none">
              <a:spAutoFit/>
            </a:bodyPr>
            <a:lstStyle/>
            <a:p>
              <a:pPr algn="ctr"/>
              <a:r>
                <a:rPr lang="en-US" altLang="ja-JP" sz="825" dirty="0" err="1">
                  <a:solidFill>
                    <a:srgbClr val="000000"/>
                  </a:solidFill>
                  <a:latin typeface="+mj-lt"/>
                  <a:ea typeface="ＭＳ Ｐゴシック" panose="020B0600070205080204" pitchFamily="50" charset="-128"/>
                </a:rPr>
                <a:t>Mugadzaweta</a:t>
              </a:r>
              <a:r>
                <a:rPr lang="en-US" altLang="ja-JP" sz="825" dirty="0">
                  <a:solidFill>
                    <a:srgbClr val="000000"/>
                  </a:solidFill>
                  <a:latin typeface="+mj-lt"/>
                  <a:ea typeface="ＭＳ Ｐゴシック" panose="020B0600070205080204" pitchFamily="50" charset="-128"/>
                </a:rPr>
                <a:t>, </a:t>
              </a:r>
              <a:r>
                <a:rPr lang="en-US" altLang="ja-JP" sz="825" dirty="0" err="1">
                  <a:solidFill>
                    <a:srgbClr val="000000"/>
                  </a:solidFill>
                  <a:latin typeface="+mj-lt"/>
                  <a:ea typeface="ＭＳ Ｐゴシック" panose="020B0600070205080204" pitchFamily="50" charset="-128"/>
                </a:rPr>
                <a:t>Givemore</a:t>
              </a:r>
              <a:endParaRPr lang="ja-JP" altLang="en-US" sz="825" dirty="0">
                <a:latin typeface="+mj-lt"/>
              </a:endParaRPr>
            </a:p>
          </p:txBody>
        </p:sp>
      </p:grpSp>
      <p:sp>
        <p:nvSpPr>
          <p:cNvPr id="7" name="タイトル 6">
            <a:extLst>
              <a:ext uri="{FF2B5EF4-FFF2-40B4-BE49-F238E27FC236}">
                <a16:creationId xmlns:a16="http://schemas.microsoft.com/office/drawing/2014/main" id="{860A7199-4C71-2944-9ED9-84468542E7E4}"/>
              </a:ext>
            </a:extLst>
          </p:cNvPr>
          <p:cNvSpPr>
            <a:spLocks noGrp="1"/>
          </p:cNvSpPr>
          <p:nvPr>
            <p:ph type="title"/>
          </p:nvPr>
        </p:nvSpPr>
        <p:spPr>
          <a:xfrm>
            <a:off x="228600" y="228600"/>
            <a:ext cx="8763000" cy="1618039"/>
          </a:xfrm>
        </p:spPr>
        <p:txBody>
          <a:bodyPr>
            <a:normAutofit/>
          </a:bodyPr>
          <a:lstStyle/>
          <a:p>
            <a:r>
              <a:rPr kumimoji="1" lang="ja-JP" altLang="en-US" sz="2400"/>
              <a:t>１９期生　</a:t>
            </a:r>
            <a:r>
              <a:rPr lang="ja-JP" altLang="en-US" sz="2400"/>
              <a:t>オリヴィアさん</a:t>
            </a:r>
            <a:r>
              <a:rPr lang="en-US" altLang="ja-JP" sz="2400" dirty="0"/>
              <a:t> (</a:t>
            </a:r>
            <a:r>
              <a:rPr lang="ja-JP" altLang="en-US" sz="2400"/>
              <a:t>オ</a:t>
            </a:r>
            <a:r>
              <a:rPr lang="en-US" altLang="ja-JP" sz="2400" dirty="0"/>
              <a:t>-</a:t>
            </a:r>
            <a:r>
              <a:rPr lang="ja-JP" altLang="en-US" sz="2400"/>
              <a:t>ストラリア</a:t>
            </a:r>
            <a:r>
              <a:rPr lang="en-US" altLang="ja-JP" sz="2400" dirty="0"/>
              <a:t>)  2020.09~2022.06</a:t>
            </a:r>
            <a:br>
              <a:rPr lang="ja-JP" altLang="en-US" sz="2400"/>
            </a:br>
            <a:br>
              <a:rPr kumimoji="1" lang="en-US" altLang="ja-JP" sz="2400" dirty="0"/>
            </a:br>
            <a:r>
              <a:rPr kumimoji="1" lang="ja-JP" altLang="en-US" sz="2400"/>
              <a:t>カウンセラー</a:t>
            </a:r>
            <a:r>
              <a:rPr kumimoji="1" lang="en-US" altLang="ja-JP" sz="2400" dirty="0"/>
              <a:t> </a:t>
            </a:r>
            <a:r>
              <a:rPr kumimoji="1" lang="ja-JP" altLang="en-US" sz="2400"/>
              <a:t>千葉西</a:t>
            </a:r>
            <a:r>
              <a:rPr kumimoji="1" lang="en-US" altLang="ja-JP" sz="2400" dirty="0"/>
              <a:t>RC </a:t>
            </a:r>
            <a:r>
              <a:rPr kumimoji="1" lang="ja-JP" altLang="en-US" sz="2400"/>
              <a:t>野口アキ子さん</a:t>
            </a:r>
            <a:endParaRPr lang="ja-JP" altLang="en-US" sz="2400"/>
          </a:p>
        </p:txBody>
      </p:sp>
      <p:sp>
        <p:nvSpPr>
          <p:cNvPr id="32" name="フレーム 31">
            <a:extLst>
              <a:ext uri="{FF2B5EF4-FFF2-40B4-BE49-F238E27FC236}">
                <a16:creationId xmlns:a16="http://schemas.microsoft.com/office/drawing/2014/main" id="{955331C1-580A-C845-B8A0-F7B42BA05369}"/>
              </a:ext>
            </a:extLst>
          </p:cNvPr>
          <p:cNvSpPr/>
          <p:nvPr/>
        </p:nvSpPr>
        <p:spPr>
          <a:xfrm>
            <a:off x="3951782" y="3931800"/>
            <a:ext cx="1620000" cy="2011800"/>
          </a:xfrm>
          <a:prstGeom prst="frame">
            <a:avLst/>
          </a:prstGeom>
          <a:solidFill>
            <a:schemeClr val="accent5">
              <a:lumMod val="20000"/>
              <a:lumOff val="80000"/>
            </a:schemeClr>
          </a:solidFill>
          <a:ln w="3175">
            <a:solidFill>
              <a:schemeClr val="accent5">
                <a:lumMod val="40000"/>
                <a:lumOff val="60000"/>
              </a:schemeClr>
            </a:solidFill>
          </a:ln>
        </p:spPr>
        <p:style>
          <a:lnRef idx="1">
            <a:schemeClr val="accent6"/>
          </a:lnRef>
          <a:fillRef idx="2">
            <a:schemeClr val="accent6"/>
          </a:fillRef>
          <a:effectRef idx="1">
            <a:schemeClr val="accent6"/>
          </a:effectRef>
          <a:fontRef idx="minor">
            <a:schemeClr val="dk1"/>
          </a:fontRef>
        </p:style>
        <p:txBody>
          <a:bodyPr rtlCol="0" anchor="ctr">
            <a:scene3d>
              <a:camera prst="orthographicFront"/>
              <a:lightRig rig="threePt" dir="t"/>
            </a:scene3d>
            <a:sp3d extrusionH="57150">
              <a:bevelT w="82550" h="38100" prst="coolSlant"/>
            </a:sp3d>
          </a:bodyPr>
          <a:lstStyle/>
          <a:p>
            <a:pPr algn="ctr"/>
            <a:endParaRPr kumimoji="1" lang="ja-JP" altLang="en-US">
              <a:ln w="0">
                <a:noFill/>
              </a:ln>
              <a:noFill/>
              <a:effectLst>
                <a:reflection blurRad="6350" stA="53000" endA="300" endPos="35500" dir="5400000" sy="-90000" algn="bl" rotWithShape="0"/>
              </a:effectLst>
            </a:endParaRPr>
          </a:p>
        </p:txBody>
      </p:sp>
      <p:sp>
        <p:nvSpPr>
          <p:cNvPr id="40" name="テキスト ボックス 39">
            <a:extLst>
              <a:ext uri="{FF2B5EF4-FFF2-40B4-BE49-F238E27FC236}">
                <a16:creationId xmlns:a16="http://schemas.microsoft.com/office/drawing/2014/main" id="{65A447A0-7D46-D143-A715-5028BC45690D}"/>
              </a:ext>
            </a:extLst>
          </p:cNvPr>
          <p:cNvSpPr txBox="1"/>
          <p:nvPr/>
        </p:nvSpPr>
        <p:spPr>
          <a:xfrm>
            <a:off x="1371600" y="1039351"/>
            <a:ext cx="6781800" cy="461665"/>
          </a:xfrm>
          <a:prstGeom prst="rect">
            <a:avLst/>
          </a:prstGeom>
          <a:noFill/>
        </p:spPr>
        <p:txBody>
          <a:bodyPr wrap="square" rtlCol="0">
            <a:spAutoFit/>
          </a:bodyPr>
          <a:lstStyle/>
          <a:p>
            <a:r>
              <a:rPr lang="ja-JP" altLang="en-US">
                <a:solidFill>
                  <a:schemeClr val="tx2"/>
                </a:solidFill>
              </a:rPr>
              <a:t>カウンセラー</a:t>
            </a:r>
            <a:r>
              <a:rPr lang="en-US" altLang="ja-JP" dirty="0">
                <a:solidFill>
                  <a:schemeClr val="tx2"/>
                </a:solidFill>
              </a:rPr>
              <a:t> </a:t>
            </a:r>
            <a:r>
              <a:rPr lang="ja-JP" altLang="en-US">
                <a:solidFill>
                  <a:schemeClr val="tx2"/>
                </a:solidFill>
              </a:rPr>
              <a:t>千葉西</a:t>
            </a:r>
            <a:r>
              <a:rPr lang="en-US" altLang="ja-JP" dirty="0">
                <a:solidFill>
                  <a:schemeClr val="tx2"/>
                </a:solidFill>
              </a:rPr>
              <a:t>RC </a:t>
            </a:r>
            <a:r>
              <a:rPr lang="ja-JP" altLang="en-US">
                <a:solidFill>
                  <a:schemeClr val="tx2"/>
                </a:solidFill>
              </a:rPr>
              <a:t>野口アキ子さん</a:t>
            </a:r>
            <a:endParaRPr kumimoji="1" lang="ja-JP" altLang="en-US">
              <a:solidFill>
                <a:schemeClr val="tx2"/>
              </a:solidFill>
            </a:endParaRPr>
          </a:p>
        </p:txBody>
      </p:sp>
    </p:spTree>
    <p:extLst>
      <p:ext uri="{BB962C8B-B14F-4D97-AF65-F5344CB8AC3E}">
        <p14:creationId xmlns:p14="http://schemas.microsoft.com/office/powerpoint/2010/main" val="10284323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B58910-04FE-F041-B23E-E6D77357CD21}"/>
              </a:ext>
            </a:extLst>
          </p:cNvPr>
          <p:cNvSpPr/>
          <p:nvPr/>
        </p:nvSpPr>
        <p:spPr>
          <a:xfrm flipV="1">
            <a:off x="0" y="0"/>
            <a:ext cx="9144000" cy="892834"/>
          </a:xfrm>
          <a:prstGeom prst="rect">
            <a:avLst/>
          </a:prstGeom>
          <a:solidFill>
            <a:srgbClr val="617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 altLang="en-US" sz="1800"/>
          </a:p>
        </p:txBody>
      </p:sp>
      <p:sp>
        <p:nvSpPr>
          <p:cNvPr id="3" name="Text Placeholder 10">
            <a:extLst>
              <a:ext uri="{FF2B5EF4-FFF2-40B4-BE49-F238E27FC236}">
                <a16:creationId xmlns:a16="http://schemas.microsoft.com/office/drawing/2014/main" id="{78BC29EA-25D2-CA4E-A2EA-DCEDFBC5AC68}"/>
              </a:ext>
            </a:extLst>
          </p:cNvPr>
          <p:cNvSpPr txBox="1">
            <a:spLocks/>
          </p:cNvSpPr>
          <p:nvPr/>
        </p:nvSpPr>
        <p:spPr>
          <a:xfrm>
            <a:off x="116920" y="152400"/>
            <a:ext cx="6861888" cy="6306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4400" b="1" i="0" kern="1200">
                <a:solidFill>
                  <a:srgbClr val="48595D"/>
                </a:solidFill>
                <a:latin typeface="MS PGothic" panose="020B0604020202020204" pitchFamily="34" charset="0"/>
                <a:ea typeface="MS PMincho"/>
                <a:cs typeface="MS PGothic"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S PMincho"/>
                <a:ea typeface="MS PMincho"/>
                <a:cs typeface="MS PMincho"/>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S PMincho"/>
                <a:ea typeface="MS PMincho"/>
                <a:cs typeface="MS PMincho"/>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S PMincho"/>
                <a:ea typeface="MS PMincho"/>
                <a:cs typeface="MS PMincho"/>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S PMincho"/>
                <a:ea typeface="MS PMincho"/>
                <a:cs typeface="MS PMincho"/>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S PMincho"/>
                <a:ea typeface="MS PMincho"/>
                <a:cs typeface="MS PMincho"/>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S PMincho"/>
                <a:ea typeface="MS PMincho"/>
                <a:cs typeface="MS PMincho"/>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S PMincho"/>
                <a:ea typeface="MS PMincho"/>
                <a:cs typeface="MS PMincho"/>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S PMincho"/>
                <a:ea typeface="MS PMincho"/>
                <a:cs typeface="MS PMincho"/>
              </a:defRPr>
            </a:lvl9pPr>
          </a:lstStyle>
          <a:p>
            <a:pPr algn="l" rtl="0"/>
            <a:r>
              <a:rPr lang="ja" altLang="en-US" sz="3300" dirty="0">
                <a:solidFill>
                  <a:srgbClr val="FFFFFF"/>
                </a:solidFill>
                <a:latin typeface="MS PGothic" panose="020B0600070205080204" pitchFamily="34" charset="-128"/>
                <a:ea typeface="MS PGothic" panose="020B0600070205080204" pitchFamily="34" charset="-128"/>
              </a:rPr>
              <a:t>申請方法 </a:t>
            </a:r>
          </a:p>
        </p:txBody>
      </p:sp>
      <p:sp>
        <p:nvSpPr>
          <p:cNvPr id="4" name="Rectangle 3"/>
          <p:cNvSpPr/>
          <p:nvPr/>
        </p:nvSpPr>
        <p:spPr>
          <a:xfrm>
            <a:off x="0" y="1162804"/>
            <a:ext cx="7045880" cy="4165243"/>
          </a:xfrm>
          <a:prstGeom prst="rect">
            <a:avLst/>
          </a:prstGeom>
        </p:spPr>
        <p:txBody>
          <a:bodyPr wrap="square">
            <a:spAutoFit/>
          </a:bodyPr>
          <a:lstStyle/>
          <a:p>
            <a:pPr marL="257175" indent="-257175">
              <a:spcAft>
                <a:spcPts val="225"/>
              </a:spcAft>
              <a:buFont typeface="Arial" panose="020B0604020202020204" pitchFamily="34" charset="0"/>
              <a:buChar char="•"/>
            </a:pPr>
            <a:r>
              <a:rPr lang="en-US" altLang="ja" sz="1600" dirty="0">
                <a:solidFill>
                  <a:srgbClr val="060606"/>
                </a:solidFill>
                <a:latin typeface="MS PGothic" panose="020B0600070205080204" pitchFamily="34" charset="-128"/>
                <a:ea typeface="MS PGothic" panose="020B0600070205080204" pitchFamily="34" charset="-128"/>
                <a:cs typeface="MS PGothic" panose="020B0604020202020204" pitchFamily="34" charset="0"/>
                <a:hlinkClick r:id="rId4"/>
              </a:rPr>
              <a:t>rotary.org/ja/peace-fellowships</a:t>
            </a:r>
            <a:r>
              <a:rPr lang="ja" altLang="en-US" sz="1600" dirty="0">
                <a:solidFill>
                  <a:srgbClr val="060606"/>
                </a:solidFill>
                <a:latin typeface="MS PGothic" panose="020B0600070205080204" pitchFamily="34" charset="-128"/>
                <a:ea typeface="MS PGothic" panose="020B0600070205080204" pitchFamily="34" charset="-128"/>
                <a:cs typeface="MS PGothic" panose="020B0604020202020204" pitchFamily="34" charset="0"/>
              </a:rPr>
              <a:t>で申請資格を確認</a:t>
            </a:r>
            <a:br>
              <a:rPr lang="en-US" altLang="ja" sz="1600" dirty="0">
                <a:solidFill>
                  <a:srgbClr val="060606"/>
                </a:solidFill>
                <a:latin typeface="MS PGothic" panose="020B0600070205080204" pitchFamily="34" charset="-128"/>
                <a:ea typeface="MS PGothic" panose="020B0600070205080204" pitchFamily="34" charset="-128"/>
                <a:cs typeface="MS PGothic" panose="020B0604020202020204" pitchFamily="34" charset="0"/>
              </a:rPr>
            </a:br>
            <a:r>
              <a:rPr lang="ja" altLang="en-US" sz="1600" dirty="0">
                <a:solidFill>
                  <a:srgbClr val="002060"/>
                </a:solidFill>
                <a:latin typeface="MS PGothic" panose="020B0600070205080204" pitchFamily="34" charset="-128"/>
                <a:ea typeface="MS PGothic" panose="020B0600070205080204" pitchFamily="34" charset="-128"/>
                <a:cs typeface="MS PGothic" panose="020B0604020202020204" pitchFamily="34" charset="0"/>
              </a:rPr>
              <a:t>（申請は</a:t>
            </a:r>
            <a:r>
              <a:rPr lang="en-US" altLang="ja" sz="2000" b="1" u="sng" dirty="0">
                <a:solidFill>
                  <a:schemeClr val="accent5"/>
                </a:solidFill>
                <a:latin typeface="MS PGothic" panose="020B0600070205080204" pitchFamily="34" charset="-128"/>
                <a:ea typeface="MS PGothic" panose="020B0600070205080204" pitchFamily="34" charset="-128"/>
                <a:cs typeface="MS PGothic" panose="020B0604020202020204" pitchFamily="34" charset="0"/>
              </a:rPr>
              <a:t>2</a:t>
            </a:r>
            <a:r>
              <a:rPr lang="ja" altLang="en-US" sz="2000" b="1" u="sng" dirty="0">
                <a:solidFill>
                  <a:schemeClr val="accent5"/>
                </a:solidFill>
                <a:latin typeface="MS PGothic" panose="020B0600070205080204" pitchFamily="34" charset="-128"/>
                <a:ea typeface="MS PGothic" panose="020B0600070205080204" pitchFamily="34" charset="-128"/>
                <a:cs typeface="MS PGothic" panose="020B0604020202020204" pitchFamily="34" charset="0"/>
              </a:rPr>
              <a:t>月</a:t>
            </a:r>
            <a:r>
              <a:rPr lang="ja" altLang="en-US" sz="1600" dirty="0">
                <a:solidFill>
                  <a:srgbClr val="002060"/>
                </a:solidFill>
                <a:latin typeface="MS PGothic" panose="020B0600070205080204" pitchFamily="34" charset="-128"/>
                <a:ea typeface="MS PGothic" panose="020B0600070205080204" pitchFamily="34" charset="-128"/>
                <a:cs typeface="MS PGothic" panose="020B0604020202020204" pitchFamily="34" charset="0"/>
              </a:rPr>
              <a:t>に受付開始）</a:t>
            </a:r>
          </a:p>
          <a:p>
            <a:pPr>
              <a:spcAft>
                <a:spcPts val="225"/>
              </a:spcAft>
            </a:pPr>
            <a:endParaRPr lang="ja" altLang="en-US" sz="1600" dirty="0">
              <a:solidFill>
                <a:srgbClr val="060606"/>
              </a:solidFill>
              <a:latin typeface="MS PGothic" panose="020B0600070205080204" pitchFamily="34" charset="-128"/>
              <a:ea typeface="MS PGothic" panose="020B0600070205080204" pitchFamily="34" charset="-128"/>
              <a:cs typeface="MS PGothic" panose="020B0604020202020204" pitchFamily="34" charset="0"/>
            </a:endParaRPr>
          </a:p>
          <a:p>
            <a:pPr marL="257175" indent="-257175">
              <a:spcAft>
                <a:spcPts val="225"/>
              </a:spcAft>
              <a:buFont typeface="Arial" panose="020B0604020202020204" pitchFamily="34" charset="0"/>
              <a:buChar char="•"/>
            </a:pPr>
            <a:r>
              <a:rPr lang="ja" altLang="en-US" sz="1600" dirty="0">
                <a:solidFill>
                  <a:srgbClr val="060606"/>
                </a:solidFill>
                <a:latin typeface="MS PGothic" panose="020B0600070205080204" pitchFamily="34" charset="-128"/>
                <a:ea typeface="MS PGothic" panose="020B0600070205080204" pitchFamily="34" charset="-128"/>
                <a:cs typeface="MS PGothic" panose="020B0604020202020204" pitchFamily="34" charset="0"/>
              </a:rPr>
              <a:t>各ロータリー平和センターのカリキュラム・プログラムを確認  </a:t>
            </a:r>
            <a:br>
              <a:rPr lang="en-US" altLang="ja" sz="1600" dirty="0">
                <a:solidFill>
                  <a:srgbClr val="060606"/>
                </a:solidFill>
                <a:latin typeface="MS PGothic" panose="020B0600070205080204" pitchFamily="34" charset="-128"/>
                <a:ea typeface="MS PGothic" panose="020B0600070205080204" pitchFamily="34" charset="-128"/>
                <a:cs typeface="MS PGothic" panose="020B0604020202020204" pitchFamily="34" charset="0"/>
              </a:rPr>
            </a:br>
            <a:r>
              <a:rPr lang="ja" altLang="en-US" sz="1600" dirty="0">
                <a:solidFill>
                  <a:srgbClr val="060606"/>
                </a:solidFill>
                <a:latin typeface="MS PGothic" panose="020B0600070205080204" pitchFamily="34" charset="-128"/>
                <a:ea typeface="MS PGothic" panose="020B0600070205080204" pitchFamily="34" charset="-128"/>
                <a:cs typeface="MS PGothic" panose="020B0604020202020204" pitchFamily="34" charset="0"/>
              </a:rPr>
              <a:t>（修士号プログラムは第</a:t>
            </a:r>
            <a:r>
              <a:rPr lang="en-US" altLang="ja" sz="1600" dirty="0">
                <a:solidFill>
                  <a:srgbClr val="060606"/>
                </a:solidFill>
                <a:latin typeface="MS PGothic" panose="020B0600070205080204" pitchFamily="34" charset="-128"/>
                <a:ea typeface="MS PGothic" panose="020B0600070205080204" pitchFamily="34" charset="-128"/>
                <a:cs typeface="MS PGothic" panose="020B0604020202020204" pitchFamily="34" charset="0"/>
              </a:rPr>
              <a:t>1</a:t>
            </a:r>
            <a:r>
              <a:rPr lang="ja" altLang="en-US" sz="1600" dirty="0">
                <a:solidFill>
                  <a:srgbClr val="060606"/>
                </a:solidFill>
                <a:latin typeface="MS PGothic" panose="020B0600070205080204" pitchFamily="34" charset="-128"/>
                <a:ea typeface="MS PGothic" panose="020B0600070205080204" pitchFamily="34" charset="-128"/>
                <a:cs typeface="MS PGothic" panose="020B0604020202020204" pitchFamily="34" charset="0"/>
              </a:rPr>
              <a:t>・</a:t>
            </a:r>
            <a:r>
              <a:rPr lang="en-US" altLang="ja" sz="1600" dirty="0">
                <a:solidFill>
                  <a:srgbClr val="060606"/>
                </a:solidFill>
                <a:latin typeface="MS PGothic" panose="020B0600070205080204" pitchFamily="34" charset="-128"/>
                <a:ea typeface="MS PGothic" panose="020B0600070205080204" pitchFamily="34" charset="-128"/>
                <a:cs typeface="MS PGothic" panose="020B0604020202020204" pitchFamily="34" charset="0"/>
              </a:rPr>
              <a:t>2</a:t>
            </a:r>
            <a:r>
              <a:rPr lang="ja" altLang="en-US" sz="1600" dirty="0">
                <a:solidFill>
                  <a:srgbClr val="060606"/>
                </a:solidFill>
                <a:latin typeface="MS PGothic" panose="020B0600070205080204" pitchFamily="34" charset="-128"/>
                <a:ea typeface="MS PGothic" panose="020B0600070205080204" pitchFamily="34" charset="-128"/>
                <a:cs typeface="MS PGothic" panose="020B0604020202020204" pitchFamily="34" charset="0"/>
              </a:rPr>
              <a:t>希望の平和センター、修了証プログラムは</a:t>
            </a:r>
            <a:r>
              <a:rPr lang="en-US" altLang="ja" sz="1600" dirty="0">
                <a:solidFill>
                  <a:srgbClr val="060606"/>
                </a:solidFill>
                <a:latin typeface="MS PGothic" panose="020B0600070205080204" pitchFamily="34" charset="-128"/>
                <a:ea typeface="MS PGothic" panose="020B0600070205080204" pitchFamily="34" charset="-128"/>
                <a:cs typeface="MS PGothic" panose="020B0604020202020204" pitchFamily="34" charset="0"/>
              </a:rPr>
              <a:t>1</a:t>
            </a:r>
            <a:r>
              <a:rPr lang="ja" altLang="en-US" sz="1600" dirty="0">
                <a:solidFill>
                  <a:srgbClr val="060606"/>
                </a:solidFill>
                <a:latin typeface="MS PGothic" panose="020B0600070205080204" pitchFamily="34" charset="-128"/>
                <a:ea typeface="MS PGothic" panose="020B0600070205080204" pitchFamily="34" charset="-128"/>
                <a:cs typeface="MS PGothic" panose="020B0604020202020204" pitchFamily="34" charset="0"/>
              </a:rPr>
              <a:t>つの平和センターを選ぶ） </a:t>
            </a:r>
          </a:p>
          <a:p>
            <a:pPr>
              <a:spcAft>
                <a:spcPts val="225"/>
              </a:spcAft>
            </a:pPr>
            <a:endParaRPr lang="ja" altLang="en-US" sz="1600" dirty="0">
              <a:solidFill>
                <a:srgbClr val="060606"/>
              </a:solidFill>
              <a:latin typeface="MS PGothic" panose="020B0600070205080204" pitchFamily="34" charset="-128"/>
              <a:ea typeface="MS PGothic" panose="020B0600070205080204" pitchFamily="34" charset="-128"/>
              <a:cs typeface="MS PGothic" panose="020B0604020202020204" pitchFamily="34" charset="0"/>
            </a:endParaRPr>
          </a:p>
          <a:p>
            <a:pPr marL="257175" indent="-257175">
              <a:spcAft>
                <a:spcPts val="225"/>
              </a:spcAft>
              <a:buFont typeface="Arial" panose="020B0604020202020204" pitchFamily="34" charset="0"/>
              <a:buChar char="•"/>
            </a:pPr>
            <a:r>
              <a:rPr lang="ja" altLang="en-US" sz="1600" dirty="0">
                <a:solidFill>
                  <a:srgbClr val="060606"/>
                </a:solidFill>
                <a:latin typeface="MS PGothic" panose="020B0600070205080204" pitchFamily="34" charset="-128"/>
                <a:ea typeface="MS PGothic" panose="020B0600070205080204" pitchFamily="34" charset="-128"/>
                <a:cs typeface="MS PGothic" panose="020B0604020202020204" pitchFamily="34" charset="0"/>
                <a:hlinkClick r:id="rId5"/>
              </a:rPr>
              <a:t>地元クラブまたは地区と連絡を取り、</a:t>
            </a:r>
            <a:r>
              <a:rPr lang="ja" altLang="en-US" sz="1600" dirty="0">
                <a:solidFill>
                  <a:srgbClr val="060606"/>
                </a:solidFill>
                <a:latin typeface="MS PGothic" panose="020B0600070205080204" pitchFamily="34" charset="-128"/>
                <a:ea typeface="MS PGothic" panose="020B0600070205080204" pitchFamily="34" charset="-128"/>
                <a:cs typeface="MS PGothic" panose="020B0604020202020204" pitchFamily="34" charset="0"/>
              </a:rPr>
              <a:t> 申請手続（面接、推薦を含む）を確認</a:t>
            </a:r>
          </a:p>
          <a:p>
            <a:pPr>
              <a:spcAft>
                <a:spcPts val="225"/>
              </a:spcAft>
            </a:pPr>
            <a:endParaRPr lang="ja" altLang="en-US" sz="1600" dirty="0">
              <a:solidFill>
                <a:srgbClr val="060606"/>
              </a:solidFill>
              <a:latin typeface="MS PGothic" panose="020B0600070205080204" pitchFamily="34" charset="-128"/>
              <a:ea typeface="MS PGothic" panose="020B0600070205080204" pitchFamily="34" charset="-128"/>
              <a:cs typeface="MS PGothic" panose="020B0604020202020204" pitchFamily="34" charset="0"/>
            </a:endParaRPr>
          </a:p>
          <a:p>
            <a:pPr marL="257175" indent="-257175">
              <a:spcAft>
                <a:spcPts val="225"/>
              </a:spcAft>
              <a:buFont typeface="Arial" panose="020B0604020202020204" pitchFamily="34" charset="0"/>
              <a:buChar char="•"/>
            </a:pPr>
            <a:r>
              <a:rPr lang="ja" altLang="en-US" sz="1600" dirty="0">
                <a:solidFill>
                  <a:srgbClr val="060606"/>
                </a:solidFill>
                <a:latin typeface="MS PGothic" panose="020B0600070205080204" pitchFamily="34" charset="-128"/>
                <a:ea typeface="MS PGothic" panose="020B0600070205080204" pitchFamily="34" charset="-128"/>
                <a:cs typeface="MS PGothic" panose="020B0604020202020204" pitchFamily="34" charset="0"/>
              </a:rPr>
              <a:t>地元のクラブを</a:t>
            </a:r>
            <a:r>
              <a:rPr lang="ja" altLang="en-US" sz="1600" dirty="0">
                <a:solidFill>
                  <a:srgbClr val="060606"/>
                </a:solidFill>
                <a:latin typeface="MS PGothic" panose="020B0600070205080204" pitchFamily="34" charset="-128"/>
                <a:ea typeface="MS PGothic" panose="020B0600070205080204" pitchFamily="34" charset="-128"/>
                <a:cs typeface="MS PGothic" panose="020B0604020202020204" pitchFamily="34" charset="0"/>
                <a:hlinkClick r:id="rId6"/>
              </a:rPr>
              <a:t>クラブ所在地検索</a:t>
            </a:r>
            <a:r>
              <a:rPr lang="ja" altLang="en-US" sz="1600" dirty="0">
                <a:solidFill>
                  <a:srgbClr val="060606"/>
                </a:solidFill>
                <a:latin typeface="MS PGothic" panose="020B0600070205080204" pitchFamily="34" charset="-128"/>
                <a:ea typeface="MS PGothic" panose="020B0600070205080204" pitchFamily="34" charset="-128"/>
                <a:cs typeface="MS PGothic" panose="020B0604020202020204" pitchFamily="34" charset="0"/>
              </a:rPr>
              <a:t>で探し、ロータリーの活動に参加</a:t>
            </a:r>
          </a:p>
          <a:p>
            <a:pPr marL="257175" indent="-257175">
              <a:spcAft>
                <a:spcPts val="225"/>
              </a:spcAft>
              <a:buFont typeface="Arial" panose="020B0604020202020204" pitchFamily="34" charset="0"/>
              <a:buChar char="•"/>
            </a:pPr>
            <a:endParaRPr lang="ja" altLang="en-US" sz="1600" dirty="0">
              <a:solidFill>
                <a:srgbClr val="060606"/>
              </a:solidFill>
              <a:latin typeface="MS PGothic" panose="020B0600070205080204" pitchFamily="34" charset="-128"/>
              <a:ea typeface="MS PGothic" panose="020B0600070205080204" pitchFamily="34" charset="-128"/>
              <a:cs typeface="MS PGothic" panose="020B0604020202020204" pitchFamily="34" charset="0"/>
            </a:endParaRPr>
          </a:p>
          <a:p>
            <a:pPr marL="257175" indent="-257175">
              <a:spcAft>
                <a:spcPts val="225"/>
              </a:spcAft>
              <a:buFont typeface="Arial" panose="020B0604020202020204" pitchFamily="34" charset="0"/>
              <a:buChar char="•"/>
            </a:pPr>
            <a:r>
              <a:rPr lang="ja" altLang="en-US" sz="1600" dirty="0">
                <a:solidFill>
                  <a:srgbClr val="060606"/>
                </a:solidFill>
                <a:latin typeface="MS PGothic" panose="020B0600070205080204" pitchFamily="34" charset="-128"/>
                <a:ea typeface="MS PGothic" panose="020B0600070205080204" pitchFamily="34" charset="-128"/>
                <a:cs typeface="MS PGothic" panose="020B0604020202020204" pitchFamily="34" charset="0"/>
              </a:rPr>
              <a:t>オンライン申請書に必要事項を入力し、</a:t>
            </a:r>
            <a:r>
              <a:rPr lang="en-US" altLang="ja" sz="2000" b="1" u="sng" dirty="0">
                <a:solidFill>
                  <a:schemeClr val="accent5"/>
                </a:solidFill>
                <a:latin typeface="MS PGothic" panose="020B0600070205080204" pitchFamily="34" charset="-128"/>
                <a:ea typeface="MS PGothic" panose="020B0600070205080204" pitchFamily="34" charset="-128"/>
                <a:cs typeface="MS PGothic" panose="020B0604020202020204" pitchFamily="34" charset="0"/>
              </a:rPr>
              <a:t>5</a:t>
            </a:r>
            <a:r>
              <a:rPr lang="ja" altLang="en-US" sz="2000" b="1" u="sng" dirty="0">
                <a:solidFill>
                  <a:schemeClr val="accent5"/>
                </a:solidFill>
                <a:latin typeface="MS PGothic" panose="020B0600070205080204" pitchFamily="34" charset="-128"/>
                <a:ea typeface="MS PGothic" panose="020B0600070205080204" pitchFamily="34" charset="-128"/>
                <a:cs typeface="MS PGothic" panose="020B0604020202020204" pitchFamily="34" charset="0"/>
              </a:rPr>
              <a:t>月</a:t>
            </a:r>
            <a:r>
              <a:rPr lang="en-US" altLang="ja" sz="2000" b="1" u="sng" dirty="0">
                <a:solidFill>
                  <a:schemeClr val="accent5"/>
                </a:solidFill>
                <a:latin typeface="MS PGothic" panose="020B0600070205080204" pitchFamily="34" charset="-128"/>
                <a:ea typeface="MS PGothic" panose="020B0600070205080204" pitchFamily="34" charset="-128"/>
                <a:cs typeface="MS PGothic" panose="020B0604020202020204" pitchFamily="34" charset="0"/>
              </a:rPr>
              <a:t>31</a:t>
            </a:r>
            <a:r>
              <a:rPr lang="ja" altLang="en-US" sz="2000" b="1" u="sng" dirty="0">
                <a:solidFill>
                  <a:schemeClr val="accent5"/>
                </a:solidFill>
                <a:latin typeface="MS PGothic" panose="020B0600070205080204" pitchFamily="34" charset="-128"/>
                <a:ea typeface="MS PGothic" panose="020B0600070205080204" pitchFamily="34" charset="-128"/>
                <a:cs typeface="MS PGothic" panose="020B0604020202020204" pitchFamily="34" charset="0"/>
              </a:rPr>
              <a:t>日</a:t>
            </a:r>
            <a:r>
              <a:rPr lang="ja" altLang="en-US" sz="1600" dirty="0">
                <a:solidFill>
                  <a:srgbClr val="060606"/>
                </a:solidFill>
                <a:latin typeface="MS PGothic" panose="020B0600070205080204" pitchFamily="34" charset="-128"/>
                <a:ea typeface="MS PGothic" panose="020B0600070205080204" pitchFamily="34" charset="-128"/>
                <a:cs typeface="MS PGothic" panose="020B0604020202020204" pitchFamily="34" charset="0"/>
              </a:rPr>
              <a:t>までに地区に提出</a:t>
            </a:r>
            <a:br>
              <a:rPr lang="en-US" altLang="ja" sz="1600" dirty="0">
                <a:solidFill>
                  <a:srgbClr val="060606"/>
                </a:solidFill>
                <a:latin typeface="MS PGothic" panose="020B0600070205080204" pitchFamily="34" charset="-128"/>
                <a:ea typeface="MS PGothic" panose="020B0600070205080204" pitchFamily="34" charset="-128"/>
                <a:cs typeface="MS PGothic" panose="020B0604020202020204" pitchFamily="34" charset="0"/>
              </a:rPr>
            </a:br>
            <a:r>
              <a:rPr lang="ja-JP" altLang="en-US" sz="1600" dirty="0">
                <a:solidFill>
                  <a:srgbClr val="060606"/>
                </a:solidFill>
                <a:latin typeface="MS PGothic" panose="020B0600070205080204" pitchFamily="34" charset="-128"/>
                <a:ea typeface="MS PGothic" panose="020B0600070205080204" pitchFamily="34" charset="-128"/>
                <a:cs typeface="MS PGothic" panose="020B0604020202020204" pitchFamily="34" charset="0"/>
              </a:rPr>
              <a:t>（</a:t>
            </a:r>
            <a:r>
              <a:rPr lang="ja" altLang="en-US" sz="1600" dirty="0">
                <a:solidFill>
                  <a:srgbClr val="060606"/>
                </a:solidFill>
                <a:latin typeface="MS PGothic" panose="020B0600070205080204" pitchFamily="34" charset="-128"/>
                <a:ea typeface="MS PGothic" panose="020B0600070205080204" pitchFamily="34" charset="-128"/>
                <a:cs typeface="MS PGothic" panose="020B0604020202020204" pitchFamily="34" charset="0"/>
              </a:rPr>
              <a:t>ロータリー財団による選考の結果は</a:t>
            </a:r>
            <a:r>
              <a:rPr lang="en-US" altLang="ja" sz="1600" b="1" dirty="0">
                <a:solidFill>
                  <a:srgbClr val="060606"/>
                </a:solidFill>
                <a:latin typeface="MS PGothic" panose="020B0600070205080204" pitchFamily="34" charset="-128"/>
                <a:ea typeface="MS PGothic" panose="020B0600070205080204" pitchFamily="34" charset="-128"/>
                <a:cs typeface="MS PGothic" panose="020B0604020202020204" pitchFamily="34" charset="0"/>
              </a:rPr>
              <a:t>11</a:t>
            </a:r>
            <a:r>
              <a:rPr lang="ja" altLang="en-US" sz="1600" b="1" dirty="0">
                <a:solidFill>
                  <a:srgbClr val="060606"/>
                </a:solidFill>
                <a:latin typeface="MS PGothic" panose="020B0600070205080204" pitchFamily="34" charset="-128"/>
                <a:ea typeface="MS PGothic" panose="020B0600070205080204" pitchFamily="34" charset="-128"/>
                <a:cs typeface="MS PGothic" panose="020B0604020202020204" pitchFamily="34" charset="0"/>
              </a:rPr>
              <a:t>月</a:t>
            </a:r>
            <a:r>
              <a:rPr lang="ja" altLang="en-US" sz="1600" dirty="0">
                <a:solidFill>
                  <a:srgbClr val="060606"/>
                </a:solidFill>
                <a:latin typeface="MS PGothic" panose="020B0600070205080204" pitchFamily="34" charset="-128"/>
                <a:ea typeface="MS PGothic" panose="020B0600070205080204" pitchFamily="34" charset="-128"/>
                <a:cs typeface="MS PGothic" panose="020B0604020202020204" pitchFamily="34" charset="0"/>
              </a:rPr>
              <a:t>に通知</a:t>
            </a:r>
            <a:r>
              <a:rPr lang="ja-JP" altLang="en-US" sz="1600" dirty="0">
                <a:solidFill>
                  <a:srgbClr val="060606"/>
                </a:solidFill>
                <a:latin typeface="MS PGothic" panose="020B0600070205080204" pitchFamily="34" charset="-128"/>
                <a:ea typeface="MS PGothic" panose="020B0600070205080204" pitchFamily="34" charset="-128"/>
                <a:cs typeface="MS PGothic" panose="020B0604020202020204" pitchFamily="34" charset="0"/>
              </a:rPr>
              <a:t>）</a:t>
            </a:r>
            <a:r>
              <a:rPr lang="ja" altLang="en-US" sz="1600" dirty="0">
                <a:solidFill>
                  <a:srgbClr val="060606"/>
                </a:solidFill>
                <a:latin typeface="MS PGothic" panose="020B0600070205080204" pitchFamily="34" charset="-128"/>
                <a:ea typeface="MS PGothic" panose="020B0600070205080204" pitchFamily="34" charset="-128"/>
                <a:cs typeface="MS PGothic" panose="020B0604020202020204" pitchFamily="34" charset="0"/>
              </a:rPr>
              <a:t>  </a:t>
            </a:r>
          </a:p>
          <a:p>
            <a:pPr marL="257175" indent="-257175">
              <a:spcAft>
                <a:spcPts val="225"/>
              </a:spcAft>
              <a:buFont typeface="Arial" panose="020B0604020202020204" pitchFamily="34" charset="0"/>
              <a:buChar char="•"/>
            </a:pPr>
            <a:endParaRPr lang="ja" altLang="en-US" sz="1600" dirty="0">
              <a:solidFill>
                <a:srgbClr val="060606"/>
              </a:solidFill>
              <a:latin typeface="MS PGothic" panose="020B0600070205080204" pitchFamily="34" charset="-128"/>
              <a:ea typeface="MS PGothic" panose="020B0600070205080204" pitchFamily="34" charset="-128"/>
              <a:cs typeface="MS PGothic" panose="020B0604020202020204" pitchFamily="34" charset="0"/>
            </a:endParaRPr>
          </a:p>
          <a:p>
            <a:pPr marL="257175" indent="-257175">
              <a:spcAft>
                <a:spcPts val="225"/>
              </a:spcAft>
              <a:buFont typeface="Arial" panose="020B0604020202020204" pitchFamily="34" charset="0"/>
              <a:buChar char="•"/>
            </a:pPr>
            <a:r>
              <a:rPr lang="ja" altLang="en-US" sz="1600" dirty="0">
                <a:solidFill>
                  <a:srgbClr val="060606"/>
                </a:solidFill>
                <a:latin typeface="MS PGothic" panose="020B0600070205080204" pitchFamily="34" charset="-128"/>
                <a:ea typeface="MS PGothic" panose="020B0600070205080204" pitchFamily="34" charset="-128"/>
                <a:cs typeface="MS PGothic" panose="020B0604020202020204" pitchFamily="34" charset="0"/>
              </a:rPr>
              <a:t>選出された平和フェローは、別途、提携大学に入学申請を提出 </a:t>
            </a:r>
          </a:p>
        </p:txBody>
      </p:sp>
      <p:pic>
        <p:nvPicPr>
          <p:cNvPr id="7" name="Picture 1"/>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auto">
          <a:xfrm>
            <a:off x="6248400" y="3918598"/>
            <a:ext cx="2739293" cy="2253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723549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AutoShape 2" descr="data:image/jpeg;base64,/9j/4AAQSkZJRgABAQAAAQABAAD/2wCEAAkGBhQRERQUEBQWFRUWFhcZGBYXGRgeHxsgGBwfHBkhHBweHSceGR4jIB4bIDAgJCcqLiwsGh4xNTAqNyYrLSkBCQoKDgwOGg8PGi0kHyQsLCwuKSwsLC4sLC8sLCwsLCwsLCwsLCwsKS8sKSwsLCwsLCwsLCwsLCwsLCwpLCwsLP/AABEIANMA7wMBIgACEQEDEQH/xAAcAAEAAgMBAQEAAAAAAAAAAAAABgcEBQgDAgH/xABJEAACAQMDAgUCAwUFBAQPAAABAgMABBEFEiEGMQcTIkFRMmEUcYEII0JSkRVicoKxJENToRczNDUWJURUc3SDkrKzwcLR0vD/xAAaAQEAAwEBAQAAAAAAAAAAAAAAAQIDBAUG/8QALhEAAgIBBAECBQQBBQAAAAAAAAECEQMEEiExE0FRImGBkbFxocHw4RQjMkJS/9oADAMBAAIRAxEAPwC8aUpQClKUApSlAKUpQCvmQEghTg4ODjOD7HHvUW8TtVuLfTpnsldpjtQFFLFAx9TYHIwM8+xINUdofjfqVtH5ZeOcDs06szD/ADBlLf5smt8eCWRXEhujK1zrbVdHu7m0/GPP29cq7vrVWDIHLbMZxtyV78VG7nxJ1GTdvu5TudH9uGjOUK8ejBAOFwD75rA6n6on1C4M9yQXICgKMAAdgB8cnvk81qa9bHhiorclZm2WNofjrqEEciSlbgsDseQepGPvxjevf0n7c4GK3GkftE3CROLmBJZOPLZTsH33jnOO/GPj71UNZ2jaPPdSrHaxNLISMKq59+7ewX5LcfNRLT4u2hbOm+gevTe6e13eRi2VGYM5JCMFAJdd3IXJK9zyp5+PhvGTSvMEf4oEk7d2yTaPzYrjH37VsOsZriK0H4VrOMgYkW6yIim07gCCAPyPGPiuUL85lkOEHrbiP6ByeEwT6fjk8Yrgw4Y5m30WbaL+6v8AH23t28uxT8S47yElYx+Rxuf9MDngmvbozx2t7t1hu0/DSMcK27dGx9gW4KE/cY4+r2rnSldb0ePbXr7kbmdt0rlzqXxgv7t0KStbIgGEgZlyQOSzA5bJ9jwBjjuTutN/aDvo4lSSOGZx/vGDAkf3gpAJ+4x+XzxvR5KstuR0TSor4edVz6jbedcWv4cEjY27IkHuyg+pRn54ORgmpVXJJOLplhSlKgClKUApSlAKUpQClKUApStfrmvwWUJmupFjjHGT7n2CgcseDwATwaJWDYViatfCCCaY4xFG789vQpbn+lRHxF6zaHRzd2L/APWiPy5MHgSH6gGHBxnuOCa5yn6rvHVle7uWVxhlaaQhge4YFsEfnXVh0zyqyrdEj1rxk1G4lSRZRBsDBViGF9YAbIbO48cE8rk4xXlovi7qVvIjG4eZVwDHL6gw+CT6s/3s5/OoZW86Q6Qm1OcwWxQOEZ/3jEDCkA9gTnJHtXqSx4ox5SopbOn+j+tYNStvOgOCP+sjJ9UbfB+R8N2P9QNd0rd6dq0ZvIreAzHAk3xRmRGx2Y4yewwc8gfbArZPCKfTLGe8kv8A8NOkTnEZIUj2QvkFi5wBgcMRjPFQLw/6ufTb2KVWxGzKsw5IaMn1ZA5yo9Qxzke+SD5606kpPGy1+5N/E3ww1B5vNhgglQISxtIli5zyDFvZ3bHYjcT2qCab4f6hcK7RWkxVBkkrt/Rd2C5+y5Pb5rrOyv45kDwyJIhGQyMGBz9xUE6x1DXYI7mS2jtXTdiIRCR5kXON21l2O2OSOcZ7ECmLUzS2cfUOKOaCMcGre8OvGCz03T1t3gmMql2ZkEe2RmYkEksCDt2r2PC1BtEFynmX5s47tDI8bmeMyIJGw7FkVgc4Pc8er5r16tv7Ga3t5LeD8PeEv+JijDiIY4UqGJxuGCAvb1Z9ie3IlkqMl9iq4Nf1b1bPqVw01w3udiZ9Ma+yqP8AU+55NaSlK6IxUVSIFTPpLwnvdSgM8HlLHuKgyMRuI74AU8DtzioZU88PfFmXSoZYRCJkdt6guV2MRgnscg4HHHbvzWebft/2+yUWNpPgxp9tp4bVdqzYPmT+cyKhZsJgkhOMqOQcn5r86b/Z+topHa7k/FRkfu1G6PGTnLFXyTjAGDjk/bFVdUeKN/qEZiuJFERIJjRFUHByMnliAfbNbfpfXdRZLbT5bmS0tbg/u53UqQiDdiOQlSVJAGA3uB2ODxyx5lG3Im0dA65rttplr5k5EUMYVFVR34wqIo7nA7ewBJwATVUal+0f6k/DWmFEg3mVuWT3CheFc/JLAY7HPGq1bxZa332Mq2+qwxSKFnlGfMQYJB7hnHKiTnkZw3vX3Vd9bT3UkllC0ELbSI2x6TgbsY7AnJxn+nYRg0y/7r6hv2Oh+k/GK11G7FtCkqFkLK0gUZKjLLgMeQuTn7H7ZntcX6VqkltNHNAxSSNgysPkf6g9iPcEiuqPD3riPVbUSqNsiHbLH/K2O4+VPcH8x7GsdTp/HzHotF2Siob1F4rWVldx2krMZGZRIwxti3YwZCSMdweM4HJxxmoPErU9Ys7mRbq4kEcu4RvGQqMm4HC7eUP0hh345yCCa3eQsSWJJJySeSSe5J960w6NSW5vj5EOR1v0z17a6hLNHaMz+SFLPtwp3FgNueT9Oc4xyOakVcV2d/JCS0MjxsQQSjFSQe4JB7cDj7VffgT1ddXMTW80bSRQ5xcs5JBJBEbbjluCcEdgAMdqpn0vjW5PglSLZpSlcRYUpSgFU14wdB6nfzNNH5clvCv7qFGbfjA3naVALE54BzgADJ73LStMeR45bkQ1ZyDd6zftaC3laY2sTDCsp2qRkAFsZ4zwpOB7CpB4e+Ek+p/vJC0FsP8AeFcmT7RgkZGP4+w+/Irpx0DDDAEHuDWDrd1NFAz2sKzSKMiNpPLyB3w20gH4BwPuK6nq3VRVFdpz/wCKvhXHpcMMts8siszJJ5m04OMqRtUYB5HPvisfprw2vP7SVbKaFvJEVwlzuOxkY5Q4XLZbDAp9jzggnZdTePM11bTW4tY4/NRo2JdmIDDDYGBzjsfaq/6f1i6t3YWLyI8qlCIs7mHfjAzkYzkcjnBrqhHM4VL9yvFmz676yvL24kW7k9McjARRk+WpX05UHv7+o88nt2qL1l3ukTQhTNDLGGztLoyhtvfBIGcZGcfNYldUElGokE78KOvodJlneeOR/NRVHl7cjaSTkMQDnj34x9623WnjtcXStFZqbaI8F85kYfmOI/8ALz96q6lZvBBy3tck2Wv4A9QGK6kgkuFjhZCwicqN8h2gFSR3Cg5APPHB9rQ6y6Tt9etE8qcDa7GOdAHUlcow7jcuc9j3A71yxVoa34uiYWcEfmQWSxRC5igAV8qSHRHyPRtC4wVyGIPwObPglvU4Ep8Fe63pn4a4lg3rJ5Tsm9OzbTjI/wD7+tYNWR4g9O6ZBYWtxZpcRS3PrjilIP7sd2YZYDPpIw3O788ZPXWr6XHZ2FjbH8R+HlR5nT+JWBMoEh/ictnAyFxjjaBW8c1pUm/8EUV/rHT9xabPxMTR+YgdCcYZSAQQRkHgjIzkZ5xWuq2+s/GSO402O2s4xGZA8cqOC/lxr6UCsRgs64OeSvPvg1UlXxSnJXNUQz7ixuG/O3IzjGce+M8Zqb+IHiFFewW9pZwGK2t9uxpOZDtXaBwSFGO/JyQDkdqhunWLTzRxIQGkdEUscAFyFGT7DJ71v4vDu7mubiCzVbr8OQHkiddnq7YZyuTwRj5U0ns3JyfQIxSthqVjFEkYWXfNmTzVXaUTBATbIpKyZ9RJXjsOa/NBjt2uIxetIluWxI0QBYAjgjII4OM8E4zgE8VfcqtAwKuPwru4LaCe1hukW+vIPMSVeY4tqExozNx5o3OzAAgYIzkYqGHoeOWO9ls7mORbcu0cRdRI0Ub4eVgcAKFwQBydw4HAMQdCDgjB+DWM1HNHamT0Z2q69cXRBuZ5ZsEkeY7NjPfAJwv6VhRvgg4BwQcHscexxzivmlbpJKkQXKOgdMuguqSTpbWTxK8lshHokHDopAztyOwXcSTjGRjy0LpvRprkXNpqTWkK8SQSSeVIcfyyMwbY3GcZP3BI20/Ww0HQZr2dILZN8j9h2AA7knsAB71yvC0nc+P4Js7HtrlZEV42V0YAqykEEHsQRwR969Kr7w9NvpUCWdxqUEs27AiEkeI2Y52IPq5Zjy3JJHA7VYNeRJU6RqKUqL+I3Wn9lWZnCeY7OsaKTgbmBOWI5wApOPfgcZyIjFydIEopVBx/tG3ASMG1iLDPmtuYB++Ng/3ftyS3vwKk3h74wRyWlxNqtzEkgnbbGAAQhVdoRFBZgG3c8n5Nby02SKtoruRa1U74xeHN7cyNc2kkk8ZA3Wpc+jaAMxLnaQcZK985Izni1NE1uG8gSe2ffG4yDyOxwQQeQQeCK8epepIbC2e4uCQiY4UZZiTgBRxkk/JA+SBVMcpQlx2S+TnHpjwb1C8OWi/DR55ecFT98JjeT+YA+9Srp3wze0t5ryCVxqVhJJuiwGjOwbgoG0OwkhYEEH+PHBHFkdM+LGn3zBIpfLkPaOYbD+QOSjH7BiajvjlfwwW25J3hvJNqKIZCpkQH1CUKfUgBbBPYnA4Zgep5ss5bHxZWkbGz8QNG1VoElKGUMGjinQja54AyR5ZPOANxycY9qqnxa0JpNYnSytZSQkbOI0ZtxKglwFBwDkD/ABBvc1XdT/wy8UP7MmmNwjTJPs3uCDINgIUgt9Y5xtJGPY+x6FgeH4oc/Ii7ILdWjxMUlRkcd1dSpGeeQeRXlUl8ROqf7R1CWdSfL4SIEAEIvbj7nLc/zVGq64NuKb7Kit7091UbWKeFoYpobhQJFdfVwDtKP3UgncO/IHatGqkkADJPAAqUx+GGoeRLPJbtFFFG0jNLhDhRkgKfVnH2/WoyOFVIHz1Z1y2oW1jFIgV7RHQuDw4IQKcY9JATn2zzxnAi9KVMYqKpAVvuk9DinkZrtpI4FQnMa8yOSFjjViCiszMOW4AByR3Ghqb6/wBcX0djFpc8QgSNE3gqQ8in1oG59IwVyBgkjn3FVyOXUfUGZoXhXFLI0dxqFuJBHK/lQEylfLHPmNgIm1iMjJyAcfIxPCvrqTTJpSIWmilVRIqfUCudhBxj3YYPfP2qL6jrTyzSSqqQ+YNpSAFEC4C7QoP0kDkHOfesnpzq+608ubOYxGQAPhUbO3OPqU4xk8j5rN45Si1Lm/Qk2HiBqEt1cLcyWIs1mBKAI48zB5YsQA7ZPLBRwRn5qLVsZ9dllEnnnz3cACSZnd0wwY7CW4LYwSQeMjjNYEcRY4UEnBOAM8KMk/kACT9ga1gtsaIPW3vXjDBGwHADYxyFYMAftuCnHyo+BX5eXjzO0krM7uSWZjkkn3JrxpV6XYFT/oyLRRaia/eb8TC5doeCswB9CqNuCp4yCQc7s+momOmrry45Pw8vlykLHIUIVix2jDHjk8DmsO4snjaRWXmNir4wQCCR9QyO4POefasppTVbvsDrXTGs9VtIpvJilikUELIiNtI4KkHIBUgjj4qpLvwq1K7kkuI4bXTmXMaRQsyb1ycklMjkHGeN2PpAxW/6T8DRFGjTX8/q2vstmMaZIHuclv8AFhTj4q2Io9qhRk4AGSSTx8k8k/c15G/xN7HZpV9nMmreCWpwKGESzA9/JfcR+YYKT+gNXV4Z6VqcMLf2rP5mQgjjO1mQAHO+QDLMeB3bt35qaUpk1EskalQSoVyl4heIFxqU7h2ZbdZMxwcYXaNoJx3Y8knJxuIHFWv1h4zQQX626kyWwSWO5aMAkM+AuwnuUwQcHHrPcriqY6z1G0muAdPhMMCRJGA2AzFBguwBPJ4ycknGTya6dJjalckRJmhpSlemUN5091ve2CstncNErnLLhWGe2cMCAcYGR3wPgVu+tPFWfVLSG3njRTG+95FJ9ZAKr6f4OGOeTk9sdqiOm6e9xNHDEAXkdUUEgAljgcngcmpR1T4UX2nwGedYzGCAzI4O3cQBkEAnJOOM1hJYlNN1ZPJDqUpW5BtLLpe6mieaOCQxRo0jSEbUCr3wzYVj/dBJODgVPH8DppRYm2fAnhjecSlQ0JZQWO3hmXJIAxkEYJ9xGrvxLu5dOGnyGNoQsag7MOFjIKDIIGBtA5GcDvWnh6mukmEy3MwlC7PM8x923+XcTnb9u1c7WaXTSJ4N91PaWFnd29siPKLWTbeTZIM5DgyKibsIEAZAcgknntuOi6l1GK4uZJLaFYIScJGPYAYBP949z9zW76W6QW5kSbVJ/wANbSrLIJpGUNMUK7wm4ksxLZ3YOcHuaik+3c3l52ZO3djOM8ZxxnHfFWx1dXbQMnRdWe1uIp4gheJw6h1DLkfIP+owR3BBANTXqHxtvbv0ERRwEjfCq58xcglXZstg9jt28E1A2s3DKpRgzBSqlTlg/KkDuQwIxjvmt5rfh7f2cPnXNs0cWQN2UOM9twViV+OQOcCk445NOVWQZ+n3Wn3+ozy3+bGCRCVWEFgJPSo7IeD637AZ4rcaX0XpM2prZpeTSI8K7ZU2AGbLFlyUwBsC478kjOeKru1n2Oj7VbayttcZVsHOGHuD2I+KsDrrxFtb+whjitIorktmVgi+gL2Eb4B9fBPwBjnvWeSEk0o3XX6Enjqps9GuJoYoVu7qC4VoriQtsVdisFaNWAd0bdz2zg+22ol1D1FPfTtPdPvkYAZAAAA7AADAAqVHwhn8u1xPAZ7l1UQBssoZS5ZiMj0qpLflgEkgHL638FbmyETWvmXasp3lIzlGUZOVBJ2kZwfkY7kZQniTXNv3HJXFe9iYxLGZgxj3r5gXG4rkbtueM4zivCldT5ILw0LxS06e4SxTT44bWb915jeWD6lIG5AhHLYGd575Jr80K+0/TJbhZYY4bqwtmi9Ug/2xn53Kp7FlVTjJI89lx6QapClcj0sfRk2S5uhr2TTlujBHFbxIziQlUeVWbOTk7n9gucZGNuc8ynwv6N024NzbXkqS3LnZEYmbAUIHLxEqAWByCWBHowMgnd5eFniBaxQtY6sokgZw8bSr5iIcY2lSDtGeQQMAls4715aH4i2Gn3/m2ViUj3yRvL5ruzxE8FI2AEbZCNjPYFffNZz8j3QSfyong6Ai0SFbZbXYGhWIRbG5ygXaAc9+KpLSZpump7iK9tWnsJn9MgCt9Odh59JYjGUYryMjtz8v+0TcC5dlgje23HZG2Vk2+2XBIBPc+k4zj71pOoPG+9u4Z4GjtxFNuH0MWVT2AJbaSP5tuc8jHGMceDKuGuH/AH7kto3nVP7QczyKNNQRRDGTMoLsfcEBiqr7cHP3HarH6T8VLbUbs20GciBZA5yAW/3iBSAfTkc+/q9hk8s172V68MiyQuyOhyrKSCD9iK6Z6ODjUeyNzO1K1mk9TWt00i208crRnDhGBxnt+Y47jiuXNR8SdSuMiW8lIKFCFIQEN3yqAA5+cZrceC9rdSaiwspkhcQOXZ03gpuQY25GfUUPcdv0PLLRuMHKTJ3HQ+ndI2duHFvbRR+YCG2ooJB7gnGcc9u1c09NdNWVw6W11cTWd1ucOZY08oY5Vcl1ZGI/mGCePjPVtajqHpO1v0C3kCyhfpJyGXtna6kMucDIB5xzWOLM4X3yS1Zzx1z4QXOnlGhLXcT8b44zlT8MoLYBHZs889uMwNlwcHgj2rteKIIoVQAqgAAdgBwAKojxn6Lt7OzhlUA3Mly5lkycuZQzv6c8KGAAHsPuTnswapye2RVxK2sulLySAXMNvK8QLfvEBOCnJPHIA+e1Yd/rM8+PPmllx28x3bH5bicVI7TxSvI7B7AGMwuhjB2AMiEYYArgHcM5LAnk81rOneirzUAxs4GlCcM2VUA/G5yAT9gc11ptW8lL2KmjrP0LQ5bydLe3AaR920EgA7VLHk8DgGlxp5t5ZYruORJEBAXgFX4K7sg5Uj47ggg/Ow0hxaI8lxBcI8sRNnOjPHtcH6geN64OCQTj45yLSlxx9AfFt0VdyJdSCEhLTcJmYgBWT6lB/iYdyBn/AJjPxe9IXcNrHdywlbeTGyTchzuzjgNuGcHuKlHS1y93Ym1l1dbZWdkS3deGyPMy8uQURmyPfnj3xUY1nqC6eNLOebfFbMVRBs2grlcgqPX74Yk8HjvWUZzcq4/fok1c97I6oru7KgwgZiQo74UE+kZ9hXjSldBBJ9b8Qri7toLeVYcQBAkqx4lwgwPWScdgTtxnFa3U+q7u5XbcXM0i7Qu1pGIIXkZGcMcgHJ5yM17aB0Ve32PwtvI6k434wnwfW2F4+M1i69oE1lO0F0hSRcccEEHsQRwQfkfcdwayisae1VYNdSra0XwqjXRJryeF7i4lhLwIjEeWpHobAI3nB3kHPAAAznNTAZ7VMMsZt16Bqj9jcqQVJBHYjg1uunOs7qwm863lIY8MGyyuP7wPf7HuK0dKu4qSpoHpcTl3Z3OWZixOAMknJ4HA/SvOlKkClbbpi4tEuAdQiklgwcrE2Gz7HuMj7ZFSTSLrTbXUWkVVubZ7d2hjuAD5cjKSqTAgjhgU3cgBlbPvWcsm3imDT2nQ08ptUiaN5rnJWFWy0aYBDy44jUg7hk5wO1anWNJktZ5IJxtkjYqwzn+h9wRyPzqxfC8QW0d1rE8m1oHdUtoyqBy69iOfSSwCgcDaTzis7pzxsie7eTUbO3VXHpliiBkXH0h2YkuMcZGMH2+MPLkTdK0vyTRUFbzo7pj+0bkW4mjhZlYqZM4Zh2UY9z/oD3q9OmrHQ9YuZrmGDzJhtMiyhwvI2giMnYc7fg88+/OwTwcsUv4ruFfLEZLGAAGNmwdrAHlCDg4HGVHA5znLWKmqaZO05z6j6bnsLhoLpNrryMHIZT2ZT7qf/wAg4IIrWxRlmCqCzMQAAMkk9gB7muses/Di01TablWWRRtWWM4YDOccgqwznuDjJxjJrY9NdKW2nwrFaxhQOSx5Zie5Zu5J/wCXYYAxVf8AXLb1yTtObdD8JNRuZEQ27wq3JkmBVVGM8j6s+2MZyfbkixvCfw3vdM1KR7hEMRt3TzUcFSS6EAA4fPpPdRVx0rmyaqc00+iVEUpSuUsKjeq+H1ndXgu7qPznWMRqj4MYALHOzHqPqP1ZHbjPNSSlSm10CstK8CbWK+e4kYSw7maO2ZBtXd7Mcneq54GB7Zzjna9Z+IsOjGOI2kxjIGGjRViHf0q3ALYGdo9sVr/GzrS506C3/Bko0sjbpdqsFCAHb6gVy2c/kjVTnWvihdaokcc22ONANyR5Adv5myT+g7Cu3HinmqUuUUbS6J3rfjJpVyRJNprTyopCGZISPsCck7c/Y4yeKqW86gnlgit5JCYYSxjTAwm/k4ON2PsScVrqV6GPBCHRSxV5dNeBFtNYMZbhZJ3JKTQNujj28bcZxJhgd3Y+wxjJo2r58N9KvrUlLW4QxeSJVsrtkErb8HeFjZzbqT2JJ7nK5Oay1UpRS2uiUVNpPRFxdXz2UAVpEeRGf1bF8skMzHGQuRgcdyB3NfVppNvbz3Fvqq3CSJ6E8koAHHu+8cxnghl9uRnIqb9H9cPD1DM08Qtlun8uaInhHAwp3YGTvHft+8NZP7Q+nhryzMa7pZI2TCjLNhhsGByTliBUeWTmoS6aFcHvpfX8vT0CWlwsd4jR+bbSwS+na5OVJK8jcCcj2Pv7Vn1h1hNqc4nuRGHCBAIwQMAsw7knOWPvWojspGcoqOXGcoFJYY75GM8V5MpBIIwRwQfatceKEXu9RZZGg+ONzZ2MVrHDG7RAr5khY5XnaNi7cbc4zuOQBx71HfDvq1NNvluJIzIoR1IXGRuHBXPA5wPyJrB6T6Tm1K4/D22wPtLEuSFAXGSSAT3IHA963vU/g/f2ETTSKkka8u0TFto+SCqtj7gHHviqtYYtw6bHPY8S7S6lkivp7SO2juUBTyhwSct+8P8AxSDnJAyAMdjUQsbGSeRY4UaSRzhUUEk/kB/Wtpq/Wt5dwR29zO0sUZDKrBcggFQS2NzHBI5J71m9A9bDSpnmFukzsu1SzEbAfqxgEZbgZxxj7mrxU4Y6rkEaMLBtpB3Zxtwc57Yx3zn2qwNK8Fr2WxnuJEaORVUwwEeuTnL5HdPT9IPJPsOM4Om3F1qesPc6ZEkM5LTBMoVUgAM2XG0lmOe3d/1qw06t1XTLeS41K5tpyGRfwhMfmAv7bogAhx6sEOCFOMd6xzZZqlGr9vUIomSMqSrAggkEEYII7gj2NfNS/wAR7qa6lhvpkt0W6jyggYH6OCJPfzBkA5+APaohXVCW6NkClK9rO7aGRJIyA6MGUkA4KnI4YEHn2IqzBu+hILx7yNdOeRJWO0umcKpI3F/bYO5B+B74qxNL8Ur7TtUa01adZIUco7mNcqNpKOvlgHDZQkENwfY1n9dddW9jJa3ummI3NyqtOAWw8W0FRImcK2SMNw4245GRVN69rkt7cSXFw26SQ5PsBgYAA9gAAB+VcUY+d3KPFfUno6ttOvbCWRIoruB3k4RVcEk/H2P2PJrfVxVZyusiNFnzFZSm3k7gcrge5ziul/CHqe9vobg6goBil8oHbsfcBmRXXAAK5Udh3IPauTPpvGrTLqVk+pSlcZYUpSgFKUoDE1TSYbmMxXEaSxnurgEcdj9iPmtDp3hfpkGdllCc/wDFBl/p5pbH6VKa5+8curgb1Y7Oe4SSFWSbbI6x5OCoUBvqGWDHH8o5wa2wxlN7Ysh8Hz1z4XQyXsy6VcW5kALtZbtrKcZIj/hPbOzjbke2KhXTWmWUyIlzM6Ty3MUagYCRxll3yOxUg8FlAyMEZPFRytqnUkq2bWabVieXzXIHqcgAKGbPKrjIUY5JPNeusc1HbdmZK+vJrCwvI49MgglEIzJLI7TrIzAjaULGPC5yePqx2xgxSTqi5N012JnSdjkyISp/IYx6cADb2wAK1VKvHEkuef1IstvRulRrdo019cW8d2SPKmDx75FXgrcRqQOOAG+vGM5AAMLdbnStRtzdli1u8TDbIGzGr9kIOArAMNvHc5AzUYqQdGdE3GqTGK22jaNzu5wFGce2SSfgCs9my3J/D+CS7L7xp0m3Pm26GWScr5pii2PheAZGYLvI7AZP5gVG/F/xF069s1itgJ5nKsJNhUwgEE8sAdzY27RxgknsM/Z/ZsbZxfDf8eScf18zP64/Sq26u6Bu9MYC6j9DHCyodyMcZwDgEHvwwB4PGK5sUMDktsuSXZidL9UT6dcC4tiA4BUhhkMD3BHfHA7EHirc1n9oKCSyKx27NcSRlXR8eWuRhsnOZB8DAyO5FUZSuvJghkdsizadNdNzX9wlvbLl2ycnO1QO7MQDgff5IHcittZaPHp2oCHW7Z2jxhlVmHB+mRCpG9eD2Pz7jFbrwY65g024mF2dscyKPMCltpQkgEKCcEMe3uB+mN4udeJql0nkD9xCpVGIILlsFmweQOAAD8Z98Cjc5ZHCvhrscUR1NcazvZZtNkeJRJIIm9/LJO0MGyD6ccHPI+RWHPazSI904ZkaXa8p5zI4LkE9yxAJrJ0bpS6u0lktoHkSIEuy4wMDOBk+psc7VyftX1onUr2xRWSOeFZfNMEqhkZihjyffO1jjnuAccVp1/x5aINPStlrV1buYvwsLQ4iUSBnLbn53MM/SD2x9q1taJ2gKn+hRzavaixtLGyWWFVL3O1EkZVOBzjJY8Bm5z74JqAV7Wl7JE2+F3jYfxIxU/1BzVckNy47BuOoOkZtOuUiv0ZVbaxaPDblyN2wnALDkYPvj2INTpfAn8Ugn0y9jlgdcxmQMGz2IbaDggjB4BHII4qQeG/i+b2W2sLqAOzIyGdn3byilgWQr7hSCcnJ5q3rW0SJFSJFRFGFRAFUD7AcCvOy6jLB0+GXSTKj6A8E4hbiW98+O7EjY2sF8oxOQjJwQ+cBtxyDkYHzaOhaKlpCIoyzcszO5yzs7FnZj7szEmthSuOeSU3bLJUKUpWZIpSlAKUpQCuf9X8B9Snnmmee1dpJHcsWkBO4k9vLIX8s8ds10BStceWWPmJDVnLF74PapHKYxbGTGMPGylTn4JIx+uKjmu9Pz2Uvk3UflyYDbcqeD25Ukf8AOuyqrPWfAi2uriWeW5uS8rljkxnv7AlOwHAHsABXZj1rv4+irj7HOFWV0L4JzahAlzLOsET/AEAKXdgCQcjIC9uOT+Xzv+tfA21s7Ge4huJt0SbsSbCpwe3CqQT2H3xVmeGZ/wDFNl+7Ef7hPSPf+9/n+v8AzVfNqrheP3IS55Ki618CjZWslxBcPMUKfuvJ9R3MF4Kse2c/T7VPfBDTEisTm0e3nDlZXkUhpezKQWAO3Bxt7Ag/OasalcU885x2yLKNCsTVdLjuYZIZlDRyKVYH4P8AoR3B9iAay6xtTvRDDLK5wscbuT9lBJ/0rFd8FjjK5g2OyE52sVz+RxXlX07liSxySck/JPevmvo10YipJ0H0TLqtz5MZ2Kq7pJCMhF7duMsTwBke/wAGo3XSXgR01+G07znGJLpt/bnYvEY+/wDE4/x1z6jL44WuyUrMfqPwgZLBYtLuJ0kiBITzNqzMx9ZfAADkcA9sKo471R3UnR91p5QXkXlGQEqN8bZC4z9DHHcd67CqGdQeFltfX6XlyzuEVV8njYdpJGeM7cnJX3/UivPwalwfxdfuWcTnXpHou41OVo7ULlE3MXOFAzgc4PJPYfn8UfoS/EywG1l8x9+1dvfy22uQ304B9845U9mGeq9A6egsYRDaxiOMEnGSSSTk5Yklu/ue2B7Vsq0eulbpcDacxaF4JajcsRJGLdR/FMe/2AXJP58CoxL0jeLIYzazl1YqVWN25BwcYBB/Md67EpVVrZ3yidpWvhD4Yf2chuLpQbqQYC8Hyl+Af5j/ABEfYD3zZVKVyTm5vcyUqFKUqhIpSlAKUpQClKUApSlAKUpQHjd2iSoySosiMMMjgMpH3B4NeoGO1ftKAUpSgFVx459Ui104wKf3t0dgHuEGDIfyIwn+f7VL+ourrWwQvdTInHCZy7f4UHqb29uPfFcudddXPqd49w4KrwsaH+BFztH58lj92NdelwucrfSKyZH6UpXsmYrsbpOSNrG1MOPL8iLZj4CDA/TtXHNWV4QeJj2MyWtw4/CSNjLHHks38QPshP1A8DO7jnPHq8TnG16FoujpGlfgNfteOaClKUApSlAKUpQClKUApSlAKUpQClKUApSse8lcD90gdvbc21R/iOCf6KaAyK0evdb2Vln8VcxxsBnZnc//ALi5f/lXhc9Ly3J/2u7l2f8ABtv3KY/vMCZWPsfWAf5RWRo/RVlaY/D2sSEfx7QX/V2yx/U1ZbfUjkjMniy03GnadeXWfpkKGOI/feQcD8wK8jqPUNxny7azs19vNcu355QsP6r7VY1KtvS6QorY9Ea1MP8AaNY8vPcQQjA+wYeWf1r6/wChrf8A9o1PUJP/AGuP/iDVY9Knyy9PwKK6t/AbTF+pZpD8tKefv6QtZieCekj/AMlJ/Oaf/wCj1OaVHln/AOmKREV8JdKAx+Dj/VnP+rV9f9FGl/8Amcf9X/8A2qWUqPJP3YpEMn8HdJfvaAf4ZJV/0cVhT+BelN2ikT/DK/8A9xNWBSp8s/d/cUito/BOOIYtdQv4fgLKMD9FVa9F6N1qAf7Pq6y47LPCMH829bfqKsWlPLJ9ikV+NY163/66ytbsfNvL5Z/XzO/6LXunivHHkX9neWePqeSFmj/R0zu/PGKnNKbk+0KNXo/VFrdj/ZbiKXjJCOCwz8r9Q/UVtK0mqdFWVyd01tEz/wDEChXGO2HXDgj5Bryh6alg/wCyXkqjHEdx+/QfqxE32x5uPtVePQEgpWLbSy9pUUf3kbI/UEAqT8Dd+dZVVJFKUoBSlKAUpSgFKUoBSlKAUpSgFKUoBSlKAUpSgFKUoBSlKAUpSgFKUoBSlKAUpSgFKUoBSlKAUpSgFKUoBSlKAVAfGHrSbT7aIWjbbiaUKvpVjtUZfCkEHkovb+Kp9VA+KfULya9CsUL3AsfLPkoD6mBErH0hjj6FPH8J/Ot8EN0+fTkhvgmHgt1/PqIuY7x98sZVlO1F9LDBGFA7MM5P89WVcThEZ27KpY/kBk1zZ4fa+1tr4eWJrcXMjo0TBsoJzujXkA8N5fJHbmujdVvEhglkmz5aIzPgFvSBluByeM8VbUQ2z4XDIT4KM0/xE1rV55Rp8kUARSwi/dZIz6RmQEu3sSML/hyKsjwz13UbiNxqlsYmTGyUqE3+zBkzkEEZ3ABSD7Y5peXpHTLt5msNQW3Cn0xXoCA559Em7LKPpwV3DHOcgmU+AHVF1Jcy20kjyQiEyDeS2xlZVG0nsCCfT9sj3zvlhFwbikq+XJC7LB8Wuop7HTjNavskEsa52q3BzkYYEVpNM6zu36bkvmlzcgSESbE/hl2j07dvbjtWT49f90N/6aL/AFNVLY+HkkmivqAuiEUOfI2nB2vt+rfjnv8ATWeKEXjTfv8A1Et8lv8Agx1Xc6haTS3knmOs5RSFRcDYhxhQPck8/Nfviz4ktpUUaQKrXE2Su7lUVcZYgEEk5wB27k9sHT/s5/8Ad9x/6yf/AJcdRf8AaM01xeW8+P3bweWD/eR3Yg+w4cY+cH4oscXncX0L4F111r9hFBeXbK8E+NqOkWORuUMEAdCVBI5/P4q6Ok+o01C0iuYxgSLyp/hYHDrnAzhgRnHPB96qrxY61tLnRreOCWN5JGiby1YFowqktvUcpg+nB+al3gfYvFpEJcEeY8jqDxhS2F/Q43D5DZ96jLFPHuap2F2aDrbr69t9dt7SGbbA72oZNkZ4kcB/UVLDI478e2K+/wDw7vdT1c2uly+XaRcSzqkb5A+pgXUgZPoQDOfq5HaFeNlu8mthIgTI6QKgBwSzHC4Ptzjmvroe7l0HWja3RGyQrFIRnaQ+DE4z7Ank+wL/ABWyxx8akquuv5Ivk6NqpvGXxHubGeCCxfY/ltJL6FbgnC/UDjG1yftirZrmrUeo2n1q8uUtHvUAlgVE3kKpQwhvSrcMu84x3YmufTwTk21dEyZcXhN1c+o6eJJ2DTI7xyEALkj1KcAAfSy9vcGpnVAfs+60Yb2e0kyvmpkK3BEkJOV2n32liff0f0v+q54bJtIlPgUpSsCRSlKAUpSgFKUoBSlKAUpSgFQHo7QIE1K5uFT984l3OWc53SAngkgdh2H2pSrxdJkMwfETpi3mvFmkjJkESYcO6kbWbB9LDkfNWUvI5+KUqZNtIHPni90haWt1ALaERiWQbwpbByRnAzhR9lxirj6I6XtrK3H4WFYzIAXIySxHbLMSSBk4GcDJ+aUrbLJvHHkrHtnl4iaZHcWflzLuQyIcZI7ZxyCDWqstChXRHtwmIjuGzc3vJk853d/vX5SsU3tX6ljN8M9GitbeVIE2KZdxGWPO1R/ESfYVv9f0SG8geK5jWSMjO054I7EEcqfuCDSlRJvdYKL8PujrSfVrmGaEPHEw2IWfAxk8+r1DgcNkV0GiAAAAAAYAHYAdsUpW2obcufZfgiPRXXU/TdvLqsc0keZFeDa25xjawI4Bx3+1fXiZ0pbXM8Uk8QZ/LK7tzjgHIHpIz3P9aUqik7XIJjaMfwSnJz5A5yc/R898/eo74YdPQWsc34eMJvZdxyxJ2jjliTxk/wBTX7SqXwyTTnpi3j1j8RHHtlM+7cGfu/DnGdvO4549zVm0pUzbdWEKUpWZIpSlAKUpQH//2Q=="/>
          <p:cNvSpPr>
            <a:spLocks noChangeAspect="1" noChangeArrowheads="1"/>
          </p:cNvSpPr>
          <p:nvPr/>
        </p:nvSpPr>
        <p:spPr bwMode="auto">
          <a:xfrm>
            <a:off x="176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11" charset="-128"/>
              </a:defRPr>
            </a:lvl1pPr>
            <a:lvl2pPr marL="742950" indent="-285750">
              <a:defRPr sz="2400">
                <a:solidFill>
                  <a:schemeClr val="tx1"/>
                </a:solidFill>
                <a:latin typeface="Arial" panose="020B0604020202020204" pitchFamily="34" charset="0"/>
                <a:ea typeface="ヒラギノ角ゴ Pro W3" pitchFamily="-111" charset="-128"/>
              </a:defRPr>
            </a:lvl2pPr>
            <a:lvl3pPr marL="1143000" indent="-228600">
              <a:defRPr sz="2400">
                <a:solidFill>
                  <a:schemeClr val="tx1"/>
                </a:solidFill>
                <a:latin typeface="Arial" panose="020B0604020202020204" pitchFamily="34" charset="0"/>
                <a:ea typeface="ヒラギノ角ゴ Pro W3" pitchFamily="-111" charset="-128"/>
              </a:defRPr>
            </a:lvl3pPr>
            <a:lvl4pPr marL="1600200" indent="-228600">
              <a:defRPr sz="2400">
                <a:solidFill>
                  <a:schemeClr val="tx1"/>
                </a:solidFill>
                <a:latin typeface="Arial" panose="020B0604020202020204" pitchFamily="34" charset="0"/>
                <a:ea typeface="ヒラギノ角ゴ Pro W3" pitchFamily="-111" charset="-128"/>
              </a:defRPr>
            </a:lvl4pPr>
            <a:lvl5pPr marL="2057400" indent="-228600">
              <a:defRPr sz="2400">
                <a:solidFill>
                  <a:schemeClr val="tx1"/>
                </a:solidFill>
                <a:latin typeface="Arial" panose="020B0604020202020204" pitchFamily="34" charset="0"/>
                <a:ea typeface="ヒラギノ角ゴ Pro W3" pitchFamily="-111"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11"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11"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11"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11" charset="-128"/>
              </a:defRPr>
            </a:lvl9pPr>
          </a:lstStyle>
          <a:p>
            <a:pPr eaLnBrk="1" hangingPunct="1"/>
            <a:endParaRPr lang="en-US" altLang="en-US"/>
          </a:p>
        </p:txBody>
      </p:sp>
      <p:sp>
        <p:nvSpPr>
          <p:cNvPr id="56323" name="AutoShape 4" descr="data:image/jpeg;base64,/9j/4AAQSkZJRgABAQAAAQABAAD/2wCEAAkGBhQRERQUEBQWFRUWFhcZGBYXGRgeHxsgGBwfHBkhHBweHSceGR4jIB4bIDAgJCcqLiwsGh4xNTAqNyYrLSkBCQoKDgwOGg8PGi0kHyQsLCwuKSwsLC4sLC8sLCwsLCwsLCwsLCwsKS8sKSwsLCwsLCwsLCwsLCwsLCwpLCwsLP/AABEIANMA7wMBIgACEQEDEQH/xAAcAAEAAgMBAQEAAAAAAAAAAAAABgcEBQgDAgH/xABJEAACAQMDAgUCAwUFBAQPAAABAgMABBEFEiEGMQcTIkFRMmEUcYEII0JSkRVicoKxJENToRczNDUWJURUc3SDkrKzwcLR0vD/xAAaAQEAAwEBAQAAAAAAAAAAAAAAAQIDBAUG/8QALhEAAgIBBAECBQQBBQAAAAAAAAECEQMEEiExE0FRImGBkbFxocHw4RQjMkJS/9oADAMBAAIRAxEAPwC8aUpQClKUApSlAKUpQCvmQEghTg4ODjOD7HHvUW8TtVuLfTpnsldpjtQFFLFAx9TYHIwM8+xINUdofjfqVtH5ZeOcDs06szD/ADBlLf5smt8eCWRXEhujK1zrbVdHu7m0/GPP29cq7vrVWDIHLbMZxtyV78VG7nxJ1GTdvu5TudH9uGjOUK8ejBAOFwD75rA6n6on1C4M9yQXICgKMAAdgB8cnvk81qa9bHhiorclZm2WNofjrqEEciSlbgsDseQepGPvxjevf0n7c4GK3GkftE3CROLmBJZOPLZTsH33jnOO/GPj71UNZ2jaPPdSrHaxNLISMKq59+7ewX5LcfNRLT4u2hbOm+gevTe6e13eRi2VGYM5JCMFAJdd3IXJK9zyp5+PhvGTSvMEf4oEk7d2yTaPzYrjH37VsOsZriK0H4VrOMgYkW6yIim07gCCAPyPGPiuUL85lkOEHrbiP6ByeEwT6fjk8Yrgw4Y5m30WbaL+6v8AH23t28uxT8S47yElYx+Rxuf9MDngmvbozx2t7t1hu0/DSMcK27dGx9gW4KE/cY4+r2rnSldb0ePbXr7kbmdt0rlzqXxgv7t0KStbIgGEgZlyQOSzA5bJ9jwBjjuTutN/aDvo4lSSOGZx/vGDAkf3gpAJ+4x+XzxvR5KstuR0TSor4edVz6jbedcWv4cEjY27IkHuyg+pRn54ORgmpVXJJOLplhSlKgClKUApSlAKUpQClKUApStfrmvwWUJmupFjjHGT7n2CgcseDwATwaJWDYViatfCCCaY4xFG789vQpbn+lRHxF6zaHRzd2L/APWiPy5MHgSH6gGHBxnuOCa5yn6rvHVle7uWVxhlaaQhge4YFsEfnXVh0zyqyrdEj1rxk1G4lSRZRBsDBViGF9YAbIbO48cE8rk4xXlovi7qVvIjG4eZVwDHL6gw+CT6s/3s5/OoZW86Q6Qm1OcwWxQOEZ/3jEDCkA9gTnJHtXqSx4ox5SopbOn+j+tYNStvOgOCP+sjJ9UbfB+R8N2P9QNd0rd6dq0ZvIreAzHAk3xRmRGx2Y4yewwc8gfbArZPCKfTLGe8kv8A8NOkTnEZIUj2QvkFi5wBgcMRjPFQLw/6ufTb2KVWxGzKsw5IaMn1ZA5yo9Qxzke+SD5606kpPGy1+5N/E3ww1B5vNhgglQISxtIli5zyDFvZ3bHYjcT2qCab4f6hcK7RWkxVBkkrt/Rd2C5+y5Pb5rrOyv45kDwyJIhGQyMGBz9xUE6x1DXYI7mS2jtXTdiIRCR5kXON21l2O2OSOcZ7ECmLUzS2cfUOKOaCMcGre8OvGCz03T1t3gmMql2ZkEe2RmYkEksCDt2r2PC1BtEFynmX5s47tDI8bmeMyIJGw7FkVgc4Pc8er5r16tv7Ga3t5LeD8PeEv+JijDiIY4UqGJxuGCAvb1Z9ie3IlkqMl9iq4Nf1b1bPqVw01w3udiZ9Ma+yqP8AU+55NaSlK6IxUVSIFTPpLwnvdSgM8HlLHuKgyMRuI74AU8DtzioZU88PfFmXSoZYRCJkdt6guV2MRgnscg4HHHbvzWebft/2+yUWNpPgxp9tp4bVdqzYPmT+cyKhZsJgkhOMqOQcn5r86b/Z+topHa7k/FRkfu1G6PGTnLFXyTjAGDjk/bFVdUeKN/qEZiuJFERIJjRFUHByMnliAfbNbfpfXdRZLbT5bmS0tbg/u53UqQiDdiOQlSVJAGA3uB2ODxyx5lG3Im0dA65rttplr5k5EUMYVFVR34wqIo7nA7ewBJwATVUal+0f6k/DWmFEg3mVuWT3CheFc/JLAY7HPGq1bxZa332Mq2+qwxSKFnlGfMQYJB7hnHKiTnkZw3vX3Vd9bT3UkllC0ELbSI2x6TgbsY7AnJxn+nYRg0y/7r6hv2Oh+k/GK11G7FtCkqFkLK0gUZKjLLgMeQuTn7H7ZntcX6VqkltNHNAxSSNgysPkf6g9iPcEiuqPD3riPVbUSqNsiHbLH/K2O4+VPcH8x7GsdTp/HzHotF2Siob1F4rWVldx2krMZGZRIwxti3YwZCSMdweM4HJxxmoPErU9Ys7mRbq4kEcu4RvGQqMm4HC7eUP0hh345yCCa3eQsSWJJJySeSSe5J960w6NSW5vj5EOR1v0z17a6hLNHaMz+SFLPtwp3FgNueT9Oc4xyOakVcV2d/JCS0MjxsQQSjFSQe4JB7cDj7VffgT1ddXMTW80bSRQ5xcs5JBJBEbbjluCcEdgAMdqpn0vjW5PglSLZpSlcRYUpSgFU14wdB6nfzNNH5clvCv7qFGbfjA3naVALE54BzgADJ73LStMeR45bkQ1ZyDd6zftaC3laY2sTDCsp2qRkAFsZ4zwpOB7CpB4e+Ek+p/vJC0FsP8AeFcmT7RgkZGP4+w+/Irpx0DDDAEHuDWDrd1NFAz2sKzSKMiNpPLyB3w20gH4BwPuK6nq3VRVFdpz/wCKvhXHpcMMts8siszJJ5m04OMqRtUYB5HPvisfprw2vP7SVbKaFvJEVwlzuOxkY5Q4XLZbDAp9jzggnZdTePM11bTW4tY4/NRo2JdmIDDDYGBzjsfaq/6f1i6t3YWLyI8qlCIs7mHfjAzkYzkcjnBrqhHM4VL9yvFmz676yvL24kW7k9McjARRk+WpX05UHv7+o88nt2qL1l3ukTQhTNDLGGztLoyhtvfBIGcZGcfNYldUElGokE78KOvodJlneeOR/NRVHl7cjaSTkMQDnj34x9623WnjtcXStFZqbaI8F85kYfmOI/8ALz96q6lZvBBy3tck2Wv4A9QGK6kgkuFjhZCwicqN8h2gFSR3Cg5APPHB9rQ6y6Tt9etE8qcDa7GOdAHUlcow7jcuc9j3A71yxVoa34uiYWcEfmQWSxRC5igAV8qSHRHyPRtC4wVyGIPwObPglvU4Ep8Fe63pn4a4lg3rJ5Tsm9OzbTjI/wD7+tYNWR4g9O6ZBYWtxZpcRS3PrjilIP7sd2YZYDPpIw3O788ZPXWr6XHZ2FjbH8R+HlR5nT+JWBMoEh/ictnAyFxjjaBW8c1pUm/8EUV/rHT9xabPxMTR+YgdCcYZSAQQRkHgjIzkZ5xWuq2+s/GSO402O2s4xGZA8cqOC/lxr6UCsRgs64OeSvPvg1UlXxSnJXNUQz7ixuG/O3IzjGce+M8Zqb+IHiFFewW9pZwGK2t9uxpOZDtXaBwSFGO/JyQDkdqhunWLTzRxIQGkdEUscAFyFGT7DJ71v4vDu7mubiCzVbr8OQHkiddnq7YZyuTwRj5U0ns3JyfQIxSthqVjFEkYWXfNmTzVXaUTBATbIpKyZ9RJXjsOa/NBjt2uIxetIluWxI0QBYAjgjII4OM8E4zgE8VfcqtAwKuPwru4LaCe1hukW+vIPMSVeY4tqExozNx5o3OzAAgYIzkYqGHoeOWO9ls7mORbcu0cRdRI0Ub4eVgcAKFwQBydw4HAMQdCDgjB+DWM1HNHamT0Z2q69cXRBuZ5ZsEkeY7NjPfAJwv6VhRvgg4BwQcHscexxzivmlbpJKkQXKOgdMuguqSTpbWTxK8lshHokHDopAztyOwXcSTjGRjy0LpvRprkXNpqTWkK8SQSSeVIcfyyMwbY3GcZP3BI20/Ww0HQZr2dILZN8j9h2AA7knsAB71yvC0nc+P4Js7HtrlZEV42V0YAqykEEHsQRwR969Kr7w9NvpUCWdxqUEs27AiEkeI2Y52IPq5Zjy3JJHA7VYNeRJU6RqKUqL+I3Wn9lWZnCeY7OsaKTgbmBOWI5wApOPfgcZyIjFydIEopVBx/tG3ASMG1iLDPmtuYB++Ng/3ftyS3vwKk3h74wRyWlxNqtzEkgnbbGAAQhVdoRFBZgG3c8n5Nby02SKtoruRa1U74xeHN7cyNc2kkk8ZA3Wpc+jaAMxLnaQcZK985Izni1NE1uG8gSe2ffG4yDyOxwQQeQQeCK8epepIbC2e4uCQiY4UZZiTgBRxkk/JA+SBVMcpQlx2S+TnHpjwb1C8OWi/DR55ecFT98JjeT+YA+9Srp3wze0t5ryCVxqVhJJuiwGjOwbgoG0OwkhYEEH+PHBHFkdM+LGn3zBIpfLkPaOYbD+QOSjH7BiajvjlfwwW25J3hvJNqKIZCpkQH1CUKfUgBbBPYnA4Zgep5ss5bHxZWkbGz8QNG1VoElKGUMGjinQja54AyR5ZPOANxycY9qqnxa0JpNYnSytZSQkbOI0ZtxKglwFBwDkD/ABBvc1XdT/wy8UP7MmmNwjTJPs3uCDINgIUgt9Y5xtJGPY+x6FgeH4oc/Ii7ILdWjxMUlRkcd1dSpGeeQeRXlUl8ROqf7R1CWdSfL4SIEAEIvbj7nLc/zVGq64NuKb7Kit7091UbWKeFoYpobhQJFdfVwDtKP3UgncO/IHatGqkkADJPAAqUx+GGoeRLPJbtFFFG0jNLhDhRkgKfVnH2/WoyOFVIHz1Z1y2oW1jFIgV7RHQuDw4IQKcY9JATn2zzxnAi9KVMYqKpAVvuk9DinkZrtpI4FQnMa8yOSFjjViCiszMOW4AByR3Ghqb6/wBcX0djFpc8QgSNE3gqQ8in1oG59IwVyBgkjn3FVyOXUfUGZoXhXFLI0dxqFuJBHK/lQEylfLHPmNgIm1iMjJyAcfIxPCvrqTTJpSIWmilVRIqfUCudhBxj3YYPfP2qL6jrTyzSSqqQ+YNpSAFEC4C7QoP0kDkHOfesnpzq+608ubOYxGQAPhUbO3OPqU4xk8j5rN45Si1Lm/Qk2HiBqEt1cLcyWIs1mBKAI48zB5YsQA7ZPLBRwRn5qLVsZ9dllEnnnz3cACSZnd0wwY7CW4LYwSQeMjjNYEcRY4UEnBOAM8KMk/kACT9ga1gtsaIPW3vXjDBGwHADYxyFYMAftuCnHyo+BX5eXjzO0krM7uSWZjkkn3JrxpV6XYFT/oyLRRaia/eb8TC5doeCswB9CqNuCp4yCQc7s+momOmrry45Pw8vlykLHIUIVix2jDHjk8DmsO4snjaRWXmNir4wQCCR9QyO4POefasppTVbvsDrXTGs9VtIpvJilikUELIiNtI4KkHIBUgjj4qpLvwq1K7kkuI4bXTmXMaRQsyb1ycklMjkHGeN2PpAxW/6T8DRFGjTX8/q2vstmMaZIHuclv8AFhTj4q2Io9qhRk4AGSSTx8k8k/c15G/xN7HZpV9nMmreCWpwKGESzA9/JfcR+YYKT+gNXV4Z6VqcMLf2rP5mQgjjO1mQAHO+QDLMeB3bt35qaUpk1EskalQSoVyl4heIFxqU7h2ZbdZMxwcYXaNoJx3Y8knJxuIHFWv1h4zQQX626kyWwSWO5aMAkM+AuwnuUwQcHHrPcriqY6z1G0muAdPhMMCRJGA2AzFBguwBPJ4ycknGTya6dJjalckRJmhpSlemUN5091ve2CstncNErnLLhWGe2cMCAcYGR3wPgVu+tPFWfVLSG3njRTG+95FJ9ZAKr6f4OGOeTk9sdqiOm6e9xNHDEAXkdUUEgAljgcngcmpR1T4UX2nwGedYzGCAzI4O3cQBkEAnJOOM1hJYlNN1ZPJDqUpW5BtLLpe6mieaOCQxRo0jSEbUCr3wzYVj/dBJODgVPH8DppRYm2fAnhjecSlQ0JZQWO3hmXJIAxkEYJ9xGrvxLu5dOGnyGNoQsag7MOFjIKDIIGBtA5GcDvWnh6mukmEy3MwlC7PM8x923+XcTnb9u1c7WaXTSJ4N91PaWFnd29siPKLWTbeTZIM5DgyKibsIEAZAcgknntuOi6l1GK4uZJLaFYIScJGPYAYBP949z9zW76W6QW5kSbVJ/wANbSrLIJpGUNMUK7wm4ksxLZ3YOcHuaik+3c3l52ZO3djOM8ZxxnHfFWx1dXbQMnRdWe1uIp4gheJw6h1DLkfIP+owR3BBANTXqHxtvbv0ERRwEjfCq58xcglXZstg9jt28E1A2s3DKpRgzBSqlTlg/KkDuQwIxjvmt5rfh7f2cPnXNs0cWQN2UOM9twViV+OQOcCk445NOVWQZ+n3Wn3+ozy3+bGCRCVWEFgJPSo7IeD637AZ4rcaX0XpM2prZpeTSI8K7ZU2AGbLFlyUwBsC478kjOeKru1n2Oj7VbayttcZVsHOGHuD2I+KsDrrxFtb+whjitIorktmVgi+gL2Eb4B9fBPwBjnvWeSEk0o3XX6Enjqps9GuJoYoVu7qC4VoriQtsVdisFaNWAd0bdz2zg+22ol1D1FPfTtPdPvkYAZAAAA7AADAAqVHwhn8u1xPAZ7l1UQBssoZS5ZiMj0qpLflgEkgHL638FbmyETWvmXasp3lIzlGUZOVBJ2kZwfkY7kZQniTXNv3HJXFe9iYxLGZgxj3r5gXG4rkbtueM4zivCldT5ILw0LxS06e4SxTT44bWb915jeWD6lIG5AhHLYGd575Jr80K+0/TJbhZYY4bqwtmi9Ug/2xn53Kp7FlVTjJI89lx6QapClcj0sfRk2S5uhr2TTlujBHFbxIziQlUeVWbOTk7n9gucZGNuc8ynwv6N024NzbXkqS3LnZEYmbAUIHLxEqAWByCWBHowMgnd5eFniBaxQtY6sokgZw8bSr5iIcY2lSDtGeQQMAls4715aH4i2Gn3/m2ViUj3yRvL5ruzxE8FI2AEbZCNjPYFffNZz8j3QSfyong6Ai0SFbZbXYGhWIRbG5ygXaAc9+KpLSZpump7iK9tWnsJn9MgCt9Odh59JYjGUYryMjtz8v+0TcC5dlgje23HZG2Vk2+2XBIBPc+k4zj71pOoPG+9u4Z4GjtxFNuH0MWVT2AJbaSP5tuc8jHGMceDKuGuH/AH7kto3nVP7QczyKNNQRRDGTMoLsfcEBiqr7cHP3HarH6T8VLbUbs20GciBZA5yAW/3iBSAfTkc+/q9hk8s172V68MiyQuyOhyrKSCD9iK6Z6ODjUeyNzO1K1mk9TWt00i208crRnDhGBxnt+Y47jiuXNR8SdSuMiW8lIKFCFIQEN3yqAA5+cZrceC9rdSaiwspkhcQOXZ03gpuQY25GfUUPcdv0PLLRuMHKTJ3HQ+ndI2duHFvbRR+YCG2ooJB7gnGcc9u1c09NdNWVw6W11cTWd1ucOZY08oY5Vcl1ZGI/mGCePjPVtajqHpO1v0C3kCyhfpJyGXtna6kMucDIB5xzWOLM4X3yS1Zzx1z4QXOnlGhLXcT8b44zlT8MoLYBHZs889uMwNlwcHgj2rteKIIoVQAqgAAdgBwAKojxn6Lt7OzhlUA3Mly5lkycuZQzv6c8KGAAHsPuTnswapye2RVxK2sulLySAXMNvK8QLfvEBOCnJPHIA+e1Yd/rM8+PPmllx28x3bH5bicVI7TxSvI7B7AGMwuhjB2AMiEYYArgHcM5LAnk81rOneirzUAxs4GlCcM2VUA/G5yAT9gc11ptW8lL2KmjrP0LQ5bydLe3AaR920EgA7VLHk8DgGlxp5t5ZYruORJEBAXgFX4K7sg5Uj47ggg/Ow0hxaI8lxBcI8sRNnOjPHtcH6geN64OCQTj45yLSlxx9AfFt0VdyJdSCEhLTcJmYgBWT6lB/iYdyBn/AJjPxe9IXcNrHdywlbeTGyTchzuzjgNuGcHuKlHS1y93Ym1l1dbZWdkS3deGyPMy8uQURmyPfnj3xUY1nqC6eNLOebfFbMVRBs2grlcgqPX74Yk8HjvWUZzcq4/fok1c97I6oru7KgwgZiQo74UE+kZ9hXjSldBBJ9b8Qri7toLeVYcQBAkqx4lwgwPWScdgTtxnFa3U+q7u5XbcXM0i7Qu1pGIIXkZGcMcgHJ5yM17aB0Ve32PwtvI6k434wnwfW2F4+M1i69oE1lO0F0hSRcccEEHsQRwQfkfcdwayisae1VYNdSra0XwqjXRJryeF7i4lhLwIjEeWpHobAI3nB3kHPAAAznNTAZ7VMMsZt16Bqj9jcqQVJBHYjg1uunOs7qwm863lIY8MGyyuP7wPf7HuK0dKu4qSpoHpcTl3Z3OWZixOAMknJ4HA/SvOlKkClbbpi4tEuAdQiklgwcrE2Gz7HuMj7ZFSTSLrTbXUWkVVubZ7d2hjuAD5cjKSqTAgjhgU3cgBlbPvWcsm3imDT2nQ08ptUiaN5rnJWFWy0aYBDy44jUg7hk5wO1anWNJktZ5IJxtkjYqwzn+h9wRyPzqxfC8QW0d1rE8m1oHdUtoyqBy69iOfSSwCgcDaTzis7pzxsie7eTUbO3VXHpliiBkXH0h2YkuMcZGMH2+MPLkTdK0vyTRUFbzo7pj+0bkW4mjhZlYqZM4Zh2UY9z/oD3q9OmrHQ9YuZrmGDzJhtMiyhwvI2giMnYc7fg88+/OwTwcsUv4ruFfLEZLGAAGNmwdrAHlCDg4HGVHA5znLWKmqaZO05z6j6bnsLhoLpNrryMHIZT2ZT7qf/wAg4IIrWxRlmCqCzMQAAMkk9gB7muses/Di01TablWWRRtWWM4YDOccgqwznuDjJxjJrY9NdKW2nwrFaxhQOSx5Zie5Zu5J/wCXYYAxVf8AXLb1yTtObdD8JNRuZEQ27wq3JkmBVVGM8j6s+2MZyfbkixvCfw3vdM1KR7hEMRt3TzUcFSS6EAA4fPpPdRVx0rmyaqc00+iVEUpSuUsKjeq+H1ndXgu7qPznWMRqj4MYALHOzHqPqP1ZHbjPNSSlSm10CstK8CbWK+e4kYSw7maO2ZBtXd7Mcneq54GB7Zzjna9Z+IsOjGOI2kxjIGGjRViHf0q3ALYGdo9sVr/GzrS506C3/Bko0sjbpdqsFCAHb6gVy2c/kjVTnWvihdaokcc22ONANyR5Adv5myT+g7Cu3HinmqUuUUbS6J3rfjJpVyRJNprTyopCGZISPsCck7c/Y4yeKqW86gnlgit5JCYYSxjTAwm/k4ON2PsScVrqV6GPBCHRSxV5dNeBFtNYMZbhZJ3JKTQNujj28bcZxJhgd3Y+wxjJo2r58N9KvrUlLW4QxeSJVsrtkErb8HeFjZzbqT2JJ7nK5Oay1UpRS2uiUVNpPRFxdXz2UAVpEeRGf1bF8skMzHGQuRgcdyB3NfVppNvbz3Fvqq3CSJ6E8koAHHu+8cxnghl9uRnIqb9H9cPD1DM08Qtlun8uaInhHAwp3YGTvHft+8NZP7Q+nhryzMa7pZI2TCjLNhhsGByTliBUeWTmoS6aFcHvpfX8vT0CWlwsd4jR+bbSwS+na5OVJK8jcCcj2Pv7Vn1h1hNqc4nuRGHCBAIwQMAsw7knOWPvWojspGcoqOXGcoFJYY75GM8V5MpBIIwRwQfatceKEXu9RZZGg+ONzZ2MVrHDG7RAr5khY5XnaNi7cbc4zuOQBx71HfDvq1NNvluJIzIoR1IXGRuHBXPA5wPyJrB6T6Tm1K4/D22wPtLEuSFAXGSSAT3IHA963vU/g/f2ETTSKkka8u0TFto+SCqtj7gHHviqtYYtw6bHPY8S7S6lkivp7SO2juUBTyhwSct+8P8AxSDnJAyAMdjUQsbGSeRY4UaSRzhUUEk/kB/Wtpq/Wt5dwR29zO0sUZDKrBcggFQS2NzHBI5J71m9A9bDSpnmFukzsu1SzEbAfqxgEZbgZxxj7mrxU4Y6rkEaMLBtpB3Zxtwc57Yx3zn2qwNK8Fr2WxnuJEaORVUwwEeuTnL5HdPT9IPJPsOM4Om3F1qesPc6ZEkM5LTBMoVUgAM2XG0lmOe3d/1qw06t1XTLeS41K5tpyGRfwhMfmAv7bogAhx6sEOCFOMd6xzZZqlGr9vUIomSMqSrAggkEEYII7gj2NfNS/wAR7qa6lhvpkt0W6jyggYH6OCJPfzBkA5+APaohXVCW6NkClK9rO7aGRJIyA6MGUkA4KnI4YEHn2IqzBu+hILx7yNdOeRJWO0umcKpI3F/bYO5B+B74qxNL8Ur7TtUa01adZIUco7mNcqNpKOvlgHDZQkENwfY1n9dddW9jJa3ummI3NyqtOAWw8W0FRImcK2SMNw4245GRVN69rkt7cSXFw26SQ5PsBgYAA9gAAB+VcUY+d3KPFfUno6ttOvbCWRIoruB3k4RVcEk/H2P2PJrfVxVZyusiNFnzFZSm3k7gcrge5ziul/CHqe9vobg6goBil8oHbsfcBmRXXAAK5Udh3IPauTPpvGrTLqVk+pSlcZYUpSgFKUoDE1TSYbmMxXEaSxnurgEcdj9iPmtDp3hfpkGdllCc/wDFBl/p5pbH6VKa5+8curgb1Y7Oe4SSFWSbbI6x5OCoUBvqGWDHH8o5wa2wxlN7Ysh8Hz1z4XQyXsy6VcW5kALtZbtrKcZIj/hPbOzjbke2KhXTWmWUyIlzM6Ty3MUagYCRxll3yOxUg8FlAyMEZPFRytqnUkq2bWabVieXzXIHqcgAKGbPKrjIUY5JPNeusc1HbdmZK+vJrCwvI49MgglEIzJLI7TrIzAjaULGPC5yePqx2xgxSTqi5N012JnSdjkyISp/IYx6cADb2wAK1VKvHEkuef1IstvRulRrdo019cW8d2SPKmDx75FXgrcRqQOOAG+vGM5AAMLdbnStRtzdli1u8TDbIGzGr9kIOArAMNvHc5AzUYqQdGdE3GqTGK22jaNzu5wFGce2SSfgCs9my3J/D+CS7L7xp0m3Pm26GWScr5pii2PheAZGYLvI7AZP5gVG/F/xF069s1itgJ5nKsJNhUwgEE8sAdzY27RxgknsM/Z/ZsbZxfDf8eScf18zP64/Sq26u6Bu9MYC6j9DHCyodyMcZwDgEHvwwB4PGK5sUMDktsuSXZidL9UT6dcC4tiA4BUhhkMD3BHfHA7EHirc1n9oKCSyKx27NcSRlXR8eWuRhsnOZB8DAyO5FUZSuvJghkdsizadNdNzX9wlvbLl2ycnO1QO7MQDgff5IHcittZaPHp2oCHW7Z2jxhlVmHB+mRCpG9eD2Pz7jFbrwY65g024mF2dscyKPMCltpQkgEKCcEMe3uB+mN4udeJql0nkD9xCpVGIILlsFmweQOAAD8Z98Cjc5ZHCvhrscUR1NcazvZZtNkeJRJIIm9/LJO0MGyD6ccHPI+RWHPazSI904ZkaXa8p5zI4LkE9yxAJrJ0bpS6u0lktoHkSIEuy4wMDOBk+psc7VyftX1onUr2xRWSOeFZfNMEqhkZihjyffO1jjnuAccVp1/x5aINPStlrV1buYvwsLQ4iUSBnLbn53MM/SD2x9q1taJ2gKn+hRzavaixtLGyWWFVL3O1EkZVOBzjJY8Bm5z74JqAV7Wl7JE2+F3jYfxIxU/1BzVckNy47BuOoOkZtOuUiv0ZVbaxaPDblyN2wnALDkYPvj2INTpfAn8Ugn0y9jlgdcxmQMGz2IbaDggjB4BHII4qQeG/i+b2W2sLqAOzIyGdn3byilgWQr7hSCcnJ5q3rW0SJFSJFRFGFRAFUD7AcCvOy6jLB0+GXSTKj6A8E4hbiW98+O7EjY2sF8oxOQjJwQ+cBtxyDkYHzaOhaKlpCIoyzcszO5yzs7FnZj7szEmthSuOeSU3bLJUKUpWZIpSlAKUpQCuf9X8B9Snnmmee1dpJHcsWkBO4k9vLIX8s8ds10BStceWWPmJDVnLF74PapHKYxbGTGMPGylTn4JIx+uKjmu9Pz2Uvk3UflyYDbcqeD25Ukf8AOuyqrPWfAi2uriWeW5uS8rljkxnv7AlOwHAHsABXZj1rv4+irj7HOFWV0L4JzahAlzLOsET/AEAKXdgCQcjIC9uOT+Xzv+tfA21s7Ge4huJt0SbsSbCpwe3CqQT2H3xVmeGZ/wDFNl+7Ef7hPSPf+9/n+v8AzVfNqrheP3IS55Ki618CjZWslxBcPMUKfuvJ9R3MF4Kse2c/T7VPfBDTEisTm0e3nDlZXkUhpezKQWAO3Bxt7Ag/OasalcU885x2yLKNCsTVdLjuYZIZlDRyKVYH4P8AoR3B9iAay6xtTvRDDLK5wscbuT9lBJ/0rFd8FjjK5g2OyE52sVz+RxXlX07liSxySck/JPevmvo10YipJ0H0TLqtz5MZ2Kq7pJCMhF7duMsTwBke/wAGo3XSXgR01+G07znGJLpt/bnYvEY+/wDE4/x1z6jL44WuyUrMfqPwgZLBYtLuJ0kiBITzNqzMx9ZfAADkcA9sKo471R3UnR91p5QXkXlGQEqN8bZC4z9DHHcd67CqGdQeFltfX6XlyzuEVV8njYdpJGeM7cnJX3/UivPwalwfxdfuWcTnXpHou41OVo7ULlE3MXOFAzgc4PJPYfn8UfoS/EywG1l8x9+1dvfy22uQ304B9845U9mGeq9A6egsYRDaxiOMEnGSSSTk5Yklu/ue2B7Vsq0eulbpcDacxaF4JajcsRJGLdR/FMe/2AXJP58CoxL0jeLIYzazl1YqVWN25BwcYBB/Md67EpVVrZ3yidpWvhD4Yf2chuLpQbqQYC8Hyl+Af5j/ABEfYD3zZVKVyTm5vcyUqFKUqhIpSlAKUpQClKUApSlAKUpQHjd2iSoySosiMMMjgMpH3B4NeoGO1ftKAUpSgFVx459Ui104wKf3t0dgHuEGDIfyIwn+f7VL+ourrWwQvdTInHCZy7f4UHqb29uPfFcudddXPqd49w4KrwsaH+BFztH58lj92NdelwucrfSKyZH6UpXsmYrsbpOSNrG1MOPL8iLZj4CDA/TtXHNWV4QeJj2MyWtw4/CSNjLHHks38QPshP1A8DO7jnPHq8TnG16FoujpGlfgNfteOaClKUApSlAKUpQClKUApSlAKUpQClKUApSse8lcD90gdvbc21R/iOCf6KaAyK0evdb2Vln8VcxxsBnZnc//ALi5f/lXhc9Ly3J/2u7l2f8ABtv3KY/vMCZWPsfWAf5RWRo/RVlaY/D2sSEfx7QX/V2yx/U1ZbfUjkjMniy03GnadeXWfpkKGOI/feQcD8wK8jqPUNxny7azs19vNcu355QsP6r7VY1KtvS6QorY9Ea1MP8AaNY8vPcQQjA+wYeWf1r6/wChrf8A9o1PUJP/AGuP/iDVY9Knyy9PwKK6t/AbTF+pZpD8tKefv6QtZieCekj/AMlJ/Oaf/wCj1OaVHln/AOmKREV8JdKAx+Dj/VnP+rV9f9FGl/8Amcf9X/8A2qWUqPJP3YpEMn8HdJfvaAf4ZJV/0cVhT+BelN2ikT/DK/8A9xNWBSp8s/d/cUito/BOOIYtdQv4fgLKMD9FVa9F6N1qAf7Pq6y47LPCMH829bfqKsWlPLJ9ikV+NY163/66ytbsfNvL5Z/XzO/6LXunivHHkX9neWePqeSFmj/R0zu/PGKnNKbk+0KNXo/VFrdj/ZbiKXjJCOCwz8r9Q/UVtK0mqdFWVyd01tEz/wDEChXGO2HXDgj5Bryh6alg/wCyXkqjHEdx+/QfqxE32x5uPtVePQEgpWLbSy9pUUf3kbI/UEAqT8Dd+dZVVJFKUoBSlKAUpSgFKUoBSlKAUpSgFKUoBSlKAUpSgFKUoBSlKAUpSgFKUoBSlKAUpSgFKUoBSlKAUpSgFKUoBSlKAVAfGHrSbT7aIWjbbiaUKvpVjtUZfCkEHkovb+Kp9VA+KfULya9CsUL3AsfLPkoD6mBErH0hjj6FPH8J/Ot8EN0+fTkhvgmHgt1/PqIuY7x98sZVlO1F9LDBGFA7MM5P89WVcThEZ27KpY/kBk1zZ4fa+1tr4eWJrcXMjo0TBsoJzujXkA8N5fJHbmujdVvEhglkmz5aIzPgFvSBluByeM8VbUQ2z4XDIT4KM0/xE1rV55Rp8kUARSwi/dZIz6RmQEu3sSML/hyKsjwz13UbiNxqlsYmTGyUqE3+zBkzkEEZ3ABSD7Y5peXpHTLt5msNQW3Cn0xXoCA559Em7LKPpwV3DHOcgmU+AHVF1Jcy20kjyQiEyDeS2xlZVG0nsCCfT9sj3zvlhFwbikq+XJC7LB8Wuop7HTjNavskEsa52q3BzkYYEVpNM6zu36bkvmlzcgSESbE/hl2j07dvbjtWT49f90N/6aL/AFNVLY+HkkmivqAuiEUOfI2nB2vt+rfjnv8ATWeKEXjTfv8A1Et8lv8Agx1Xc6haTS3knmOs5RSFRcDYhxhQPck8/Nfviz4ktpUUaQKrXE2Su7lUVcZYgEEk5wB27k9sHT/s5/8Ad9x/6yf/AJcdRf8AaM01xeW8+P3bweWD/eR3Yg+w4cY+cH4oscXncX0L4F111r9hFBeXbK8E+NqOkWORuUMEAdCVBI5/P4q6Ok+o01C0iuYxgSLyp/hYHDrnAzhgRnHPB96qrxY61tLnRreOCWN5JGiby1YFowqktvUcpg+nB+al3gfYvFpEJcEeY8jqDxhS2F/Q43D5DZ96jLFPHuap2F2aDrbr69t9dt7SGbbA72oZNkZ4kcB/UVLDI478e2K+/wDw7vdT1c2uly+XaRcSzqkb5A+pgXUgZPoQDOfq5HaFeNlu8mthIgTI6QKgBwSzHC4Ptzjmvroe7l0HWja3RGyQrFIRnaQ+DE4z7Ank+wL/ABWyxx8akquuv5Ivk6NqpvGXxHubGeCCxfY/ltJL6FbgnC/UDjG1yftirZrmrUeo2n1q8uUtHvUAlgVE3kKpQwhvSrcMu84x3YmufTwTk21dEyZcXhN1c+o6eJJ2DTI7xyEALkj1KcAAfSy9vcGpnVAfs+60Yb2e0kyvmpkK3BEkJOV2n32liff0f0v+q54bJtIlPgUpSsCRSlKAUpSgFKUoBSlKAUpSgFQHo7QIE1K5uFT984l3OWc53SAngkgdh2H2pSrxdJkMwfETpi3mvFmkjJkESYcO6kbWbB9LDkfNWUvI5+KUqZNtIHPni90haWt1ALaERiWQbwpbByRnAzhR9lxirj6I6XtrK3H4WFYzIAXIySxHbLMSSBk4GcDJ+aUrbLJvHHkrHtnl4iaZHcWflzLuQyIcZI7ZxyCDWqstChXRHtwmIjuGzc3vJk853d/vX5SsU3tX6ljN8M9GitbeVIE2KZdxGWPO1R/ESfYVv9f0SG8geK5jWSMjO054I7EEcqfuCDSlRJvdYKL8PujrSfVrmGaEPHEw2IWfAxk8+r1DgcNkV0GiAAAAAAYAHYAdsUpW2obcufZfgiPRXXU/TdvLqsc0keZFeDa25xjawI4Bx3+1fXiZ0pbXM8Uk8QZ/LK7tzjgHIHpIz3P9aUqik7XIJjaMfwSnJz5A5yc/R898/eo74YdPQWsc34eMJvZdxyxJ2jjliTxk/wBTX7SqXwyTTnpi3j1j8RHHtlM+7cGfu/DnGdvO4549zVm0pUzbdWEKUpWZIpSlAKUpQH//2Q=="/>
          <p:cNvSpPr>
            <a:spLocks noChangeAspect="1" noChangeArrowheads="1"/>
          </p:cNvSpPr>
          <p:nvPr/>
        </p:nvSpPr>
        <p:spPr bwMode="auto">
          <a:xfrm>
            <a:off x="176213" y="-2484438"/>
            <a:ext cx="5886450" cy="518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11" charset="-128"/>
              </a:defRPr>
            </a:lvl1pPr>
            <a:lvl2pPr marL="742950" indent="-285750">
              <a:defRPr sz="2400">
                <a:solidFill>
                  <a:schemeClr val="tx1"/>
                </a:solidFill>
                <a:latin typeface="Arial" panose="020B0604020202020204" pitchFamily="34" charset="0"/>
                <a:ea typeface="ヒラギノ角ゴ Pro W3" pitchFamily="-111" charset="-128"/>
              </a:defRPr>
            </a:lvl2pPr>
            <a:lvl3pPr marL="1143000" indent="-228600">
              <a:defRPr sz="2400">
                <a:solidFill>
                  <a:schemeClr val="tx1"/>
                </a:solidFill>
                <a:latin typeface="Arial" panose="020B0604020202020204" pitchFamily="34" charset="0"/>
                <a:ea typeface="ヒラギノ角ゴ Pro W3" pitchFamily="-111" charset="-128"/>
              </a:defRPr>
            </a:lvl3pPr>
            <a:lvl4pPr marL="1600200" indent="-228600">
              <a:defRPr sz="2400">
                <a:solidFill>
                  <a:schemeClr val="tx1"/>
                </a:solidFill>
                <a:latin typeface="Arial" panose="020B0604020202020204" pitchFamily="34" charset="0"/>
                <a:ea typeface="ヒラギノ角ゴ Pro W3" pitchFamily="-111" charset="-128"/>
              </a:defRPr>
            </a:lvl4pPr>
            <a:lvl5pPr marL="2057400" indent="-228600">
              <a:defRPr sz="2400">
                <a:solidFill>
                  <a:schemeClr val="tx1"/>
                </a:solidFill>
                <a:latin typeface="Arial" panose="020B0604020202020204" pitchFamily="34" charset="0"/>
                <a:ea typeface="ヒラギノ角ゴ Pro W3" pitchFamily="-111"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11"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11"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11"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11" charset="-128"/>
              </a:defRPr>
            </a:lvl9pPr>
          </a:lstStyle>
          <a:p>
            <a:pPr eaLnBrk="1" hangingPunct="1"/>
            <a:endParaRPr lang="en-US" altLang="en-US"/>
          </a:p>
        </p:txBody>
      </p:sp>
      <p:pic>
        <p:nvPicPr>
          <p:cNvPr id="56324" name="Picture 6" descr="C:\Users\cunnings\Desktop\2015 Peace Symposium photos\Vikas Gora photos\FB album from Sympoisum\fellow_group.jpg"/>
          <p:cNvPicPr>
            <a:picLocks noChangeAspect="1" noChangeArrowheads="1"/>
          </p:cNvPicPr>
          <p:nvPr/>
        </p:nvPicPr>
        <p:blipFill>
          <a:blip r:embed="rId4">
            <a:extLst>
              <a:ext uri="{28A0092B-C50C-407E-A947-70E740481C1C}">
                <a14:useLocalDpi xmlns:a14="http://schemas.microsoft.com/office/drawing/2010/main" val="0"/>
              </a:ext>
            </a:extLst>
          </a:blip>
          <a:srcRect r="2930" b="25935"/>
          <a:stretch>
            <a:fillRect/>
          </a:stretch>
        </p:blipFill>
        <p:spPr bwMode="auto">
          <a:xfrm>
            <a:off x="315913" y="1371600"/>
            <a:ext cx="831532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Title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ja-JP" altLang="en-US" sz="2400" b="1">
                <a:latin typeface="MS PGothic" panose="020B0600070205080204" pitchFamily="34" charset="-128"/>
              </a:rPr>
              <a:t>平和の願いはきっとかなう！</a:t>
            </a:r>
            <a:r>
              <a:rPr lang="en-US" altLang="en-US" sz="2400" b="1">
                <a:latin typeface="MS PGothic" panose="020B0600070205080204" pitchFamily="34" charset="-128"/>
              </a:rPr>
              <a:t> </a:t>
            </a:r>
          </a:p>
        </p:txBody>
      </p:sp>
      <p:sp>
        <p:nvSpPr>
          <p:cNvPr id="56326" name="TextBox 5"/>
          <p:cNvSpPr txBox="1">
            <a:spLocks noChangeArrowheads="1"/>
          </p:cNvSpPr>
          <p:nvPr/>
        </p:nvSpPr>
        <p:spPr bwMode="auto">
          <a:xfrm>
            <a:off x="4191000" y="6089650"/>
            <a:ext cx="32004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111" charset="-128"/>
              </a:defRPr>
            </a:lvl1pPr>
            <a:lvl2pPr marL="742950" indent="-285750">
              <a:defRPr sz="2400">
                <a:solidFill>
                  <a:schemeClr val="tx1"/>
                </a:solidFill>
                <a:latin typeface="Arial" panose="020B0604020202020204" pitchFamily="34" charset="0"/>
                <a:ea typeface="ヒラギノ角ゴ Pro W3" pitchFamily="-111" charset="-128"/>
              </a:defRPr>
            </a:lvl2pPr>
            <a:lvl3pPr marL="1143000" indent="-228600">
              <a:defRPr sz="2400">
                <a:solidFill>
                  <a:schemeClr val="tx1"/>
                </a:solidFill>
                <a:latin typeface="Arial" panose="020B0604020202020204" pitchFamily="34" charset="0"/>
                <a:ea typeface="ヒラギノ角ゴ Pro W3" pitchFamily="-111" charset="-128"/>
              </a:defRPr>
            </a:lvl3pPr>
            <a:lvl4pPr marL="1600200" indent="-228600">
              <a:defRPr sz="2400">
                <a:solidFill>
                  <a:schemeClr val="tx1"/>
                </a:solidFill>
                <a:latin typeface="Arial" panose="020B0604020202020204" pitchFamily="34" charset="0"/>
                <a:ea typeface="ヒラギノ角ゴ Pro W3" pitchFamily="-111" charset="-128"/>
              </a:defRPr>
            </a:lvl4pPr>
            <a:lvl5pPr marL="2057400" indent="-228600">
              <a:defRPr sz="2400">
                <a:solidFill>
                  <a:schemeClr val="tx1"/>
                </a:solidFill>
                <a:latin typeface="Arial" panose="020B0604020202020204" pitchFamily="34" charset="0"/>
                <a:ea typeface="ヒラギノ角ゴ Pro W3" pitchFamily="-111"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11"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11"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11"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11" charset="-128"/>
              </a:defRPr>
            </a:lvl9pPr>
          </a:lstStyle>
          <a:p>
            <a:pPr eaLnBrk="1" hangingPunct="1"/>
            <a:r>
              <a:rPr lang="ja-JP" altLang="en-US" sz="1700">
                <a:solidFill>
                  <a:schemeClr val="tx2"/>
                </a:solidFill>
                <a:latin typeface="MS PGothic" panose="020B0600070205080204" pitchFamily="34" charset="-128"/>
                <a:ea typeface="MS PGothic" panose="020B0600070205080204" pitchFamily="34" charset="-128"/>
              </a:rPr>
              <a:t>お問い合わせ</a:t>
            </a:r>
            <a:br>
              <a:rPr lang="en-US" altLang="ja-JP" sz="1700">
                <a:solidFill>
                  <a:schemeClr val="tx2"/>
                </a:solidFill>
                <a:latin typeface="MS PGothic" panose="020B0600070205080204" pitchFamily="34" charset="-128"/>
                <a:ea typeface="MS PGothic" panose="020B0600070205080204" pitchFamily="34" charset="-128"/>
              </a:rPr>
            </a:br>
            <a:r>
              <a:rPr lang="en-US" altLang="en-US" sz="1700">
                <a:solidFill>
                  <a:schemeClr val="tx2"/>
                </a:solidFill>
                <a:latin typeface="MS PGothic" panose="020B0600070205080204" pitchFamily="34" charset="-128"/>
                <a:ea typeface="MS PGothic" panose="020B0600070205080204" pitchFamily="34" charset="-128"/>
                <a:hlinkClick r:id="rId5"/>
              </a:rPr>
              <a:t>rotarypeacecenters@rotary.org</a:t>
            </a:r>
            <a:r>
              <a:rPr lang="en-US" altLang="en-US" sz="1700">
                <a:solidFill>
                  <a:schemeClr val="tx2"/>
                </a:solidFill>
                <a:latin typeface="MS PGothic" panose="020B0600070205080204" pitchFamily="34" charset="-128"/>
                <a:ea typeface="MS PGothic" panose="020B0600070205080204" pitchFamily="34" charset="-128"/>
              </a:rPr>
              <a:t> </a:t>
            </a:r>
          </a:p>
        </p:txBody>
      </p:sp>
    </p:spTree>
    <p:custDataLst>
      <p:tags r:id="rId1"/>
    </p:custData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世界の紛争地図」の画像検索結果">
            <a:extLst>
              <a:ext uri="{FF2B5EF4-FFF2-40B4-BE49-F238E27FC236}">
                <a16:creationId xmlns:a16="http://schemas.microsoft.com/office/drawing/2014/main" id="{CC78208D-E141-4A01-8C50-F28F439D09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54" y="152400"/>
            <a:ext cx="9041692"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8598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ポールハリス」の画像検索結果">
            <a:extLst>
              <a:ext uri="{FF2B5EF4-FFF2-40B4-BE49-F238E27FC236}">
                <a16:creationId xmlns:a16="http://schemas.microsoft.com/office/drawing/2014/main" id="{ADA3C25A-283D-4EC1-B53A-6CA8E772E3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066800"/>
            <a:ext cx="2895600" cy="444806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12E1DD88-4CF7-49DE-804D-86C8A6C8FABB}"/>
              </a:ext>
            </a:extLst>
          </p:cNvPr>
          <p:cNvSpPr txBox="1"/>
          <p:nvPr/>
        </p:nvSpPr>
        <p:spPr>
          <a:xfrm>
            <a:off x="4648200" y="4038600"/>
            <a:ext cx="4038600" cy="1077218"/>
          </a:xfrm>
          <a:prstGeom prst="rect">
            <a:avLst/>
          </a:prstGeom>
          <a:noFill/>
        </p:spPr>
        <p:txBody>
          <a:bodyPr wrap="square" rtlCol="0">
            <a:spAutoFit/>
          </a:bodyPr>
          <a:lstStyle/>
          <a:p>
            <a:r>
              <a:rPr kumimoji="1" lang="ja-JP" altLang="en-US" sz="4000" dirty="0">
                <a:solidFill>
                  <a:schemeClr val="tx2"/>
                </a:solidFill>
              </a:rPr>
              <a:t>ポール・ハリス</a:t>
            </a:r>
            <a:endParaRPr kumimoji="1" lang="en-US" altLang="ja-JP" sz="4000" dirty="0">
              <a:solidFill>
                <a:schemeClr val="tx2"/>
              </a:solidFill>
            </a:endParaRPr>
          </a:p>
          <a:p>
            <a:r>
              <a:rPr kumimoji="1" lang="ja-JP" altLang="en-US" dirty="0">
                <a:solidFill>
                  <a:schemeClr val="tx2"/>
                </a:solidFill>
              </a:rPr>
              <a:t>１８６８－１９４７</a:t>
            </a:r>
          </a:p>
        </p:txBody>
      </p:sp>
    </p:spTree>
    <p:extLst>
      <p:ext uri="{BB962C8B-B14F-4D97-AF65-F5344CB8AC3E}">
        <p14:creationId xmlns:p14="http://schemas.microsoft.com/office/powerpoint/2010/main" val="14379812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B58910-04FE-F041-B23E-E6D77357CD21}"/>
              </a:ext>
            </a:extLst>
          </p:cNvPr>
          <p:cNvSpPr/>
          <p:nvPr/>
        </p:nvSpPr>
        <p:spPr>
          <a:xfrm flipV="1">
            <a:off x="0" y="857250"/>
            <a:ext cx="9144000" cy="892834"/>
          </a:xfrm>
          <a:prstGeom prst="rect">
            <a:avLst/>
          </a:prstGeom>
          <a:solidFill>
            <a:srgbClr val="2D5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 altLang="en-US" sz="1800"/>
          </a:p>
        </p:txBody>
      </p:sp>
      <p:sp>
        <p:nvSpPr>
          <p:cNvPr id="3" name="Text Placeholder 10">
            <a:extLst>
              <a:ext uri="{FF2B5EF4-FFF2-40B4-BE49-F238E27FC236}">
                <a16:creationId xmlns:a16="http://schemas.microsoft.com/office/drawing/2014/main" id="{78BC29EA-25D2-CA4E-A2EA-DCEDFBC5AC68}"/>
              </a:ext>
            </a:extLst>
          </p:cNvPr>
          <p:cNvSpPr txBox="1">
            <a:spLocks/>
          </p:cNvSpPr>
          <p:nvPr/>
        </p:nvSpPr>
        <p:spPr>
          <a:xfrm>
            <a:off x="116920" y="1119447"/>
            <a:ext cx="6861888" cy="6306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4400" b="1" i="0" kern="1200">
                <a:solidFill>
                  <a:srgbClr val="48595D"/>
                </a:solidFill>
                <a:latin typeface="MS PGothic" panose="020B0604020202020204" pitchFamily="34" charset="0"/>
                <a:ea typeface="MS PMincho"/>
                <a:cs typeface="MS PGothic"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S PMincho"/>
                <a:ea typeface="MS PMincho"/>
                <a:cs typeface="MS PMincho"/>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S PMincho"/>
                <a:ea typeface="MS PMincho"/>
                <a:cs typeface="MS PMincho"/>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S PMincho"/>
                <a:ea typeface="MS PMincho"/>
                <a:cs typeface="MS PMincho"/>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S PMincho"/>
                <a:ea typeface="MS PMincho"/>
                <a:cs typeface="MS PMincho"/>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S PMincho"/>
                <a:ea typeface="MS PMincho"/>
                <a:cs typeface="MS PMincho"/>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S PMincho"/>
                <a:ea typeface="MS PMincho"/>
                <a:cs typeface="MS PMincho"/>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S PMincho"/>
                <a:ea typeface="MS PMincho"/>
                <a:cs typeface="MS PMincho"/>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S PMincho"/>
                <a:ea typeface="MS PMincho"/>
                <a:cs typeface="MS PMincho"/>
              </a:defRPr>
            </a:lvl9pPr>
          </a:lstStyle>
          <a:p>
            <a:pPr algn="l" rtl="0"/>
            <a:r>
              <a:rPr lang="ja" altLang="en-US" sz="3300" dirty="0">
                <a:solidFill>
                  <a:srgbClr val="FFFFFF"/>
                </a:solidFill>
                <a:latin typeface="MS PGothic" panose="020B0600070205080204" pitchFamily="34" charset="-128"/>
                <a:ea typeface="MS PGothic" panose="020B0600070205080204" pitchFamily="34" charset="-128"/>
              </a:rPr>
              <a:t>ロータリー平和センター</a:t>
            </a:r>
          </a:p>
        </p:txBody>
      </p:sp>
      <p:pic>
        <p:nvPicPr>
          <p:cNvPr id="5" name="Picture 4" descr="Screen Clippi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09127" y="2012281"/>
            <a:ext cx="7725747" cy="3882207"/>
          </a:xfrm>
          <a:prstGeom prst="rect">
            <a:avLst/>
          </a:prstGeom>
        </p:spPr>
      </p:pic>
      <p:pic>
        <p:nvPicPr>
          <p:cNvPr id="6" name="Picture 5" descr="Screen Clippi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47864" y="5362962"/>
            <a:ext cx="3314700" cy="637789"/>
          </a:xfrm>
          <a:prstGeom prst="rect">
            <a:avLst/>
          </a:prstGeom>
        </p:spPr>
      </p:pic>
    </p:spTree>
    <p:custDataLst>
      <p:tags r:id="rId1"/>
    </p:custDataLst>
    <p:extLst>
      <p:ext uri="{BB962C8B-B14F-4D97-AF65-F5344CB8AC3E}">
        <p14:creationId xmlns:p14="http://schemas.microsoft.com/office/powerpoint/2010/main" val="786729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ja-JP" altLang="en-US" sz="2400" b="1">
                <a:latin typeface="MS PGothic" panose="020B0600070205080204" pitchFamily="34" charset="-128"/>
              </a:rPr>
              <a:t>修士号プログラム ＆ 専門修了証プログラム</a:t>
            </a:r>
            <a:endParaRPr lang="en-US" altLang="en-US" sz="2400">
              <a:latin typeface="MS PGothic" panose="020B0600070205080204" pitchFamily="34" charset="-128"/>
            </a:endParaRPr>
          </a:p>
        </p:txBody>
      </p:sp>
      <p:sp>
        <p:nvSpPr>
          <p:cNvPr id="27651" name="Content Placeholder 2"/>
          <p:cNvSpPr>
            <a:spLocks noGrp="1"/>
          </p:cNvSpPr>
          <p:nvPr>
            <p:ph idx="1"/>
          </p:nvPr>
        </p:nvSpPr>
        <p:spPr bwMode="auto">
          <a:xfrm>
            <a:off x="304800" y="1295400"/>
            <a:ext cx="8534400" cy="5334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indent="0">
              <a:spcAft>
                <a:spcPts val="900"/>
              </a:spcAft>
              <a:buFont typeface="Arial" panose="020B0604020202020204" pitchFamily="34" charset="0"/>
              <a:buNone/>
            </a:pPr>
            <a:r>
              <a:rPr lang="ja-JP" altLang="en-US" sz="2200" b="1">
                <a:solidFill>
                  <a:srgbClr val="005DAA"/>
                </a:solidFill>
                <a:latin typeface="MS PGothic" panose="020B0600070205080204" pitchFamily="34" charset="-128"/>
              </a:rPr>
              <a:t>毎年</a:t>
            </a:r>
            <a:r>
              <a:rPr lang="en-US" altLang="en-US" sz="2200" b="1" dirty="0">
                <a:solidFill>
                  <a:srgbClr val="005DAA"/>
                </a:solidFill>
                <a:latin typeface="MS PGothic" panose="020B0600070205080204" pitchFamily="34" charset="-128"/>
              </a:rPr>
              <a:t> </a:t>
            </a:r>
          </a:p>
          <a:p>
            <a:pPr marL="0" indent="0" eaLnBrk="1" hangingPunct="1">
              <a:buFont typeface="Arial" panose="020B0604020202020204" pitchFamily="34" charset="0"/>
              <a:buNone/>
            </a:pPr>
            <a:r>
              <a:rPr lang="ja-JP" altLang="en-US" sz="2000">
                <a:solidFill>
                  <a:srgbClr val="697D8F"/>
                </a:solidFill>
                <a:latin typeface="MS PGothic" panose="020B0600070205080204" pitchFamily="34" charset="-128"/>
              </a:rPr>
              <a:t>最高</a:t>
            </a:r>
            <a:r>
              <a:rPr lang="en-US" altLang="ja-JP" sz="2000" dirty="0">
                <a:solidFill>
                  <a:srgbClr val="697D8F"/>
                </a:solidFill>
                <a:latin typeface="MS PGothic" panose="020B0600070205080204" pitchFamily="34" charset="-128"/>
              </a:rPr>
              <a:t>130</a:t>
            </a:r>
            <a:r>
              <a:rPr lang="ja-JP" altLang="en-US" sz="2000">
                <a:solidFill>
                  <a:srgbClr val="697D8F"/>
                </a:solidFill>
                <a:latin typeface="MS PGothic" panose="020B0600070205080204" pitchFamily="34" charset="-128"/>
              </a:rPr>
              <a:t>名の平和フェローが選出</a:t>
            </a:r>
            <a:r>
              <a:rPr lang="en-US" altLang="en-US" sz="2000" dirty="0">
                <a:solidFill>
                  <a:srgbClr val="697D8F"/>
                </a:solidFill>
                <a:latin typeface="MS PGothic" panose="020B0600070205080204" pitchFamily="34" charset="-128"/>
              </a:rPr>
              <a:t> </a:t>
            </a:r>
          </a:p>
          <a:p>
            <a:pPr marL="0" indent="0" eaLnBrk="1" hangingPunct="1">
              <a:buFont typeface="Arial" panose="020B0604020202020204" pitchFamily="34" charset="0"/>
              <a:buNone/>
            </a:pPr>
            <a:endParaRPr lang="en-US" altLang="en-US" sz="2000" b="1" dirty="0">
              <a:solidFill>
                <a:srgbClr val="697D8F"/>
              </a:solidFill>
              <a:latin typeface="MS PGothic" panose="020B0600070205080204" pitchFamily="34" charset="-128"/>
            </a:endParaRPr>
          </a:p>
          <a:p>
            <a:pPr marL="0" indent="0" eaLnBrk="1" hangingPunct="1">
              <a:buFont typeface="Arial" panose="020B0604020202020204" pitchFamily="34" charset="0"/>
              <a:buNone/>
            </a:pPr>
            <a:r>
              <a:rPr lang="ja-JP" altLang="en-US" sz="2200" b="1">
                <a:solidFill>
                  <a:srgbClr val="005DAA"/>
                </a:solidFill>
                <a:latin typeface="MS PGothic" panose="020B0600070205080204" pitchFamily="34" charset="-128"/>
              </a:rPr>
              <a:t>修士号プログラム</a:t>
            </a:r>
            <a:endParaRPr lang="en-US" altLang="en-US" sz="2200" dirty="0">
              <a:solidFill>
                <a:srgbClr val="005DAA"/>
              </a:solidFill>
              <a:latin typeface="MS PGothic" panose="020B0600070205080204" pitchFamily="34" charset="-128"/>
            </a:endParaRPr>
          </a:p>
          <a:p>
            <a:pPr marL="0" indent="0" eaLnBrk="1" hangingPunct="1"/>
            <a:r>
              <a:rPr lang="ja-JP" altLang="en-US" sz="2000">
                <a:solidFill>
                  <a:srgbClr val="697D8F"/>
                </a:solidFill>
                <a:latin typeface="MS PGothic" panose="020B0600070205080204" pitchFamily="34" charset="-128"/>
              </a:rPr>
              <a:t> 若いプロフェッショナルが対象</a:t>
            </a:r>
            <a:endParaRPr lang="en-US" altLang="en-US" sz="2000" dirty="0">
              <a:solidFill>
                <a:srgbClr val="697D8F"/>
              </a:solidFill>
              <a:latin typeface="MS PGothic" panose="020B0600070205080204" pitchFamily="34" charset="-128"/>
            </a:endParaRPr>
          </a:p>
          <a:p>
            <a:pPr marL="0" indent="0" eaLnBrk="1" hangingPunct="1"/>
            <a:r>
              <a:rPr lang="en-US" altLang="en-US" sz="2000" dirty="0">
                <a:solidFill>
                  <a:srgbClr val="697D8F"/>
                </a:solidFill>
                <a:latin typeface="MS PGothic" panose="020B0600070205080204" pitchFamily="34" charset="-128"/>
              </a:rPr>
              <a:t> </a:t>
            </a:r>
            <a:r>
              <a:rPr lang="ja-JP" altLang="en-US" sz="2000">
                <a:solidFill>
                  <a:srgbClr val="697D8F"/>
                </a:solidFill>
                <a:latin typeface="MS PGothic" panose="020B0600070205080204" pitchFamily="34" charset="-128"/>
              </a:rPr>
              <a:t>毎年、最高</a:t>
            </a:r>
            <a:r>
              <a:rPr lang="en-US" altLang="ja-JP" sz="2000" dirty="0">
                <a:solidFill>
                  <a:srgbClr val="697D8F"/>
                </a:solidFill>
                <a:latin typeface="MS PGothic" panose="020B0600070205080204" pitchFamily="34" charset="-128"/>
              </a:rPr>
              <a:t>50</a:t>
            </a:r>
            <a:r>
              <a:rPr lang="ja-JP" altLang="en-US" sz="2000">
                <a:solidFill>
                  <a:srgbClr val="697D8F"/>
                </a:solidFill>
                <a:latin typeface="MS PGothic" panose="020B0600070205080204" pitchFamily="34" charset="-128"/>
              </a:rPr>
              <a:t>名（各センターで</a:t>
            </a:r>
            <a:r>
              <a:rPr lang="en-US" altLang="ja-JP" sz="2000" dirty="0">
                <a:solidFill>
                  <a:srgbClr val="697D8F"/>
                </a:solidFill>
                <a:latin typeface="MS PGothic" panose="020B0600070205080204" pitchFamily="34" charset="-128"/>
              </a:rPr>
              <a:t>10</a:t>
            </a:r>
            <a:r>
              <a:rPr lang="ja-JP" altLang="en-US" sz="2000">
                <a:solidFill>
                  <a:srgbClr val="697D8F"/>
                </a:solidFill>
                <a:latin typeface="MS PGothic" panose="020B0600070205080204" pitchFamily="34" charset="-128"/>
              </a:rPr>
              <a:t>名ずつ）</a:t>
            </a:r>
            <a:endParaRPr lang="en-US" altLang="en-US" sz="2000" dirty="0">
              <a:solidFill>
                <a:srgbClr val="697D8F"/>
              </a:solidFill>
              <a:latin typeface="MS PGothic" panose="020B0600070205080204" pitchFamily="34" charset="-128"/>
            </a:endParaRPr>
          </a:p>
          <a:p>
            <a:pPr marL="0" indent="0" eaLnBrk="1" hangingPunct="1"/>
            <a:r>
              <a:rPr lang="en-US" altLang="en-US" sz="2000" dirty="0">
                <a:solidFill>
                  <a:srgbClr val="697D8F"/>
                </a:solidFill>
                <a:latin typeface="MS PGothic" panose="020B0600070205080204" pitchFamily="34" charset="-128"/>
              </a:rPr>
              <a:t> 15</a:t>
            </a:r>
            <a:r>
              <a:rPr lang="ja-JP" altLang="en-US" sz="2000">
                <a:solidFill>
                  <a:srgbClr val="697D8F"/>
                </a:solidFill>
                <a:latin typeface="MS PGothic" panose="020B0600070205080204" pitchFamily="34" charset="-128"/>
              </a:rPr>
              <a:t>～</a:t>
            </a:r>
            <a:r>
              <a:rPr lang="en-US" altLang="en-US" sz="2000" dirty="0">
                <a:solidFill>
                  <a:srgbClr val="697D8F"/>
                </a:solidFill>
                <a:latin typeface="MS PGothic" panose="020B0600070205080204" pitchFamily="34" charset="-128"/>
              </a:rPr>
              <a:t>24</a:t>
            </a:r>
            <a:r>
              <a:rPr lang="ja-JP" altLang="en-US" sz="2000">
                <a:solidFill>
                  <a:srgbClr val="697D8F"/>
                </a:solidFill>
                <a:latin typeface="MS PGothic" panose="020B0600070205080204" pitchFamily="34" charset="-128"/>
              </a:rPr>
              <a:t>カ月間</a:t>
            </a:r>
            <a:endParaRPr lang="en-US" altLang="en-US" sz="2000" dirty="0">
              <a:solidFill>
                <a:srgbClr val="697D8F"/>
              </a:solidFill>
              <a:latin typeface="MS PGothic" panose="020B0600070205080204" pitchFamily="34" charset="-128"/>
            </a:endParaRPr>
          </a:p>
          <a:p>
            <a:pPr marL="0" indent="0" eaLnBrk="1" hangingPunct="1">
              <a:buFont typeface="Arial" panose="020B0604020202020204" pitchFamily="34" charset="0"/>
              <a:buNone/>
            </a:pPr>
            <a:endParaRPr lang="en-US" altLang="en-US" sz="2200" b="1" dirty="0">
              <a:solidFill>
                <a:srgbClr val="697D8F"/>
              </a:solidFill>
              <a:latin typeface="MS PGothic" panose="020B0600070205080204" pitchFamily="34" charset="-128"/>
            </a:endParaRPr>
          </a:p>
          <a:p>
            <a:pPr marL="0" indent="0" eaLnBrk="1" hangingPunct="1">
              <a:buFont typeface="Arial" panose="020B0604020202020204" pitchFamily="34" charset="0"/>
              <a:buNone/>
            </a:pPr>
            <a:r>
              <a:rPr lang="ja-JP" altLang="en-US" sz="2200" b="1">
                <a:solidFill>
                  <a:srgbClr val="005DAA"/>
                </a:solidFill>
                <a:latin typeface="MS PGothic" panose="020B0600070205080204" pitchFamily="34" charset="-128"/>
              </a:rPr>
              <a:t>専門能力開発修了証プログラム</a:t>
            </a:r>
            <a:r>
              <a:rPr lang="en-US" altLang="en-US" sz="2200" b="1" dirty="0">
                <a:solidFill>
                  <a:srgbClr val="005DAA"/>
                </a:solidFill>
                <a:latin typeface="MS PGothic" panose="020B0600070205080204" pitchFamily="34" charset="-128"/>
              </a:rPr>
              <a:t> </a:t>
            </a:r>
          </a:p>
          <a:p>
            <a:pPr marL="0" indent="0" eaLnBrk="1" hangingPunct="1"/>
            <a:r>
              <a:rPr lang="en-US" altLang="en-US" sz="2000" dirty="0">
                <a:solidFill>
                  <a:srgbClr val="697D8F"/>
                </a:solidFill>
                <a:latin typeface="MS PGothic" panose="020B0600070205080204" pitchFamily="34" charset="-128"/>
              </a:rPr>
              <a:t> </a:t>
            </a:r>
            <a:r>
              <a:rPr lang="ja-JP" altLang="en-US" sz="2000">
                <a:solidFill>
                  <a:srgbClr val="697D8F"/>
                </a:solidFill>
                <a:latin typeface="MS PGothic" panose="020B0600070205080204" pitchFamily="34" charset="-128"/>
              </a:rPr>
              <a:t>経験豊かなプロフェッショナルが対象</a:t>
            </a:r>
            <a:endParaRPr lang="en-US" altLang="en-US" sz="2000" dirty="0">
              <a:solidFill>
                <a:srgbClr val="697D8F"/>
              </a:solidFill>
              <a:latin typeface="MS PGothic" panose="020B0600070205080204" pitchFamily="34" charset="-128"/>
            </a:endParaRPr>
          </a:p>
          <a:p>
            <a:pPr marL="0" indent="0" eaLnBrk="1" hangingPunct="1"/>
            <a:r>
              <a:rPr lang="en-US" altLang="en-US" sz="2000" dirty="0">
                <a:solidFill>
                  <a:srgbClr val="697D8F"/>
                </a:solidFill>
                <a:latin typeface="MS PGothic" panose="020B0600070205080204" pitchFamily="34" charset="-128"/>
              </a:rPr>
              <a:t> </a:t>
            </a:r>
            <a:r>
              <a:rPr lang="ja-JP" altLang="en-US" sz="2000">
                <a:solidFill>
                  <a:srgbClr val="697D8F"/>
                </a:solidFill>
                <a:latin typeface="MS PGothic" panose="020B0600070205080204" pitchFamily="34" charset="-128"/>
              </a:rPr>
              <a:t>毎年、最高</a:t>
            </a:r>
            <a:r>
              <a:rPr lang="en-US" altLang="ja-JP" sz="2000" dirty="0">
                <a:solidFill>
                  <a:srgbClr val="697D8F"/>
                </a:solidFill>
                <a:latin typeface="MS PGothic" panose="020B0600070205080204" pitchFamily="34" charset="-128"/>
              </a:rPr>
              <a:t>80</a:t>
            </a:r>
            <a:r>
              <a:rPr lang="ja-JP" altLang="en-US" sz="2000">
                <a:solidFill>
                  <a:srgbClr val="697D8F"/>
                </a:solidFill>
                <a:latin typeface="MS PGothic" panose="020B0600070205080204" pitchFamily="34" charset="-128"/>
              </a:rPr>
              <a:t>名（各センターで</a:t>
            </a:r>
            <a:r>
              <a:rPr lang="en-US" altLang="ja-JP" sz="2000" dirty="0">
                <a:solidFill>
                  <a:srgbClr val="697D8F"/>
                </a:solidFill>
                <a:latin typeface="MS PGothic" panose="020B0600070205080204" pitchFamily="34" charset="-128"/>
              </a:rPr>
              <a:t>20</a:t>
            </a:r>
            <a:r>
              <a:rPr lang="ja-JP" altLang="en-US" sz="2000">
                <a:solidFill>
                  <a:srgbClr val="697D8F"/>
                </a:solidFill>
                <a:latin typeface="MS PGothic" panose="020B0600070205080204" pitchFamily="34" charset="-128"/>
              </a:rPr>
              <a:t>名</a:t>
            </a:r>
            <a:r>
              <a:rPr lang="en-US" altLang="ja-JP" sz="2000" dirty="0">
                <a:solidFill>
                  <a:srgbClr val="697D8F"/>
                </a:solidFill>
                <a:latin typeface="MS PGothic" panose="020B0600070205080204" pitchFamily="34" charset="-128"/>
              </a:rPr>
              <a:t>x2</a:t>
            </a:r>
            <a:r>
              <a:rPr lang="ja-JP" altLang="en-US" sz="2000">
                <a:solidFill>
                  <a:srgbClr val="697D8F"/>
                </a:solidFill>
                <a:latin typeface="MS PGothic" panose="020B0600070205080204" pitchFamily="34" charset="-128"/>
              </a:rPr>
              <a:t>期）</a:t>
            </a:r>
            <a:endParaRPr lang="en-US" altLang="en-US" sz="2000" dirty="0">
              <a:solidFill>
                <a:srgbClr val="697D8F"/>
              </a:solidFill>
              <a:latin typeface="MS PGothic" panose="020B0600070205080204" pitchFamily="34" charset="-128"/>
            </a:endParaRPr>
          </a:p>
          <a:p>
            <a:pPr marL="0" indent="0" eaLnBrk="1" hangingPunct="1"/>
            <a:r>
              <a:rPr lang="en-US" altLang="en-US" sz="2000" dirty="0">
                <a:solidFill>
                  <a:srgbClr val="697D8F"/>
                </a:solidFill>
                <a:latin typeface="MS PGothic" panose="020B0600070205080204" pitchFamily="34" charset="-128"/>
              </a:rPr>
              <a:t> </a:t>
            </a:r>
            <a:r>
              <a:rPr lang="en-US" altLang="ja-JP" sz="2000" dirty="0">
                <a:solidFill>
                  <a:srgbClr val="697D8F"/>
                </a:solidFill>
                <a:latin typeface="MS PGothic" panose="020B0600070205080204" pitchFamily="34" charset="-128"/>
              </a:rPr>
              <a:t>1</a:t>
            </a:r>
            <a:r>
              <a:rPr lang="ja-JP" altLang="en-US" sz="2000">
                <a:solidFill>
                  <a:srgbClr val="697D8F"/>
                </a:solidFill>
                <a:latin typeface="MS PGothic" panose="020B0600070205080204" pitchFamily="34" charset="-128"/>
              </a:rPr>
              <a:t>年間</a:t>
            </a:r>
            <a:endParaRPr lang="en-US" altLang="en-US" sz="2000" dirty="0">
              <a:solidFill>
                <a:srgbClr val="697D8F"/>
              </a:solidFill>
              <a:latin typeface="MS PGothic" panose="020B0600070205080204" pitchFamily="34" charset="-128"/>
            </a:endParaRPr>
          </a:p>
          <a:p>
            <a:pPr marL="0" indent="0" eaLnBrk="1" hangingPunct="1">
              <a:buFont typeface="Arial" panose="020B0604020202020204" pitchFamily="34" charset="0"/>
              <a:buNone/>
            </a:pPr>
            <a:endParaRPr lang="en-US" altLang="en-US" sz="2000" dirty="0">
              <a:solidFill>
                <a:srgbClr val="697D8F"/>
              </a:solidFill>
              <a:latin typeface="MS PGothic" panose="020B0600070205080204" pitchFamily="34" charset="-128"/>
            </a:endParaRPr>
          </a:p>
          <a:p>
            <a:pPr marL="0" indent="0" eaLnBrk="1" hangingPunct="1"/>
            <a:endParaRPr lang="en-US" altLang="en-US" sz="2000" dirty="0">
              <a:solidFill>
                <a:srgbClr val="697D8F"/>
              </a:solidFill>
              <a:latin typeface="MS PGothic" panose="020B0600070205080204" pitchFamily="34" charset="-128"/>
            </a:endParaRPr>
          </a:p>
        </p:txBody>
      </p:sp>
      <p:pic>
        <p:nvPicPr>
          <p:cNvPr id="2765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67300" y="1143000"/>
            <a:ext cx="392430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ja-JP" altLang="en-US" sz="2400" b="1">
                <a:latin typeface="Georgia" panose="02040502050405020303" pitchFamily="18" charset="0"/>
              </a:rPr>
              <a:t>申請者の条件</a:t>
            </a:r>
            <a:endParaRPr lang="en-US" altLang="en-US" sz="2400">
              <a:latin typeface="Georgia" panose="02040502050405020303" pitchFamily="18" charset="0"/>
            </a:endParaRPr>
          </a:p>
        </p:txBody>
      </p:sp>
      <p:sp>
        <p:nvSpPr>
          <p:cNvPr id="29699" name="Content Placeholder 2"/>
          <p:cNvSpPr>
            <a:spLocks noGrp="1"/>
          </p:cNvSpPr>
          <p:nvPr>
            <p:ph idx="1"/>
          </p:nvPr>
        </p:nvSpPr>
        <p:spPr bwMode="auto">
          <a:xfrm>
            <a:off x="762000" y="1143000"/>
            <a:ext cx="7391400" cy="5181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spcAft>
                <a:spcPts val="1800"/>
              </a:spcAft>
              <a:buFont typeface="Arial" panose="020B0604020202020204" pitchFamily="34" charset="0"/>
              <a:buNone/>
              <a:defRPr/>
            </a:pPr>
            <a:r>
              <a:rPr lang="ja-JP" altLang="en-US" sz="2400" b="1" dirty="0">
                <a:solidFill>
                  <a:srgbClr val="005DAA"/>
                </a:solidFill>
                <a:latin typeface="MS PGothic" panose="020B0600070205080204" pitchFamily="34" charset="-128"/>
              </a:rPr>
              <a:t>申請者に求められる条件</a:t>
            </a:r>
            <a:endParaRPr lang="en-US" altLang="en-US" sz="2000" b="1" dirty="0">
              <a:solidFill>
                <a:srgbClr val="005DAA"/>
              </a:solidFill>
              <a:latin typeface="MS PGothic" panose="020B0600070205080204" pitchFamily="34" charset="-128"/>
            </a:endParaRPr>
          </a:p>
          <a:p>
            <a:pPr>
              <a:spcAft>
                <a:spcPts val="1200"/>
              </a:spcAft>
              <a:defRPr/>
            </a:pPr>
            <a:r>
              <a:rPr lang="ja-JP" altLang="en-US" sz="2000" dirty="0">
                <a:solidFill>
                  <a:srgbClr val="697D8F"/>
                </a:solidFill>
                <a:latin typeface="MS PGothic" panose="020B0600070205080204" pitchFamily="34" charset="-128"/>
              </a:rPr>
              <a:t>英語に堪能であること</a:t>
            </a:r>
            <a:endParaRPr lang="en-US" altLang="en-US" sz="2000" dirty="0">
              <a:solidFill>
                <a:srgbClr val="697D8F"/>
              </a:solidFill>
              <a:latin typeface="MS PGothic" panose="020B0600070205080204" pitchFamily="34" charset="-128"/>
            </a:endParaRPr>
          </a:p>
          <a:p>
            <a:pPr>
              <a:spcAft>
                <a:spcPts val="1200"/>
              </a:spcAft>
              <a:defRPr/>
            </a:pPr>
            <a:r>
              <a:rPr lang="ja-JP" altLang="en-US" sz="2000" dirty="0">
                <a:solidFill>
                  <a:srgbClr val="697D8F"/>
                </a:solidFill>
                <a:latin typeface="MS PGothic" panose="020B0600070205080204" pitchFamily="34" charset="-128"/>
              </a:rPr>
              <a:t>リーダーとしての優れた資質</a:t>
            </a:r>
            <a:r>
              <a:rPr lang="en-US" altLang="en-US" sz="2000" dirty="0">
                <a:solidFill>
                  <a:srgbClr val="697D8F"/>
                </a:solidFill>
                <a:latin typeface="MS PGothic" panose="020B0600070205080204" pitchFamily="34" charset="-128"/>
              </a:rPr>
              <a:t> </a:t>
            </a:r>
          </a:p>
          <a:p>
            <a:pPr>
              <a:spcAft>
                <a:spcPts val="1200"/>
              </a:spcAft>
              <a:defRPr/>
            </a:pPr>
            <a:r>
              <a:rPr lang="ja-JP" altLang="en-US" sz="2000" dirty="0">
                <a:solidFill>
                  <a:srgbClr val="697D8F"/>
                </a:solidFill>
                <a:latin typeface="MS PGothic" panose="020B0600070205080204" pitchFamily="34" charset="-128"/>
              </a:rPr>
              <a:t>平和や紛争解決の分野に貢献した経験</a:t>
            </a:r>
            <a:endParaRPr lang="en-US" altLang="en-US" sz="2000" dirty="0">
              <a:solidFill>
                <a:srgbClr val="697D8F"/>
              </a:solidFill>
              <a:latin typeface="MS PGothic" panose="020B0600070205080204" pitchFamily="34" charset="-128"/>
            </a:endParaRPr>
          </a:p>
          <a:p>
            <a:pPr marL="0" indent="0">
              <a:buFont typeface="Arial" panose="020B0604020202020204" pitchFamily="34" charset="0"/>
              <a:buNone/>
              <a:defRPr/>
            </a:pPr>
            <a:r>
              <a:rPr lang="ja-JP" altLang="en-US" sz="2000" b="1" dirty="0">
                <a:solidFill>
                  <a:srgbClr val="005DAA"/>
                </a:solidFill>
                <a:latin typeface="MS PGothic" panose="020B0600070205080204" pitchFamily="34" charset="-128"/>
              </a:rPr>
              <a:t>修士号プログラム</a:t>
            </a:r>
            <a:endParaRPr lang="en-US" altLang="en-US" sz="2000" dirty="0">
              <a:solidFill>
                <a:srgbClr val="005DAA"/>
              </a:solidFill>
              <a:latin typeface="MS PGothic" panose="020B0600070205080204" pitchFamily="34" charset="-128"/>
            </a:endParaRPr>
          </a:p>
          <a:p>
            <a:pPr lvl="1">
              <a:defRPr/>
            </a:pPr>
            <a:r>
              <a:rPr lang="ja-JP" altLang="en-US" sz="2000" dirty="0">
                <a:solidFill>
                  <a:srgbClr val="697D8F"/>
                </a:solidFill>
                <a:latin typeface="MS PGothic" panose="020B0600070205080204" pitchFamily="34" charset="-128"/>
              </a:rPr>
              <a:t>学士号</a:t>
            </a:r>
            <a:endParaRPr lang="en-US" altLang="en-US" sz="2000" dirty="0">
              <a:solidFill>
                <a:srgbClr val="697D8F"/>
              </a:solidFill>
              <a:latin typeface="MS PGothic" panose="020B0600070205080204" pitchFamily="34" charset="-128"/>
            </a:endParaRPr>
          </a:p>
          <a:p>
            <a:pPr lvl="1">
              <a:defRPr/>
            </a:pPr>
            <a:r>
              <a:rPr lang="ja-JP" altLang="en-US" sz="2000" dirty="0">
                <a:solidFill>
                  <a:srgbClr val="697D8F"/>
                </a:solidFill>
                <a:latin typeface="MS PGothic" panose="020B0600070205080204" pitchFamily="34" charset="-128"/>
              </a:rPr>
              <a:t>関連分野での</a:t>
            </a:r>
            <a:r>
              <a:rPr lang="en-US" altLang="en-US" sz="2000" dirty="0">
                <a:solidFill>
                  <a:srgbClr val="697D8F"/>
                </a:solidFill>
                <a:latin typeface="MS PGothic" panose="020B0600070205080204" pitchFamily="34" charset="-128"/>
              </a:rPr>
              <a:t>3</a:t>
            </a:r>
            <a:r>
              <a:rPr lang="ja-JP" altLang="en-US" sz="2000" dirty="0">
                <a:solidFill>
                  <a:srgbClr val="697D8F"/>
                </a:solidFill>
                <a:latin typeface="MS PGothic" panose="020B0600070205080204" pitchFamily="34" charset="-128"/>
              </a:rPr>
              <a:t>年間のフルタイム勤務経験</a:t>
            </a:r>
            <a:endParaRPr lang="en-US" altLang="en-US" sz="2000" dirty="0">
              <a:solidFill>
                <a:srgbClr val="697D8F"/>
              </a:solidFill>
              <a:latin typeface="MS PGothic" panose="020B0600070205080204" pitchFamily="34" charset="-128"/>
            </a:endParaRPr>
          </a:p>
          <a:p>
            <a:pPr lvl="1">
              <a:spcAft>
                <a:spcPts val="1200"/>
              </a:spcAft>
              <a:defRPr/>
            </a:pPr>
            <a:r>
              <a:rPr lang="ja-JP" altLang="en-US" sz="2000" dirty="0">
                <a:solidFill>
                  <a:srgbClr val="697D8F"/>
                </a:solidFill>
                <a:latin typeface="MS PGothic" panose="020B0600070205080204" pitchFamily="34" charset="-128"/>
              </a:rPr>
              <a:t>第２言語能力（日本語が認められます）</a:t>
            </a:r>
            <a:endParaRPr lang="en-US" altLang="en-US" sz="2000" dirty="0">
              <a:solidFill>
                <a:srgbClr val="697D8F"/>
              </a:solidFill>
              <a:latin typeface="MS PGothic" panose="020B0600070205080204" pitchFamily="34" charset="-128"/>
            </a:endParaRPr>
          </a:p>
          <a:p>
            <a:pPr marL="0" indent="0">
              <a:buFont typeface="Arial" panose="020B0604020202020204" pitchFamily="34" charset="0"/>
              <a:buNone/>
              <a:defRPr/>
            </a:pPr>
            <a:r>
              <a:rPr lang="ja-JP" altLang="en-US" sz="2000" b="1" dirty="0">
                <a:solidFill>
                  <a:srgbClr val="005DAA"/>
                </a:solidFill>
                <a:latin typeface="MS PGothic" panose="020B0600070205080204" pitchFamily="34" charset="-128"/>
              </a:rPr>
              <a:t>専門修了証プログラム</a:t>
            </a:r>
            <a:endParaRPr lang="en-US" altLang="en-US" sz="2000" b="1" dirty="0">
              <a:solidFill>
                <a:srgbClr val="005DAA"/>
              </a:solidFill>
              <a:latin typeface="MS PGothic" panose="020B0600070205080204" pitchFamily="34" charset="-128"/>
            </a:endParaRPr>
          </a:p>
          <a:p>
            <a:pPr lvl="1">
              <a:defRPr/>
            </a:pPr>
            <a:r>
              <a:rPr lang="ja-JP" altLang="en-US" sz="2000" dirty="0">
                <a:solidFill>
                  <a:srgbClr val="697D8F"/>
                </a:solidFill>
                <a:latin typeface="MS PGothic" panose="020B0600070205080204" pitchFamily="34" charset="-128"/>
              </a:rPr>
              <a:t>優秀な学業成績</a:t>
            </a:r>
            <a:endParaRPr lang="en-US" altLang="en-US" sz="2000" dirty="0">
              <a:solidFill>
                <a:srgbClr val="697D8F"/>
              </a:solidFill>
              <a:latin typeface="MS PGothic" panose="020B0600070205080204" pitchFamily="34" charset="-128"/>
            </a:endParaRPr>
          </a:p>
          <a:p>
            <a:pPr lvl="1">
              <a:defRPr/>
            </a:pPr>
            <a:r>
              <a:rPr lang="ja-JP" altLang="en-US" sz="2000" dirty="0">
                <a:solidFill>
                  <a:srgbClr val="697D8F"/>
                </a:solidFill>
                <a:latin typeface="MS PGothic" panose="020B0600070205080204" pitchFamily="34" charset="-128"/>
              </a:rPr>
              <a:t>関連分野での</a:t>
            </a:r>
            <a:r>
              <a:rPr lang="en-US" altLang="ja-JP" sz="2000" dirty="0">
                <a:solidFill>
                  <a:srgbClr val="697D8F"/>
                </a:solidFill>
                <a:latin typeface="MS PGothic" panose="020B0600070205080204" pitchFamily="34" charset="-128"/>
              </a:rPr>
              <a:t>5</a:t>
            </a:r>
            <a:r>
              <a:rPr lang="ja-JP" altLang="en-US" sz="2000" dirty="0">
                <a:solidFill>
                  <a:srgbClr val="697D8F"/>
                </a:solidFill>
                <a:latin typeface="MS PGothic" panose="020B0600070205080204" pitchFamily="34" charset="-128"/>
              </a:rPr>
              <a:t>年間のフルタイム勤務経験</a:t>
            </a:r>
            <a:r>
              <a:rPr lang="en-US" altLang="en-US" sz="2000" dirty="0">
                <a:solidFill>
                  <a:srgbClr val="697D8F"/>
                </a:solidFill>
                <a:latin typeface="MS PGothic" panose="020B0600070205080204" pitchFamily="34" charset="-128"/>
              </a:rPr>
              <a:t> </a:t>
            </a:r>
          </a:p>
          <a:p>
            <a:pPr eaLnBrk="1" hangingPunct="1">
              <a:buFont typeface="Arial" panose="020B0604020202020204" pitchFamily="34" charset="0"/>
              <a:buNone/>
              <a:defRPr/>
            </a:pPr>
            <a:endParaRPr lang="en-US" altLang="en-US" sz="2400" dirty="0">
              <a:solidFill>
                <a:srgbClr val="697D8F"/>
              </a:solidFill>
              <a:latin typeface="MS PGothic" panose="020B0600070205080204" pitchFamily="34" charset="-128"/>
            </a:endParaRPr>
          </a:p>
        </p:txBody>
      </p:sp>
    </p:spTree>
    <p:custDataLst>
      <p:tags r:id="rId1"/>
    </p:custData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6" name="TextBox 5"/>
          <p:cNvSpPr txBox="1"/>
          <p:nvPr/>
        </p:nvSpPr>
        <p:spPr>
          <a:xfrm>
            <a:off x="671016" y="3825771"/>
            <a:ext cx="3949629" cy="1981192"/>
          </a:xfrm>
          <a:prstGeom prst="rect">
            <a:avLst/>
          </a:prstGeom>
          <a:noFill/>
        </p:spPr>
        <p:txBody>
          <a:bodyPr wrap="square" lIns="0" tIns="0" rIns="0" bIns="0" rtlCol="0" anchor="ctr">
            <a:noAutofit/>
          </a:bodyPr>
          <a:lstStyle/>
          <a:p>
            <a:pPr algn="l" rtl="0">
              <a:lnSpc>
                <a:spcPct val="150000"/>
              </a:lnSpc>
              <a:buSzPct val="115000"/>
            </a:pPr>
            <a:r>
              <a:rPr lang="ja" altLang="en-US" sz="1500" b="1" dirty="0">
                <a:solidFill>
                  <a:srgbClr val="48595D"/>
                </a:solidFill>
                <a:latin typeface="MS PGothic" panose="020B0600070205080204" pitchFamily="34" charset="-128"/>
                <a:ea typeface="MS PGothic" panose="020B0600070205080204" pitchFamily="34" charset="-128"/>
                <a:cs typeface="MS PGothic" panose="020B0604020202020204" pitchFamily="34" charset="0"/>
              </a:rPr>
              <a:t>修了証プログラムで賄われる費用 </a:t>
            </a:r>
          </a:p>
          <a:p>
            <a:pPr marL="257175" indent="-257175">
              <a:buFont typeface="Arial" panose="020B0604020202020204" pitchFamily="34" charset="0"/>
              <a:buChar char="•"/>
            </a:pPr>
            <a:r>
              <a:rPr lang="ja" altLang="en-US" sz="1500" dirty="0">
                <a:solidFill>
                  <a:srgbClr val="48595D"/>
                </a:solidFill>
                <a:latin typeface="MS PGothic" panose="020B0600070205080204" pitchFamily="34" charset="-128"/>
                <a:ea typeface="MS PGothic" panose="020B0600070205080204" pitchFamily="34" charset="-128"/>
                <a:cs typeface="MS PGothic" panose="020B0604020202020204" pitchFamily="34" charset="0"/>
              </a:rPr>
              <a:t>授業料</a:t>
            </a:r>
          </a:p>
          <a:p>
            <a:pPr marL="257175" indent="-257175">
              <a:buFont typeface="Arial" panose="020B0604020202020204" pitchFamily="34" charset="0"/>
              <a:buChar char="•"/>
            </a:pPr>
            <a:r>
              <a:rPr lang="ja" altLang="en-US" sz="1500" dirty="0">
                <a:solidFill>
                  <a:srgbClr val="48595D"/>
                </a:solidFill>
                <a:latin typeface="MS PGothic" panose="020B0600070205080204" pitchFamily="34" charset="-128"/>
                <a:ea typeface="MS PGothic" panose="020B0600070205080204" pitchFamily="34" charset="-128"/>
                <a:cs typeface="MS PGothic" panose="020B0604020202020204" pitchFamily="34" charset="0"/>
              </a:rPr>
              <a:t>部屋代と食費</a:t>
            </a:r>
          </a:p>
          <a:p>
            <a:pPr marL="257175" indent="-257175">
              <a:buFont typeface="Arial" panose="020B0604020202020204" pitchFamily="34" charset="0"/>
              <a:buChar char="•"/>
            </a:pPr>
            <a:r>
              <a:rPr lang="ja" altLang="en-US" sz="1500" dirty="0">
                <a:solidFill>
                  <a:srgbClr val="48595D"/>
                </a:solidFill>
                <a:latin typeface="MS PGothic" panose="020B0600070205080204" pitchFamily="34" charset="-128"/>
                <a:ea typeface="MS PGothic" panose="020B0600070205080204" pitchFamily="34" charset="-128"/>
                <a:cs typeface="MS PGothic" panose="020B0604020202020204" pitchFamily="34" charset="0"/>
              </a:rPr>
              <a:t>留学先への（留学先からの）旅費</a:t>
            </a:r>
          </a:p>
          <a:p>
            <a:pPr marL="257175" indent="-257175">
              <a:buFont typeface="Arial" panose="020B0604020202020204" pitchFamily="34" charset="0"/>
              <a:buChar char="•"/>
            </a:pPr>
            <a:r>
              <a:rPr lang="ja" altLang="en-US" sz="1500" dirty="0">
                <a:solidFill>
                  <a:srgbClr val="48595D"/>
                </a:solidFill>
                <a:latin typeface="MS PGothic" panose="020B0600070205080204" pitchFamily="34" charset="-128"/>
                <a:ea typeface="MS PGothic" panose="020B0600070205080204" pitchFamily="34" charset="-128"/>
                <a:cs typeface="MS PGothic" panose="020B0604020202020204" pitchFamily="34" charset="0"/>
              </a:rPr>
              <a:t>インターンシップの費用</a:t>
            </a:r>
          </a:p>
          <a:p>
            <a:pPr marL="257175" indent="-257175">
              <a:buFont typeface="Arial" panose="020B0604020202020204" pitchFamily="34" charset="0"/>
              <a:buChar char="•"/>
            </a:pPr>
            <a:r>
              <a:rPr lang="ja" altLang="en-US" sz="1500" dirty="0">
                <a:solidFill>
                  <a:srgbClr val="48595D"/>
                </a:solidFill>
                <a:latin typeface="MS PGothic" panose="020B0600070205080204" pitchFamily="34" charset="-128"/>
                <a:ea typeface="MS PGothic" panose="020B0600070205080204" pitchFamily="34" charset="-128"/>
                <a:cs typeface="MS PGothic" panose="020B0604020202020204" pitchFamily="34" charset="0"/>
              </a:rPr>
              <a:t>学会／研究費用 </a:t>
            </a:r>
          </a:p>
          <a:p>
            <a:pPr marL="257175" indent="-257175">
              <a:buFont typeface="Arial" panose="020B0604020202020204" pitchFamily="34" charset="0"/>
              <a:buChar char="•"/>
            </a:pPr>
            <a:r>
              <a:rPr lang="ja" altLang="en-US" sz="1500" dirty="0">
                <a:solidFill>
                  <a:srgbClr val="48595D"/>
                </a:solidFill>
                <a:latin typeface="MS PGothic" panose="020B0600070205080204" pitchFamily="34" charset="-128"/>
                <a:ea typeface="MS PGothic" panose="020B0600070205080204" pitchFamily="34" charset="-128"/>
                <a:cs typeface="MS PGothic" panose="020B0604020202020204" pitchFamily="34" charset="0"/>
              </a:rPr>
              <a:t>保険 </a:t>
            </a:r>
          </a:p>
          <a:p>
            <a:pPr marL="257175" indent="-257175">
              <a:buFont typeface="Arial" panose="020B0604020202020204" pitchFamily="34" charset="0"/>
              <a:buChar char="•"/>
            </a:pPr>
            <a:r>
              <a:rPr lang="ja" altLang="en-US" sz="1500" dirty="0">
                <a:solidFill>
                  <a:srgbClr val="48595D"/>
                </a:solidFill>
                <a:latin typeface="MS PGothic" panose="020B0600070205080204" pitchFamily="34" charset="-128"/>
                <a:ea typeface="MS PGothic" panose="020B0600070205080204" pitchFamily="34" charset="-128"/>
                <a:cs typeface="MS PGothic" panose="020B0604020202020204" pitchFamily="34" charset="0"/>
              </a:rPr>
              <a:t>不測の事態の出費</a:t>
            </a:r>
            <a:endParaRPr lang="ja" altLang="en-US" sz="1500" dirty="0">
              <a:solidFill>
                <a:schemeClr val="bg2">
                  <a:lumMod val="10000"/>
                </a:schemeClr>
              </a:solidFill>
              <a:latin typeface="MS PGothic" panose="020B0600070205080204" pitchFamily="34" charset="-128"/>
              <a:ea typeface="MS PGothic" panose="020B0600070205080204" pitchFamily="34" charset="-128"/>
            </a:endParaRPr>
          </a:p>
        </p:txBody>
      </p:sp>
      <p:sp>
        <p:nvSpPr>
          <p:cNvPr id="7" name="Rectangle 15">
            <a:extLst>
              <a:ext uri="{FF2B5EF4-FFF2-40B4-BE49-F238E27FC236}">
                <a16:creationId xmlns:a16="http://schemas.microsoft.com/office/drawing/2014/main" id="{2549CAA0-C249-2A40-BF17-404C0157DD2F}"/>
              </a:ext>
            </a:extLst>
          </p:cNvPr>
          <p:cNvSpPr/>
          <p:nvPr/>
        </p:nvSpPr>
        <p:spPr>
          <a:xfrm>
            <a:off x="558831" y="533400"/>
            <a:ext cx="5401240" cy="605294"/>
          </a:xfrm>
          <a:prstGeom prst="rect">
            <a:avLst/>
          </a:prstGeom>
        </p:spPr>
        <p:txBody>
          <a:bodyPr wrap="square" lIns="0" rIns="0" anchor="b">
            <a:spAutoFit/>
          </a:bodyPr>
          <a:lstStyle/>
          <a:p>
            <a:pPr lvl="0" algn="l" rtl="0">
              <a:lnSpc>
                <a:spcPts val="4000"/>
              </a:lnSpc>
            </a:pPr>
            <a:r>
              <a:rPr lang="ja" sz="4400" b="1" i="0" u="none" baseline="0" dirty="0">
                <a:solidFill>
                  <a:schemeClr val="tx2"/>
                </a:solidFill>
                <a:latin typeface="MS PGothic" panose="020B0604020202020204" pitchFamily="34" charset="0"/>
                <a:ea typeface="MS PGothic" charset="0"/>
                <a:cs typeface="MS PGothic" panose="020B0604020202020204" pitchFamily="34" charset="0"/>
              </a:rPr>
              <a:t>フェローシップの資金</a:t>
            </a:r>
            <a:endParaRPr lang="ja" sz="4400" b="1" dirty="0">
              <a:solidFill>
                <a:schemeClr val="tx2"/>
              </a:solidFill>
              <a:latin typeface="MS PGothic" panose="020B0604020202020204" pitchFamily="34" charset="0"/>
              <a:ea typeface="MS PGothic" charset="0"/>
              <a:cs typeface="MS PGothic" panose="020B0604020202020204" pitchFamily="34" charset="0"/>
            </a:endParaRPr>
          </a:p>
        </p:txBody>
      </p:sp>
      <p:sp>
        <p:nvSpPr>
          <p:cNvPr id="8" name="Rectangle 16">
            <a:extLst>
              <a:ext uri="{FF2B5EF4-FFF2-40B4-BE49-F238E27FC236}">
                <a16:creationId xmlns:a16="http://schemas.microsoft.com/office/drawing/2014/main" id="{653BB85E-0B12-1749-A4A3-A8092A696FDC}"/>
              </a:ext>
            </a:extLst>
          </p:cNvPr>
          <p:cNvSpPr/>
          <p:nvPr/>
        </p:nvSpPr>
        <p:spPr>
          <a:xfrm>
            <a:off x="590636" y="1384518"/>
            <a:ext cx="5528174" cy="1815882"/>
          </a:xfrm>
          <a:prstGeom prst="rect">
            <a:avLst/>
          </a:prstGeom>
        </p:spPr>
        <p:txBody>
          <a:bodyPr wrap="square" lIns="0" anchor="t">
            <a:spAutoFit/>
          </a:bodyPr>
          <a:lstStyle/>
          <a:p>
            <a:pPr algn="l" rtl="0"/>
            <a:r>
              <a:rPr lang="ja" sz="2400" b="1" i="0" u="none" baseline="0" dirty="0">
                <a:solidFill>
                  <a:schemeClr val="tx2"/>
                </a:solidFill>
                <a:latin typeface="MS PGothic" panose="020B0600070205080204" pitchFamily="34" charset="-128"/>
                <a:ea typeface="MS PGothic" panose="020B0600070205080204" pitchFamily="34" charset="-128"/>
                <a:cs typeface="MS PGothic" panose="020B0604020202020204" pitchFamily="34" charset="0"/>
              </a:rPr>
              <a:t>平均授与総額</a:t>
            </a:r>
          </a:p>
          <a:p>
            <a:pPr algn="l" rtl="0"/>
            <a:endParaRPr lang="en-US" altLang="ja-JP" sz="2200" dirty="0">
              <a:solidFill>
                <a:schemeClr val="tx2"/>
              </a:solidFill>
              <a:latin typeface="MS PGothic" panose="020B0600070205080204" pitchFamily="34" charset="-128"/>
              <a:ea typeface="MS PGothic" panose="020B0600070205080204" pitchFamily="34" charset="-128"/>
              <a:cs typeface="MS PGothic" panose="020B0604020202020204" pitchFamily="34" charset="0"/>
            </a:endParaRPr>
          </a:p>
          <a:p>
            <a:pPr algn="l" rtl="0"/>
            <a:r>
              <a:rPr lang="ja-JP" altLang="en-US" sz="2200">
                <a:solidFill>
                  <a:schemeClr val="tx2"/>
                </a:solidFill>
                <a:latin typeface="MS PGothic" panose="020B0600070205080204" pitchFamily="34" charset="-128"/>
                <a:ea typeface="MS PGothic" panose="020B0600070205080204" pitchFamily="34" charset="-128"/>
                <a:cs typeface="MS PGothic" panose="020B0604020202020204" pitchFamily="34" charset="0"/>
              </a:rPr>
              <a:t>修士号</a:t>
            </a:r>
            <a:r>
              <a:rPr lang="ja" sz="2200" b="0" i="0" u="none" baseline="0" dirty="0">
                <a:solidFill>
                  <a:schemeClr val="tx2"/>
                </a:solidFill>
                <a:latin typeface="MS PGothic" panose="020B0600070205080204" pitchFamily="34" charset="-128"/>
                <a:ea typeface="MS PGothic" panose="020B0600070205080204" pitchFamily="34" charset="-128"/>
                <a:cs typeface="MS PGothic" panose="020B0604020202020204" pitchFamily="34" charset="0"/>
              </a:rPr>
              <a:t>プログラム：</a:t>
            </a:r>
            <a:r>
              <a:rPr lang="en-US" altLang="ja" sz="2200" dirty="0">
                <a:solidFill>
                  <a:schemeClr val="tx2"/>
                </a:solidFill>
                <a:latin typeface="MS PGothic" panose="020B0600070205080204" pitchFamily="34" charset="-128"/>
                <a:ea typeface="MS PGothic" panose="020B0600070205080204" pitchFamily="34" charset="-128"/>
                <a:cs typeface="MS PGothic" panose="020B0604020202020204" pitchFamily="34" charset="0"/>
              </a:rPr>
              <a:t>80</a:t>
            </a:r>
            <a:r>
              <a:rPr lang="ja" sz="2200" b="0" i="0" u="none" baseline="0" dirty="0">
                <a:solidFill>
                  <a:schemeClr val="tx2"/>
                </a:solidFill>
                <a:latin typeface="MS PGothic" panose="020B0600070205080204" pitchFamily="34" charset="-128"/>
                <a:ea typeface="MS PGothic" panose="020B0600070205080204" pitchFamily="34" charset="-128"/>
                <a:cs typeface="MS PGothic" panose="020B0604020202020204" pitchFamily="34" charset="0"/>
              </a:rPr>
              <a:t>,000米ドル</a:t>
            </a:r>
          </a:p>
          <a:p>
            <a:pPr algn="l" rtl="0"/>
            <a:endParaRPr lang="en-US" altLang="ja" sz="2200" b="0" i="0" u="none" baseline="0" dirty="0">
              <a:solidFill>
                <a:schemeClr val="tx2"/>
              </a:solidFill>
              <a:latin typeface="MS PGothic" panose="020B0600070205080204" pitchFamily="34" charset="-128"/>
              <a:ea typeface="MS PGothic" panose="020B0600070205080204" pitchFamily="34" charset="-128"/>
              <a:cs typeface="MS PGothic" panose="020B0604020202020204" pitchFamily="34" charset="0"/>
            </a:endParaRPr>
          </a:p>
          <a:p>
            <a:pPr algn="l" rtl="0"/>
            <a:r>
              <a:rPr lang="ja" sz="2200" b="0" i="0" u="none" baseline="0" dirty="0">
                <a:solidFill>
                  <a:schemeClr val="tx2"/>
                </a:solidFill>
                <a:latin typeface="MS PGothic" panose="020B0600070205080204" pitchFamily="34" charset="-128"/>
                <a:ea typeface="MS PGothic" panose="020B0600070205080204" pitchFamily="34" charset="-128"/>
                <a:cs typeface="MS PGothic" panose="020B0604020202020204" pitchFamily="34" charset="0"/>
              </a:rPr>
              <a:t>専門能力開発修了証プログラム：11,000米ドル</a:t>
            </a:r>
          </a:p>
        </p:txBody>
      </p:sp>
      <p:sp>
        <p:nvSpPr>
          <p:cNvPr id="10" name="TextBox 5">
            <a:extLst>
              <a:ext uri="{FF2B5EF4-FFF2-40B4-BE49-F238E27FC236}">
                <a16:creationId xmlns:a16="http://schemas.microsoft.com/office/drawing/2014/main" id="{1FE6668A-5019-384D-A902-C2323105B4D2}"/>
              </a:ext>
            </a:extLst>
          </p:cNvPr>
          <p:cNvSpPr txBox="1"/>
          <p:nvPr/>
        </p:nvSpPr>
        <p:spPr>
          <a:xfrm>
            <a:off x="4523357" y="3673371"/>
            <a:ext cx="4114800" cy="2422629"/>
          </a:xfrm>
          <a:prstGeom prst="rect">
            <a:avLst/>
          </a:prstGeom>
          <a:noFill/>
        </p:spPr>
        <p:txBody>
          <a:bodyPr wrap="square" lIns="0" tIns="0" rIns="0" bIns="0" rtlCol="0" anchor="ctr">
            <a:noAutofit/>
          </a:bodyPr>
          <a:lstStyle/>
          <a:p>
            <a:pPr algn="l" rtl="0"/>
            <a:r>
              <a:rPr lang="ja" altLang="en-US" sz="1500" b="1" dirty="0">
                <a:solidFill>
                  <a:srgbClr val="48595D"/>
                </a:solidFill>
                <a:latin typeface="MS PGothic" panose="020B0600070205080204" pitchFamily="34" charset="-128"/>
                <a:ea typeface="MS PGothic" panose="020B0600070205080204" pitchFamily="34" charset="-128"/>
                <a:cs typeface="MS PGothic" panose="020B0604020202020204" pitchFamily="34" charset="0"/>
              </a:rPr>
              <a:t>専門能力開発修了証プログラムで賄われる費用 </a:t>
            </a:r>
          </a:p>
          <a:p>
            <a:pPr marL="257175" indent="-257175">
              <a:buFont typeface="Arial" panose="020B0604020202020204" pitchFamily="34" charset="0"/>
              <a:buChar char="•"/>
            </a:pPr>
            <a:r>
              <a:rPr lang="ja" altLang="en-US" sz="1500" dirty="0">
                <a:solidFill>
                  <a:srgbClr val="48595D"/>
                </a:solidFill>
                <a:latin typeface="MS PGothic" panose="020B0600070205080204" pitchFamily="34" charset="-128"/>
                <a:ea typeface="MS PGothic" panose="020B0600070205080204" pitchFamily="34" charset="-128"/>
                <a:cs typeface="MS PGothic" panose="020B0604020202020204" pitchFamily="34" charset="0"/>
              </a:rPr>
              <a:t>授業料</a:t>
            </a:r>
          </a:p>
          <a:p>
            <a:pPr marL="257175" indent="-257175">
              <a:buFont typeface="Arial" panose="020B0604020202020204" pitchFamily="34" charset="0"/>
              <a:buChar char="•"/>
            </a:pPr>
            <a:r>
              <a:rPr lang="ja" altLang="en-US" sz="1500" dirty="0">
                <a:solidFill>
                  <a:srgbClr val="48595D"/>
                </a:solidFill>
                <a:latin typeface="MS PGothic" panose="020B0600070205080204" pitchFamily="34" charset="-128"/>
                <a:ea typeface="MS PGothic" panose="020B0600070205080204" pitchFamily="34" charset="-128"/>
                <a:cs typeface="MS PGothic" panose="020B0604020202020204" pitchFamily="34" charset="0"/>
              </a:rPr>
              <a:t>学内の宿泊施設</a:t>
            </a:r>
          </a:p>
          <a:p>
            <a:pPr marL="257175" indent="-257175">
              <a:buFont typeface="Arial" panose="020B0604020202020204" pitchFamily="34" charset="0"/>
              <a:buChar char="•"/>
            </a:pPr>
            <a:r>
              <a:rPr lang="ja" altLang="en-US" sz="1500" dirty="0">
                <a:solidFill>
                  <a:srgbClr val="48595D"/>
                </a:solidFill>
                <a:latin typeface="MS PGothic" panose="020B0600070205080204" pitchFamily="34" charset="-128"/>
                <a:ea typeface="MS PGothic" panose="020B0600070205080204" pitchFamily="34" charset="-128"/>
                <a:cs typeface="MS PGothic" panose="020B0604020202020204" pitchFamily="34" charset="0"/>
              </a:rPr>
              <a:t>留学先への（留学先からの）旅費</a:t>
            </a:r>
          </a:p>
          <a:p>
            <a:pPr marL="257175" indent="-257175">
              <a:buFont typeface="Arial" panose="020B0604020202020204" pitchFamily="34" charset="0"/>
              <a:buChar char="•"/>
            </a:pPr>
            <a:r>
              <a:rPr lang="ja" altLang="en-US" sz="1500" dirty="0">
                <a:solidFill>
                  <a:srgbClr val="48595D"/>
                </a:solidFill>
                <a:latin typeface="MS PGothic" panose="020B0600070205080204" pitchFamily="34" charset="-128"/>
                <a:ea typeface="MS PGothic" panose="020B0600070205080204" pitchFamily="34" charset="-128"/>
                <a:cs typeface="MS PGothic" panose="020B0604020202020204" pitchFamily="34" charset="0"/>
              </a:rPr>
              <a:t>実地研修の経費</a:t>
            </a:r>
          </a:p>
          <a:p>
            <a:pPr marL="257175" indent="-257175">
              <a:buFont typeface="Arial" panose="020B0604020202020204" pitchFamily="34" charset="0"/>
              <a:buChar char="•"/>
            </a:pPr>
            <a:r>
              <a:rPr lang="ja" altLang="en-US" sz="1500" dirty="0">
                <a:solidFill>
                  <a:srgbClr val="48595D"/>
                </a:solidFill>
                <a:latin typeface="MS PGothic" panose="020B0600070205080204" pitchFamily="34" charset="-128"/>
                <a:ea typeface="MS PGothic" panose="020B0600070205080204" pitchFamily="34" charset="-128"/>
                <a:cs typeface="MS PGothic" panose="020B0604020202020204" pitchFamily="34" charset="0"/>
              </a:rPr>
              <a:t>コース資料</a:t>
            </a:r>
          </a:p>
          <a:p>
            <a:pPr marL="257175" indent="-257175">
              <a:buFont typeface="Arial" panose="020B0604020202020204" pitchFamily="34" charset="0"/>
              <a:buChar char="•"/>
            </a:pPr>
            <a:r>
              <a:rPr lang="ja" altLang="en-US" sz="1500" dirty="0">
                <a:solidFill>
                  <a:srgbClr val="48595D"/>
                </a:solidFill>
                <a:latin typeface="MS PGothic" panose="020B0600070205080204" pitchFamily="34" charset="-128"/>
                <a:ea typeface="MS PGothic" panose="020B0600070205080204" pitchFamily="34" charset="-128"/>
                <a:cs typeface="MS PGothic" panose="020B0604020202020204" pitchFamily="34" charset="0"/>
              </a:rPr>
              <a:t>保険</a:t>
            </a:r>
          </a:p>
          <a:p>
            <a:endParaRPr lang="ja" altLang="en-US" sz="1500" dirty="0">
              <a:solidFill>
                <a:srgbClr val="617E92"/>
              </a:solidFill>
              <a:latin typeface="MS PGothic" panose="020B0600070205080204" pitchFamily="34" charset="-128"/>
              <a:ea typeface="MS PGothic" panose="020B0600070205080204" pitchFamily="34" charset="-128"/>
              <a:cs typeface="MS PGothic" panose="020B0604020202020204" pitchFamily="34" charset="0"/>
            </a:endParaRPr>
          </a:p>
          <a:p>
            <a:endParaRPr lang="ja" altLang="en-US" sz="1500" dirty="0">
              <a:solidFill>
                <a:schemeClr val="bg2">
                  <a:lumMod val="10000"/>
                </a:schemeClr>
              </a:solidFill>
              <a:latin typeface="MS PGothic" panose="020B0600070205080204" pitchFamily="34" charset="-128"/>
              <a:ea typeface="MS PGothic" panose="020B0600070205080204" pitchFamily="34" charset="-128"/>
            </a:endParaRPr>
          </a:p>
        </p:txBody>
      </p:sp>
    </p:spTree>
    <p:custDataLst>
      <p:tags r:id="rId1"/>
    </p:custDataLst>
    <p:extLst>
      <p:ext uri="{BB962C8B-B14F-4D97-AF65-F5344CB8AC3E}">
        <p14:creationId xmlns:p14="http://schemas.microsoft.com/office/powerpoint/2010/main" val="1803977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7F3ED5-9EE5-4969-BFEA-877670FBDE26}"/>
              </a:ext>
            </a:extLst>
          </p:cNvPr>
          <p:cNvSpPr>
            <a:spLocks noGrp="1"/>
          </p:cNvSpPr>
          <p:nvPr>
            <p:ph type="title"/>
          </p:nvPr>
        </p:nvSpPr>
        <p:spPr>
          <a:xfrm>
            <a:off x="381000" y="457200"/>
            <a:ext cx="8763000" cy="762000"/>
          </a:xfrm>
        </p:spPr>
        <p:txBody>
          <a:bodyPr/>
          <a:lstStyle/>
          <a:p>
            <a:r>
              <a:rPr kumimoji="1" lang="ja-JP" altLang="en-US" dirty="0"/>
              <a:t>国際基督教大学</a:t>
            </a:r>
            <a:br>
              <a:rPr kumimoji="1" lang="en-US" altLang="ja-JP" dirty="0"/>
            </a:br>
            <a:endParaRPr kumimoji="1" lang="ja-JP" altLang="en-US" dirty="0"/>
          </a:p>
        </p:txBody>
      </p:sp>
      <p:pic>
        <p:nvPicPr>
          <p:cNvPr id="5" name="コンテンツ プレースホルダー 4">
            <a:extLst>
              <a:ext uri="{FF2B5EF4-FFF2-40B4-BE49-F238E27FC236}">
                <a16:creationId xmlns:a16="http://schemas.microsoft.com/office/drawing/2014/main" id="{D64E1067-6B28-4B8B-A27F-039C0053594D}"/>
              </a:ext>
            </a:extLst>
          </p:cNvPr>
          <p:cNvPicPr>
            <a:picLocks noGrp="1" noChangeAspect="1"/>
          </p:cNvPicPr>
          <p:nvPr>
            <p:ph idx="1"/>
          </p:nvPr>
        </p:nvPicPr>
        <p:blipFill>
          <a:blip r:embed="rId3"/>
          <a:stretch>
            <a:fillRect/>
          </a:stretch>
        </p:blipFill>
        <p:spPr>
          <a:xfrm>
            <a:off x="1554691" y="1219200"/>
            <a:ext cx="6034617" cy="4525963"/>
          </a:xfrm>
        </p:spPr>
      </p:pic>
    </p:spTree>
    <p:extLst>
      <p:ext uri="{BB962C8B-B14F-4D97-AF65-F5344CB8AC3E}">
        <p14:creationId xmlns:p14="http://schemas.microsoft.com/office/powerpoint/2010/main" val="729216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8A0AA1-87F1-4054-AAB3-BF229B14B49B}"/>
              </a:ext>
            </a:extLst>
          </p:cNvPr>
          <p:cNvSpPr>
            <a:spLocks noGrp="1"/>
          </p:cNvSpPr>
          <p:nvPr>
            <p:ph type="title"/>
          </p:nvPr>
        </p:nvSpPr>
        <p:spPr/>
        <p:txBody>
          <a:bodyPr/>
          <a:lstStyle/>
          <a:p>
            <a:r>
              <a:rPr kumimoji="1" lang="ja-JP" altLang="en-US" dirty="0"/>
              <a:t>ホストエリア協議会</a:t>
            </a:r>
          </a:p>
        </p:txBody>
      </p:sp>
      <p:pic>
        <p:nvPicPr>
          <p:cNvPr id="5" name="コンテンツ プレースホルダー 4">
            <a:extLst>
              <a:ext uri="{FF2B5EF4-FFF2-40B4-BE49-F238E27FC236}">
                <a16:creationId xmlns:a16="http://schemas.microsoft.com/office/drawing/2014/main" id="{05344853-8C3B-4CF5-9AA1-DF98A13C9932}"/>
              </a:ext>
            </a:extLst>
          </p:cNvPr>
          <p:cNvPicPr>
            <a:picLocks noGrp="1" noChangeAspect="1"/>
          </p:cNvPicPr>
          <p:nvPr>
            <p:ph idx="1"/>
          </p:nvPr>
        </p:nvPicPr>
        <p:blipFill>
          <a:blip r:embed="rId3"/>
          <a:stretch>
            <a:fillRect/>
          </a:stretch>
        </p:blipFill>
        <p:spPr>
          <a:xfrm>
            <a:off x="1554691" y="1219200"/>
            <a:ext cx="6034617" cy="4525963"/>
          </a:xfrm>
        </p:spPr>
      </p:pic>
    </p:spTree>
    <p:extLst>
      <p:ext uri="{BB962C8B-B14F-4D97-AF65-F5344CB8AC3E}">
        <p14:creationId xmlns:p14="http://schemas.microsoft.com/office/powerpoint/2010/main" val="8469243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9"/>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ommunications_white">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C0041018965C148B8386E7CAFFFD3D7" ma:contentTypeVersion="6" ma:contentTypeDescription="Create a new document." ma:contentTypeScope="" ma:versionID="1c567ca390b1b89cc578236ad1e22c02">
  <xsd:schema xmlns:xsd="http://www.w3.org/2001/XMLSchema" xmlns:xs="http://www.w3.org/2001/XMLSchema" xmlns:p="http://schemas.microsoft.com/office/2006/metadata/properties" xmlns:ns2="41d4868e-e7c5-4a0f-bea8-40f63a832f74" xmlns:ns3="069370df-1b75-469d-a9d4-424b0b9f5a67" targetNamespace="http://schemas.microsoft.com/office/2006/metadata/properties" ma:root="true" ma:fieldsID="ee3739f369905226239d112920442a65" ns2:_="" ns3:_="">
    <xsd:import namespace="41d4868e-e7c5-4a0f-bea8-40f63a832f74"/>
    <xsd:import namespace="069370df-1b75-469d-a9d4-424b0b9f5a6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d4868e-e7c5-4a0f-bea8-40f63a832f7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69370df-1b75-469d-a9d4-424b0b9f5a67"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0F45F5D-E5B1-4019-84C4-4841CA39EBB8}">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C5D2F2D2-18E8-42BA-BE4A-1D65CE2D42F8}">
  <ds:schemaRefs>
    <ds:schemaRef ds:uri="http://schemas.microsoft.com/sharepoint/v3/contenttype/forms"/>
  </ds:schemaRefs>
</ds:datastoreItem>
</file>

<file path=customXml/itemProps3.xml><?xml version="1.0" encoding="utf-8"?>
<ds:datastoreItem xmlns:ds="http://schemas.openxmlformats.org/officeDocument/2006/customXml" ds:itemID="{FF6F0B87-C7B9-410E-ACC4-4C9AD909AB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d4868e-e7c5-4a0f-bea8-40f63a832f74"/>
    <ds:schemaRef ds:uri="069370df-1b75-469d-a9d4-424b0b9f5a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24703</TotalTime>
  <Words>1920</Words>
  <Application>Microsoft Macintosh PowerPoint</Application>
  <PresentationFormat>画面に合わせる (4:3)</PresentationFormat>
  <Paragraphs>162</Paragraphs>
  <Slides>18</Slides>
  <Notes>16</Notes>
  <HiddenSlides>0</HiddenSlides>
  <MMClips>0</MMClips>
  <ScaleCrop>false</ScaleCrop>
  <HeadingPairs>
    <vt:vector size="6" baseType="variant">
      <vt:variant>
        <vt:lpstr>使用されているフォント</vt:lpstr>
      </vt:variant>
      <vt:variant>
        <vt:i4>5</vt:i4>
      </vt:variant>
      <vt:variant>
        <vt:lpstr>テーマ</vt:lpstr>
      </vt:variant>
      <vt:variant>
        <vt:i4>3</vt:i4>
      </vt:variant>
      <vt:variant>
        <vt:lpstr>スライド タイトル</vt:lpstr>
      </vt:variant>
      <vt:variant>
        <vt:i4>18</vt:i4>
      </vt:variant>
    </vt:vector>
  </HeadingPairs>
  <TitlesOfParts>
    <vt:vector size="26" baseType="lpstr">
      <vt:lpstr>MS PGothic</vt:lpstr>
      <vt:lpstr>MS PMincho</vt:lpstr>
      <vt:lpstr>Arial</vt:lpstr>
      <vt:lpstr>Calibri</vt:lpstr>
      <vt:lpstr>Georgia</vt:lpstr>
      <vt:lpstr>Communications_white</vt:lpstr>
      <vt:lpstr>Custom Design</vt:lpstr>
      <vt:lpstr>2_Custom Design</vt:lpstr>
      <vt:lpstr>PowerPoint プレゼンテーション</vt:lpstr>
      <vt:lpstr>PowerPoint プレゼンテーション</vt:lpstr>
      <vt:lpstr>PowerPoint プレゼンテーション</vt:lpstr>
      <vt:lpstr>PowerPoint プレゼンテーション</vt:lpstr>
      <vt:lpstr>修士号プログラム ＆ 専門修了証プログラム</vt:lpstr>
      <vt:lpstr>申請者の条件</vt:lpstr>
      <vt:lpstr>PowerPoint プレゼンテーション</vt:lpstr>
      <vt:lpstr>国際基督教大学 </vt:lpstr>
      <vt:lpstr>ホストエリア協議会</vt:lpstr>
      <vt:lpstr>卒業論文発表 </vt:lpstr>
      <vt:lpstr>卒業式　祝辞 </vt:lpstr>
      <vt:lpstr>１５期卒業生 </vt:lpstr>
      <vt:lpstr>１８期生アビゲイルさんとその子供たち　カウンセラー 船橋みなとRC　石井 博さん</vt:lpstr>
      <vt:lpstr>１８期生　エルキンさん　　コロンビア　　　カウンセラー　　柏RC　松丸隆一さん</vt:lpstr>
      <vt:lpstr>平和フェローシップ委員会と１８期生</vt:lpstr>
      <vt:lpstr>１９期生　オリヴィアさん (オ-ストラリア)  2020.09~2022.06  カウンセラー 千葉西RC 野口アキ子さん</vt:lpstr>
      <vt:lpstr>PowerPoint プレゼンテーション</vt:lpstr>
      <vt:lpstr>平和の願いはきっとかなう！ </vt:lpstr>
    </vt:vector>
  </TitlesOfParts>
  <Company>Rotary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 WS-06</dc:creator>
  <cp:lastModifiedBy>株式会社　ヤスダ</cp:lastModifiedBy>
  <cp:revision>848</cp:revision>
  <cp:lastPrinted>2013-04-11T19:55:04Z</cp:lastPrinted>
  <dcterms:created xsi:type="dcterms:W3CDTF">2014-10-31T01:58:13Z</dcterms:created>
  <dcterms:modified xsi:type="dcterms:W3CDTF">2020-09-03T07:08:42Z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37568350-0BFC-40EB-A7F9-84C3C391479D</vt:lpwstr>
  </property>
  <property fmtid="{D5CDD505-2E9C-101B-9397-08002B2CF9AE}" pid="3" name="ArticulatePath">
    <vt:lpwstr>RPC General Presentation _ NonRotarians2018_48715_JA</vt:lpwstr>
  </property>
  <property fmtid="{D5CDD505-2E9C-101B-9397-08002B2CF9AE}" pid="4" name="ContentTypeId">
    <vt:lpwstr>0x0101001C0041018965C148B8386E7CAFFFD3D7</vt:lpwstr>
  </property>
</Properties>
</file>