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Lst>
  <p:sldSz cx="7559675" cy="10691813"/>
  <p:notesSz cx="6770688" cy="99028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0BE"/>
    <a:srgbClr val="EE8291"/>
    <a:srgbClr val="E6485F"/>
    <a:srgbClr val="F09AB9"/>
    <a:srgbClr val="F199A6"/>
    <a:srgbClr val="F7C5CC"/>
    <a:srgbClr val="FADADF"/>
    <a:srgbClr val="D3E8C6"/>
    <a:srgbClr val="F6C3A0"/>
    <a:srgbClr val="ED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淡色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3" autoAdjust="0"/>
    <p:restoredTop sz="94660"/>
  </p:normalViewPr>
  <p:slideViewPr>
    <p:cSldViewPr snapToGrid="0">
      <p:cViewPr>
        <p:scale>
          <a:sx n="90" d="100"/>
          <a:sy n="90" d="100"/>
        </p:scale>
        <p:origin x="1000" y="-1676"/>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toru Nawata" userId="d4bf2b32-e051-439d-9a0f-5408e3121992" providerId="ADAL" clId="{AAA5D280-0887-4C35-9696-DDCACA277A03}"/>
    <pc:docChg chg="undo custSel modSld">
      <pc:chgData name="Satoru Nawata" userId="d4bf2b32-e051-439d-9a0f-5408e3121992" providerId="ADAL" clId="{AAA5D280-0887-4C35-9696-DDCACA277A03}" dt="2021-11-10T04:27:08.469" v="315" actId="20577"/>
      <pc:docMkLst>
        <pc:docMk/>
      </pc:docMkLst>
      <pc:sldChg chg="modSp mod">
        <pc:chgData name="Satoru Nawata" userId="d4bf2b32-e051-439d-9a0f-5408e3121992" providerId="ADAL" clId="{AAA5D280-0887-4C35-9696-DDCACA277A03}" dt="2021-11-10T03:15:43.485" v="238" actId="20577"/>
        <pc:sldMkLst>
          <pc:docMk/>
          <pc:sldMk cId="2466758448" sldId="262"/>
        </pc:sldMkLst>
        <pc:spChg chg="mod">
          <ac:chgData name="Satoru Nawata" userId="d4bf2b32-e051-439d-9a0f-5408e3121992" providerId="ADAL" clId="{AAA5D280-0887-4C35-9696-DDCACA277A03}" dt="2021-11-09T01:29:15.245" v="3" actId="20577"/>
          <ac:spMkLst>
            <pc:docMk/>
            <pc:sldMk cId="2466758448" sldId="262"/>
            <ac:spMk id="118" creationId="{00000000-0000-0000-0000-000000000000}"/>
          </ac:spMkLst>
        </pc:spChg>
        <pc:spChg chg="mod">
          <ac:chgData name="Satoru Nawata" userId="d4bf2b32-e051-439d-9a0f-5408e3121992" providerId="ADAL" clId="{AAA5D280-0887-4C35-9696-DDCACA277A03}" dt="2021-11-10T03:15:43.485" v="238" actId="20577"/>
          <ac:spMkLst>
            <pc:docMk/>
            <pc:sldMk cId="2466758448" sldId="262"/>
            <ac:spMk id="133" creationId="{00000000-0000-0000-0000-000000000000}"/>
          </ac:spMkLst>
        </pc:spChg>
      </pc:sldChg>
      <pc:sldChg chg="modSp mod">
        <pc:chgData name="Satoru Nawata" userId="d4bf2b32-e051-439d-9a0f-5408e3121992" providerId="ADAL" clId="{AAA5D280-0887-4C35-9696-DDCACA277A03}" dt="2021-11-10T04:27:08.469" v="315" actId="20577"/>
        <pc:sldMkLst>
          <pc:docMk/>
          <pc:sldMk cId="742238854" sldId="263"/>
        </pc:sldMkLst>
        <pc:spChg chg="mod">
          <ac:chgData name="Satoru Nawata" userId="d4bf2b32-e051-439d-9a0f-5408e3121992" providerId="ADAL" clId="{AAA5D280-0887-4C35-9696-DDCACA277A03}" dt="2021-11-09T01:29:21.124" v="5" actId="20577"/>
          <ac:spMkLst>
            <pc:docMk/>
            <pc:sldMk cId="742238854" sldId="263"/>
            <ac:spMk id="118" creationId="{00000000-0000-0000-0000-000000000000}"/>
          </ac:spMkLst>
        </pc:spChg>
        <pc:spChg chg="mod">
          <ac:chgData name="Satoru Nawata" userId="d4bf2b32-e051-439d-9a0f-5408e3121992" providerId="ADAL" clId="{AAA5D280-0887-4C35-9696-DDCACA277A03}" dt="2021-11-10T04:27:08.469" v="315" actId="20577"/>
          <ac:spMkLst>
            <pc:docMk/>
            <pc:sldMk cId="742238854" sldId="263"/>
            <ac:spMk id="130" creationId="{00000000-0000-0000-0000-000000000000}"/>
          </ac:spMkLst>
        </pc:spChg>
      </pc:sldChg>
    </pc:docChg>
  </pc:docChgLst>
  <pc:docChgLst>
    <pc:chgData name="Satoru Nawata" userId="d4bf2b32-e051-439d-9a0f-5408e3121992" providerId="ADAL" clId="{76DC0E3D-E9E4-4199-A9DD-30B15234ED5D}"/>
    <pc:docChg chg="undo redo custSel modSld">
      <pc:chgData name="Satoru Nawata" userId="d4bf2b32-e051-439d-9a0f-5408e3121992" providerId="ADAL" clId="{76DC0E3D-E9E4-4199-A9DD-30B15234ED5D}" dt="2021-10-15T03:05:01.721" v="121" actId="20577"/>
      <pc:docMkLst>
        <pc:docMk/>
      </pc:docMkLst>
      <pc:sldChg chg="modSp mod">
        <pc:chgData name="Satoru Nawata" userId="d4bf2b32-e051-439d-9a0f-5408e3121992" providerId="ADAL" clId="{76DC0E3D-E9E4-4199-A9DD-30B15234ED5D}" dt="2021-10-15T03:05:01.721" v="121" actId="20577"/>
        <pc:sldMkLst>
          <pc:docMk/>
          <pc:sldMk cId="2466758448" sldId="262"/>
        </pc:sldMkLst>
        <pc:spChg chg="mod">
          <ac:chgData name="Satoru Nawata" userId="d4bf2b32-e051-439d-9a0f-5408e3121992" providerId="ADAL" clId="{76DC0E3D-E9E4-4199-A9DD-30B15234ED5D}" dt="2021-10-15T03:05:01.721" v="121" actId="20577"/>
          <ac:spMkLst>
            <pc:docMk/>
            <pc:sldMk cId="2466758448" sldId="262"/>
            <ac:spMk id="133" creationId="{00000000-0000-0000-0000-000000000000}"/>
          </ac:spMkLst>
        </pc:spChg>
      </pc:sldChg>
      <pc:sldChg chg="modSp mod">
        <pc:chgData name="Satoru Nawata" userId="d4bf2b32-e051-439d-9a0f-5408e3121992" providerId="ADAL" clId="{76DC0E3D-E9E4-4199-A9DD-30B15234ED5D}" dt="2021-10-14T08:42:23.596" v="88" actId="20577"/>
        <pc:sldMkLst>
          <pc:docMk/>
          <pc:sldMk cId="742238854" sldId="263"/>
        </pc:sldMkLst>
        <pc:spChg chg="mod">
          <ac:chgData name="Satoru Nawata" userId="d4bf2b32-e051-439d-9a0f-5408e3121992" providerId="ADAL" clId="{76DC0E3D-E9E4-4199-A9DD-30B15234ED5D}" dt="2021-10-12T08:33:25.091" v="34" actId="14100"/>
          <ac:spMkLst>
            <pc:docMk/>
            <pc:sldMk cId="742238854" sldId="263"/>
            <ac:spMk id="118" creationId="{00000000-0000-0000-0000-000000000000}"/>
          </ac:spMkLst>
        </pc:spChg>
        <pc:spChg chg="mod">
          <ac:chgData name="Satoru Nawata" userId="d4bf2b32-e051-439d-9a0f-5408e3121992" providerId="ADAL" clId="{76DC0E3D-E9E4-4199-A9DD-30B15234ED5D}" dt="2021-10-14T08:42:23.596" v="88" actId="20577"/>
          <ac:spMkLst>
            <pc:docMk/>
            <pc:sldMk cId="742238854" sldId="263"/>
            <ac:spMk id="130" creationId="{00000000-0000-0000-0000-000000000000}"/>
          </ac:spMkLst>
        </pc:spChg>
      </pc:sldChg>
    </pc:docChg>
  </pc:docChgLst>
  <pc:docChgLst>
    <pc:chgData name="Satoru Nawata" userId="d4bf2b32-e051-439d-9a0f-5408e3121992" providerId="ADAL" clId="{254081A8-C4D5-4FCF-B5EE-C91A7C88A3DB}"/>
    <pc:docChg chg="undo custSel delSld modSld sldOrd">
      <pc:chgData name="Satoru Nawata" userId="d4bf2b32-e051-439d-9a0f-5408e3121992" providerId="ADAL" clId="{254081A8-C4D5-4FCF-B5EE-C91A7C88A3DB}" dt="2022-01-17T06:51:56.294" v="229" actId="20577"/>
      <pc:docMkLst>
        <pc:docMk/>
      </pc:docMkLst>
      <pc:sldChg chg="addSp modSp mod">
        <pc:chgData name="Satoru Nawata" userId="d4bf2b32-e051-439d-9a0f-5408e3121992" providerId="ADAL" clId="{254081A8-C4D5-4FCF-B5EE-C91A7C88A3DB}" dt="2022-01-17T06:51:56.294" v="229" actId="20577"/>
        <pc:sldMkLst>
          <pc:docMk/>
          <pc:sldMk cId="2466758448" sldId="262"/>
        </pc:sldMkLst>
        <pc:spChg chg="add mod">
          <ac:chgData name="Satoru Nawata" userId="d4bf2b32-e051-439d-9a0f-5408e3121992" providerId="ADAL" clId="{254081A8-C4D5-4FCF-B5EE-C91A7C88A3DB}" dt="2022-01-17T06:05:22.442" v="181" actId="1076"/>
          <ac:spMkLst>
            <pc:docMk/>
            <pc:sldMk cId="2466758448" sldId="262"/>
            <ac:spMk id="10" creationId="{8CB652CB-2942-4C51-95F5-40E3B5A9BA1F}"/>
          </ac:spMkLst>
        </pc:spChg>
        <pc:spChg chg="mod">
          <ac:chgData name="Satoru Nawata" userId="d4bf2b32-e051-439d-9a0f-5408e3121992" providerId="ADAL" clId="{254081A8-C4D5-4FCF-B5EE-C91A7C88A3DB}" dt="2022-01-17T06:11:19.210" v="187" actId="20577"/>
          <ac:spMkLst>
            <pc:docMk/>
            <pc:sldMk cId="2466758448" sldId="262"/>
            <ac:spMk id="118" creationId="{00000000-0000-0000-0000-000000000000}"/>
          </ac:spMkLst>
        </pc:spChg>
        <pc:spChg chg="mod">
          <ac:chgData name="Satoru Nawata" userId="d4bf2b32-e051-439d-9a0f-5408e3121992" providerId="ADAL" clId="{254081A8-C4D5-4FCF-B5EE-C91A7C88A3DB}" dt="2022-01-17T06:51:56.294" v="229" actId="20577"/>
          <ac:spMkLst>
            <pc:docMk/>
            <pc:sldMk cId="2466758448" sldId="262"/>
            <ac:spMk id="133" creationId="{00000000-0000-0000-0000-000000000000}"/>
          </ac:spMkLst>
        </pc:spChg>
      </pc:sldChg>
      <pc:sldChg chg="addSp delSp modSp del mod ord">
        <pc:chgData name="Satoru Nawata" userId="d4bf2b32-e051-439d-9a0f-5408e3121992" providerId="ADAL" clId="{254081A8-C4D5-4FCF-B5EE-C91A7C88A3DB}" dt="2022-01-17T06:03:57.141" v="166" actId="47"/>
        <pc:sldMkLst>
          <pc:docMk/>
          <pc:sldMk cId="742238854" sldId="263"/>
        </pc:sldMkLst>
        <pc:spChg chg="add del mod">
          <ac:chgData name="Satoru Nawata" userId="d4bf2b32-e051-439d-9a0f-5408e3121992" providerId="ADAL" clId="{254081A8-C4D5-4FCF-B5EE-C91A7C88A3DB}" dt="2022-01-17T06:02:16.056" v="140" actId="478"/>
          <ac:spMkLst>
            <pc:docMk/>
            <pc:sldMk cId="742238854" sldId="263"/>
            <ac:spMk id="4" creationId="{2D1881ED-2A3D-4167-8F87-DCA524CA5D05}"/>
          </ac:spMkLst>
        </pc:spChg>
        <pc:spChg chg="del">
          <ac:chgData name="Satoru Nawata" userId="d4bf2b32-e051-439d-9a0f-5408e3121992" providerId="ADAL" clId="{254081A8-C4D5-4FCF-B5EE-C91A7C88A3DB}" dt="2022-01-17T06:02:07.300" v="135" actId="478"/>
          <ac:spMkLst>
            <pc:docMk/>
            <pc:sldMk cId="742238854" sldId="263"/>
            <ac:spMk id="6" creationId="{00000000-0000-0000-0000-000000000000}"/>
          </ac:spMkLst>
        </pc:spChg>
        <pc:spChg chg="add del mod">
          <ac:chgData name="Satoru Nawata" userId="d4bf2b32-e051-439d-9a0f-5408e3121992" providerId="ADAL" clId="{254081A8-C4D5-4FCF-B5EE-C91A7C88A3DB}" dt="2022-01-17T06:02:21.061" v="142" actId="478"/>
          <ac:spMkLst>
            <pc:docMk/>
            <pc:sldMk cId="742238854" sldId="263"/>
            <ac:spMk id="8" creationId="{E154B1E7-61B6-48EE-AF23-E2050D39D74B}"/>
          </ac:spMkLst>
        </pc:spChg>
        <pc:spChg chg="add del mod">
          <ac:chgData name="Satoru Nawata" userId="d4bf2b32-e051-439d-9a0f-5408e3121992" providerId="ADAL" clId="{254081A8-C4D5-4FCF-B5EE-C91A7C88A3DB}" dt="2022-01-17T06:02:25.208" v="144" actId="478"/>
          <ac:spMkLst>
            <pc:docMk/>
            <pc:sldMk cId="742238854" sldId="263"/>
            <ac:spMk id="10" creationId="{6596ECE3-9E7E-4EE6-A1E2-C2E91CAA3105}"/>
          </ac:spMkLst>
        </pc:spChg>
        <pc:spChg chg="del">
          <ac:chgData name="Satoru Nawata" userId="d4bf2b32-e051-439d-9a0f-5408e3121992" providerId="ADAL" clId="{254081A8-C4D5-4FCF-B5EE-C91A7C88A3DB}" dt="2022-01-17T06:02:27.206" v="145" actId="478"/>
          <ac:spMkLst>
            <pc:docMk/>
            <pc:sldMk cId="742238854" sldId="263"/>
            <ac:spMk id="20" creationId="{00000000-0000-0000-0000-000000000000}"/>
          </ac:spMkLst>
        </pc:spChg>
        <pc:spChg chg="del mod">
          <ac:chgData name="Satoru Nawata" userId="d4bf2b32-e051-439d-9a0f-5408e3121992" providerId="ADAL" clId="{254081A8-C4D5-4FCF-B5EE-C91A7C88A3DB}" dt="2022-01-17T06:02:17.957" v="141" actId="478"/>
          <ac:spMkLst>
            <pc:docMk/>
            <pc:sldMk cId="742238854" sldId="263"/>
            <ac:spMk id="118" creationId="{00000000-0000-0000-0000-000000000000}"/>
          </ac:spMkLst>
        </pc:spChg>
        <pc:spChg chg="del">
          <ac:chgData name="Satoru Nawata" userId="d4bf2b32-e051-439d-9a0f-5408e3121992" providerId="ADAL" clId="{254081A8-C4D5-4FCF-B5EE-C91A7C88A3DB}" dt="2022-01-17T06:02:23.350" v="143" actId="478"/>
          <ac:spMkLst>
            <pc:docMk/>
            <pc:sldMk cId="742238854" sldId="263"/>
            <ac:spMk id="119" creationId="{00000000-0000-0000-0000-000000000000}"/>
          </ac:spMkLst>
        </pc:spChg>
        <pc:spChg chg="del mod">
          <ac:chgData name="Satoru Nawata" userId="d4bf2b32-e051-439d-9a0f-5408e3121992" providerId="ADAL" clId="{254081A8-C4D5-4FCF-B5EE-C91A7C88A3DB}" dt="2022-01-17T06:02:13.994" v="139" actId="478"/>
          <ac:spMkLst>
            <pc:docMk/>
            <pc:sldMk cId="742238854" sldId="263"/>
            <ac:spMk id="121" creationId="{00000000-0000-0000-0000-000000000000}"/>
          </ac:spMkLst>
        </pc:spChg>
        <pc:spChg chg="mod">
          <ac:chgData name="Satoru Nawata" userId="d4bf2b32-e051-439d-9a0f-5408e3121992" providerId="ADAL" clId="{254081A8-C4D5-4FCF-B5EE-C91A7C88A3DB}" dt="2022-01-17T06:02:30.674" v="146" actId="1076"/>
          <ac:spMkLst>
            <pc:docMk/>
            <pc:sldMk cId="742238854" sldId="263"/>
            <ac:spMk id="130" creationId="{00000000-0000-0000-0000-000000000000}"/>
          </ac:spMkLst>
        </pc:spChg>
        <pc:picChg chg="del">
          <ac:chgData name="Satoru Nawata" userId="d4bf2b32-e051-439d-9a0f-5408e3121992" providerId="ADAL" clId="{254081A8-C4D5-4FCF-B5EE-C91A7C88A3DB}" dt="2022-01-17T06:02:08.334" v="136" actId="478"/>
          <ac:picMkLst>
            <pc:docMk/>
            <pc:sldMk cId="742238854" sldId="263"/>
            <ac:picMk id="7" creationId="{00000000-0000-0000-0000-000000000000}"/>
          </ac:picMkLst>
        </pc:picChg>
      </pc:sldChg>
    </pc:docChg>
  </pc:docChgLst>
  <pc:docChgLst>
    <pc:chgData name="Satoru Nawata" userId="d4bf2b32-e051-439d-9a0f-5408e3121992" providerId="ADAL" clId="{41643906-0FD6-4BFC-B6BE-239867F537E4}"/>
    <pc:docChg chg="undo custSel modSld">
      <pc:chgData name="Satoru Nawata" userId="d4bf2b32-e051-439d-9a0f-5408e3121992" providerId="ADAL" clId="{41643906-0FD6-4BFC-B6BE-239867F537E4}" dt="2021-10-06T01:47:28.133" v="68" actId="20577"/>
      <pc:docMkLst>
        <pc:docMk/>
      </pc:docMkLst>
      <pc:sldChg chg="modSp mod">
        <pc:chgData name="Satoru Nawata" userId="d4bf2b32-e051-439d-9a0f-5408e3121992" providerId="ADAL" clId="{41643906-0FD6-4BFC-B6BE-239867F537E4}" dt="2021-10-06T01:47:07.333" v="64" actId="207"/>
        <pc:sldMkLst>
          <pc:docMk/>
          <pc:sldMk cId="2466758448" sldId="262"/>
        </pc:sldMkLst>
        <pc:spChg chg="mod">
          <ac:chgData name="Satoru Nawata" userId="d4bf2b32-e051-439d-9a0f-5408e3121992" providerId="ADAL" clId="{41643906-0FD6-4BFC-B6BE-239867F537E4}" dt="2021-10-06T01:41:38.846" v="1" actId="20577"/>
          <ac:spMkLst>
            <pc:docMk/>
            <pc:sldMk cId="2466758448" sldId="262"/>
            <ac:spMk id="118" creationId="{00000000-0000-0000-0000-000000000000}"/>
          </ac:spMkLst>
        </pc:spChg>
        <pc:spChg chg="mod">
          <ac:chgData name="Satoru Nawata" userId="d4bf2b32-e051-439d-9a0f-5408e3121992" providerId="ADAL" clId="{41643906-0FD6-4BFC-B6BE-239867F537E4}" dt="2021-10-06T01:47:07.333" v="64" actId="207"/>
          <ac:spMkLst>
            <pc:docMk/>
            <pc:sldMk cId="2466758448" sldId="262"/>
            <ac:spMk id="133" creationId="{00000000-0000-0000-0000-000000000000}"/>
          </ac:spMkLst>
        </pc:spChg>
      </pc:sldChg>
      <pc:sldChg chg="modSp mod">
        <pc:chgData name="Satoru Nawata" userId="d4bf2b32-e051-439d-9a0f-5408e3121992" providerId="ADAL" clId="{41643906-0FD6-4BFC-B6BE-239867F537E4}" dt="2021-10-06T01:47:28.133" v="68" actId="20577"/>
        <pc:sldMkLst>
          <pc:docMk/>
          <pc:sldMk cId="742238854" sldId="263"/>
        </pc:sldMkLst>
        <pc:spChg chg="mod">
          <ac:chgData name="Satoru Nawata" userId="d4bf2b32-e051-439d-9a0f-5408e3121992" providerId="ADAL" clId="{41643906-0FD6-4BFC-B6BE-239867F537E4}" dt="2021-10-06T01:41:50.797" v="3" actId="20577"/>
          <ac:spMkLst>
            <pc:docMk/>
            <pc:sldMk cId="742238854" sldId="263"/>
            <ac:spMk id="118" creationId="{00000000-0000-0000-0000-000000000000}"/>
          </ac:spMkLst>
        </pc:spChg>
        <pc:spChg chg="mod">
          <ac:chgData name="Satoru Nawata" userId="d4bf2b32-e051-439d-9a0f-5408e3121992" providerId="ADAL" clId="{41643906-0FD6-4BFC-B6BE-239867F537E4}" dt="2021-10-06T01:47:28.133" v="68" actId="20577"/>
          <ac:spMkLst>
            <pc:docMk/>
            <pc:sldMk cId="742238854" sldId="263"/>
            <ac:spMk id="130"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2022/1/17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2022/1/17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2022/1/17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cstate="print">
              <a:extLst>
                <a:ext uri="{28A0092B-C50C-407E-A947-70E740481C1C}">
                  <a14:useLocalDpi xmlns:a14="http://schemas.microsoft.com/office/drawing/2010/main"/>
                </a:ext>
              </a:extLst>
            </a:blip>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cstate="print">
              <a:extLst>
                <a:ext uri="{28A0092B-C50C-407E-A947-70E740481C1C}">
                  <a14:useLocalDpi xmlns:a14="http://schemas.microsoft.com/office/drawing/2010/main"/>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t>2022/1/17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t>2022/1/17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2022/1/17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t>2022/1/17</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6"/>
            <a:ext cx="2295829" cy="249393"/>
          </a:xfrm>
        </p:spPr>
        <p:txBody>
          <a:bodyPr/>
          <a:lstStyle/>
          <a:p>
            <a:r>
              <a:rPr kumimoji="1" lang="en-US" altLang="ja-JP" sz="1600" dirty="0">
                <a:solidFill>
                  <a:schemeClr val="accent5">
                    <a:lumMod val="50000"/>
                  </a:schemeClr>
                </a:solidFill>
              </a:rPr>
              <a:t>2022</a:t>
            </a:r>
            <a:r>
              <a:rPr kumimoji="1" lang="ja-JP" altLang="en-US" sz="1600" dirty="0">
                <a:solidFill>
                  <a:schemeClr val="accent5">
                    <a:lumMod val="50000"/>
                  </a:schemeClr>
                </a:solidFill>
              </a:rPr>
              <a:t>年</a:t>
            </a:r>
            <a:r>
              <a:rPr lang="en-US" altLang="ja-JP" sz="1600" dirty="0">
                <a:solidFill>
                  <a:schemeClr val="accent5">
                    <a:lumMod val="50000"/>
                  </a:schemeClr>
                </a:solidFill>
              </a:rPr>
              <a:t>2</a:t>
            </a:r>
            <a:r>
              <a:rPr kumimoji="1" lang="ja-JP" altLang="en-US" sz="1600" dirty="0">
                <a:solidFill>
                  <a:schemeClr val="accent5">
                    <a:lumMod val="50000"/>
                  </a:schemeClr>
                </a:solidFill>
              </a:rPr>
              <a:t>月号</a:t>
            </a: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
        <p:nvSpPr>
          <p:cNvPr id="133" name="テキスト プレースホルダー 128"/>
          <p:cNvSpPr>
            <a:spLocks noGrp="1"/>
          </p:cNvSpPr>
          <p:nvPr>
            <p:ph type="body" sz="quarter" idx="49"/>
          </p:nvPr>
        </p:nvSpPr>
        <p:spPr>
          <a:xfrm>
            <a:off x="182879" y="1328165"/>
            <a:ext cx="7269480" cy="5960800"/>
          </a:xfrm>
        </p:spPr>
        <p:style>
          <a:lnRef idx="2">
            <a:schemeClr val="accent3"/>
          </a:lnRef>
          <a:fillRef idx="1">
            <a:schemeClr val="lt1"/>
          </a:fillRef>
          <a:effectRef idx="0">
            <a:schemeClr val="accent3"/>
          </a:effectRef>
          <a:fontRef idx="minor">
            <a:schemeClr val="dk1"/>
          </a:fontRef>
        </p:style>
        <p:txBody>
          <a:bodyPr/>
          <a:lstStyle/>
          <a:p>
            <a:pPr algn="l">
              <a:lnSpc>
                <a:spcPct val="100000"/>
              </a:lnSpc>
            </a:pPr>
            <a:r>
              <a:rPr lang="en-US" altLang="ja-JP" sz="1200" b="1" dirty="0">
                <a:solidFill>
                  <a:schemeClr val="tx1"/>
                </a:solidFill>
                <a:latin typeface="ＭＳ Ｐ明朝" panose="02020600040205080304" pitchFamily="18" charset="-128"/>
                <a:ea typeface="ＭＳ Ｐ明朝" panose="02020600040205080304" pitchFamily="18" charset="-128"/>
              </a:rPr>
              <a:t>2022</a:t>
            </a:r>
            <a:r>
              <a:rPr lang="ja-JP" altLang="en-US" sz="1200" b="1" dirty="0">
                <a:solidFill>
                  <a:schemeClr val="tx1"/>
                </a:solidFill>
                <a:latin typeface="ＭＳ Ｐ明朝" panose="02020600040205080304" pitchFamily="18" charset="-128"/>
                <a:ea typeface="ＭＳ Ｐ明朝" panose="02020600040205080304" pitchFamily="18" charset="-128"/>
              </a:rPr>
              <a:t>年も年始から</a:t>
            </a:r>
            <a:r>
              <a:rPr lang="en-US" altLang="ja-JP" sz="1200" b="1" dirty="0">
                <a:solidFill>
                  <a:schemeClr val="tx1"/>
                </a:solidFill>
                <a:latin typeface="ＭＳ Ｐ明朝" panose="02020600040205080304" pitchFamily="18" charset="-128"/>
                <a:ea typeface="ＭＳ Ｐ明朝" panose="02020600040205080304" pitchFamily="18" charset="-128"/>
              </a:rPr>
              <a:t>COVID-19</a:t>
            </a:r>
            <a:r>
              <a:rPr lang="ja-JP" altLang="en-US" sz="1200" b="1" dirty="0">
                <a:solidFill>
                  <a:schemeClr val="tx1"/>
                </a:solidFill>
                <a:latin typeface="ＭＳ Ｐ明朝" panose="02020600040205080304" pitchFamily="18" charset="-128"/>
                <a:ea typeface="ＭＳ Ｐ明朝" panose="02020600040205080304" pitchFamily="18" charset="-128"/>
              </a:rPr>
              <a:t>との闘いが続く</a:t>
            </a:r>
            <a:endParaRPr lang="en-US" altLang="ja-JP" sz="1200" b="1" dirty="0">
              <a:solidFill>
                <a:schemeClr val="tx1"/>
              </a:solidFill>
              <a:latin typeface="ＭＳ Ｐ明朝" panose="02020600040205080304" pitchFamily="18" charset="-128"/>
              <a:ea typeface="ＭＳ Ｐ明朝" panose="02020600040205080304" pitchFamily="18" charset="-128"/>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昨年の</a:t>
            </a:r>
            <a:r>
              <a:rPr lang="en-US" altLang="ja-JP" sz="1100" dirty="0">
                <a:solidFill>
                  <a:schemeClr val="tx1"/>
                </a:solidFill>
                <a:latin typeface="ＭＳ Ｐゴシック" panose="020B0600070205080204" pitchFamily="50" charset="-128"/>
                <a:ea typeface="ＭＳ Ｐ明朝" panose="02020600040205080304"/>
              </a:rPr>
              <a:t>2</a:t>
            </a:r>
            <a:r>
              <a:rPr lang="ja-JP" altLang="en-US" sz="1100" dirty="0">
                <a:solidFill>
                  <a:schemeClr val="tx1"/>
                </a:solidFill>
                <a:latin typeface="ＭＳ Ｐゴシック" panose="020B0600070205080204" pitchFamily="50" charset="-128"/>
                <a:ea typeface="ＭＳ Ｐ明朝" panose="02020600040205080304"/>
              </a:rPr>
              <a:t>月号コーディネーターニュースに「新型コロナウィルス感染拡大が第３波！緊急事態宣言」と題して書かせていただきましたが、</a:t>
            </a:r>
            <a:r>
              <a:rPr lang="en-US" altLang="ja-JP" sz="1100" dirty="0">
                <a:solidFill>
                  <a:schemeClr val="tx1"/>
                </a:solidFill>
                <a:latin typeface="ＭＳ Ｐゴシック" panose="020B0600070205080204" pitchFamily="50" charset="-128"/>
                <a:ea typeface="ＭＳ Ｐ明朝" panose="02020600040205080304"/>
              </a:rPr>
              <a:t>1</a:t>
            </a:r>
            <a:r>
              <a:rPr lang="ja-JP" altLang="en-US" sz="1100" dirty="0">
                <a:solidFill>
                  <a:schemeClr val="tx1"/>
                </a:solidFill>
                <a:latin typeface="ＭＳ Ｐゴシック" panose="020B0600070205080204" pitchFamily="50" charset="-128"/>
                <a:ea typeface="ＭＳ Ｐ明朝" panose="02020600040205080304"/>
              </a:rPr>
              <a:t>年経ってまたもや、日本では第６波がオミクロン株によってもたらされ、年末から</a:t>
            </a:r>
            <a:r>
              <a:rPr lang="en-US" altLang="ja-JP" sz="1100" dirty="0">
                <a:solidFill>
                  <a:schemeClr val="tx1"/>
                </a:solidFill>
                <a:latin typeface="ＭＳ Ｐゴシック" panose="020B0600070205080204" pitchFamily="50" charset="-128"/>
                <a:ea typeface="ＭＳ Ｐ明朝" panose="02020600040205080304"/>
              </a:rPr>
              <a:t>20</a:t>
            </a:r>
            <a:r>
              <a:rPr lang="ja-JP" altLang="en-US" sz="1100" dirty="0">
                <a:solidFill>
                  <a:schemeClr val="tx1"/>
                </a:solidFill>
                <a:latin typeface="ＭＳ Ｐゴシック" panose="020B0600070205080204" pitchFamily="50" charset="-128"/>
                <a:ea typeface="ＭＳ Ｐ明朝" panose="02020600040205080304"/>
              </a:rPr>
              <a:t>歳・</a:t>
            </a:r>
            <a:r>
              <a:rPr lang="en-US" altLang="ja-JP" sz="1100" dirty="0">
                <a:solidFill>
                  <a:schemeClr val="tx1"/>
                </a:solidFill>
                <a:latin typeface="ＭＳ Ｐゴシック" panose="020B0600070205080204" pitchFamily="50" charset="-128"/>
                <a:ea typeface="ＭＳ Ｐ明朝" panose="02020600040205080304"/>
              </a:rPr>
              <a:t>30</a:t>
            </a:r>
            <a:r>
              <a:rPr lang="ja-JP" altLang="en-US" sz="1100" dirty="0">
                <a:solidFill>
                  <a:schemeClr val="tx1"/>
                </a:solidFill>
                <a:latin typeface="ＭＳ Ｐゴシック" panose="020B0600070205080204" pitchFamily="50" charset="-128"/>
                <a:ea typeface="ＭＳ Ｐ明朝" panose="02020600040205080304"/>
              </a:rPr>
              <a:t>歳台を中心に急激に感染者が増え始め各地で「まん延防止等重点措置」を検討しております。</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これから３～４週間後に高齢者にも感染者が広がり医療ひっ迫状況に追い込まれていくのではと危惧されます。メルクの飲み薬が出て、</a:t>
            </a:r>
            <a:r>
              <a:rPr lang="en-US" altLang="ja-JP" sz="1100" dirty="0">
                <a:solidFill>
                  <a:schemeClr val="tx1"/>
                </a:solidFill>
                <a:latin typeface="ＭＳ Ｐゴシック" panose="020B0600070205080204" pitchFamily="50" charset="-128"/>
                <a:ea typeface="ＭＳ Ｐ明朝" panose="02020600040205080304"/>
              </a:rPr>
              <a:t>2</a:t>
            </a:r>
            <a:r>
              <a:rPr lang="ja-JP" altLang="en-US" sz="1100" dirty="0">
                <a:solidFill>
                  <a:schemeClr val="tx1"/>
                </a:solidFill>
                <a:latin typeface="ＭＳ Ｐゴシック" panose="020B0600070205080204" pitchFamily="50" charset="-128"/>
                <a:ea typeface="ＭＳ Ｐ明朝" panose="02020600040205080304"/>
              </a:rPr>
              <a:t>月にはファイザーの飲み薬が適用されると治療に明るい兆しがありますが、高齢者の方々に</a:t>
            </a:r>
            <a:r>
              <a:rPr lang="en-US" altLang="ja-JP" sz="1100" dirty="0">
                <a:solidFill>
                  <a:schemeClr val="tx1"/>
                </a:solidFill>
                <a:latin typeface="ＭＳ Ｐゴシック" panose="020B0600070205080204" pitchFamily="50" charset="-128"/>
                <a:ea typeface="ＭＳ Ｐ明朝" panose="02020600040205080304"/>
              </a:rPr>
              <a:t>3</a:t>
            </a:r>
            <a:r>
              <a:rPr lang="ja-JP" altLang="en-US" sz="1100" dirty="0">
                <a:solidFill>
                  <a:schemeClr val="tx1"/>
                </a:solidFill>
                <a:latin typeface="ＭＳ Ｐゴシック" panose="020B0600070205080204" pitchFamily="50" charset="-128"/>
                <a:ea typeface="ＭＳ Ｐ明朝" panose="02020600040205080304"/>
              </a:rPr>
              <a:t>回目のワクチン接種が終わるのには数か月、</a:t>
            </a:r>
            <a:r>
              <a:rPr lang="en-US" altLang="ja-JP" sz="1100" dirty="0">
                <a:solidFill>
                  <a:schemeClr val="tx1"/>
                </a:solidFill>
                <a:latin typeface="ＭＳ Ｐゴシック" panose="020B0600070205080204" pitchFamily="50" charset="-128"/>
                <a:ea typeface="ＭＳ Ｐ明朝" panose="02020600040205080304"/>
              </a:rPr>
              <a:t>4</a:t>
            </a:r>
            <a:r>
              <a:rPr lang="ja-JP" altLang="en-US" sz="1100" dirty="0">
                <a:solidFill>
                  <a:schemeClr val="tx1"/>
                </a:solidFill>
                <a:latin typeface="ＭＳ Ｐゴシック" panose="020B0600070205080204" pitchFamily="50" charset="-128"/>
                <a:ea typeface="ＭＳ Ｐ明朝" panose="02020600040205080304"/>
              </a:rPr>
              <a:t>月乃至</a:t>
            </a:r>
            <a:r>
              <a:rPr lang="en-US" altLang="ja-JP" sz="1100" dirty="0">
                <a:solidFill>
                  <a:schemeClr val="tx1"/>
                </a:solidFill>
                <a:latin typeface="ＭＳ Ｐゴシック" panose="020B0600070205080204" pitchFamily="50" charset="-128"/>
                <a:ea typeface="ＭＳ Ｐ明朝" panose="02020600040205080304"/>
              </a:rPr>
              <a:t>5</a:t>
            </a:r>
            <a:r>
              <a:rPr lang="ja-JP" altLang="en-US" sz="1100" dirty="0">
                <a:solidFill>
                  <a:schemeClr val="tx1"/>
                </a:solidFill>
                <a:latin typeface="ＭＳ Ｐゴシック" panose="020B0600070205080204" pitchFamily="50" charset="-128"/>
                <a:ea typeface="ＭＳ Ｐ明朝" panose="02020600040205080304"/>
              </a:rPr>
              <a:t>月までかかるでしょうから油断せず、感染予防対策を万全にいたしましょう。</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a:t>
            </a:r>
            <a:r>
              <a:rPr lang="en-US" altLang="ja-JP" sz="1100" dirty="0">
                <a:solidFill>
                  <a:schemeClr val="tx1"/>
                </a:solidFill>
                <a:latin typeface="ＭＳ Ｐゴシック" panose="020B0600070205080204" pitchFamily="50" charset="-128"/>
                <a:ea typeface="ＭＳ Ｐ明朝" panose="02020600040205080304"/>
              </a:rPr>
              <a:t>2022</a:t>
            </a:r>
            <a:r>
              <a:rPr lang="ja-JP" altLang="en-US" sz="1100" dirty="0">
                <a:solidFill>
                  <a:schemeClr val="tx1"/>
                </a:solidFill>
                <a:latin typeface="ＭＳ Ｐゴシック" panose="020B0600070205080204" pitchFamily="50" charset="-128"/>
                <a:ea typeface="ＭＳ Ｐ明朝" panose="02020600040205080304"/>
              </a:rPr>
              <a:t>年７月からローターアクトクラブ会員が人頭分担金を納入することになっております。人頭分担金の件、地区の委員会にローターアクターの参加、またロータリー財団への寄付、補助金の使用など、多くの事をロータリアンとローターアクターとが交流できる機会を今まで以上に増やし話し合って上記の内容の方向付けが急がれます。もうしっかり方向付けが済んでいる地区・クラブも多いのでしょうが、国際ロータリーの会員はロータリークラブとローターアクトクラブであるという事に変わったことをロータリアンとローターアクターがしっかり捉えてそれぞれの立場でロータリー活動していく事が大切でしょう。</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もう一点の話題として　　（以下</a:t>
            </a:r>
            <a:r>
              <a:rPr lang="en-US" altLang="ja-JP" sz="1100" dirty="0">
                <a:solidFill>
                  <a:schemeClr val="tx1"/>
                </a:solidFill>
                <a:latin typeface="ＭＳ Ｐゴシック" panose="020B0600070205080204" pitchFamily="50" charset="-128"/>
                <a:ea typeface="ＭＳ Ｐ明朝" panose="02020600040205080304"/>
              </a:rPr>
              <a:t>My ROTARY</a:t>
            </a:r>
            <a:r>
              <a:rPr lang="ja-JP" altLang="en-US" sz="1100" dirty="0">
                <a:solidFill>
                  <a:schemeClr val="tx1"/>
                </a:solidFill>
                <a:latin typeface="ＭＳ Ｐゴシック" panose="020B0600070205080204" pitchFamily="50" charset="-128"/>
                <a:ea typeface="ＭＳ Ｐ明朝" panose="02020600040205080304"/>
              </a:rPr>
              <a:t>より）</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ロータリーは、すべての人と尊厳と尊重をもって接し、あらゆる人の声に耳が傾けられるようにし、親睦、奉仕、リーダーシップの公平な機会を設けることに力を注いでいます。ロータリーの会員は、ロータリーが多様で、公平で、インクルーシブな組織となることを望み、またそうあるべきであると考えています。ロータリーは、開放的なコミュニケーションを育み、学びあい、支えあうことのできる環境を作りだすことに全力を傾けています。国によってロータリーでの体験は異なるかもしれませんが、不平等や偏見を生み出す力関係、歴史、構造は世界中に存在します。多様性、公平さ、インクルージョンは、世界的に重要な問題です。</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国際ロータリー理事会とロータリー財団管理委員会は、多様性、公平さ、インクルージョンの原則を採用し、ロータリーはあらゆる言動においてこれらの原則に従うための行動を起こしています。多様で、公平で、インクルーシブな組織となることで、ロータリーでの会員の体験がより充実したものとなり、より有意義で効果的な奉仕プロジェクトの実施が可能となり、ロータリーに参加したいと望む人たちにとって魅力のある開放的・歓迎的な環境を築くことにつながります。</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r>
              <a:rPr lang="en-US" altLang="ja-JP" sz="1100" dirty="0">
                <a:solidFill>
                  <a:schemeClr val="tx1"/>
                </a:solidFill>
                <a:latin typeface="ＭＳ Ｐゴシック" panose="020B0600070205080204" pitchFamily="50" charset="-128"/>
                <a:ea typeface="ＭＳ Ｐ明朝" panose="02020600040205080304"/>
              </a:rPr>
              <a:t>My ROTARY</a:t>
            </a:r>
            <a:r>
              <a:rPr lang="ja-JP" altLang="en-US" sz="1100" dirty="0">
                <a:solidFill>
                  <a:schemeClr val="tx1"/>
                </a:solidFill>
                <a:latin typeface="ＭＳ Ｐゴシック" panose="020B0600070205080204" pitchFamily="50" charset="-128"/>
                <a:ea typeface="ＭＳ Ｐ明朝" panose="02020600040205080304"/>
              </a:rPr>
              <a:t>にあるこの</a:t>
            </a:r>
            <a:r>
              <a:rPr lang="en-US" altLang="ja-JP" sz="1100" dirty="0">
                <a:solidFill>
                  <a:schemeClr val="tx1"/>
                </a:solidFill>
                <a:latin typeface="ＭＳ Ｐゴシック" panose="020B0600070205080204" pitchFamily="50" charset="-128"/>
                <a:ea typeface="ＭＳ Ｐ明朝" panose="02020600040205080304"/>
              </a:rPr>
              <a:t>DEI</a:t>
            </a:r>
            <a:r>
              <a:rPr lang="ja-JP" altLang="en-US" sz="1100" dirty="0">
                <a:solidFill>
                  <a:schemeClr val="tx1"/>
                </a:solidFill>
                <a:latin typeface="ＭＳ Ｐゴシック" panose="020B0600070205080204" pitchFamily="50" charset="-128"/>
                <a:ea typeface="ＭＳ Ｐ明朝" panose="02020600040205080304"/>
              </a:rPr>
              <a:t>（多様性、公平さ、インクルージョン）を各クラブの中で会員同士がどのような言動が適切かを話し合いそして行動に移していきましょう。</a:t>
            </a:r>
            <a:endParaRPr lang="en-US" altLang="ja-JP" sz="1100" dirty="0">
              <a:solidFill>
                <a:schemeClr val="tx1"/>
              </a:solidFill>
              <a:latin typeface="ＭＳ Ｐゴシック" panose="020B0600070205080204" pitchFamily="50" charset="-128"/>
              <a:ea typeface="ＭＳ Ｐ明朝" panose="02020600040205080304"/>
            </a:endParaRPr>
          </a:p>
          <a:p>
            <a:pPr algn="l">
              <a:lnSpc>
                <a:spcPct val="100000"/>
              </a:lnSpc>
            </a:pPr>
            <a:endParaRPr lang="en-US" altLang="ja-JP" sz="1100" b="1" dirty="0">
              <a:solidFill>
                <a:schemeClr val="tx1"/>
              </a:solidFill>
              <a:latin typeface="ＭＳ Ｐゴシック" panose="020B0600070205080204" pitchFamily="50" charset="-128"/>
              <a:ea typeface="ＭＳ Ｐ明朝" panose="02020600040205080304"/>
            </a:endParaRPr>
          </a:p>
          <a:p>
            <a:pPr algn="r">
              <a:lnSpc>
                <a:spcPct val="100000"/>
              </a:lnSpc>
            </a:pPr>
            <a:r>
              <a:rPr lang="ja-JP" altLang="ja-JP" sz="1200" b="1" dirty="0">
                <a:solidFill>
                  <a:srgbClr val="000000"/>
                </a:solidFill>
                <a:latin typeface="+mn-ea"/>
                <a:ea typeface="ＭＳ Ｐ明朝" panose="02020600040205080304"/>
              </a:rPr>
              <a:t>第</a:t>
            </a:r>
            <a:r>
              <a:rPr lang="ja-JP" altLang="en-US" sz="1200" b="1" dirty="0">
                <a:solidFill>
                  <a:srgbClr val="000000"/>
                </a:solidFill>
                <a:latin typeface="+mn-ea"/>
                <a:ea typeface="ＭＳ Ｐ明朝" panose="02020600040205080304"/>
              </a:rPr>
              <a:t>２</a:t>
            </a:r>
            <a:r>
              <a:rPr lang="ja-JP" altLang="ja-JP" sz="1200" b="1" dirty="0">
                <a:solidFill>
                  <a:srgbClr val="000000"/>
                </a:solidFill>
                <a:latin typeface="+mn-ea"/>
                <a:ea typeface="ＭＳ Ｐ明朝" panose="02020600040205080304"/>
              </a:rPr>
              <a:t>地域</a:t>
            </a:r>
            <a:r>
              <a:rPr lang="ja-JP" altLang="en-US" sz="1200" b="1" dirty="0">
                <a:solidFill>
                  <a:srgbClr val="000000"/>
                </a:solidFill>
                <a:latin typeface="+mn-ea"/>
                <a:ea typeface="ＭＳ Ｐ明朝" panose="02020600040205080304"/>
              </a:rPr>
              <a:t>　ロータリーコーディネーター補佐　松坂　順一（東京葛飾東</a:t>
            </a:r>
            <a:r>
              <a:rPr lang="en-US" altLang="ja-JP" sz="1200" b="1" dirty="0">
                <a:solidFill>
                  <a:srgbClr val="000000"/>
                </a:solidFill>
                <a:latin typeface="ＭＳ Ｐ明朝" panose="02020600040205080304"/>
                <a:ea typeface="ＭＳ Ｐ明朝" panose="02020600040205080304"/>
              </a:rPr>
              <a:t>RC</a:t>
            </a:r>
            <a:r>
              <a:rPr lang="ja-JP" altLang="en-US" sz="1200" b="1" dirty="0">
                <a:solidFill>
                  <a:srgbClr val="000000"/>
                </a:solidFill>
                <a:latin typeface="+mn-ea"/>
                <a:ea typeface="ＭＳ Ｐ明朝" panose="02020600040205080304"/>
              </a:rPr>
              <a:t>）</a:t>
            </a:r>
            <a:r>
              <a:rPr lang="ja-JP" altLang="ja-JP" sz="1100" dirty="0">
                <a:solidFill>
                  <a:schemeClr val="tx1"/>
                </a:solidFill>
                <a:latin typeface="+mn-ea"/>
                <a:ea typeface="+mn-ea"/>
              </a:rPr>
              <a:t>　</a:t>
            </a:r>
            <a:r>
              <a:rPr lang="ja-JP" altLang="ja-JP" sz="1100" dirty="0">
                <a:solidFill>
                  <a:schemeClr val="tx1"/>
                </a:solidFill>
                <a:latin typeface="ＭＳ Ｐ明朝"/>
                <a:ea typeface="ＭＳ Ｐ明朝"/>
              </a:rPr>
              <a:t>　　　　　　　　　　</a:t>
            </a:r>
            <a:r>
              <a:rPr lang="ja-JP" altLang="en-US" sz="1100" dirty="0">
                <a:solidFill>
                  <a:schemeClr val="tx1"/>
                </a:solidFill>
                <a:latin typeface="ＭＳ Ｐ明朝"/>
                <a:ea typeface="ＭＳ Ｐ明朝"/>
              </a:rPr>
              <a:t>　</a:t>
            </a:r>
            <a:endParaRPr lang="ja-JP" altLang="ja-JP" sz="1100" dirty="0">
              <a:solidFill>
                <a:schemeClr val="tx1"/>
              </a:solidFill>
              <a:latin typeface="ＭＳ Ｐ明朝"/>
              <a:ea typeface="ＭＳ Ｐ明朝"/>
            </a:endParaRPr>
          </a:p>
          <a:p>
            <a:pPr lvl="0" algn="l">
              <a:spcBef>
                <a:spcPts val="600"/>
              </a:spcBef>
            </a:pP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
        <p:nvSpPr>
          <p:cNvPr id="10" name="テキスト プレースホルダー 128">
            <a:extLst>
              <a:ext uri="{FF2B5EF4-FFF2-40B4-BE49-F238E27FC236}">
                <a16:creationId xmlns:a16="http://schemas.microsoft.com/office/drawing/2014/main" id="{8CB652CB-2942-4C51-95F5-40E3B5A9BA1F}"/>
              </a:ext>
            </a:extLst>
          </p:cNvPr>
          <p:cNvSpPr txBox="1">
            <a:spLocks/>
          </p:cNvSpPr>
          <p:nvPr/>
        </p:nvSpPr>
        <p:spPr>
          <a:xfrm>
            <a:off x="182880" y="7513267"/>
            <a:ext cx="7269479" cy="2428276"/>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0" indent="0" algn="ctr" defTabSz="755934" rtl="0" eaLnBrk="1" latinLnBrk="0" hangingPunct="1">
              <a:lnSpc>
                <a:spcPct val="90000"/>
              </a:lnSpc>
              <a:spcBef>
                <a:spcPts val="827"/>
              </a:spcBef>
              <a:buFont typeface="Arial" panose="020B0604020202020204" pitchFamily="34" charset="0"/>
              <a:buNone/>
              <a:defRPr kumimoji="1" sz="2000" b="0" kern="120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dk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dk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dk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dk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dk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dk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dk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dk1"/>
                </a:solidFill>
                <a:latin typeface="+mn-lt"/>
                <a:ea typeface="+mn-ea"/>
                <a:cs typeface="+mn-cs"/>
              </a:defRPr>
            </a:lvl9pPr>
          </a:lstStyle>
          <a:p>
            <a:pPr algn="l"/>
            <a:r>
              <a:rPr lang="ja-JP" altLang="en-US" sz="1100" dirty="0">
                <a:solidFill>
                  <a:srgbClr val="000000"/>
                </a:solidFill>
                <a:latin typeface="+mn-ea"/>
                <a:ea typeface="ＭＳ Ｐ明朝" panose="02020600040205080304"/>
              </a:rPr>
              <a:t>　オミクロン株が日本中にまん延している中、ロータリー活動にも支障が出ていますが、ロータリアンの皆様には大変な日々が続いておられることとお察しいたします。我が</a:t>
            </a:r>
            <a:r>
              <a:rPr lang="en-US" altLang="ja-JP" sz="1100" dirty="0">
                <a:solidFill>
                  <a:srgbClr val="000000"/>
                </a:solidFill>
                <a:latin typeface="+mn-ea"/>
                <a:ea typeface="ＭＳ Ｐ明朝" panose="02020600040205080304"/>
              </a:rPr>
              <a:t>2760</a:t>
            </a:r>
            <a:r>
              <a:rPr lang="ja-JP" altLang="en-US" sz="1100" dirty="0">
                <a:solidFill>
                  <a:srgbClr val="000000"/>
                </a:solidFill>
                <a:latin typeface="+mn-ea"/>
                <a:ea typeface="ＭＳ Ｐ明朝" panose="02020600040205080304"/>
              </a:rPr>
              <a:t>地区でも公共イメージ向上に最適手段であるＷＦＦ（ワールドフード＋ふれ愛フェスタ）を</a:t>
            </a:r>
            <a:r>
              <a:rPr lang="en-US" altLang="ja-JP" sz="1100" dirty="0">
                <a:solidFill>
                  <a:srgbClr val="000000"/>
                </a:solidFill>
                <a:latin typeface="+mn-ea"/>
                <a:ea typeface="ＭＳ Ｐ明朝" panose="02020600040205080304"/>
              </a:rPr>
              <a:t>4</a:t>
            </a:r>
            <a:r>
              <a:rPr lang="ja-JP" altLang="en-US" sz="1100" dirty="0">
                <a:solidFill>
                  <a:srgbClr val="000000"/>
                </a:solidFill>
                <a:latin typeface="+mn-ea"/>
                <a:ea typeface="ＭＳ Ｐ明朝" panose="02020600040205080304"/>
              </a:rPr>
              <a:t>月に予定しておりますが、開催できるか心配しております。</a:t>
            </a:r>
            <a:endParaRPr lang="en-US" altLang="ja-JP" sz="1100" dirty="0">
              <a:solidFill>
                <a:srgbClr val="000000"/>
              </a:solidFill>
              <a:latin typeface="+mn-ea"/>
              <a:ea typeface="ＭＳ Ｐ明朝" panose="02020600040205080304"/>
            </a:endParaRPr>
          </a:p>
          <a:p>
            <a:pPr algn="l"/>
            <a:r>
              <a:rPr lang="ja-JP" altLang="en-US" sz="1100" dirty="0">
                <a:solidFill>
                  <a:srgbClr val="000000"/>
                </a:solidFill>
                <a:latin typeface="+mn-ea"/>
                <a:ea typeface="ＭＳ Ｐ明朝" panose="02020600040205080304"/>
              </a:rPr>
              <a:t>　そんな中で、</a:t>
            </a:r>
            <a:r>
              <a:rPr lang="en-US" altLang="ja-JP" sz="1100" dirty="0">
                <a:solidFill>
                  <a:srgbClr val="000000"/>
                </a:solidFill>
                <a:latin typeface="+mn-ea"/>
                <a:ea typeface="ＭＳ Ｐ明朝" panose="02020600040205080304"/>
              </a:rPr>
              <a:t>2760</a:t>
            </a:r>
            <a:r>
              <a:rPr lang="ja-JP" altLang="en-US" sz="1100" dirty="0">
                <a:solidFill>
                  <a:srgbClr val="000000"/>
                </a:solidFill>
                <a:latin typeface="+mn-ea"/>
                <a:ea typeface="ＭＳ Ｐ明朝" panose="02020600040205080304"/>
              </a:rPr>
              <a:t>地区では一般の皆様にもロータリー活動を知っていただく手段として「国際ロータリー第</a:t>
            </a:r>
            <a:r>
              <a:rPr lang="en-US" altLang="ja-JP" sz="1100" dirty="0">
                <a:solidFill>
                  <a:srgbClr val="000000"/>
                </a:solidFill>
                <a:latin typeface="+mn-ea"/>
                <a:ea typeface="ＭＳ Ｐ明朝" panose="02020600040205080304"/>
              </a:rPr>
              <a:t>2760</a:t>
            </a:r>
            <a:r>
              <a:rPr lang="ja-JP" altLang="en-US" sz="1100" dirty="0">
                <a:solidFill>
                  <a:srgbClr val="000000"/>
                </a:solidFill>
                <a:latin typeface="+mn-ea"/>
                <a:ea typeface="ＭＳ Ｐ明朝" panose="02020600040205080304"/>
              </a:rPr>
              <a:t>地区の活動」と題して小冊子を発行いたしました。この冊子は地区</a:t>
            </a:r>
            <a:r>
              <a:rPr lang="en-US" altLang="ja-JP" sz="1100" dirty="0">
                <a:solidFill>
                  <a:srgbClr val="000000"/>
                </a:solidFill>
                <a:latin typeface="+mn-ea"/>
                <a:ea typeface="ＭＳ Ｐ明朝" panose="02020600040205080304"/>
              </a:rPr>
              <a:t>84</a:t>
            </a:r>
            <a:r>
              <a:rPr lang="ja-JP" altLang="en-US" sz="1100" dirty="0">
                <a:solidFill>
                  <a:srgbClr val="000000"/>
                </a:solidFill>
                <a:latin typeface="+mn-ea"/>
                <a:ea typeface="ＭＳ Ｐ明朝" panose="02020600040205080304"/>
              </a:rPr>
              <a:t>クラブの活動や地区委員会の活動を一般の方に紹介するために公共イメージ向上委員会が主となり発行し、各方面にも配りました。この活動はどこの地区でも行っている活動ではあるかと思いますが、公共イメージ向上委員会が中心となり、実施することに意味があり、是非各地区においても行っていただきたいと考えています。冊子の内容についてご質問等ございましたら、</a:t>
            </a:r>
            <a:r>
              <a:rPr lang="en-US" altLang="ja-JP" sz="1100" dirty="0">
                <a:solidFill>
                  <a:srgbClr val="000000"/>
                </a:solidFill>
                <a:latin typeface="+mn-ea"/>
                <a:ea typeface="ＭＳ Ｐ明朝" panose="02020600040205080304"/>
              </a:rPr>
              <a:t>2760</a:t>
            </a:r>
            <a:r>
              <a:rPr lang="ja-JP" altLang="en-US" sz="1100" dirty="0">
                <a:solidFill>
                  <a:srgbClr val="000000"/>
                </a:solidFill>
                <a:latin typeface="+mn-ea"/>
                <a:ea typeface="ＭＳ Ｐ明朝" panose="02020600040205080304"/>
              </a:rPr>
              <a:t>地区の事務局までお問い合わせいただければと存じます。</a:t>
            </a:r>
            <a:endParaRPr lang="en-US" altLang="ja-JP" sz="1100" dirty="0">
              <a:solidFill>
                <a:srgbClr val="000000"/>
              </a:solidFill>
              <a:latin typeface="+mn-ea"/>
              <a:ea typeface="ＭＳ Ｐ明朝" panose="02020600040205080304"/>
            </a:endParaRPr>
          </a:p>
          <a:p>
            <a:pPr algn="l"/>
            <a:endParaRPr lang="ja-JP" altLang="en-US" sz="1100" dirty="0">
              <a:solidFill>
                <a:srgbClr val="000000"/>
              </a:solidFill>
              <a:latin typeface="+mn-ea"/>
              <a:ea typeface="ＭＳ Ｐ明朝" panose="02020600040205080304"/>
            </a:endParaRPr>
          </a:p>
          <a:p>
            <a:pPr algn="r"/>
            <a:r>
              <a:rPr lang="ja-JP" altLang="en-US" sz="1100" dirty="0">
                <a:solidFill>
                  <a:srgbClr val="000000"/>
                </a:solidFill>
                <a:latin typeface="+mn-ea"/>
                <a:ea typeface="ＭＳ Ｐ明朝" panose="02020600040205080304"/>
              </a:rPr>
              <a:t>　</a:t>
            </a:r>
            <a:r>
              <a:rPr lang="ja-JP" altLang="en-US" sz="1100" b="1" dirty="0">
                <a:solidFill>
                  <a:srgbClr val="000000"/>
                </a:solidFill>
                <a:latin typeface="+mn-ea"/>
                <a:ea typeface="ＭＳ Ｐ明朝" panose="02020600040205080304"/>
              </a:rPr>
              <a:t>　　　　　</a:t>
            </a:r>
            <a:r>
              <a:rPr lang="ja-JP" altLang="en-US" sz="1200" b="1" dirty="0">
                <a:solidFill>
                  <a:srgbClr val="000000"/>
                </a:solidFill>
                <a:latin typeface="ＭＳ Ｐ明朝" panose="02020600040205080304"/>
                <a:ea typeface="ＭＳ Ｐ明朝" panose="02020600040205080304"/>
              </a:rPr>
              <a:t>第２地域　ロータリー公共イメージコーディネーター補佐　加藤　陽一（瀬戸</a:t>
            </a:r>
            <a:r>
              <a:rPr lang="en-US" altLang="ja-JP" sz="1200" b="1" dirty="0">
                <a:solidFill>
                  <a:srgbClr val="000000"/>
                </a:solidFill>
                <a:latin typeface="ＭＳ Ｐ明朝" panose="02020600040205080304"/>
                <a:ea typeface="ＭＳ Ｐ明朝" panose="02020600040205080304"/>
              </a:rPr>
              <a:t>RC</a:t>
            </a:r>
            <a:r>
              <a:rPr lang="ja-JP" altLang="en-US" sz="1200" b="1" dirty="0">
                <a:solidFill>
                  <a:srgbClr val="000000"/>
                </a:solidFill>
                <a:latin typeface="ＭＳ Ｐ明朝" panose="02020600040205080304"/>
                <a:ea typeface="ＭＳ Ｐ明朝" panose="02020600040205080304"/>
              </a:rPr>
              <a:t>）</a:t>
            </a:r>
          </a:p>
        </p:txBody>
      </p:sp>
    </p:spTree>
    <p:extLst>
      <p:ext uri="{BB962C8B-B14F-4D97-AF65-F5344CB8AC3E}">
        <p14:creationId xmlns:p14="http://schemas.microsoft.com/office/powerpoint/2010/main" val="246675844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2890</TotalTime>
  <Words>864</Words>
  <Application>Microsoft Office PowerPoint</Application>
  <PresentationFormat>ユーザー設定</PresentationFormat>
  <Paragraphs>22</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ＭＳ Ｐゴシック</vt:lpstr>
      <vt:lpstr>ＭＳ Ｐ明朝</vt:lpstr>
      <vt:lpstr>メイリオ</vt:lpstr>
      <vt:lpstr>Arial</vt:lpstr>
      <vt:lpstr>Calibri</vt:lpstr>
      <vt:lpstr>Calibri Light</vt:lpstr>
      <vt:lpstr>Century Gothic</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Satoru Nawata</dc:creator>
  <cp:lastModifiedBy>Satoru Nawata</cp:lastModifiedBy>
  <cp:revision>155</cp:revision>
  <cp:lastPrinted>2019-05-08T00:40:03Z</cp:lastPrinted>
  <dcterms:created xsi:type="dcterms:W3CDTF">2016-02-04T06:10:18Z</dcterms:created>
  <dcterms:modified xsi:type="dcterms:W3CDTF">2022-01-17T06:52:02Z</dcterms:modified>
</cp:coreProperties>
</file>