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4"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34B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2510" y="34"/>
      </p:cViewPr>
      <p:guideLst>
        <p:guide orient="horz" pos="2880"/>
        <p:guide pos="216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105" cy="493002"/>
          </a:xfrm>
          <a:prstGeom prst="rect">
            <a:avLst/>
          </a:prstGeom>
        </p:spPr>
        <p:txBody>
          <a:bodyPr vert="horz" lIns="89940" tIns="44970" rIns="89940" bIns="4497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6103" y="2"/>
            <a:ext cx="2918105" cy="493002"/>
          </a:xfrm>
          <a:prstGeom prst="rect">
            <a:avLst/>
          </a:prstGeom>
        </p:spPr>
        <p:txBody>
          <a:bodyPr vert="horz" lIns="89940" tIns="44970" rIns="89940" bIns="44970" rtlCol="0"/>
          <a:lstStyle>
            <a:lvl1pPr algn="r">
              <a:defRPr sz="1200"/>
            </a:lvl1pPr>
          </a:lstStyle>
          <a:p>
            <a:fld id="{4165D0C9-69DA-42AC-A47E-2BE3473BF355}" type="datetimeFigureOut">
              <a:rPr kumimoji="1" lang="ja-JP" altLang="en-US" smtClean="0"/>
              <a:t>2021/9/28</a:t>
            </a:fld>
            <a:endParaRPr kumimoji="1" lang="ja-JP" altLang="en-US"/>
          </a:p>
        </p:txBody>
      </p:sp>
      <p:sp>
        <p:nvSpPr>
          <p:cNvPr id="4" name="フッター プレースホルダー 3"/>
          <p:cNvSpPr>
            <a:spLocks noGrp="1"/>
          </p:cNvSpPr>
          <p:nvPr>
            <p:ph type="ftr" sz="quarter" idx="2"/>
          </p:nvPr>
        </p:nvSpPr>
        <p:spPr>
          <a:xfrm>
            <a:off x="1" y="9371747"/>
            <a:ext cx="2918105" cy="493002"/>
          </a:xfrm>
          <a:prstGeom prst="rect">
            <a:avLst/>
          </a:prstGeom>
        </p:spPr>
        <p:txBody>
          <a:bodyPr vert="horz" lIns="89940" tIns="44970" rIns="89940" bIns="4497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6103" y="9371747"/>
            <a:ext cx="2918105" cy="493002"/>
          </a:xfrm>
          <a:prstGeom prst="rect">
            <a:avLst/>
          </a:prstGeom>
        </p:spPr>
        <p:txBody>
          <a:bodyPr vert="horz" lIns="89940" tIns="44970" rIns="89940" bIns="44970" rtlCol="0" anchor="b"/>
          <a:lstStyle>
            <a:lvl1pPr algn="r">
              <a:defRPr sz="1200"/>
            </a:lvl1pPr>
          </a:lstStyle>
          <a:p>
            <a:fld id="{60663433-B2D7-4EA5-A9F0-5E4B193A8175}" type="slidenum">
              <a:rPr kumimoji="1" lang="ja-JP" altLang="en-US" smtClean="0"/>
              <a:t>‹#›</a:t>
            </a:fld>
            <a:endParaRPr kumimoji="1" lang="ja-JP" altLang="en-US"/>
          </a:p>
        </p:txBody>
      </p:sp>
    </p:spTree>
    <p:extLst>
      <p:ext uri="{BB962C8B-B14F-4D97-AF65-F5344CB8AC3E}">
        <p14:creationId xmlns:p14="http://schemas.microsoft.com/office/powerpoint/2010/main" val="3555648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105" cy="493003"/>
          </a:xfrm>
          <a:prstGeom prst="rect">
            <a:avLst/>
          </a:prstGeom>
        </p:spPr>
        <p:txBody>
          <a:bodyPr vert="horz" lIns="89940" tIns="44970" rIns="89940" bIns="449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103" y="1"/>
            <a:ext cx="2918105" cy="493003"/>
          </a:xfrm>
          <a:prstGeom prst="rect">
            <a:avLst/>
          </a:prstGeom>
        </p:spPr>
        <p:txBody>
          <a:bodyPr vert="horz" lIns="89940" tIns="44970" rIns="89940" bIns="44970" rtlCol="0"/>
          <a:lstStyle>
            <a:lvl1pPr algn="r">
              <a:defRPr sz="1200"/>
            </a:lvl1pPr>
          </a:lstStyle>
          <a:p>
            <a:fld id="{D07DBE41-5322-4F58-8E65-87BF77D8C51D}" type="datetimeFigureOut">
              <a:rPr kumimoji="1" lang="ja-JP" altLang="en-US" smtClean="0"/>
              <a:t>2021/9/28</a:t>
            </a:fld>
            <a:endParaRPr kumimoji="1" lang="ja-JP" altLang="en-US"/>
          </a:p>
        </p:txBody>
      </p:sp>
      <p:sp>
        <p:nvSpPr>
          <p:cNvPr id="4" name="スライド イメージ プレースホルダー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89940" tIns="44970" rIns="89940" bIns="44970" rtlCol="0" anchor="ctr"/>
          <a:lstStyle/>
          <a:p>
            <a:endParaRPr lang="ja-JP" altLang="en-US"/>
          </a:p>
        </p:txBody>
      </p:sp>
      <p:sp>
        <p:nvSpPr>
          <p:cNvPr id="5" name="ノート プレースホルダー 4"/>
          <p:cNvSpPr>
            <a:spLocks noGrp="1"/>
          </p:cNvSpPr>
          <p:nvPr>
            <p:ph type="body" sz="quarter" idx="3"/>
          </p:nvPr>
        </p:nvSpPr>
        <p:spPr>
          <a:xfrm>
            <a:off x="673888" y="4685873"/>
            <a:ext cx="5387988" cy="4440154"/>
          </a:xfrm>
          <a:prstGeom prst="rect">
            <a:avLst/>
          </a:prstGeom>
        </p:spPr>
        <p:txBody>
          <a:bodyPr vert="horz" lIns="89940" tIns="44970" rIns="89940" bIns="449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746"/>
            <a:ext cx="2918105" cy="493003"/>
          </a:xfrm>
          <a:prstGeom prst="rect">
            <a:avLst/>
          </a:prstGeom>
        </p:spPr>
        <p:txBody>
          <a:bodyPr vert="horz" lIns="89940" tIns="44970" rIns="89940" bIns="449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103" y="9371746"/>
            <a:ext cx="2918105" cy="493003"/>
          </a:xfrm>
          <a:prstGeom prst="rect">
            <a:avLst/>
          </a:prstGeom>
        </p:spPr>
        <p:txBody>
          <a:bodyPr vert="horz" lIns="89940" tIns="44970" rIns="89940" bIns="44970" rtlCol="0" anchor="b"/>
          <a:lstStyle>
            <a:lvl1pPr algn="r">
              <a:defRPr sz="1200"/>
            </a:lvl1pPr>
          </a:lstStyle>
          <a:p>
            <a:fld id="{6D7F27C8-5DB2-4006-955A-FCAA2A028DDE}" type="slidenum">
              <a:rPr kumimoji="1" lang="ja-JP" altLang="en-US" smtClean="0"/>
              <a:t>‹#›</a:t>
            </a:fld>
            <a:endParaRPr kumimoji="1" lang="ja-JP" altLang="en-US"/>
          </a:p>
        </p:txBody>
      </p:sp>
    </p:spTree>
    <p:extLst>
      <p:ext uri="{BB962C8B-B14F-4D97-AF65-F5344CB8AC3E}">
        <p14:creationId xmlns:p14="http://schemas.microsoft.com/office/powerpoint/2010/main" val="3026799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D7F27C8-5DB2-4006-955A-FCAA2A028DDE}" type="slidenum">
              <a:rPr kumimoji="1" lang="ja-JP" altLang="en-US" smtClean="0"/>
              <a:t>1</a:t>
            </a:fld>
            <a:endParaRPr kumimoji="1" lang="ja-JP" altLang="en-US"/>
          </a:p>
        </p:txBody>
      </p:sp>
    </p:spTree>
    <p:extLst>
      <p:ext uri="{BB962C8B-B14F-4D97-AF65-F5344CB8AC3E}">
        <p14:creationId xmlns:p14="http://schemas.microsoft.com/office/powerpoint/2010/main" val="1554216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E0B2985-DA73-4AA5-BB99-496760018100}" type="datetime1">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400556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F8CA3B-504B-47E8-9B53-D62CE2ECAB60}" type="datetime1">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3179728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4C314D3-DA75-452D-9CE0-E2BF8515C2C5}" type="datetime1">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55841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6DD491-5893-4184-B072-D5CAC84B5AF4}" type="datetime1">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3979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A0D818B-5E9E-440D-819D-079696F10D37}" type="datetime1">
              <a:rPr kumimoji="1" lang="ja-JP" altLang="en-US" smtClean="0"/>
              <a:t>2021/9/28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91074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7A25B53-EFB8-42F6-B34B-24B29C29B7C2}" type="datetime1">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04401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6494B0-9736-4D74-A6A9-2FBB4461716B}" type="datetime1">
              <a:rPr kumimoji="1" lang="ja-JP" altLang="en-US" smtClean="0"/>
              <a:t>2021/9/28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2516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9E78C2A-428B-44D5-A452-22DFB0946192}" type="datetime1">
              <a:rPr kumimoji="1" lang="ja-JP" altLang="en-US" smtClean="0"/>
              <a:t>2021/9/28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51556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BE6D79-FB88-45EA-B40C-20C2A75D3692}" type="datetime1">
              <a:rPr kumimoji="1" lang="ja-JP" altLang="en-US" smtClean="0"/>
              <a:t>2021/9/28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305816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2AAC84-EF5D-4148-8085-14D3D3FEE5A1}" type="datetime1">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177202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78DBB0-9480-40AD-B3B2-FE33DA40B63B}" type="datetime1">
              <a:rPr kumimoji="1" lang="ja-JP" altLang="en-US" smtClean="0"/>
              <a:t>2021/9/28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412202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E26F371-6A82-4A50-AFE1-CE0175FA4AFB}" type="datetime1">
              <a:rPr kumimoji="1" lang="ja-JP" altLang="en-US" smtClean="0"/>
              <a:t>2021/9/28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917223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5702642" y="493353"/>
            <a:ext cx="995785" cy="261610"/>
          </a:xfrm>
          <a:prstGeom prst="rect">
            <a:avLst/>
          </a:prstGeom>
          <a:noFill/>
        </p:spPr>
        <p:txBody>
          <a:bodyPr wrap="none" rtlCol="0">
            <a:spAutoFit/>
          </a:bodyPr>
          <a:lstStyle/>
          <a:p>
            <a:r>
              <a:rPr kumimoji="1" lang="en-US" altLang="ja-JP" sz="1100" dirty="0">
                <a:latin typeface="Meiryo UI" panose="020B0604030504040204" pitchFamily="50" charset="-128"/>
                <a:ea typeface="Meiryo UI" panose="020B0604030504040204" pitchFamily="50" charset="-128"/>
                <a:cs typeface="メイリオ" panose="020B0604030504040204" pitchFamily="50" charset="-128"/>
              </a:rPr>
              <a:t>2021</a:t>
            </a:r>
            <a:r>
              <a:rPr kumimoji="1" lang="ja-JP" altLang="en-US" sz="1100" dirty="0">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100" dirty="0">
                <a:latin typeface="Meiryo UI" panose="020B0604030504040204" pitchFamily="50" charset="-128"/>
                <a:ea typeface="Meiryo UI" panose="020B0604030504040204" pitchFamily="50" charset="-128"/>
                <a:cs typeface="メイリオ" panose="020B0604030504040204" pitchFamily="50" charset="-128"/>
              </a:rPr>
              <a:t>10</a:t>
            </a:r>
            <a:r>
              <a:rPr kumimoji="1" lang="ja-JP" altLang="en-US" sz="1100" dirty="0">
                <a:latin typeface="Meiryo UI" panose="020B0604030504040204" pitchFamily="50" charset="-128"/>
                <a:ea typeface="Meiryo UI" panose="020B0604030504040204" pitchFamily="50" charset="-128"/>
                <a:cs typeface="メイリオ" panose="020B0604030504040204" pitchFamily="50" charset="-128"/>
              </a:rPr>
              <a:t>月</a:t>
            </a:r>
          </a:p>
        </p:txBody>
      </p:sp>
      <p:sp>
        <p:nvSpPr>
          <p:cNvPr id="10" name="テキスト ボックス 9"/>
          <p:cNvSpPr txBox="1"/>
          <p:nvPr/>
        </p:nvSpPr>
        <p:spPr>
          <a:xfrm>
            <a:off x="764704" y="755576"/>
            <a:ext cx="5328593" cy="707886"/>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kumimoji="1" lang="ja-JP" altLang="en-US" sz="2400" b="1" dirty="0">
                <a:latin typeface="Meiryo UI" panose="020B0604030504040204" pitchFamily="50" charset="-128"/>
                <a:ea typeface="Meiryo UI" panose="020B0604030504040204" pitchFamily="50" charset="-128"/>
                <a:cs typeface="メイリオ" panose="020B0604030504040204" pitchFamily="50" charset="-128"/>
              </a:rPr>
              <a:t>「世界ポリオデー・祈願プロ</a:t>
            </a:r>
            <a:r>
              <a:rPr lang="ja-JP" altLang="en-US" sz="2400" b="1" dirty="0">
                <a:latin typeface="Meiryo UI" panose="020B0604030504040204" pitchFamily="50" charset="-128"/>
                <a:ea typeface="Meiryo UI" panose="020B0604030504040204" pitchFamily="50" charset="-128"/>
                <a:cs typeface="メイリオ" panose="020B0604030504040204" pitchFamily="50" charset="-128"/>
              </a:rPr>
              <a:t>ジェクト」</a:t>
            </a:r>
          </a:p>
          <a:p>
            <a:pPr algn="ctr"/>
            <a:r>
              <a:rPr lang="ja-JP" altLang="en-US" sz="1600" b="1" dirty="0">
                <a:solidFill>
                  <a:srgbClr val="FFFFCC"/>
                </a:solidFill>
                <a:latin typeface="Meiryo UI" panose="020B0604030504040204" pitchFamily="50" charset="-128"/>
                <a:ea typeface="Meiryo UI" panose="020B0604030504040204" pitchFamily="50" charset="-128"/>
                <a:cs typeface="メイリオ" panose="020B0604030504040204" pitchFamily="50" charset="-128"/>
              </a:rPr>
              <a:t>ポリオ根絶 および 新型コロナウィルス感染終息祈願</a:t>
            </a:r>
            <a:endParaRPr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テキスト ボックス 12"/>
          <p:cNvSpPr txBox="1"/>
          <p:nvPr/>
        </p:nvSpPr>
        <p:spPr>
          <a:xfrm>
            <a:off x="2204864" y="1547664"/>
            <a:ext cx="4530173" cy="1677382"/>
          </a:xfrm>
          <a:prstGeom prst="rect">
            <a:avLst/>
          </a:prstGeom>
          <a:noFill/>
        </p:spPr>
        <p:txBody>
          <a:bodyPr wrap="square" rtlCol="0">
            <a:spAutoFit/>
          </a:bodyPr>
          <a:lstStyle/>
          <a:p>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ロータリーは、過去</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年以上にわたりポリオ根絶活動を行ってきました。ポリオを世界からなくすという私たちの目標は今、達成まで本当にあと少しのところにきています。</a:t>
            </a:r>
          </a:p>
          <a:p>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日を</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世界ポリオデー</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と定め、毎年世界中のロータリアンが、ポリオ根絶の為のイベントや寄付の呼びかけを行っております。</a:t>
            </a:r>
          </a:p>
          <a:p>
            <a:endParaRPr lang="ja-JP" altLang="en-US" sz="6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今年度、ロータリー千葉県地区では、「ポリオ根絶</a:t>
            </a:r>
          </a:p>
          <a:p>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および新型コロナウィルス感染終息」の祈願</a:t>
            </a:r>
            <a:r>
              <a:rPr kumimoji="1"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プロジ</a:t>
            </a:r>
          </a:p>
          <a:p>
            <a:r>
              <a:rPr kumimoji="1"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ェクトを実施致します。</a:t>
            </a:r>
          </a:p>
        </p:txBody>
      </p:sp>
      <p:sp>
        <p:nvSpPr>
          <p:cNvPr id="19" name="テキスト ボックス 18"/>
          <p:cNvSpPr txBox="1"/>
          <p:nvPr/>
        </p:nvSpPr>
        <p:spPr>
          <a:xfrm>
            <a:off x="4451583" y="3707904"/>
            <a:ext cx="2289785" cy="3985706"/>
          </a:xfrm>
          <a:prstGeom prst="rect">
            <a:avLst/>
          </a:prstGeom>
          <a:noFill/>
          <a:ln>
            <a:solidFill>
              <a:schemeClr val="bg1">
                <a:lumMod val="65000"/>
              </a:schemeClr>
            </a:solidFill>
          </a:ln>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私たちロータリアンは、世界で、地域社会で、そして自分自身の中で、持続可能な良い変化を生むために、人びとが手を取り合って行動する世界を目指しています。</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1905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年にシカゴで創設されたロータリーでは、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上、さまざまな職業をもつ人や市民のリーダーが「世界を変える行動人」となり、その経験と知識を生かして社会奉仕活動や人道的活動に取り組んできました。識字率向上、平和構築、水と衛生の改善など、幅広い分野で持続可能な影響をもたらすために、ロータリーの会員は毎日、世界のどこかで活動してい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lgn="ctr" eaLnBrk="0" fontAlgn="base" hangingPunct="0">
              <a:spcBef>
                <a:spcPct val="0"/>
              </a:spcBef>
              <a:spcAft>
                <a:spcPct val="0"/>
              </a:spcAft>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会員の行動基準</a:t>
            </a:r>
            <a:r>
              <a:rPr lang="ja-JP" altLang="en-US"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endParaRPr>
          </a:p>
          <a:p>
            <a:pPr lvl="0" algn="ctr" eaLnBrk="0" fontAlgn="base" hangingPunct="0">
              <a:spcBef>
                <a:spcPct val="0"/>
              </a:spcBef>
              <a:spcAft>
                <a:spcPct val="0"/>
              </a:spcAft>
            </a:pPr>
            <a:r>
              <a:rPr lang="en-US"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四つのテスト </a:t>
            </a:r>
            <a:r>
              <a:rPr lang="en-US" altLang="ja-JP" sz="1100" b="1"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a:t>
            </a:r>
          </a:p>
          <a:p>
            <a:pPr lvl="0" algn="ctr" eaLnBrk="0" fontAlgn="base" hangingPunct="0">
              <a:spcBef>
                <a:spcPct val="0"/>
              </a:spcBef>
              <a:spcAft>
                <a:spcPct val="0"/>
              </a:spcAft>
              <a:buFontTx/>
              <a:buAutoNum type="arabicPeriod"/>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真実かどうか </a:t>
            </a:r>
          </a:p>
          <a:p>
            <a:pPr lvl="0" algn="ctr" eaLnBrk="0" fontAlgn="base" hangingPunct="0">
              <a:spcBef>
                <a:spcPct val="0"/>
              </a:spcBef>
              <a:spcAft>
                <a:spcPct val="0"/>
              </a:spcAft>
              <a:buFontTx/>
              <a:buAutoNum type="arabicPeriod" startAt="2"/>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みんなに公平か </a:t>
            </a:r>
          </a:p>
          <a:p>
            <a:pPr lvl="0" algn="ctr" eaLnBrk="0" fontAlgn="base" hangingPunct="0">
              <a:spcBef>
                <a:spcPct val="0"/>
              </a:spcBef>
              <a:spcAft>
                <a:spcPct val="0"/>
              </a:spcAft>
              <a:buFontTx/>
              <a:buAutoNum type="arabicPeriod" startAt="3"/>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好意と友情を深めるか </a:t>
            </a:r>
          </a:p>
          <a:p>
            <a:pPr lvl="0" algn="ctr" eaLnBrk="0" fontAlgn="base" hangingPunct="0">
              <a:spcBef>
                <a:spcPct val="0"/>
              </a:spcBef>
              <a:spcAft>
                <a:spcPct val="0"/>
              </a:spcAft>
              <a:buFontTx/>
              <a:buAutoNum type="arabicPeriod" startAt="4"/>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みんなのためになるかどうか </a:t>
            </a:r>
          </a:p>
        </p:txBody>
      </p:sp>
      <p:sp>
        <p:nvSpPr>
          <p:cNvPr id="32" name="テキスト ボックス 31"/>
          <p:cNvSpPr txBox="1"/>
          <p:nvPr/>
        </p:nvSpPr>
        <p:spPr>
          <a:xfrm>
            <a:off x="4365104" y="7740352"/>
            <a:ext cx="2505809" cy="1685077"/>
          </a:xfrm>
          <a:prstGeom prst="rect">
            <a:avLst/>
          </a:prstGeom>
          <a:noFill/>
          <a:ln>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＜本件に関する問い合わせ＞</a:t>
            </a:r>
            <a:endParaRPr kumimoji="1"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国際ロータリー第</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2790</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地区</a:t>
            </a: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ガバナー事務所</a:t>
            </a: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担当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幹事長　佐々木 高治</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電話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043-284-2790</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 </a:t>
            </a:r>
          </a:p>
          <a:p>
            <a:r>
              <a:rPr kumimoji="1"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kumimoji="1" lang="en-US" altLang="ja-JP" sz="1050" dirty="0">
                <a:latin typeface="Meiryo UI" panose="020B0604030504040204" pitchFamily="50" charset="-128"/>
                <a:ea typeface="Meiryo UI" panose="020B0604030504040204" pitchFamily="50" charset="-128"/>
                <a:cs typeface="メイリオ" panose="020B0604030504040204" pitchFamily="50" charset="-128"/>
              </a:rPr>
              <a:t>E-mail :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21-22gov@rid2790.jp</a:t>
            </a:r>
            <a:endParaRPr lang="ja-JP" altLang="en-US"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＜国際ロータリー第</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2790</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地区</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HP</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900" dirty="0">
                <a:latin typeface="Meiryo UI" panose="020B0604030504040204" pitchFamily="50" charset="-128"/>
                <a:ea typeface="Meiryo UI" panose="020B0604030504040204" pitchFamily="50" charset="-128"/>
              </a:rPr>
              <a:t>https://www.rid2790.jp/2021/index.html</a:t>
            </a:r>
          </a:p>
          <a:p>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cs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2087768" y="5850726"/>
            <a:ext cx="2186029" cy="3069403"/>
          </a:xfrm>
          <a:prstGeom prst="rect">
            <a:avLst/>
          </a:prstGeom>
          <a:ln>
            <a:solidFill>
              <a:schemeClr val="tx1"/>
            </a:solidFill>
          </a:ln>
        </p:spPr>
      </p:pic>
      <p:sp>
        <p:nvSpPr>
          <p:cNvPr id="7" name="テキスト ボックス 6"/>
          <p:cNvSpPr txBox="1"/>
          <p:nvPr/>
        </p:nvSpPr>
        <p:spPr>
          <a:xfrm>
            <a:off x="44624" y="35496"/>
            <a:ext cx="957313"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プレスリリース</a:t>
            </a:r>
          </a:p>
        </p:txBody>
      </p:sp>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431" y="1619672"/>
            <a:ext cx="2037433" cy="1528075"/>
          </a:xfrm>
          <a:prstGeom prst="rect">
            <a:avLst/>
          </a:prstGeom>
        </p:spPr>
      </p:pic>
      <p:sp>
        <p:nvSpPr>
          <p:cNvPr id="17" name="テキスト ボックス 16"/>
          <p:cNvSpPr txBox="1"/>
          <p:nvPr/>
        </p:nvSpPr>
        <p:spPr>
          <a:xfrm>
            <a:off x="44624" y="3203848"/>
            <a:ext cx="4288055" cy="269304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プロジェクトの概要</a:t>
            </a:r>
          </a:p>
          <a:p>
            <a:endParaRPr lang="ja-JP" altLang="en-US" sz="3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11:00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より、</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成田山新勝寺　　</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本堂において護摩祈願法要を行います。</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その後</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12:30</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より、総門前広場での募金活動やエンドポリオの広報活　</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動を予定しております。 </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なお、県内各地域の神社仏閣においても同時並行で</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祈願を実施致します。</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祈願予定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・成田山　新勝寺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成田市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・船橋大神宮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船橋市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・千葉神社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千葉市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・新御堂寺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木更津市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・熊野神社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君津市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・八幡神社</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富津市</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・高蔵</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寺</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木更津市</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・人見神社</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君津市</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・坂戸神社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袖ヶ浦市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・八幡神社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富津市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・遠見岬神社寺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勝浦市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香取神宮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香取市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4625" y="5877143"/>
            <a:ext cx="4288055" cy="229293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地域とともに</a:t>
            </a:r>
          </a:p>
          <a:p>
            <a:endParaRPr lang="ja-JP" altLang="en-US" sz="3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私たち</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ロータリアンは、</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地域の皆さまと繋がり、</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活動を深化させたいと</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考えています。</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LINE</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公式アカウントの</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QR</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コードから、本イベン</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ト情報等を確認のうえ、</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ぜひ</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発信をお願い</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します。</a:t>
            </a:r>
          </a:p>
        </p:txBody>
      </p:sp>
      <p:pic>
        <p:nvPicPr>
          <p:cNvPr id="16" name="図 15"/>
          <p:cNvPicPr>
            <a:picLocks noChangeAspect="1"/>
          </p:cNvPicPr>
          <p:nvPr/>
        </p:nvPicPr>
        <p:blipFill>
          <a:blip r:embed="rId5"/>
          <a:stretch>
            <a:fillRect/>
          </a:stretch>
        </p:blipFill>
        <p:spPr>
          <a:xfrm>
            <a:off x="5494803" y="2533323"/>
            <a:ext cx="1194517" cy="1131091"/>
          </a:xfrm>
          <a:prstGeom prst="rect">
            <a:avLst/>
          </a:prstGeom>
        </p:spPr>
      </p:pic>
      <p:sp>
        <p:nvSpPr>
          <p:cNvPr id="22" name="テキスト ボックス 21"/>
          <p:cNvSpPr txBox="1"/>
          <p:nvPr/>
        </p:nvSpPr>
        <p:spPr>
          <a:xfrm>
            <a:off x="2363351" y="8911781"/>
            <a:ext cx="2505809" cy="253916"/>
          </a:xfrm>
          <a:prstGeom prst="rect">
            <a:avLst/>
          </a:prstGeom>
          <a:noFill/>
          <a:ln>
            <a:noFill/>
          </a:ln>
        </p:spPr>
        <p:txBody>
          <a:bodyPr wrap="square" rtlCol="0">
            <a:spAutoFit/>
          </a:bodyPr>
          <a:lstStyle/>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本プロジェクトのチラシ</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a:blip r:embed="rId6"/>
          <a:stretch>
            <a:fillRect/>
          </a:stretch>
        </p:blipFill>
        <p:spPr>
          <a:xfrm>
            <a:off x="44624" y="8183459"/>
            <a:ext cx="855280" cy="855280"/>
          </a:xfrm>
          <a:prstGeom prst="rect">
            <a:avLst/>
          </a:prstGeom>
        </p:spPr>
      </p:pic>
      <p:sp>
        <p:nvSpPr>
          <p:cNvPr id="24" name="テキスト ボックス 23"/>
          <p:cNvSpPr txBox="1"/>
          <p:nvPr/>
        </p:nvSpPr>
        <p:spPr>
          <a:xfrm>
            <a:off x="797129" y="8460432"/>
            <a:ext cx="4288055" cy="577081"/>
          </a:xfrm>
          <a:prstGeom prst="rect">
            <a:avLst/>
          </a:prstGeom>
          <a:noFill/>
        </p:spPr>
        <p:txBody>
          <a:bodyPr wrap="square" rtlCol="0">
            <a:spAutoFit/>
          </a:bodyPr>
          <a:lstStyle/>
          <a:p>
            <a:r>
              <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♯世界ポリオデー</a:t>
            </a:r>
          </a:p>
          <a:p>
            <a:r>
              <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祈願プロジェクト</a:t>
            </a:r>
          </a:p>
          <a:p>
            <a:r>
              <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MYENDPOLIO</a:t>
            </a:r>
            <a:endPar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3" name="図 22"/>
          <p:cNvPicPr>
            <a:picLocks noChangeAspect="1"/>
          </p:cNvPicPr>
          <p:nvPr/>
        </p:nvPicPr>
        <p:blipFill>
          <a:blip r:embed="rId7"/>
          <a:stretch>
            <a:fillRect/>
          </a:stretch>
        </p:blipFill>
        <p:spPr>
          <a:xfrm>
            <a:off x="908720" y="8091254"/>
            <a:ext cx="398256" cy="422890"/>
          </a:xfrm>
          <a:prstGeom prst="rect">
            <a:avLst/>
          </a:prstGeom>
        </p:spPr>
      </p:pic>
      <p:sp>
        <p:nvSpPr>
          <p:cNvPr id="26" name="テキスト ボックス 25"/>
          <p:cNvSpPr txBox="1"/>
          <p:nvPr/>
        </p:nvSpPr>
        <p:spPr>
          <a:xfrm>
            <a:off x="1741926" y="3268839"/>
            <a:ext cx="2877712" cy="215444"/>
          </a:xfrm>
          <a:prstGeom prst="rect">
            <a:avLst/>
          </a:prstGeom>
          <a:noFill/>
        </p:spPr>
        <p:txBody>
          <a:bodyPr wrap="none" rtlCol="0">
            <a:spAutoFit/>
          </a:bodyPr>
          <a:lstStyle/>
          <a:p>
            <a:pPr algn="ctr"/>
            <a:r>
              <a:rPr lang="en-US" altLang="ja-JP" sz="8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800" dirty="0">
                <a:latin typeface="Meiryo UI" panose="020B0604030504040204" pitchFamily="50" charset="-128"/>
                <a:ea typeface="Meiryo UI" panose="020B0604030504040204" pitchFamily="50" charset="-128"/>
                <a:cs typeface="メイリオ" panose="020B0604030504040204" pitchFamily="50" charset="-128"/>
              </a:rPr>
              <a:t>コロナ感染状況等によっては</a:t>
            </a:r>
            <a:r>
              <a:rPr lang="ja-JP" altLang="en-US" sz="800">
                <a:latin typeface="Meiryo UI" panose="020B0604030504040204" pitchFamily="50" charset="-128"/>
                <a:ea typeface="Meiryo UI" panose="020B0604030504040204" pitchFamily="50" charset="-128"/>
                <a:cs typeface="メイリオ" panose="020B0604030504040204" pitchFamily="50" charset="-128"/>
              </a:rPr>
              <a:t>、内容が変更</a:t>
            </a:r>
            <a:r>
              <a:rPr lang="ja-JP" altLang="en-US" sz="800" dirty="0">
                <a:latin typeface="Meiryo UI" panose="020B0604030504040204" pitchFamily="50" charset="-128"/>
                <a:ea typeface="Meiryo UI" panose="020B0604030504040204" pitchFamily="50" charset="-128"/>
                <a:cs typeface="メイリオ" panose="020B0604030504040204" pitchFamily="50" charset="-128"/>
              </a:rPr>
              <a:t>となる場合があります。</a:t>
            </a:r>
          </a:p>
        </p:txBody>
      </p:sp>
      <p:pic>
        <p:nvPicPr>
          <p:cNvPr id="2" name="図 1"/>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5762577" y="53985"/>
            <a:ext cx="989939" cy="484634"/>
          </a:xfrm>
          <a:prstGeom prst="rect">
            <a:avLst/>
          </a:prstGeom>
        </p:spPr>
      </p:pic>
    </p:spTree>
    <p:extLst>
      <p:ext uri="{BB962C8B-B14F-4D97-AF65-F5344CB8AC3E}">
        <p14:creationId xmlns:p14="http://schemas.microsoft.com/office/powerpoint/2010/main" val="531300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582</Words>
  <Application>Microsoft Office PowerPoint</Application>
  <PresentationFormat>画面に合わせる (4:3)</PresentationFormat>
  <Paragraphs>59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日暮 幸信</cp:lastModifiedBy>
  <cp:revision>86</cp:revision>
  <cp:lastPrinted>2019-05-16T12:17:59Z</cp:lastPrinted>
  <dcterms:created xsi:type="dcterms:W3CDTF">2014-06-03T09:09:44Z</dcterms:created>
  <dcterms:modified xsi:type="dcterms:W3CDTF">2021-09-28T12:48:20Z</dcterms:modified>
</cp:coreProperties>
</file>