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86" r:id="rId2"/>
    <p:sldId id="625" r:id="rId3"/>
    <p:sldId id="615" r:id="rId4"/>
    <p:sldId id="616" r:id="rId5"/>
    <p:sldId id="617" r:id="rId6"/>
    <p:sldId id="510" r:id="rId7"/>
    <p:sldId id="619" r:id="rId8"/>
    <p:sldId id="508" r:id="rId9"/>
    <p:sldId id="490" r:id="rId10"/>
    <p:sldId id="509" r:id="rId11"/>
    <p:sldId id="554" r:id="rId12"/>
    <p:sldId id="492" r:id="rId13"/>
    <p:sldId id="622" r:id="rId14"/>
    <p:sldId id="623" r:id="rId15"/>
    <p:sldId id="626" r:id="rId1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始平堂 玄昌" initials="始平堂" lastIdx="1" clrIdx="0">
    <p:extLst>
      <p:ext uri="{19B8F6BF-5375-455C-9EA6-DF929625EA0E}">
        <p15:presenceInfo xmlns:p15="http://schemas.microsoft.com/office/powerpoint/2012/main" userId="0c130f15ab663c7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31675-45DA-41BB-9C3B-978AD5FBEFE5}" v="837" dt="2022-02-27T02:09:18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76" autoAdjust="0"/>
    <p:restoredTop sz="75634" autoAdjust="0"/>
  </p:normalViewPr>
  <p:slideViewPr>
    <p:cSldViewPr snapToGrid="0">
      <p:cViewPr>
        <p:scale>
          <a:sx n="66" d="100"/>
          <a:sy n="66" d="100"/>
        </p:scale>
        <p:origin x="546" y="54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6798"/>
    </p:cViewPr>
  </p:sorterViewPr>
  <p:notesViewPr>
    <p:cSldViewPr snapToGrid="0">
      <p:cViewPr varScale="1">
        <p:scale>
          <a:sx n="71" d="100"/>
          <a:sy n="71" d="100"/>
        </p:scale>
        <p:origin x="183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始平堂 玄昌" userId="0c130f15ab663c7c" providerId="LiveId" clId="{DE931675-45DA-41BB-9C3B-978AD5FBEFE5}"/>
    <pc:docChg chg="undo redo custSel addSld delSld modSld sldOrd">
      <pc:chgData name="始平堂 玄昌" userId="0c130f15ab663c7c" providerId="LiveId" clId="{DE931675-45DA-41BB-9C3B-978AD5FBEFE5}" dt="2022-02-27T02:10:12.184" v="5421" actId="20577"/>
      <pc:docMkLst>
        <pc:docMk/>
      </pc:docMkLst>
      <pc:sldChg chg="del">
        <pc:chgData name="始平堂 玄昌" userId="0c130f15ab663c7c" providerId="LiveId" clId="{DE931675-45DA-41BB-9C3B-978AD5FBEFE5}" dt="2022-02-27T01:08:30.226" v="443" actId="2696"/>
        <pc:sldMkLst>
          <pc:docMk/>
          <pc:sldMk cId="1667848844" sldId="258"/>
        </pc:sldMkLst>
      </pc:sldChg>
      <pc:sldChg chg="del">
        <pc:chgData name="始平堂 玄昌" userId="0c130f15ab663c7c" providerId="LiveId" clId="{DE931675-45DA-41BB-9C3B-978AD5FBEFE5}" dt="2022-02-27T01:07:03.328" v="406" actId="2696"/>
        <pc:sldMkLst>
          <pc:docMk/>
          <pc:sldMk cId="689225926" sldId="261"/>
        </pc:sldMkLst>
      </pc:sldChg>
      <pc:sldChg chg="del">
        <pc:chgData name="始平堂 玄昌" userId="0c130f15ab663c7c" providerId="LiveId" clId="{DE931675-45DA-41BB-9C3B-978AD5FBEFE5}" dt="2022-02-27T01:07:16.509" v="409" actId="2696"/>
        <pc:sldMkLst>
          <pc:docMk/>
          <pc:sldMk cId="1603169428" sldId="262"/>
        </pc:sldMkLst>
      </pc:sldChg>
      <pc:sldChg chg="del">
        <pc:chgData name="始平堂 玄昌" userId="0c130f15ab663c7c" providerId="LiveId" clId="{DE931675-45DA-41BB-9C3B-978AD5FBEFE5}" dt="2022-02-27T01:07:00.863" v="404" actId="2696"/>
        <pc:sldMkLst>
          <pc:docMk/>
          <pc:sldMk cId="3948478361" sldId="269"/>
        </pc:sldMkLst>
      </pc:sldChg>
      <pc:sldChg chg="del">
        <pc:chgData name="始平堂 玄昌" userId="0c130f15ab663c7c" providerId="LiveId" clId="{DE931675-45DA-41BB-9C3B-978AD5FBEFE5}" dt="2022-02-27T01:07:14.671" v="408" actId="2696"/>
        <pc:sldMkLst>
          <pc:docMk/>
          <pc:sldMk cId="2186403527" sldId="270"/>
        </pc:sldMkLst>
      </pc:sldChg>
      <pc:sldChg chg="del">
        <pc:chgData name="始平堂 玄昌" userId="0c130f15ab663c7c" providerId="LiveId" clId="{DE931675-45DA-41BB-9C3B-978AD5FBEFE5}" dt="2022-02-27T01:07:18.650" v="410" actId="2696"/>
        <pc:sldMkLst>
          <pc:docMk/>
          <pc:sldMk cId="3648162973" sldId="271"/>
        </pc:sldMkLst>
      </pc:sldChg>
      <pc:sldChg chg="del">
        <pc:chgData name="始平堂 玄昌" userId="0c130f15ab663c7c" providerId="LiveId" clId="{DE931675-45DA-41BB-9C3B-978AD5FBEFE5}" dt="2022-02-27T01:07:02.091" v="405" actId="2696"/>
        <pc:sldMkLst>
          <pc:docMk/>
          <pc:sldMk cId="1708504026" sldId="275"/>
        </pc:sldMkLst>
      </pc:sldChg>
      <pc:sldChg chg="del">
        <pc:chgData name="始平堂 玄昌" userId="0c130f15ab663c7c" providerId="LiveId" clId="{DE931675-45DA-41BB-9C3B-978AD5FBEFE5}" dt="2022-02-27T01:07:04.489" v="407" actId="2696"/>
        <pc:sldMkLst>
          <pc:docMk/>
          <pc:sldMk cId="1398326143" sldId="283"/>
        </pc:sldMkLst>
      </pc:sldChg>
      <pc:sldChg chg="modSp mod modNotesTx">
        <pc:chgData name="始平堂 玄昌" userId="0c130f15ab663c7c" providerId="LiveId" clId="{DE931675-45DA-41BB-9C3B-978AD5FBEFE5}" dt="2022-02-27T02:10:12.184" v="5421" actId="20577"/>
        <pc:sldMkLst>
          <pc:docMk/>
          <pc:sldMk cId="3802842569" sldId="286"/>
        </pc:sldMkLst>
        <pc:spChg chg="mod">
          <ac:chgData name="始平堂 玄昌" userId="0c130f15ab663c7c" providerId="LiveId" clId="{DE931675-45DA-41BB-9C3B-978AD5FBEFE5}" dt="2022-02-27T02:09:59.152" v="5360" actId="20577"/>
          <ac:spMkLst>
            <pc:docMk/>
            <pc:sldMk cId="3802842569" sldId="286"/>
            <ac:spMk id="10" creationId="{00D756F6-ADEF-4FF3-A929-9279056D9ED8}"/>
          </ac:spMkLst>
        </pc:spChg>
      </pc:sldChg>
      <pc:sldChg chg="del">
        <pc:chgData name="始平堂 玄昌" userId="0c130f15ab663c7c" providerId="LiveId" clId="{DE931675-45DA-41BB-9C3B-978AD5FBEFE5}" dt="2022-02-27T01:07:22.210" v="414" actId="2696"/>
        <pc:sldMkLst>
          <pc:docMk/>
          <pc:sldMk cId="3622010522" sldId="287"/>
        </pc:sldMkLst>
      </pc:sldChg>
      <pc:sldChg chg="del">
        <pc:chgData name="始平堂 玄昌" userId="0c130f15ab663c7c" providerId="LiveId" clId="{DE931675-45DA-41BB-9C3B-978AD5FBEFE5}" dt="2022-02-27T01:43:26.799" v="3293" actId="2696"/>
        <pc:sldMkLst>
          <pc:docMk/>
          <pc:sldMk cId="1261580688" sldId="460"/>
        </pc:sldMkLst>
      </pc:sldChg>
      <pc:sldChg chg="modSp mod modAnim">
        <pc:chgData name="始平堂 玄昌" userId="0c130f15ab663c7c" providerId="LiveId" clId="{DE931675-45DA-41BB-9C3B-978AD5FBEFE5}" dt="2022-02-27T01:34:02.123" v="2746" actId="1076"/>
        <pc:sldMkLst>
          <pc:docMk/>
          <pc:sldMk cId="3413997201" sldId="510"/>
        </pc:sldMkLst>
        <pc:spChg chg="mod">
          <ac:chgData name="始平堂 玄昌" userId="0c130f15ab663c7c" providerId="LiveId" clId="{DE931675-45DA-41BB-9C3B-978AD5FBEFE5}" dt="2022-02-27T01:34:02.123" v="2746" actId="1076"/>
          <ac:spMkLst>
            <pc:docMk/>
            <pc:sldMk cId="3413997201" sldId="510"/>
            <ac:spMk id="2" creationId="{1A22D8EA-5B53-4F63-A759-78B3762B0965}"/>
          </ac:spMkLst>
        </pc:spChg>
      </pc:sldChg>
      <pc:sldChg chg="modSp">
        <pc:chgData name="始平堂 玄昌" userId="0c130f15ab663c7c" providerId="LiveId" clId="{DE931675-45DA-41BB-9C3B-978AD5FBEFE5}" dt="2022-02-27T01:51:42.760" v="3953" actId="20577"/>
        <pc:sldMkLst>
          <pc:docMk/>
          <pc:sldMk cId="1316390352" sldId="583"/>
        </pc:sldMkLst>
        <pc:spChg chg="mod">
          <ac:chgData name="始平堂 玄昌" userId="0c130f15ab663c7c" providerId="LiveId" clId="{DE931675-45DA-41BB-9C3B-978AD5FBEFE5}" dt="2022-02-27T01:51:42.760" v="3953" actId="20577"/>
          <ac:spMkLst>
            <pc:docMk/>
            <pc:sldMk cId="1316390352" sldId="583"/>
            <ac:spMk id="2" creationId="{B09B713F-9FF3-4377-83EB-47E2B400ABC4}"/>
          </ac:spMkLst>
        </pc:spChg>
      </pc:sldChg>
      <pc:sldChg chg="modSp">
        <pc:chgData name="始平堂 玄昌" userId="0c130f15ab663c7c" providerId="LiveId" clId="{DE931675-45DA-41BB-9C3B-978AD5FBEFE5}" dt="2022-02-27T01:08:00.770" v="438" actId="20577"/>
        <pc:sldMkLst>
          <pc:docMk/>
          <pc:sldMk cId="1790297049" sldId="589"/>
        </pc:sldMkLst>
        <pc:spChg chg="mod">
          <ac:chgData name="始平堂 玄昌" userId="0c130f15ab663c7c" providerId="LiveId" clId="{DE931675-45DA-41BB-9C3B-978AD5FBEFE5}" dt="2022-02-27T01:08:00.770" v="438" actId="20577"/>
          <ac:spMkLst>
            <pc:docMk/>
            <pc:sldMk cId="1790297049" sldId="589"/>
            <ac:spMk id="2" creationId="{488B7BF6-54B6-41A4-8FD4-E183CA4E2621}"/>
          </ac:spMkLst>
        </pc:spChg>
      </pc:sldChg>
      <pc:sldChg chg="del">
        <pc:chgData name="始平堂 玄昌" userId="0c130f15ab663c7c" providerId="LiveId" clId="{DE931675-45DA-41BB-9C3B-978AD5FBEFE5}" dt="2022-02-27T01:08:06.347" v="439" actId="2696"/>
        <pc:sldMkLst>
          <pc:docMk/>
          <pc:sldMk cId="2805641436" sldId="590"/>
        </pc:sldMkLst>
      </pc:sldChg>
      <pc:sldChg chg="del">
        <pc:chgData name="始平堂 玄昌" userId="0c130f15ab663c7c" providerId="LiveId" clId="{DE931675-45DA-41BB-9C3B-978AD5FBEFE5}" dt="2022-02-27T01:08:23.489" v="441" actId="2696"/>
        <pc:sldMkLst>
          <pc:docMk/>
          <pc:sldMk cId="732676968" sldId="593"/>
        </pc:sldMkLst>
      </pc:sldChg>
      <pc:sldChg chg="del">
        <pc:chgData name="始平堂 玄昌" userId="0c130f15ab663c7c" providerId="LiveId" clId="{DE931675-45DA-41BB-9C3B-978AD5FBEFE5}" dt="2022-02-27T01:08:28.446" v="442" actId="2696"/>
        <pc:sldMkLst>
          <pc:docMk/>
          <pc:sldMk cId="223203074" sldId="594"/>
        </pc:sldMkLst>
      </pc:sldChg>
      <pc:sldChg chg="del">
        <pc:chgData name="始平堂 玄昌" userId="0c130f15ab663c7c" providerId="LiveId" clId="{DE931675-45DA-41BB-9C3B-978AD5FBEFE5}" dt="2022-02-27T01:08:11.299" v="440" actId="2696"/>
        <pc:sldMkLst>
          <pc:docMk/>
          <pc:sldMk cId="4225680084" sldId="595"/>
        </pc:sldMkLst>
      </pc:sldChg>
      <pc:sldChg chg="del">
        <pc:chgData name="始平堂 玄昌" userId="0c130f15ab663c7c" providerId="LiveId" clId="{DE931675-45DA-41BB-9C3B-978AD5FBEFE5}" dt="2022-02-27T01:07:19.998" v="411" actId="2696"/>
        <pc:sldMkLst>
          <pc:docMk/>
          <pc:sldMk cId="3907720951" sldId="600"/>
        </pc:sldMkLst>
      </pc:sldChg>
      <pc:sldChg chg="modSp mod">
        <pc:chgData name="始平堂 玄昌" userId="0c130f15ab663c7c" providerId="LiveId" clId="{DE931675-45DA-41BB-9C3B-978AD5FBEFE5}" dt="2022-02-27T01:39:51.880" v="3241" actId="20577"/>
        <pc:sldMkLst>
          <pc:docMk/>
          <pc:sldMk cId="3254941571" sldId="602"/>
        </pc:sldMkLst>
        <pc:spChg chg="mod">
          <ac:chgData name="始平堂 玄昌" userId="0c130f15ab663c7c" providerId="LiveId" clId="{DE931675-45DA-41BB-9C3B-978AD5FBEFE5}" dt="2022-02-27T01:39:51.880" v="3241" actId="20577"/>
          <ac:spMkLst>
            <pc:docMk/>
            <pc:sldMk cId="3254941571" sldId="602"/>
            <ac:spMk id="4" creationId="{40C8F9B5-4EF3-4A6A-9989-1949395CF5CA}"/>
          </ac:spMkLst>
        </pc:spChg>
      </pc:sldChg>
      <pc:sldChg chg="del">
        <pc:chgData name="始平堂 玄昌" userId="0c130f15ab663c7c" providerId="LiveId" clId="{DE931675-45DA-41BB-9C3B-978AD5FBEFE5}" dt="2022-02-27T01:06:54.522" v="401" actId="2696"/>
        <pc:sldMkLst>
          <pc:docMk/>
          <pc:sldMk cId="1842375999" sldId="605"/>
        </pc:sldMkLst>
      </pc:sldChg>
      <pc:sldChg chg="del">
        <pc:chgData name="始平堂 玄昌" userId="0c130f15ab663c7c" providerId="LiveId" clId="{DE931675-45DA-41BB-9C3B-978AD5FBEFE5}" dt="2022-02-27T01:07:21.323" v="412" actId="2696"/>
        <pc:sldMkLst>
          <pc:docMk/>
          <pc:sldMk cId="2152712028" sldId="606"/>
        </pc:sldMkLst>
      </pc:sldChg>
      <pc:sldChg chg="addSp delSp modSp mod addAnim delAnim modAnim">
        <pc:chgData name="始平堂 玄昌" userId="0c130f15ab663c7c" providerId="LiveId" clId="{DE931675-45DA-41BB-9C3B-978AD5FBEFE5}" dt="2022-02-27T01:06:39.722" v="400" actId="20577"/>
        <pc:sldMkLst>
          <pc:docMk/>
          <pc:sldMk cId="3554039403" sldId="608"/>
        </pc:sldMkLst>
        <pc:spChg chg="add del mod">
          <ac:chgData name="始平堂 玄昌" userId="0c130f15ab663c7c" providerId="LiveId" clId="{DE931675-45DA-41BB-9C3B-978AD5FBEFE5}" dt="2022-02-27T01:06:39.722" v="400" actId="20577"/>
          <ac:spMkLst>
            <pc:docMk/>
            <pc:sldMk cId="3554039403" sldId="608"/>
            <ac:spMk id="3" creationId="{49F9B671-9ACA-44C3-A0ED-59A4BF1F4106}"/>
          </ac:spMkLst>
        </pc:spChg>
        <pc:spChg chg="add del mod">
          <ac:chgData name="始平堂 玄昌" userId="0c130f15ab663c7c" providerId="LiveId" clId="{DE931675-45DA-41BB-9C3B-978AD5FBEFE5}" dt="2022-02-27T01:05:10.084" v="234" actId="767"/>
          <ac:spMkLst>
            <pc:docMk/>
            <pc:sldMk cId="3554039403" sldId="608"/>
            <ac:spMk id="4" creationId="{856756DE-28AC-488B-A69D-77AAB9CF32AC}"/>
          </ac:spMkLst>
        </pc:spChg>
      </pc:sldChg>
      <pc:sldChg chg="del">
        <pc:chgData name="始平堂 玄昌" userId="0c130f15ab663c7c" providerId="LiveId" clId="{DE931675-45DA-41BB-9C3B-978AD5FBEFE5}" dt="2022-02-27T01:06:58.385" v="402" actId="2696"/>
        <pc:sldMkLst>
          <pc:docMk/>
          <pc:sldMk cId="1693521738" sldId="609"/>
        </pc:sldMkLst>
      </pc:sldChg>
      <pc:sldChg chg="del">
        <pc:chgData name="始平堂 玄昌" userId="0c130f15ab663c7c" providerId="LiveId" clId="{DE931675-45DA-41BB-9C3B-978AD5FBEFE5}" dt="2022-02-27T01:06:59.333" v="403" actId="2696"/>
        <pc:sldMkLst>
          <pc:docMk/>
          <pc:sldMk cId="2876250374" sldId="610"/>
        </pc:sldMkLst>
      </pc:sldChg>
      <pc:sldChg chg="ord">
        <pc:chgData name="始平堂 玄昌" userId="0c130f15ab663c7c" providerId="LiveId" clId="{DE931675-45DA-41BB-9C3B-978AD5FBEFE5}" dt="2022-02-27T02:01:09.196" v="4869"/>
        <pc:sldMkLst>
          <pc:docMk/>
          <pc:sldMk cId="1763371399" sldId="612"/>
        </pc:sldMkLst>
      </pc:sldChg>
      <pc:sldChg chg="addSp modSp new mod">
        <pc:chgData name="始平堂 玄昌" userId="0c130f15ab663c7c" providerId="LiveId" clId="{DE931675-45DA-41BB-9C3B-978AD5FBEFE5}" dt="2022-02-27T01:12:16.436" v="812" actId="20577"/>
        <pc:sldMkLst>
          <pc:docMk/>
          <pc:sldMk cId="1414517801" sldId="615"/>
        </pc:sldMkLst>
        <pc:spChg chg="add mod">
          <ac:chgData name="始平堂 玄昌" userId="0c130f15ab663c7c" providerId="LiveId" clId="{DE931675-45DA-41BB-9C3B-978AD5FBEFE5}" dt="2022-02-27T01:12:16.436" v="812" actId="20577"/>
          <ac:spMkLst>
            <pc:docMk/>
            <pc:sldMk cId="1414517801" sldId="615"/>
            <ac:spMk id="3" creationId="{7A627498-412E-452B-9AD3-0E9C1779147A}"/>
          </ac:spMkLst>
        </pc:spChg>
      </pc:sldChg>
      <pc:sldChg chg="del">
        <pc:chgData name="始平堂 玄昌" userId="0c130f15ab663c7c" providerId="LiveId" clId="{DE931675-45DA-41BB-9C3B-978AD5FBEFE5}" dt="2022-02-27T01:07:21.975" v="413" actId="2696"/>
        <pc:sldMkLst>
          <pc:docMk/>
          <pc:sldMk cId="2902500714" sldId="615"/>
        </pc:sldMkLst>
      </pc:sldChg>
      <pc:sldChg chg="addSp modSp new mod">
        <pc:chgData name="始平堂 玄昌" userId="0c130f15ab663c7c" providerId="LiveId" clId="{DE931675-45DA-41BB-9C3B-978AD5FBEFE5}" dt="2022-02-27T01:41:27.883" v="3292" actId="20577"/>
        <pc:sldMkLst>
          <pc:docMk/>
          <pc:sldMk cId="1024630675" sldId="616"/>
        </pc:sldMkLst>
        <pc:spChg chg="add mod">
          <ac:chgData name="始平堂 玄昌" userId="0c130f15ab663c7c" providerId="LiveId" clId="{DE931675-45DA-41BB-9C3B-978AD5FBEFE5}" dt="2022-02-27T01:41:27.883" v="3292" actId="20577"/>
          <ac:spMkLst>
            <pc:docMk/>
            <pc:sldMk cId="1024630675" sldId="616"/>
            <ac:spMk id="3" creationId="{976D47BD-AF1E-417B-B48F-F86F7BF7B125}"/>
          </ac:spMkLst>
        </pc:spChg>
      </pc:sldChg>
      <pc:sldChg chg="addSp modSp new mod">
        <pc:chgData name="始平堂 玄昌" userId="0c130f15ab663c7c" providerId="LiveId" clId="{DE931675-45DA-41BB-9C3B-978AD5FBEFE5}" dt="2022-02-27T01:19:15.760" v="1644" actId="20577"/>
        <pc:sldMkLst>
          <pc:docMk/>
          <pc:sldMk cId="710642354" sldId="617"/>
        </pc:sldMkLst>
        <pc:spChg chg="add mod">
          <ac:chgData name="始平堂 玄昌" userId="0c130f15ab663c7c" providerId="LiveId" clId="{DE931675-45DA-41BB-9C3B-978AD5FBEFE5}" dt="2022-02-27T01:19:15.760" v="1644" actId="20577"/>
          <ac:spMkLst>
            <pc:docMk/>
            <pc:sldMk cId="710642354" sldId="617"/>
            <ac:spMk id="3" creationId="{EAE31636-3AC4-43A1-98B3-F0840F6BE736}"/>
          </ac:spMkLst>
        </pc:spChg>
      </pc:sldChg>
      <pc:sldChg chg="addSp modSp new mod ord">
        <pc:chgData name="始平堂 玄昌" userId="0c130f15ab663c7c" providerId="LiveId" clId="{DE931675-45DA-41BB-9C3B-978AD5FBEFE5}" dt="2022-02-27T01:25:19.510" v="2119" actId="20577"/>
        <pc:sldMkLst>
          <pc:docMk/>
          <pc:sldMk cId="4095717186" sldId="618"/>
        </pc:sldMkLst>
        <pc:spChg chg="add mod">
          <ac:chgData name="始平堂 玄昌" userId="0c130f15ab663c7c" providerId="LiveId" clId="{DE931675-45DA-41BB-9C3B-978AD5FBEFE5}" dt="2022-02-27T01:25:19.510" v="2119" actId="20577"/>
          <ac:spMkLst>
            <pc:docMk/>
            <pc:sldMk cId="4095717186" sldId="618"/>
            <ac:spMk id="3" creationId="{A22A1372-7670-4FDF-95DD-0EBCFCD7F62E}"/>
          </ac:spMkLst>
        </pc:spChg>
      </pc:sldChg>
      <pc:sldChg chg="addSp delSp modSp new mod">
        <pc:chgData name="始平堂 玄昌" userId="0c130f15ab663c7c" providerId="LiveId" clId="{DE931675-45DA-41BB-9C3B-978AD5FBEFE5}" dt="2022-02-27T01:38:03.802" v="3151" actId="20577"/>
        <pc:sldMkLst>
          <pc:docMk/>
          <pc:sldMk cId="4237836537" sldId="619"/>
        </pc:sldMkLst>
        <pc:spChg chg="add del mod">
          <ac:chgData name="始平堂 玄昌" userId="0c130f15ab663c7c" providerId="LiveId" clId="{DE931675-45DA-41BB-9C3B-978AD5FBEFE5}" dt="2022-02-27T01:34:40.567" v="2749" actId="767"/>
          <ac:spMkLst>
            <pc:docMk/>
            <pc:sldMk cId="4237836537" sldId="619"/>
            <ac:spMk id="3" creationId="{704C57A6-8D5A-4C5C-96C5-570D7EA249BA}"/>
          </ac:spMkLst>
        </pc:spChg>
        <pc:spChg chg="add mod">
          <ac:chgData name="始平堂 玄昌" userId="0c130f15ab663c7c" providerId="LiveId" clId="{DE931675-45DA-41BB-9C3B-978AD5FBEFE5}" dt="2022-02-27T01:38:03.802" v="3151" actId="20577"/>
          <ac:spMkLst>
            <pc:docMk/>
            <pc:sldMk cId="4237836537" sldId="619"/>
            <ac:spMk id="4" creationId="{8ED04D69-C4B1-4939-B9E4-DD2CE8E3A31E}"/>
          </ac:spMkLst>
        </pc:spChg>
      </pc:sldChg>
      <pc:sldChg chg="addSp delSp modSp new mod ord">
        <pc:chgData name="始平堂 玄昌" userId="0c130f15ab663c7c" providerId="LiveId" clId="{DE931675-45DA-41BB-9C3B-978AD5FBEFE5}" dt="2022-02-27T01:47:34.739" v="3621" actId="20577"/>
        <pc:sldMkLst>
          <pc:docMk/>
          <pc:sldMk cId="3995101682" sldId="620"/>
        </pc:sldMkLst>
        <pc:spChg chg="add del mod">
          <ac:chgData name="始平堂 玄昌" userId="0c130f15ab663c7c" providerId="LiveId" clId="{DE931675-45DA-41BB-9C3B-978AD5FBEFE5}" dt="2022-02-27T01:44:19.579" v="3300" actId="767"/>
          <ac:spMkLst>
            <pc:docMk/>
            <pc:sldMk cId="3995101682" sldId="620"/>
            <ac:spMk id="3" creationId="{7A604EDA-51FB-430E-AD62-382EF445B1F4}"/>
          </ac:spMkLst>
        </pc:spChg>
        <pc:spChg chg="add del mod">
          <ac:chgData name="始平堂 玄昌" userId="0c130f15ab663c7c" providerId="LiveId" clId="{DE931675-45DA-41BB-9C3B-978AD5FBEFE5}" dt="2022-02-27T01:44:32.277" v="3304" actId="767"/>
          <ac:spMkLst>
            <pc:docMk/>
            <pc:sldMk cId="3995101682" sldId="620"/>
            <ac:spMk id="4" creationId="{97325F17-8B36-401E-A138-4B9BB49600D1}"/>
          </ac:spMkLst>
        </pc:spChg>
        <pc:spChg chg="add del mod">
          <ac:chgData name="始平堂 玄昌" userId="0c130f15ab663c7c" providerId="LiveId" clId="{DE931675-45DA-41BB-9C3B-978AD5FBEFE5}" dt="2022-02-27T01:44:30.011" v="3303" actId="767"/>
          <ac:spMkLst>
            <pc:docMk/>
            <pc:sldMk cId="3995101682" sldId="620"/>
            <ac:spMk id="5" creationId="{A0788365-DBE4-4FF5-8487-3A25B339B93F}"/>
          </ac:spMkLst>
        </pc:spChg>
        <pc:spChg chg="add mod">
          <ac:chgData name="始平堂 玄昌" userId="0c130f15ab663c7c" providerId="LiveId" clId="{DE931675-45DA-41BB-9C3B-978AD5FBEFE5}" dt="2022-02-27T01:47:34.739" v="3621" actId="20577"/>
          <ac:spMkLst>
            <pc:docMk/>
            <pc:sldMk cId="3995101682" sldId="620"/>
            <ac:spMk id="6" creationId="{C9F0CA54-5BF1-46AC-9391-4EED3435D43A}"/>
          </ac:spMkLst>
        </pc:spChg>
      </pc:sldChg>
      <pc:sldChg chg="addSp modSp new mod">
        <pc:chgData name="始平堂 玄昌" userId="0c130f15ab663c7c" providerId="LiveId" clId="{DE931675-45DA-41BB-9C3B-978AD5FBEFE5}" dt="2022-02-27T01:51:09.272" v="3949" actId="20577"/>
        <pc:sldMkLst>
          <pc:docMk/>
          <pc:sldMk cId="3420178081" sldId="621"/>
        </pc:sldMkLst>
        <pc:spChg chg="add mod">
          <ac:chgData name="始平堂 玄昌" userId="0c130f15ab663c7c" providerId="LiveId" clId="{DE931675-45DA-41BB-9C3B-978AD5FBEFE5}" dt="2022-02-27T01:51:09.272" v="3949" actId="20577"/>
          <ac:spMkLst>
            <pc:docMk/>
            <pc:sldMk cId="3420178081" sldId="621"/>
            <ac:spMk id="3" creationId="{5CD7AF1D-9209-4CB8-A4ED-56A3C07C2EDF}"/>
          </ac:spMkLst>
        </pc:spChg>
      </pc:sldChg>
      <pc:sldChg chg="addSp modSp new mod">
        <pc:chgData name="始平堂 玄昌" userId="0c130f15ab663c7c" providerId="LiveId" clId="{DE931675-45DA-41BB-9C3B-978AD5FBEFE5}" dt="2022-02-27T01:56:35.946" v="4507" actId="20577"/>
        <pc:sldMkLst>
          <pc:docMk/>
          <pc:sldMk cId="148337646" sldId="622"/>
        </pc:sldMkLst>
        <pc:spChg chg="add mod">
          <ac:chgData name="始平堂 玄昌" userId="0c130f15ab663c7c" providerId="LiveId" clId="{DE931675-45DA-41BB-9C3B-978AD5FBEFE5}" dt="2022-02-27T01:56:35.946" v="4507" actId="20577"/>
          <ac:spMkLst>
            <pc:docMk/>
            <pc:sldMk cId="148337646" sldId="622"/>
            <ac:spMk id="3" creationId="{4ACDF1E9-1818-41F3-85DD-622E64ABB26B}"/>
          </ac:spMkLst>
        </pc:spChg>
      </pc:sldChg>
      <pc:sldChg chg="addSp modSp new mod">
        <pc:chgData name="始平堂 玄昌" userId="0c130f15ab663c7c" providerId="LiveId" clId="{DE931675-45DA-41BB-9C3B-978AD5FBEFE5}" dt="2022-02-27T02:00:35.969" v="4867" actId="20577"/>
        <pc:sldMkLst>
          <pc:docMk/>
          <pc:sldMk cId="2785508128" sldId="623"/>
        </pc:sldMkLst>
        <pc:spChg chg="add mod">
          <ac:chgData name="始平堂 玄昌" userId="0c130f15ab663c7c" providerId="LiveId" clId="{DE931675-45DA-41BB-9C3B-978AD5FBEFE5}" dt="2022-02-27T02:00:35.969" v="4867" actId="20577"/>
          <ac:spMkLst>
            <pc:docMk/>
            <pc:sldMk cId="2785508128" sldId="623"/>
            <ac:spMk id="3" creationId="{B7FAB0E6-2499-45F3-9B4D-6D318030B7BC}"/>
          </ac:spMkLst>
        </pc:spChg>
      </pc:sldChg>
      <pc:sldChg chg="addSp modSp new mod">
        <pc:chgData name="始平堂 玄昌" userId="0c130f15ab663c7c" providerId="LiveId" clId="{DE931675-45DA-41BB-9C3B-978AD5FBEFE5}" dt="2022-02-27T02:06:19.338" v="5268" actId="20577"/>
        <pc:sldMkLst>
          <pc:docMk/>
          <pc:sldMk cId="3971191754" sldId="624"/>
        </pc:sldMkLst>
        <pc:spChg chg="add mod">
          <ac:chgData name="始平堂 玄昌" userId="0c130f15ab663c7c" providerId="LiveId" clId="{DE931675-45DA-41BB-9C3B-978AD5FBEFE5}" dt="2022-02-27T02:06:19.338" v="5268" actId="20577"/>
          <ac:spMkLst>
            <pc:docMk/>
            <pc:sldMk cId="3971191754" sldId="624"/>
            <ac:spMk id="3" creationId="{15B4A125-8050-4D44-BB07-90B92702EB92}"/>
          </ac:spMkLst>
        </pc:spChg>
      </pc:sldChg>
    </pc:docChg>
  </pc:docChgLst>
  <pc:docChgLst>
    <pc:chgData name="始平堂 玄昌" userId="0c130f15ab663c7c" providerId="LiveId" clId="{83E79734-B764-40BB-9D07-8285D1EFCC63}"/>
    <pc:docChg chg="undo redo custSel addSld delSld modSld sldOrd">
      <pc:chgData name="始平堂 玄昌" userId="0c130f15ab663c7c" providerId="LiveId" clId="{83E79734-B764-40BB-9D07-8285D1EFCC63}" dt="2022-01-20T01:03:06.309" v="13015" actId="20577"/>
      <pc:docMkLst>
        <pc:docMk/>
      </pc:docMkLst>
      <pc:sldChg chg="add">
        <pc:chgData name="始平堂 玄昌" userId="0c130f15ab663c7c" providerId="LiveId" clId="{83E79734-B764-40BB-9D07-8285D1EFCC63}" dt="2022-01-06T06:16:53.097" v="2134"/>
        <pc:sldMkLst>
          <pc:docMk/>
          <pc:sldMk cId="605837732" sldId="256"/>
        </pc:sldMkLst>
      </pc:sldChg>
      <pc:sldChg chg="modSp mod modAnim">
        <pc:chgData name="始平堂 玄昌" userId="0c130f15ab663c7c" providerId="LiveId" clId="{83E79734-B764-40BB-9D07-8285D1EFCC63}" dt="2022-01-19T23:38:51.297" v="8291"/>
        <pc:sldMkLst>
          <pc:docMk/>
          <pc:sldMk cId="2841674490" sldId="257"/>
        </pc:sldMkLst>
        <pc:spChg chg="mod">
          <ac:chgData name="始平堂 玄昌" userId="0c130f15ab663c7c" providerId="LiveId" clId="{83E79734-B764-40BB-9D07-8285D1EFCC63}" dt="2022-01-19T23:03:00.285" v="7026" actId="1076"/>
          <ac:spMkLst>
            <pc:docMk/>
            <pc:sldMk cId="2841674490" sldId="257"/>
            <ac:spMk id="2" creationId="{BCBCBE50-EA1F-451F-A455-3AB963C98A02}"/>
          </ac:spMkLst>
        </pc:spChg>
      </pc:sldChg>
      <pc:sldChg chg="modSp mod modAnim">
        <pc:chgData name="始平堂 玄昌" userId="0c130f15ab663c7c" providerId="LiveId" clId="{83E79734-B764-40BB-9D07-8285D1EFCC63}" dt="2022-01-19T23:43:47.300" v="8316"/>
        <pc:sldMkLst>
          <pc:docMk/>
          <pc:sldMk cId="1667848844" sldId="258"/>
        </pc:sldMkLst>
        <pc:spChg chg="mod">
          <ac:chgData name="始平堂 玄昌" userId="0c130f15ab663c7c" providerId="LiveId" clId="{83E79734-B764-40BB-9D07-8285D1EFCC63}" dt="2022-01-07T11:37:47.586" v="5358" actId="20577"/>
          <ac:spMkLst>
            <pc:docMk/>
            <pc:sldMk cId="1667848844" sldId="258"/>
            <ac:spMk id="3" creationId="{D98D535B-7936-486A-8F5B-380A6F7CA909}"/>
          </ac:spMkLst>
        </pc:spChg>
      </pc:sldChg>
      <pc:sldChg chg="modSp del mod">
        <pc:chgData name="始平堂 玄昌" userId="0c130f15ab663c7c" providerId="LiveId" clId="{83E79734-B764-40BB-9D07-8285D1EFCC63}" dt="2022-01-06T05:25:19.678" v="1210" actId="2696"/>
        <pc:sldMkLst>
          <pc:docMk/>
          <pc:sldMk cId="201886470" sldId="259"/>
        </pc:sldMkLst>
        <pc:spChg chg="mod">
          <ac:chgData name="始平堂 玄昌" userId="0c130f15ab663c7c" providerId="LiveId" clId="{83E79734-B764-40BB-9D07-8285D1EFCC63}" dt="2022-01-06T05:25:11.778" v="1209" actId="207"/>
          <ac:spMkLst>
            <pc:docMk/>
            <pc:sldMk cId="201886470" sldId="259"/>
            <ac:spMk id="2" creationId="{8F2FBB16-7DA3-4DBB-9506-CA4DA43FD7E9}"/>
          </ac:spMkLst>
        </pc:spChg>
      </pc:sldChg>
      <pc:sldChg chg="add">
        <pc:chgData name="始平堂 玄昌" userId="0c130f15ab663c7c" providerId="LiveId" clId="{83E79734-B764-40BB-9D07-8285D1EFCC63}" dt="2022-01-06T06:19:01.362" v="2142"/>
        <pc:sldMkLst>
          <pc:docMk/>
          <pc:sldMk cId="2834718495" sldId="259"/>
        </pc:sldMkLst>
      </pc:sldChg>
      <pc:sldChg chg="modSp mod ord modAnim">
        <pc:chgData name="始平堂 玄昌" userId="0c130f15ab663c7c" providerId="LiveId" clId="{83E79734-B764-40BB-9D07-8285D1EFCC63}" dt="2022-01-20T00:11:22.392" v="9205"/>
        <pc:sldMkLst>
          <pc:docMk/>
          <pc:sldMk cId="1136275807" sldId="260"/>
        </pc:sldMkLst>
        <pc:spChg chg="mod">
          <ac:chgData name="始平堂 玄昌" userId="0c130f15ab663c7c" providerId="LiveId" clId="{83E79734-B764-40BB-9D07-8285D1EFCC63}" dt="2022-01-07T10:51:49.041" v="3753" actId="1076"/>
          <ac:spMkLst>
            <pc:docMk/>
            <pc:sldMk cId="1136275807" sldId="260"/>
            <ac:spMk id="2" creationId="{92F0D8A4-905B-4252-8BCE-E8283CCC83C4}"/>
          </ac:spMkLst>
        </pc:spChg>
        <pc:spChg chg="mod">
          <ac:chgData name="始平堂 玄昌" userId="0c130f15ab663c7c" providerId="LiveId" clId="{83E79734-B764-40BB-9D07-8285D1EFCC63}" dt="2022-01-19T23:44:44.214" v="8343" actId="1076"/>
          <ac:spMkLst>
            <pc:docMk/>
            <pc:sldMk cId="1136275807" sldId="260"/>
            <ac:spMk id="3" creationId="{534ACAF6-BBBD-4862-9CE6-729B744DDCA1}"/>
          </ac:spMkLst>
        </pc:spChg>
      </pc:sldChg>
      <pc:sldChg chg="modSp mod ord modNotesTx">
        <pc:chgData name="始平堂 玄昌" userId="0c130f15ab663c7c" providerId="LiveId" clId="{83E79734-B764-40BB-9D07-8285D1EFCC63}" dt="2022-01-20T00:04:11.544" v="8774" actId="20577"/>
        <pc:sldMkLst>
          <pc:docMk/>
          <pc:sldMk cId="689225926" sldId="261"/>
        </pc:sldMkLst>
        <pc:spChg chg="mod">
          <ac:chgData name="始平堂 玄昌" userId="0c130f15ab663c7c" providerId="LiveId" clId="{83E79734-B764-40BB-9D07-8285D1EFCC63}" dt="2022-01-06T05:30:47.674" v="1479" actId="20577"/>
          <ac:spMkLst>
            <pc:docMk/>
            <pc:sldMk cId="689225926" sldId="261"/>
            <ac:spMk id="2" creationId="{33E03AB8-A5FA-47B5-BD3D-CA916472657F}"/>
          </ac:spMkLst>
        </pc:spChg>
        <pc:spChg chg="mod">
          <ac:chgData name="始平堂 玄昌" userId="0c130f15ab663c7c" providerId="LiveId" clId="{83E79734-B764-40BB-9D07-8285D1EFCC63}" dt="2022-01-06T05:09:07.775" v="688" actId="1076"/>
          <ac:spMkLst>
            <pc:docMk/>
            <pc:sldMk cId="689225926" sldId="261"/>
            <ac:spMk id="3" creationId="{04F9C38F-11C1-4902-9B0D-DF025DB7C5C8}"/>
          </ac:spMkLst>
        </pc:spChg>
      </pc:sldChg>
      <pc:sldChg chg="modSp mod ord">
        <pc:chgData name="始平堂 玄昌" userId="0c130f15ab663c7c" providerId="LiveId" clId="{83E79734-B764-40BB-9D07-8285D1EFCC63}" dt="2022-01-19T22:54:00.198" v="6614" actId="20577"/>
        <pc:sldMkLst>
          <pc:docMk/>
          <pc:sldMk cId="1603169428" sldId="262"/>
        </pc:sldMkLst>
        <pc:spChg chg="mod">
          <ac:chgData name="始平堂 玄昌" userId="0c130f15ab663c7c" providerId="LiveId" clId="{83E79734-B764-40BB-9D07-8285D1EFCC63}" dt="2022-01-19T22:54:00.198" v="6614" actId="20577"/>
          <ac:spMkLst>
            <pc:docMk/>
            <pc:sldMk cId="1603169428" sldId="262"/>
            <ac:spMk id="2" creationId="{9C8A1F40-594B-4E96-88C6-9F4476A40B27}"/>
          </ac:spMkLst>
        </pc:spChg>
        <pc:spChg chg="mod">
          <ac:chgData name="始平堂 玄昌" userId="0c130f15ab663c7c" providerId="LiveId" clId="{83E79734-B764-40BB-9D07-8285D1EFCC63}" dt="2022-01-06T05:23:52.293" v="1172" actId="20577"/>
          <ac:spMkLst>
            <pc:docMk/>
            <pc:sldMk cId="1603169428" sldId="262"/>
            <ac:spMk id="3" creationId="{C2A63FBB-7719-45AB-BF77-A0FA5B86654D}"/>
          </ac:spMkLst>
        </pc:spChg>
      </pc:sldChg>
      <pc:sldChg chg="modSp del mod">
        <pc:chgData name="始平堂 玄昌" userId="0c130f15ab663c7c" providerId="LiveId" clId="{83E79734-B764-40BB-9D07-8285D1EFCC63}" dt="2022-01-07T11:01:51.100" v="3888" actId="2696"/>
        <pc:sldMkLst>
          <pc:docMk/>
          <pc:sldMk cId="1576467288" sldId="263"/>
        </pc:sldMkLst>
        <pc:spChg chg="mod">
          <ac:chgData name="始平堂 玄昌" userId="0c130f15ab663c7c" providerId="LiveId" clId="{83E79734-B764-40BB-9D07-8285D1EFCC63}" dt="2022-01-06T05:33:03.438" v="1558" actId="27636"/>
          <ac:spMkLst>
            <pc:docMk/>
            <pc:sldMk cId="1576467288" sldId="263"/>
            <ac:spMk id="2" creationId="{F1662564-3D57-4C4D-AFA3-D587C467F936}"/>
          </ac:spMkLst>
        </pc:spChg>
        <pc:spChg chg="mod">
          <ac:chgData name="始平堂 玄昌" userId="0c130f15ab663c7c" providerId="LiveId" clId="{83E79734-B764-40BB-9D07-8285D1EFCC63}" dt="2022-01-06T05:32:52.467" v="1556" actId="255"/>
          <ac:spMkLst>
            <pc:docMk/>
            <pc:sldMk cId="1576467288" sldId="263"/>
            <ac:spMk id="3" creationId="{84D8D5BB-22D1-4485-BDB1-B92CA90A6952}"/>
          </ac:spMkLst>
        </pc:spChg>
      </pc:sldChg>
      <pc:sldChg chg="modSp mod">
        <pc:chgData name="始平堂 玄昌" userId="0c130f15ab663c7c" providerId="LiveId" clId="{83E79734-B764-40BB-9D07-8285D1EFCC63}" dt="2022-01-07T11:43:36.248" v="5524" actId="115"/>
        <pc:sldMkLst>
          <pc:docMk/>
          <pc:sldMk cId="3268453732" sldId="264"/>
        </pc:sldMkLst>
        <pc:spChg chg="mod">
          <ac:chgData name="始平堂 玄昌" userId="0c130f15ab663c7c" providerId="LiveId" clId="{83E79734-B764-40BB-9D07-8285D1EFCC63}" dt="2022-01-06T05:33:46.249" v="1559" actId="207"/>
          <ac:spMkLst>
            <pc:docMk/>
            <pc:sldMk cId="3268453732" sldId="264"/>
            <ac:spMk id="2" creationId="{BBDDFD5A-E0C3-47A1-91D0-8F5923576FFC}"/>
          </ac:spMkLst>
        </pc:spChg>
        <pc:spChg chg="mod">
          <ac:chgData name="始平堂 玄昌" userId="0c130f15ab663c7c" providerId="LiveId" clId="{83E79734-B764-40BB-9D07-8285D1EFCC63}" dt="2022-01-07T11:43:36.248" v="5524" actId="115"/>
          <ac:spMkLst>
            <pc:docMk/>
            <pc:sldMk cId="3268453732" sldId="264"/>
            <ac:spMk id="3" creationId="{F1D98536-0F32-4BF8-AF89-B5B456DCA455}"/>
          </ac:spMkLst>
        </pc:spChg>
      </pc:sldChg>
      <pc:sldChg chg="modSp mod modAnim">
        <pc:chgData name="始平堂 玄昌" userId="0c130f15ab663c7c" providerId="LiveId" clId="{83E79734-B764-40BB-9D07-8285D1EFCC63}" dt="2022-01-19T23:47:11.231" v="8387"/>
        <pc:sldMkLst>
          <pc:docMk/>
          <pc:sldMk cId="2071368703" sldId="265"/>
        </pc:sldMkLst>
        <pc:spChg chg="mod">
          <ac:chgData name="始平堂 玄昌" userId="0c130f15ab663c7c" providerId="LiveId" clId="{83E79734-B764-40BB-9D07-8285D1EFCC63}" dt="2022-01-19T23:46:25.251" v="8384" actId="20577"/>
          <ac:spMkLst>
            <pc:docMk/>
            <pc:sldMk cId="2071368703" sldId="265"/>
            <ac:spMk id="2" creationId="{C00881FF-6F2A-48E8-A523-CE18F55F2298}"/>
          </ac:spMkLst>
        </pc:spChg>
        <pc:spChg chg="mod">
          <ac:chgData name="始平堂 玄昌" userId="0c130f15ab663c7c" providerId="LiveId" clId="{83E79734-B764-40BB-9D07-8285D1EFCC63}" dt="2022-01-06T05:42:05.146" v="1650" actId="115"/>
          <ac:spMkLst>
            <pc:docMk/>
            <pc:sldMk cId="2071368703" sldId="265"/>
            <ac:spMk id="3" creationId="{223EC534-028D-433E-8B0A-AD3065DF330F}"/>
          </ac:spMkLst>
        </pc:spChg>
      </pc:sldChg>
      <pc:sldChg chg="modSp del mod">
        <pc:chgData name="始平堂 玄昌" userId="0c130f15ab663c7c" providerId="LiveId" clId="{83E79734-B764-40BB-9D07-8285D1EFCC63}" dt="2022-01-19T23:14:18.486" v="7473" actId="2696"/>
        <pc:sldMkLst>
          <pc:docMk/>
          <pc:sldMk cId="1075912497" sldId="266"/>
        </pc:sldMkLst>
        <pc:spChg chg="mod">
          <ac:chgData name="始平堂 玄昌" userId="0c130f15ab663c7c" providerId="LiveId" clId="{83E79734-B764-40BB-9D07-8285D1EFCC63}" dt="2022-01-06T05:39:32.340" v="1628" actId="14100"/>
          <ac:spMkLst>
            <pc:docMk/>
            <pc:sldMk cId="1075912497" sldId="266"/>
            <ac:spMk id="2" creationId="{5F78EF92-A936-411E-BA7F-D439412120EF}"/>
          </ac:spMkLst>
        </pc:spChg>
        <pc:spChg chg="mod">
          <ac:chgData name="始平堂 玄昌" userId="0c130f15ab663c7c" providerId="LiveId" clId="{83E79734-B764-40BB-9D07-8285D1EFCC63}" dt="2022-01-06T05:39:19.013" v="1625" actId="2711"/>
          <ac:spMkLst>
            <pc:docMk/>
            <pc:sldMk cId="1075912497" sldId="266"/>
            <ac:spMk id="3" creationId="{D996410A-2B74-4228-95F4-57446DC51466}"/>
          </ac:spMkLst>
        </pc:spChg>
      </pc:sldChg>
      <pc:sldChg chg="add del">
        <pc:chgData name="始平堂 玄昌" userId="0c130f15ab663c7c" providerId="LiveId" clId="{83E79734-B764-40BB-9D07-8285D1EFCC63}" dt="2022-01-07T11:32:09.888" v="5090" actId="2696"/>
        <pc:sldMkLst>
          <pc:docMk/>
          <pc:sldMk cId="2079686374" sldId="267"/>
        </pc:sldMkLst>
      </pc:sldChg>
      <pc:sldChg chg="modSp del mod">
        <pc:chgData name="始平堂 玄昌" userId="0c130f15ab663c7c" providerId="LiveId" clId="{83E79734-B764-40BB-9D07-8285D1EFCC63}" dt="2022-01-06T05:43:40.659" v="1655" actId="2696"/>
        <pc:sldMkLst>
          <pc:docMk/>
          <pc:sldMk cId="2669718481" sldId="267"/>
        </pc:sldMkLst>
        <pc:spChg chg="mod">
          <ac:chgData name="始平堂 玄昌" userId="0c130f15ab663c7c" providerId="LiveId" clId="{83E79734-B764-40BB-9D07-8285D1EFCC63}" dt="2022-01-06T05:40:18.468" v="1632" actId="207"/>
          <ac:spMkLst>
            <pc:docMk/>
            <pc:sldMk cId="2669718481" sldId="267"/>
            <ac:spMk id="2" creationId="{DF9196FE-0E39-4290-BE09-4143635AA972}"/>
          </ac:spMkLst>
        </pc:spChg>
        <pc:spChg chg="mod">
          <ac:chgData name="始平堂 玄昌" userId="0c130f15ab663c7c" providerId="LiveId" clId="{83E79734-B764-40BB-9D07-8285D1EFCC63}" dt="2022-01-06T05:43:23.125" v="1654" actId="207"/>
          <ac:spMkLst>
            <pc:docMk/>
            <pc:sldMk cId="2669718481" sldId="267"/>
            <ac:spMk id="3" creationId="{32CCBFE9-7CF8-4AFD-B478-3FF3C83491DE}"/>
          </ac:spMkLst>
        </pc:spChg>
      </pc:sldChg>
      <pc:sldChg chg="modSp mod ord">
        <pc:chgData name="始平堂 玄昌" userId="0c130f15ab663c7c" providerId="LiveId" clId="{83E79734-B764-40BB-9D07-8285D1EFCC63}" dt="2022-01-06T05:45:24.685" v="1675"/>
        <pc:sldMkLst>
          <pc:docMk/>
          <pc:sldMk cId="3151476428" sldId="268"/>
        </pc:sldMkLst>
        <pc:spChg chg="mod">
          <ac:chgData name="始平堂 玄昌" userId="0c130f15ab663c7c" providerId="LiveId" clId="{83E79734-B764-40BB-9D07-8285D1EFCC63}" dt="2022-01-06T05:42:41.837" v="1653" actId="2711"/>
          <ac:spMkLst>
            <pc:docMk/>
            <pc:sldMk cId="3151476428" sldId="268"/>
            <ac:spMk id="2" creationId="{26FAE1A4-1BB3-4886-B000-A347256A6D32}"/>
          </ac:spMkLst>
        </pc:spChg>
        <pc:spChg chg="mod">
          <ac:chgData name="始平堂 玄昌" userId="0c130f15ab663c7c" providerId="LiveId" clId="{83E79734-B764-40BB-9D07-8285D1EFCC63}" dt="2022-01-06T05:42:24.697" v="1652" actId="207"/>
          <ac:spMkLst>
            <pc:docMk/>
            <pc:sldMk cId="3151476428" sldId="268"/>
            <ac:spMk id="3" creationId="{A00A4F8F-FFB0-4133-A523-80703811C79B}"/>
          </ac:spMkLst>
        </pc:spChg>
      </pc:sldChg>
      <pc:sldChg chg="modSp mod ord modNotesTx">
        <pc:chgData name="始平堂 玄昌" userId="0c130f15ab663c7c" providerId="LiveId" clId="{83E79734-B764-40BB-9D07-8285D1EFCC63}" dt="2022-01-20T00:01:42.637" v="8643" actId="20577"/>
        <pc:sldMkLst>
          <pc:docMk/>
          <pc:sldMk cId="3948478361" sldId="269"/>
        </pc:sldMkLst>
        <pc:spChg chg="mod">
          <ac:chgData name="始平堂 玄昌" userId="0c130f15ab663c7c" providerId="LiveId" clId="{83E79734-B764-40BB-9D07-8285D1EFCC63}" dt="2022-01-19T22:40:35.860" v="6358" actId="20577"/>
          <ac:spMkLst>
            <pc:docMk/>
            <pc:sldMk cId="3948478361" sldId="269"/>
            <ac:spMk id="2" creationId="{655B091C-B3F7-48A0-9396-95064EA0BCE2}"/>
          </ac:spMkLst>
        </pc:spChg>
        <pc:spChg chg="mod">
          <ac:chgData name="始平堂 玄昌" userId="0c130f15ab663c7c" providerId="LiveId" clId="{83E79734-B764-40BB-9D07-8285D1EFCC63}" dt="2022-01-19T22:41:11.386" v="6360" actId="1076"/>
          <ac:spMkLst>
            <pc:docMk/>
            <pc:sldMk cId="3948478361" sldId="269"/>
            <ac:spMk id="3" creationId="{B9BA9AB0-AE08-4DEB-9FF7-A16DDC9E1E99}"/>
          </ac:spMkLst>
        </pc:spChg>
      </pc:sldChg>
      <pc:sldChg chg="modSp mod ord modNotesTx">
        <pc:chgData name="始平堂 玄昌" userId="0c130f15ab663c7c" providerId="LiveId" clId="{83E79734-B764-40BB-9D07-8285D1EFCC63}" dt="2022-01-20T00:07:25.094" v="9041" actId="20577"/>
        <pc:sldMkLst>
          <pc:docMk/>
          <pc:sldMk cId="2186403527" sldId="270"/>
        </pc:sldMkLst>
        <pc:spChg chg="mod">
          <ac:chgData name="始平堂 玄昌" userId="0c130f15ab663c7c" providerId="LiveId" clId="{83E79734-B764-40BB-9D07-8285D1EFCC63}" dt="2022-01-19T22:53:54.517" v="6610" actId="20577"/>
          <ac:spMkLst>
            <pc:docMk/>
            <pc:sldMk cId="2186403527" sldId="270"/>
            <ac:spMk id="2" creationId="{B9A1C99F-D683-4D34-A375-503C58EF0365}"/>
          </ac:spMkLst>
        </pc:spChg>
        <pc:spChg chg="mod">
          <ac:chgData name="始平堂 玄昌" userId="0c130f15ab663c7c" providerId="LiveId" clId="{83E79734-B764-40BB-9D07-8285D1EFCC63}" dt="2022-01-06T05:22:00.629" v="1129" actId="20577"/>
          <ac:spMkLst>
            <pc:docMk/>
            <pc:sldMk cId="2186403527" sldId="270"/>
            <ac:spMk id="3" creationId="{D139EE7B-FA5B-40A7-9172-9D5133324FAC}"/>
          </ac:spMkLst>
        </pc:spChg>
      </pc:sldChg>
      <pc:sldChg chg="modSp mod ord modAnim modNotesTx">
        <pc:chgData name="始平堂 玄昌" userId="0c130f15ab663c7c" providerId="LiveId" clId="{83E79734-B764-40BB-9D07-8285D1EFCC63}" dt="2022-01-20T00:09:43.268" v="9203" actId="20577"/>
        <pc:sldMkLst>
          <pc:docMk/>
          <pc:sldMk cId="3648162973" sldId="271"/>
        </pc:sldMkLst>
        <pc:spChg chg="mod">
          <ac:chgData name="始平堂 玄昌" userId="0c130f15ab663c7c" providerId="LiveId" clId="{83E79734-B764-40BB-9D07-8285D1EFCC63}" dt="2022-01-19T22:54:29.545" v="6628" actId="20577"/>
          <ac:spMkLst>
            <pc:docMk/>
            <pc:sldMk cId="3648162973" sldId="271"/>
            <ac:spMk id="2" creationId="{DAFE483F-8E44-44C5-9265-B55D0E3F0095}"/>
          </ac:spMkLst>
        </pc:spChg>
        <pc:spChg chg="mod">
          <ac:chgData name="始平堂 玄昌" userId="0c130f15ab663c7c" providerId="LiveId" clId="{83E79734-B764-40BB-9D07-8285D1EFCC63}" dt="2022-01-06T05:24:50.898" v="1208" actId="1076"/>
          <ac:spMkLst>
            <pc:docMk/>
            <pc:sldMk cId="3648162973" sldId="271"/>
            <ac:spMk id="3" creationId="{7D3EDF2D-AF26-4FA0-A5AF-E0B084E5C2D4}"/>
          </ac:spMkLst>
        </pc:spChg>
      </pc:sldChg>
      <pc:sldChg chg="modSp mod modAnim">
        <pc:chgData name="始平堂 玄昌" userId="0c130f15ab663c7c" providerId="LiveId" clId="{83E79734-B764-40BB-9D07-8285D1EFCC63}" dt="2022-01-19T23:47:55.624" v="8393"/>
        <pc:sldMkLst>
          <pc:docMk/>
          <pc:sldMk cId="1313310702" sldId="272"/>
        </pc:sldMkLst>
        <pc:spChg chg="mod">
          <ac:chgData name="始平堂 玄昌" userId="0c130f15ab663c7c" providerId="LiveId" clId="{83E79734-B764-40BB-9D07-8285D1EFCC63}" dt="2022-01-19T23:47:45.366" v="8391" actId="1076"/>
          <ac:spMkLst>
            <pc:docMk/>
            <pc:sldMk cId="1313310702" sldId="272"/>
            <ac:spMk id="3" creationId="{F2D66EBE-6793-467B-B892-890F361CADC9}"/>
          </ac:spMkLst>
        </pc:spChg>
      </pc:sldChg>
      <pc:sldChg chg="modSp mod ord modAnim modNotesTx">
        <pc:chgData name="始平堂 玄昌" userId="0c130f15ab663c7c" providerId="LiveId" clId="{83E79734-B764-40BB-9D07-8285D1EFCC63}" dt="2022-01-20T00:02:22.565" v="8674" actId="20577"/>
        <pc:sldMkLst>
          <pc:docMk/>
          <pc:sldMk cId="1708504026" sldId="275"/>
        </pc:sldMkLst>
        <pc:spChg chg="mod">
          <ac:chgData name="始平堂 玄昌" userId="0c130f15ab663c7c" providerId="LiveId" clId="{83E79734-B764-40BB-9D07-8285D1EFCC63}" dt="2022-01-19T22:49:40.298" v="6553" actId="20577"/>
          <ac:spMkLst>
            <pc:docMk/>
            <pc:sldMk cId="1708504026" sldId="275"/>
            <ac:spMk id="2" creationId="{5F58C340-69C7-4CE4-9577-FC6ABED679DB}"/>
          </ac:spMkLst>
        </pc:spChg>
        <pc:spChg chg="mod">
          <ac:chgData name="始平堂 玄昌" userId="0c130f15ab663c7c" providerId="LiveId" clId="{83E79734-B764-40BB-9D07-8285D1EFCC63}" dt="2022-01-19T22:50:05.879" v="6564" actId="20577"/>
          <ac:spMkLst>
            <pc:docMk/>
            <pc:sldMk cId="1708504026" sldId="275"/>
            <ac:spMk id="3" creationId="{5ED7CC47-56E9-49A6-8989-B8C32DB4A396}"/>
          </ac:spMkLst>
        </pc:spChg>
      </pc:sldChg>
      <pc:sldChg chg="modSp del mod">
        <pc:chgData name="始平堂 玄昌" userId="0c130f15ab663c7c" providerId="LiveId" clId="{83E79734-B764-40BB-9D07-8285D1EFCC63}" dt="2022-01-06T05:54:50.685" v="1957" actId="2696"/>
        <pc:sldMkLst>
          <pc:docMk/>
          <pc:sldMk cId="2506787873" sldId="277"/>
        </pc:sldMkLst>
        <pc:spChg chg="mod">
          <ac:chgData name="始平堂 玄昌" userId="0c130f15ab663c7c" providerId="LiveId" clId="{83E79734-B764-40BB-9D07-8285D1EFCC63}" dt="2022-01-06T05:51:09.933" v="1822" actId="20577"/>
          <ac:spMkLst>
            <pc:docMk/>
            <pc:sldMk cId="2506787873" sldId="277"/>
            <ac:spMk id="2" creationId="{4C4D2288-93DF-4B8B-8C5D-23F4234C8CA1}"/>
          </ac:spMkLst>
        </pc:spChg>
        <pc:spChg chg="mod">
          <ac:chgData name="始平堂 玄昌" userId="0c130f15ab663c7c" providerId="LiveId" clId="{83E79734-B764-40BB-9D07-8285D1EFCC63}" dt="2022-01-06T05:50:35.680" v="1814" actId="20577"/>
          <ac:spMkLst>
            <pc:docMk/>
            <pc:sldMk cId="2506787873" sldId="277"/>
            <ac:spMk id="3" creationId="{E2BA5EAF-AEB9-4AA7-BB9B-3F47A5B95194}"/>
          </ac:spMkLst>
        </pc:spChg>
      </pc:sldChg>
      <pc:sldChg chg="del">
        <pc:chgData name="始平堂 玄昌" userId="0c130f15ab663c7c" providerId="LiveId" clId="{83E79734-B764-40BB-9D07-8285D1EFCC63}" dt="2022-01-06T05:45:38.037" v="1676" actId="2696"/>
        <pc:sldMkLst>
          <pc:docMk/>
          <pc:sldMk cId="399368295" sldId="278"/>
        </pc:sldMkLst>
      </pc:sldChg>
      <pc:sldChg chg="del">
        <pc:chgData name="始平堂 玄昌" userId="0c130f15ab663c7c" providerId="LiveId" clId="{83E79734-B764-40BB-9D07-8285D1EFCC63}" dt="2022-01-07T11:16:43.992" v="4478" actId="2696"/>
        <pc:sldMkLst>
          <pc:docMk/>
          <pc:sldMk cId="1850910274" sldId="279"/>
        </pc:sldMkLst>
      </pc:sldChg>
      <pc:sldChg chg="modSp mod">
        <pc:chgData name="始平堂 玄昌" userId="0c130f15ab663c7c" providerId="LiveId" clId="{83E79734-B764-40BB-9D07-8285D1EFCC63}" dt="2022-01-07T11:47:38.444" v="5778" actId="1076"/>
        <pc:sldMkLst>
          <pc:docMk/>
          <pc:sldMk cId="1884629693" sldId="280"/>
        </pc:sldMkLst>
        <pc:spChg chg="mod">
          <ac:chgData name="始平堂 玄昌" userId="0c130f15ab663c7c" providerId="LiveId" clId="{83E79734-B764-40BB-9D07-8285D1EFCC63}" dt="2022-01-07T11:47:38.444" v="5778" actId="1076"/>
          <ac:spMkLst>
            <pc:docMk/>
            <pc:sldMk cId="1884629693" sldId="280"/>
            <ac:spMk id="2" creationId="{154C50F5-777A-4420-9185-E06ECBBF7851}"/>
          </ac:spMkLst>
        </pc:spChg>
        <pc:spChg chg="mod">
          <ac:chgData name="始平堂 玄昌" userId="0c130f15ab663c7c" providerId="LiveId" clId="{83E79734-B764-40BB-9D07-8285D1EFCC63}" dt="2022-01-07T11:05:58.807" v="3959" actId="20577"/>
          <ac:spMkLst>
            <pc:docMk/>
            <pc:sldMk cId="1884629693" sldId="280"/>
            <ac:spMk id="6" creationId="{E467EE26-5F26-4636-BBBF-0E6AD915391B}"/>
          </ac:spMkLst>
        </pc:spChg>
      </pc:sldChg>
      <pc:sldChg chg="modSp del mod">
        <pc:chgData name="始平堂 玄昌" userId="0c130f15ab663c7c" providerId="LiveId" clId="{83E79734-B764-40BB-9D07-8285D1EFCC63}" dt="2022-01-07T11:16:40.619" v="4477" actId="2696"/>
        <pc:sldMkLst>
          <pc:docMk/>
          <pc:sldMk cId="2601960614" sldId="281"/>
        </pc:sldMkLst>
        <pc:spChg chg="mod">
          <ac:chgData name="始平堂 玄昌" userId="0c130f15ab663c7c" providerId="LiveId" clId="{83E79734-B764-40BB-9D07-8285D1EFCC63}" dt="2022-01-06T05:44:11.766" v="1659" actId="255"/>
          <ac:spMkLst>
            <pc:docMk/>
            <pc:sldMk cId="2601960614" sldId="281"/>
            <ac:spMk id="2" creationId="{BF13534D-F334-4379-AF99-8E343F8EE3AF}"/>
          </ac:spMkLst>
        </pc:spChg>
        <pc:spChg chg="mod">
          <ac:chgData name="始平堂 玄昌" userId="0c130f15ab663c7c" providerId="LiveId" clId="{83E79734-B764-40BB-9D07-8285D1EFCC63}" dt="2022-01-06T05:44:36.846" v="1673" actId="20577"/>
          <ac:spMkLst>
            <pc:docMk/>
            <pc:sldMk cId="2601960614" sldId="281"/>
            <ac:spMk id="3" creationId="{D5A07DA7-FEA2-46B8-AD4A-4EA005A31B36}"/>
          </ac:spMkLst>
        </pc:spChg>
      </pc:sldChg>
      <pc:sldChg chg="modSp del mod">
        <pc:chgData name="始平堂 玄昌" userId="0c130f15ab663c7c" providerId="LiveId" clId="{83E79734-B764-40BB-9D07-8285D1EFCC63}" dt="2022-01-19T23:15:16.624" v="7476" actId="2696"/>
        <pc:sldMkLst>
          <pc:docMk/>
          <pc:sldMk cId="2359619796" sldId="282"/>
        </pc:sldMkLst>
        <pc:spChg chg="mod">
          <ac:chgData name="始平堂 玄昌" userId="0c130f15ab663c7c" providerId="LiveId" clId="{83E79734-B764-40BB-9D07-8285D1EFCC63}" dt="2022-01-06T05:48:55.830" v="1777" actId="20577"/>
          <ac:spMkLst>
            <pc:docMk/>
            <pc:sldMk cId="2359619796" sldId="282"/>
            <ac:spMk id="2" creationId="{CDFAA8D9-3AA9-41F5-949B-92B28A468C49}"/>
          </ac:spMkLst>
        </pc:spChg>
        <pc:spChg chg="mod">
          <ac:chgData name="始平堂 玄昌" userId="0c130f15ab663c7c" providerId="LiveId" clId="{83E79734-B764-40BB-9D07-8285D1EFCC63}" dt="2022-01-07T11:51:46.085" v="5877" actId="20577"/>
          <ac:spMkLst>
            <pc:docMk/>
            <pc:sldMk cId="2359619796" sldId="282"/>
            <ac:spMk id="3" creationId="{D98D535B-7936-486A-8F5B-380A6F7CA909}"/>
          </ac:spMkLst>
        </pc:spChg>
      </pc:sldChg>
      <pc:sldChg chg="addSp delSp modSp mod ord modNotesTx">
        <pc:chgData name="始平堂 玄昌" userId="0c130f15ab663c7c" providerId="LiveId" clId="{83E79734-B764-40BB-9D07-8285D1EFCC63}" dt="2022-01-20T00:04:55.360" v="8822" actId="20577"/>
        <pc:sldMkLst>
          <pc:docMk/>
          <pc:sldMk cId="1398326143" sldId="283"/>
        </pc:sldMkLst>
        <pc:spChg chg="add del mod">
          <ac:chgData name="始平堂 玄昌" userId="0c130f15ab663c7c" providerId="LiveId" clId="{83E79734-B764-40BB-9D07-8285D1EFCC63}" dt="2022-01-06T05:17:33.517" v="1000" actId="767"/>
          <ac:spMkLst>
            <pc:docMk/>
            <pc:sldMk cId="1398326143" sldId="283"/>
            <ac:spMk id="2" creationId="{598A63D1-7E43-4F4B-B8E4-9EE16DF57693}"/>
          </ac:spMkLst>
        </pc:spChg>
        <pc:spChg chg="mod">
          <ac:chgData name="始平堂 玄昌" userId="0c130f15ab663c7c" providerId="LiveId" clId="{83E79734-B764-40BB-9D07-8285D1EFCC63}" dt="2022-01-19T22:53:23.001" v="6606" actId="1076"/>
          <ac:spMkLst>
            <pc:docMk/>
            <pc:sldMk cId="1398326143" sldId="283"/>
            <ac:spMk id="3" creationId="{6F1CCC00-316F-49B8-A17D-544992412D85}"/>
          </ac:spMkLst>
        </pc:spChg>
      </pc:sldChg>
      <pc:sldChg chg="modSp mod ord modAnim modNotesTx">
        <pc:chgData name="始平堂 玄昌" userId="0c130f15ab663c7c" providerId="LiveId" clId="{83E79734-B764-40BB-9D07-8285D1EFCC63}" dt="2022-01-20T00:13:56.873" v="9444" actId="20577"/>
        <pc:sldMkLst>
          <pc:docMk/>
          <pc:sldMk cId="1505234985" sldId="284"/>
        </pc:sldMkLst>
        <pc:spChg chg="mod">
          <ac:chgData name="始平堂 玄昌" userId="0c130f15ab663c7c" providerId="LiveId" clId="{83E79734-B764-40BB-9D07-8285D1EFCC63}" dt="2022-01-06T05:31:12.936" v="1487" actId="20577"/>
          <ac:spMkLst>
            <pc:docMk/>
            <pc:sldMk cId="1505234985" sldId="284"/>
            <ac:spMk id="2" creationId="{77AD296C-C6AD-48E7-9824-C7097EDAE22B}"/>
          </ac:spMkLst>
        </pc:spChg>
        <pc:spChg chg="mod">
          <ac:chgData name="始平堂 玄昌" userId="0c130f15ab663c7c" providerId="LiveId" clId="{83E79734-B764-40BB-9D07-8285D1EFCC63}" dt="2022-01-06T05:31:34.643" v="1506" actId="20577"/>
          <ac:spMkLst>
            <pc:docMk/>
            <pc:sldMk cId="1505234985" sldId="284"/>
            <ac:spMk id="3" creationId="{DF011224-780C-4A9E-96AF-84CBB7CD2230}"/>
          </ac:spMkLst>
        </pc:spChg>
      </pc:sldChg>
      <pc:sldChg chg="del">
        <pc:chgData name="始平堂 玄昌" userId="0c130f15ab663c7c" providerId="LiveId" clId="{83E79734-B764-40BB-9D07-8285D1EFCC63}" dt="2022-01-06T05:49:08.019" v="1778" actId="2696"/>
        <pc:sldMkLst>
          <pc:docMk/>
          <pc:sldMk cId="1585043544" sldId="285"/>
        </pc:sldMkLst>
      </pc:sldChg>
      <pc:sldChg chg="addSp delSp modSp mod">
        <pc:chgData name="始平堂 玄昌" userId="0c130f15ab663c7c" providerId="LiveId" clId="{83E79734-B764-40BB-9D07-8285D1EFCC63}" dt="2022-01-06T05:04:02.790" v="521" actId="20577"/>
        <pc:sldMkLst>
          <pc:docMk/>
          <pc:sldMk cId="3802842569" sldId="286"/>
        </pc:sldMkLst>
        <pc:spChg chg="del mod">
          <ac:chgData name="始平堂 玄昌" userId="0c130f15ab663c7c" providerId="LiveId" clId="{83E79734-B764-40BB-9D07-8285D1EFCC63}" dt="2022-01-06T05:00:07.439" v="245" actId="478"/>
          <ac:spMkLst>
            <pc:docMk/>
            <pc:sldMk cId="3802842569" sldId="286"/>
            <ac:spMk id="2" creationId="{F6E13D47-F5BF-4068-A9F6-08CCBF0B41E3}"/>
          </ac:spMkLst>
        </pc:spChg>
        <pc:spChg chg="del mod">
          <ac:chgData name="始平堂 玄昌" userId="0c130f15ab663c7c" providerId="LiveId" clId="{83E79734-B764-40BB-9D07-8285D1EFCC63}" dt="2022-01-06T05:02:11.098" v="317" actId="21"/>
          <ac:spMkLst>
            <pc:docMk/>
            <pc:sldMk cId="3802842569" sldId="286"/>
            <ac:spMk id="3" creationId="{3E796C22-C8CC-44A9-8311-9529BD81F671}"/>
          </ac:spMkLst>
        </pc:spChg>
        <pc:spChg chg="add del mod">
          <ac:chgData name="始平堂 玄昌" userId="0c130f15ab663c7c" providerId="LiveId" clId="{83E79734-B764-40BB-9D07-8285D1EFCC63}" dt="2022-01-06T05:01:22.055" v="287" actId="478"/>
          <ac:spMkLst>
            <pc:docMk/>
            <pc:sldMk cId="3802842569" sldId="286"/>
            <ac:spMk id="5" creationId="{2150B78C-9AAB-46A6-934F-3956379B7BB7}"/>
          </ac:spMkLst>
        </pc:spChg>
        <pc:spChg chg="add del mod">
          <ac:chgData name="始平堂 玄昌" userId="0c130f15ab663c7c" providerId="LiveId" clId="{83E79734-B764-40BB-9D07-8285D1EFCC63}" dt="2022-01-06T05:01:34.028" v="288" actId="478"/>
          <ac:spMkLst>
            <pc:docMk/>
            <pc:sldMk cId="3802842569" sldId="286"/>
            <ac:spMk id="8" creationId="{7EE01564-53B2-4CAA-B466-ABA2993D3E4C}"/>
          </ac:spMkLst>
        </pc:spChg>
        <pc:spChg chg="add mod">
          <ac:chgData name="始平堂 玄昌" userId="0c130f15ab663c7c" providerId="LiveId" clId="{83E79734-B764-40BB-9D07-8285D1EFCC63}" dt="2022-01-06T05:04:02.790" v="521" actId="20577"/>
          <ac:spMkLst>
            <pc:docMk/>
            <pc:sldMk cId="3802842569" sldId="286"/>
            <ac:spMk id="10" creationId="{00D756F6-ADEF-4FF3-A929-9279056D9ED8}"/>
          </ac:spMkLst>
        </pc:spChg>
      </pc:sldChg>
      <pc:sldChg chg="modSp mod ord modAnim">
        <pc:chgData name="始平堂 玄昌" userId="0c130f15ab663c7c" providerId="LiveId" clId="{83E79734-B764-40BB-9D07-8285D1EFCC63}" dt="2022-01-19T23:37:54.447" v="8285" actId="20577"/>
        <pc:sldMkLst>
          <pc:docMk/>
          <pc:sldMk cId="3622010522" sldId="287"/>
        </pc:sldMkLst>
        <pc:spChg chg="mod">
          <ac:chgData name="始平堂 玄昌" userId="0c130f15ab663c7c" providerId="LiveId" clId="{83E79734-B764-40BB-9D07-8285D1EFCC63}" dt="2022-01-19T23:37:54.447" v="8285" actId="20577"/>
          <ac:spMkLst>
            <pc:docMk/>
            <pc:sldMk cId="3622010522" sldId="287"/>
            <ac:spMk id="3" creationId="{C40A47F9-676E-485C-BD17-E205911757C0}"/>
          </ac:spMkLst>
        </pc:spChg>
      </pc:sldChg>
      <pc:sldChg chg="addSp delSp modSp mod">
        <pc:chgData name="始平堂 玄昌" userId="0c130f15ab663c7c" providerId="LiveId" clId="{83E79734-B764-40BB-9D07-8285D1EFCC63}" dt="2022-01-07T11:48:05.430" v="5802" actId="20577"/>
        <pc:sldMkLst>
          <pc:docMk/>
          <pc:sldMk cId="1194766497" sldId="288"/>
        </pc:sldMkLst>
        <pc:spChg chg="add del mod">
          <ac:chgData name="始平堂 玄昌" userId="0c130f15ab663c7c" providerId="LiveId" clId="{83E79734-B764-40BB-9D07-8285D1EFCC63}" dt="2022-01-07T11:48:05.430" v="5802" actId="20577"/>
          <ac:spMkLst>
            <pc:docMk/>
            <pc:sldMk cId="1194766497" sldId="288"/>
            <ac:spMk id="3" creationId="{E85BCF15-5513-436B-9ED4-97BE0DBFD98A}"/>
          </ac:spMkLst>
        </pc:spChg>
      </pc:sldChg>
      <pc:sldChg chg="add">
        <pc:chgData name="始平堂 玄昌" userId="0c130f15ab663c7c" providerId="LiveId" clId="{83E79734-B764-40BB-9D07-8285D1EFCC63}" dt="2022-01-06T06:19:18.384" v="2143"/>
        <pc:sldMkLst>
          <pc:docMk/>
          <pc:sldMk cId="3975778197" sldId="456"/>
        </pc:sldMkLst>
      </pc:sldChg>
      <pc:sldChg chg="add del">
        <pc:chgData name="始平堂 玄昌" userId="0c130f15ab663c7c" providerId="LiveId" clId="{83E79734-B764-40BB-9D07-8285D1EFCC63}" dt="2022-01-20T00:23:20.390" v="10026" actId="2696"/>
        <pc:sldMkLst>
          <pc:docMk/>
          <pc:sldMk cId="430939891" sldId="459"/>
        </pc:sldMkLst>
      </pc:sldChg>
      <pc:sldChg chg="add">
        <pc:chgData name="始平堂 玄昌" userId="0c130f15ab663c7c" providerId="LiveId" clId="{83E79734-B764-40BB-9D07-8285D1EFCC63}" dt="2022-01-06T06:14:51.113" v="2128"/>
        <pc:sldMkLst>
          <pc:docMk/>
          <pc:sldMk cId="1261580688" sldId="460"/>
        </pc:sldMkLst>
      </pc:sldChg>
      <pc:sldChg chg="add del">
        <pc:chgData name="始平堂 玄昌" userId="0c130f15ab663c7c" providerId="LiveId" clId="{83E79734-B764-40BB-9D07-8285D1EFCC63}" dt="2022-01-07T11:32:27.219" v="5091" actId="2696"/>
        <pc:sldMkLst>
          <pc:docMk/>
          <pc:sldMk cId="2941301362" sldId="461"/>
        </pc:sldMkLst>
      </pc:sldChg>
      <pc:sldChg chg="modSp add modAnim modNotesTx">
        <pc:chgData name="始平堂 玄昌" userId="0c130f15ab663c7c" providerId="LiveId" clId="{83E79734-B764-40BB-9D07-8285D1EFCC63}" dt="2022-01-20T00:55:18.995" v="12648" actId="20577"/>
        <pc:sldMkLst>
          <pc:docMk/>
          <pc:sldMk cId="1597906508" sldId="464"/>
        </pc:sldMkLst>
        <pc:spChg chg="mod">
          <ac:chgData name="始平堂 玄昌" userId="0c130f15ab663c7c" providerId="LiveId" clId="{83E79734-B764-40BB-9D07-8285D1EFCC63}" dt="2022-01-20T00:54:02.965" v="12531" actId="20577"/>
          <ac:spMkLst>
            <pc:docMk/>
            <pc:sldMk cId="1597906508" sldId="464"/>
            <ac:spMk id="2" creationId="{AEDFC3AE-F4D6-42C8-9E43-3F3E3F7668CF}"/>
          </ac:spMkLst>
        </pc:spChg>
      </pc:sldChg>
      <pc:sldChg chg="add">
        <pc:chgData name="始平堂 玄昌" userId="0c130f15ab663c7c" providerId="LiveId" clId="{83E79734-B764-40BB-9D07-8285D1EFCC63}" dt="2022-01-06T06:16:34.504" v="2133"/>
        <pc:sldMkLst>
          <pc:docMk/>
          <pc:sldMk cId="3597599594" sldId="465"/>
        </pc:sldMkLst>
      </pc:sldChg>
      <pc:sldChg chg="modSp add modAnim modNotesTx">
        <pc:chgData name="始平堂 玄昌" userId="0c130f15ab663c7c" providerId="LiveId" clId="{83E79734-B764-40BB-9D07-8285D1EFCC63}" dt="2022-01-20T00:55:51.249" v="12675" actId="20577"/>
        <pc:sldMkLst>
          <pc:docMk/>
          <pc:sldMk cId="1719846811" sldId="469"/>
        </pc:sldMkLst>
        <pc:spChg chg="mod">
          <ac:chgData name="始平堂 玄昌" userId="0c130f15ab663c7c" providerId="LiveId" clId="{83E79734-B764-40BB-9D07-8285D1EFCC63}" dt="2022-01-19T23:32:01.902" v="8242" actId="255"/>
          <ac:spMkLst>
            <pc:docMk/>
            <pc:sldMk cId="1719846811" sldId="469"/>
            <ac:spMk id="2" creationId="{0FF1A3A2-D206-4E41-A28D-38C0A3BE1A4D}"/>
          </ac:spMkLst>
        </pc:spChg>
      </pc:sldChg>
      <pc:sldChg chg="modSp add modNotesTx">
        <pc:chgData name="始平堂 玄昌" userId="0c130f15ab663c7c" providerId="LiveId" clId="{83E79734-B764-40BB-9D07-8285D1EFCC63}" dt="2022-01-20T00:43:00.622" v="11612" actId="20577"/>
        <pc:sldMkLst>
          <pc:docMk/>
          <pc:sldMk cId="4128584505" sldId="470"/>
        </pc:sldMkLst>
        <pc:spChg chg="mod">
          <ac:chgData name="始平堂 玄昌" userId="0c130f15ab663c7c" providerId="LiveId" clId="{83E79734-B764-40BB-9D07-8285D1EFCC63}" dt="2022-01-19T23:33:02.585" v="8254" actId="20577"/>
          <ac:spMkLst>
            <pc:docMk/>
            <pc:sldMk cId="4128584505" sldId="470"/>
            <ac:spMk id="2" creationId="{0737A170-61D7-43E1-AFAF-D8D03AACDAAB}"/>
          </ac:spMkLst>
        </pc:spChg>
      </pc:sldChg>
      <pc:sldChg chg="add">
        <pc:chgData name="始平堂 玄昌" userId="0c130f15ab663c7c" providerId="LiveId" clId="{83E79734-B764-40BB-9D07-8285D1EFCC63}" dt="2022-01-06T06:16:06.619" v="2131"/>
        <pc:sldMkLst>
          <pc:docMk/>
          <pc:sldMk cId="1985237601" sldId="472"/>
        </pc:sldMkLst>
      </pc:sldChg>
      <pc:sldChg chg="add modNotesTx">
        <pc:chgData name="始平堂 玄昌" userId="0c130f15ab663c7c" providerId="LiveId" clId="{83E79734-B764-40BB-9D07-8285D1EFCC63}" dt="2022-01-20T00:51:44.048" v="12365" actId="20577"/>
        <pc:sldMkLst>
          <pc:docMk/>
          <pc:sldMk cId="2592809534" sldId="475"/>
        </pc:sldMkLst>
      </pc:sldChg>
      <pc:sldChg chg="add del">
        <pc:chgData name="始平堂 玄昌" userId="0c130f15ab663c7c" providerId="LiveId" clId="{83E79734-B764-40BB-9D07-8285D1EFCC63}" dt="2022-01-07T11:31:17.347" v="5086" actId="2696"/>
        <pc:sldMkLst>
          <pc:docMk/>
          <pc:sldMk cId="2966878967" sldId="477"/>
        </pc:sldMkLst>
      </pc:sldChg>
      <pc:sldChg chg="modSp add modNotesTx">
        <pc:chgData name="始平堂 玄昌" userId="0c130f15ab663c7c" providerId="LiveId" clId="{83E79734-B764-40BB-9D07-8285D1EFCC63}" dt="2022-01-20T01:03:06.309" v="13015" actId="20577"/>
        <pc:sldMkLst>
          <pc:docMk/>
          <pc:sldMk cId="2847520326" sldId="479"/>
        </pc:sldMkLst>
        <pc:spChg chg="mod">
          <ac:chgData name="始平堂 玄昌" userId="0c130f15ab663c7c" providerId="LiveId" clId="{83E79734-B764-40BB-9D07-8285D1EFCC63}" dt="2022-01-20T01:03:06.309" v="13015" actId="20577"/>
          <ac:spMkLst>
            <pc:docMk/>
            <pc:sldMk cId="2847520326" sldId="479"/>
            <ac:spMk id="2" creationId="{B075106A-A345-4D61-9A87-3D4CCD9FB69C}"/>
          </ac:spMkLst>
        </pc:spChg>
      </pc:sldChg>
      <pc:sldChg chg="add del">
        <pc:chgData name="始平堂 玄昌" userId="0c130f15ab663c7c" providerId="LiveId" clId="{83E79734-B764-40BB-9D07-8285D1EFCC63}" dt="2022-01-19T23:31:08.737" v="8219" actId="2696"/>
        <pc:sldMkLst>
          <pc:docMk/>
          <pc:sldMk cId="2431210596" sldId="482"/>
        </pc:sldMkLst>
      </pc:sldChg>
      <pc:sldChg chg="add">
        <pc:chgData name="始平堂 玄昌" userId="0c130f15ab663c7c" providerId="LiveId" clId="{83E79734-B764-40BB-9D07-8285D1EFCC63}" dt="2022-01-06T06:17:40.146" v="2136"/>
        <pc:sldMkLst>
          <pc:docMk/>
          <pc:sldMk cId="1199801040" sldId="483"/>
        </pc:sldMkLst>
      </pc:sldChg>
      <pc:sldChg chg="add del">
        <pc:chgData name="始平堂 玄昌" userId="0c130f15ab663c7c" providerId="LiveId" clId="{83E79734-B764-40BB-9D07-8285D1EFCC63}" dt="2022-01-06T06:50:44.294" v="3335" actId="2696"/>
        <pc:sldMkLst>
          <pc:docMk/>
          <pc:sldMk cId="64347479" sldId="489"/>
        </pc:sldMkLst>
      </pc:sldChg>
      <pc:sldChg chg="add modAnim">
        <pc:chgData name="始平堂 玄昌" userId="0c130f15ab663c7c" providerId="LiveId" clId="{83E79734-B764-40BB-9D07-8285D1EFCC63}" dt="2022-01-19T23:53:01.972" v="8464"/>
        <pc:sldMkLst>
          <pc:docMk/>
          <pc:sldMk cId="2963829991" sldId="490"/>
        </pc:sldMkLst>
      </pc:sldChg>
      <pc:sldChg chg="modSp add mod modAnim">
        <pc:chgData name="始平堂 玄昌" userId="0c130f15ab663c7c" providerId="LiveId" clId="{83E79734-B764-40BB-9D07-8285D1EFCC63}" dt="2022-01-19T23:56:25.748" v="8489"/>
        <pc:sldMkLst>
          <pc:docMk/>
          <pc:sldMk cId="817784692" sldId="492"/>
        </pc:sldMkLst>
        <pc:spChg chg="mod">
          <ac:chgData name="始平堂 玄昌" userId="0c130f15ab663c7c" providerId="LiveId" clId="{83E79734-B764-40BB-9D07-8285D1EFCC63}" dt="2022-01-19T23:29:30.583" v="8188" actId="255"/>
          <ac:spMkLst>
            <pc:docMk/>
            <pc:sldMk cId="817784692" sldId="492"/>
            <ac:spMk id="2" creationId="{0A68CA07-525E-445A-AEDA-96F63F7C7D58}"/>
          </ac:spMkLst>
        </pc:spChg>
      </pc:sldChg>
      <pc:sldChg chg="add del">
        <pc:chgData name="始平堂 玄昌" userId="0c130f15ab663c7c" providerId="LiveId" clId="{83E79734-B764-40BB-9D07-8285D1EFCC63}" dt="2022-01-19T23:29:41.320" v="8189" actId="2696"/>
        <pc:sldMkLst>
          <pc:docMk/>
          <pc:sldMk cId="2601388794" sldId="493"/>
        </pc:sldMkLst>
      </pc:sldChg>
      <pc:sldChg chg="add">
        <pc:chgData name="始平堂 玄昌" userId="0c130f15ab663c7c" providerId="LiveId" clId="{83E79734-B764-40BB-9D07-8285D1EFCC63}" dt="2022-01-06T06:14:24.182" v="2126"/>
        <pc:sldMkLst>
          <pc:docMk/>
          <pc:sldMk cId="1831549391" sldId="494"/>
        </pc:sldMkLst>
      </pc:sldChg>
      <pc:sldChg chg="modSp add mod">
        <pc:chgData name="始平堂 玄昌" userId="0c130f15ab663c7c" providerId="LiveId" clId="{83E79734-B764-40BB-9D07-8285D1EFCC63}" dt="2022-01-19T23:30:11.619" v="8215" actId="20577"/>
        <pc:sldMkLst>
          <pc:docMk/>
          <pc:sldMk cId="1422103785" sldId="495"/>
        </pc:sldMkLst>
        <pc:spChg chg="mod">
          <ac:chgData name="始平堂 玄昌" userId="0c130f15ab663c7c" providerId="LiveId" clId="{83E79734-B764-40BB-9D07-8285D1EFCC63}" dt="2022-01-19T23:30:11.619" v="8215" actId="20577"/>
          <ac:spMkLst>
            <pc:docMk/>
            <pc:sldMk cId="1422103785" sldId="495"/>
            <ac:spMk id="2" creationId="{D9599928-C8F3-4B2E-A528-F6B6EFCB3C43}"/>
          </ac:spMkLst>
        </pc:spChg>
      </pc:sldChg>
      <pc:sldChg chg="add">
        <pc:chgData name="始平堂 玄昌" userId="0c130f15ab663c7c" providerId="LiveId" clId="{83E79734-B764-40BB-9D07-8285D1EFCC63}" dt="2022-01-06T06:15:02.314" v="2129"/>
        <pc:sldMkLst>
          <pc:docMk/>
          <pc:sldMk cId="1781302015" sldId="497"/>
        </pc:sldMkLst>
      </pc:sldChg>
      <pc:sldChg chg="modSp mod">
        <pc:chgData name="始平堂 玄昌" userId="0c130f15ab663c7c" providerId="LiveId" clId="{83E79734-B764-40BB-9D07-8285D1EFCC63}" dt="2022-01-19T23:30:23.840" v="8216" actId="1076"/>
        <pc:sldMkLst>
          <pc:docMk/>
          <pc:sldMk cId="2777991629" sldId="498"/>
        </pc:sldMkLst>
        <pc:spChg chg="mod">
          <ac:chgData name="始平堂 玄昌" userId="0c130f15ab663c7c" providerId="LiveId" clId="{83E79734-B764-40BB-9D07-8285D1EFCC63}" dt="2022-01-19T23:30:23.840" v="8216" actId="1076"/>
          <ac:spMkLst>
            <pc:docMk/>
            <pc:sldMk cId="2777991629" sldId="498"/>
            <ac:spMk id="2" creationId="{1228065D-AC58-42E8-98A7-FEC18B1A38E6}"/>
          </ac:spMkLst>
        </pc:spChg>
      </pc:sldChg>
      <pc:sldChg chg="add del">
        <pc:chgData name="始平堂 玄昌" userId="0c130f15ab663c7c" providerId="LiveId" clId="{83E79734-B764-40BB-9D07-8285D1EFCC63}" dt="2022-01-06T06:49:41.142" v="3330" actId="2696"/>
        <pc:sldMkLst>
          <pc:docMk/>
          <pc:sldMk cId="2025512816" sldId="502"/>
        </pc:sldMkLst>
      </pc:sldChg>
      <pc:sldChg chg="add del">
        <pc:chgData name="始平堂 玄昌" userId="0c130f15ab663c7c" providerId="LiveId" clId="{83E79734-B764-40BB-9D07-8285D1EFCC63}" dt="2022-01-06T06:49:29.322" v="3326" actId="2696"/>
        <pc:sldMkLst>
          <pc:docMk/>
          <pc:sldMk cId="2973354721" sldId="503"/>
        </pc:sldMkLst>
      </pc:sldChg>
      <pc:sldChg chg="add del">
        <pc:chgData name="始平堂 玄昌" userId="0c130f15ab663c7c" providerId="LiveId" clId="{83E79734-B764-40BB-9D07-8285D1EFCC63}" dt="2022-01-06T06:49:43.017" v="3331" actId="2696"/>
        <pc:sldMkLst>
          <pc:docMk/>
          <pc:sldMk cId="1549488612" sldId="504"/>
        </pc:sldMkLst>
      </pc:sldChg>
      <pc:sldChg chg="addSp delSp modSp add mod modAnim">
        <pc:chgData name="始平堂 玄昌" userId="0c130f15ab663c7c" providerId="LiveId" clId="{83E79734-B764-40BB-9D07-8285D1EFCC63}" dt="2022-01-19T23:51:53.959" v="8456"/>
        <pc:sldMkLst>
          <pc:docMk/>
          <pc:sldMk cId="114574041" sldId="508"/>
        </pc:sldMkLst>
        <pc:spChg chg="add del mod">
          <ac:chgData name="始平堂 玄昌" userId="0c130f15ab663c7c" providerId="LiveId" clId="{83E79734-B764-40BB-9D07-8285D1EFCC63}" dt="2022-01-19T23:25:31.743" v="8040" actId="20577"/>
          <ac:spMkLst>
            <pc:docMk/>
            <pc:sldMk cId="114574041" sldId="508"/>
            <ac:spMk id="2" creationId="{44A5FECF-7F97-48B6-B8DA-2088CBECDE7A}"/>
          </ac:spMkLst>
        </pc:spChg>
      </pc:sldChg>
      <pc:sldChg chg="modSp add mod modAnim">
        <pc:chgData name="始平堂 玄昌" userId="0c130f15ab663c7c" providerId="LiveId" clId="{83E79734-B764-40BB-9D07-8285D1EFCC63}" dt="2022-01-19T23:54:21.027" v="8469"/>
        <pc:sldMkLst>
          <pc:docMk/>
          <pc:sldMk cId="1511999569" sldId="509"/>
        </pc:sldMkLst>
        <pc:spChg chg="mod">
          <ac:chgData name="始平堂 玄昌" userId="0c130f15ab663c7c" providerId="LiveId" clId="{83E79734-B764-40BB-9D07-8285D1EFCC63}" dt="2022-01-19T23:27:33.173" v="8128" actId="20577"/>
          <ac:spMkLst>
            <pc:docMk/>
            <pc:sldMk cId="1511999569" sldId="509"/>
            <ac:spMk id="2" creationId="{61A28ACF-3CAF-4399-A5D9-A54953335C60}"/>
          </ac:spMkLst>
        </pc:spChg>
      </pc:sldChg>
      <pc:sldChg chg="modSp add mod ord modAnim">
        <pc:chgData name="始平堂 玄昌" userId="0c130f15ab663c7c" providerId="LiveId" clId="{83E79734-B764-40BB-9D07-8285D1EFCC63}" dt="2022-01-19T23:49:52.046" v="8418"/>
        <pc:sldMkLst>
          <pc:docMk/>
          <pc:sldMk cId="3413997201" sldId="510"/>
        </pc:sldMkLst>
        <pc:spChg chg="mod">
          <ac:chgData name="始平堂 玄昌" userId="0c130f15ab663c7c" providerId="LiveId" clId="{83E79734-B764-40BB-9D07-8285D1EFCC63}" dt="2022-01-19T23:49:33.796" v="8415" actId="20577"/>
          <ac:spMkLst>
            <pc:docMk/>
            <pc:sldMk cId="3413997201" sldId="510"/>
            <ac:spMk id="2" creationId="{1A22D8EA-5B53-4F63-A759-78B3762B0965}"/>
          </ac:spMkLst>
        </pc:spChg>
      </pc:sldChg>
      <pc:sldChg chg="modSp add mod ord">
        <pc:chgData name="始平堂 玄昌" userId="0c130f15ab663c7c" providerId="LiveId" clId="{83E79734-B764-40BB-9D07-8285D1EFCC63}" dt="2022-01-07T11:26:19.952" v="5037" actId="1076"/>
        <pc:sldMkLst>
          <pc:docMk/>
          <pc:sldMk cId="2921741019" sldId="512"/>
        </pc:sldMkLst>
        <pc:spChg chg="mod">
          <ac:chgData name="始平堂 玄昌" userId="0c130f15ab663c7c" providerId="LiveId" clId="{83E79734-B764-40BB-9D07-8285D1EFCC63}" dt="2022-01-07T11:26:09.097" v="5020" actId="14100"/>
          <ac:spMkLst>
            <pc:docMk/>
            <pc:sldMk cId="2921741019" sldId="512"/>
            <ac:spMk id="2" creationId="{7B3777C1-FBEA-4D86-A1D2-497B0AE72255}"/>
          </ac:spMkLst>
        </pc:spChg>
        <pc:spChg chg="mod">
          <ac:chgData name="始平堂 玄昌" userId="0c130f15ab663c7c" providerId="LiveId" clId="{83E79734-B764-40BB-9D07-8285D1EFCC63}" dt="2022-01-07T11:26:19.952" v="5037" actId="1076"/>
          <ac:spMkLst>
            <pc:docMk/>
            <pc:sldMk cId="2921741019" sldId="512"/>
            <ac:spMk id="14" creationId="{5D70BACD-4015-4A2F-A2A3-38ED14D3FC7D}"/>
          </ac:spMkLst>
        </pc:spChg>
      </pc:sldChg>
      <pc:sldChg chg="modSp add mod">
        <pc:chgData name="始平堂 玄昌" userId="0c130f15ab663c7c" providerId="LiveId" clId="{83E79734-B764-40BB-9D07-8285D1EFCC63}" dt="2022-01-07T11:54:59.462" v="5939" actId="20577"/>
        <pc:sldMkLst>
          <pc:docMk/>
          <pc:sldMk cId="3930997528" sldId="513"/>
        </pc:sldMkLst>
        <pc:spChg chg="mod">
          <ac:chgData name="始平堂 玄昌" userId="0c130f15ab663c7c" providerId="LiveId" clId="{83E79734-B764-40BB-9D07-8285D1EFCC63}" dt="2022-01-07T11:54:59.462" v="5939" actId="20577"/>
          <ac:spMkLst>
            <pc:docMk/>
            <pc:sldMk cId="3930997528" sldId="513"/>
            <ac:spMk id="3" creationId="{8CFF66E0-C485-42E4-818C-BF0EC1268D73}"/>
          </ac:spMkLst>
        </pc:spChg>
      </pc:sldChg>
      <pc:sldChg chg="modSp add mod">
        <pc:chgData name="始平堂 玄昌" userId="0c130f15ab663c7c" providerId="LiveId" clId="{83E79734-B764-40BB-9D07-8285D1EFCC63}" dt="2022-01-07T11:28:29.559" v="5078" actId="1076"/>
        <pc:sldMkLst>
          <pc:docMk/>
          <pc:sldMk cId="355517207" sldId="514"/>
        </pc:sldMkLst>
        <pc:spChg chg="mod">
          <ac:chgData name="始平堂 玄昌" userId="0c130f15ab663c7c" providerId="LiveId" clId="{83E79734-B764-40BB-9D07-8285D1EFCC63}" dt="2022-01-07T11:28:29.559" v="5078" actId="1076"/>
          <ac:spMkLst>
            <pc:docMk/>
            <pc:sldMk cId="355517207" sldId="514"/>
            <ac:spMk id="3" creationId="{D4F900ED-7382-49FA-9FCE-7B94CD5AC76B}"/>
          </ac:spMkLst>
        </pc:spChg>
      </pc:sldChg>
      <pc:sldChg chg="modSp add mod">
        <pc:chgData name="始平堂 玄昌" userId="0c130f15ab663c7c" providerId="LiveId" clId="{83E79734-B764-40BB-9D07-8285D1EFCC63}" dt="2022-01-07T11:28:36.219" v="5079" actId="14100"/>
        <pc:sldMkLst>
          <pc:docMk/>
          <pc:sldMk cId="2654216040" sldId="515"/>
        </pc:sldMkLst>
        <pc:spChg chg="mod">
          <ac:chgData name="始平堂 玄昌" userId="0c130f15ab663c7c" providerId="LiveId" clId="{83E79734-B764-40BB-9D07-8285D1EFCC63}" dt="2022-01-07T11:28:36.219" v="5079" actId="14100"/>
          <ac:spMkLst>
            <pc:docMk/>
            <pc:sldMk cId="2654216040" sldId="515"/>
            <ac:spMk id="3" creationId="{46511CFA-A6D8-4A8D-A5A5-26D4957B3D18}"/>
          </ac:spMkLst>
        </pc:spChg>
      </pc:sldChg>
      <pc:sldChg chg="modSp add mod">
        <pc:chgData name="始平堂 玄昌" userId="0c130f15ab663c7c" providerId="LiveId" clId="{83E79734-B764-40BB-9D07-8285D1EFCC63}" dt="2022-01-06T06:57:09.198" v="3511" actId="14100"/>
        <pc:sldMkLst>
          <pc:docMk/>
          <pc:sldMk cId="1950625480" sldId="516"/>
        </pc:sldMkLst>
        <pc:spChg chg="mod">
          <ac:chgData name="始平堂 玄昌" userId="0c130f15ab663c7c" providerId="LiveId" clId="{83E79734-B764-40BB-9D07-8285D1EFCC63}" dt="2022-01-06T06:57:09.198" v="3511" actId="14100"/>
          <ac:spMkLst>
            <pc:docMk/>
            <pc:sldMk cId="1950625480" sldId="516"/>
            <ac:spMk id="3" creationId="{BA620C1E-EBC0-4213-864C-925BE444B6D2}"/>
          </ac:spMkLst>
        </pc:spChg>
      </pc:sldChg>
      <pc:sldChg chg="modSp add mod">
        <pc:chgData name="始平堂 玄昌" userId="0c130f15ab663c7c" providerId="LiveId" clId="{83E79734-B764-40BB-9D07-8285D1EFCC63}" dt="2022-01-06T06:57:25.437" v="3516" actId="14100"/>
        <pc:sldMkLst>
          <pc:docMk/>
          <pc:sldMk cId="469712373" sldId="517"/>
        </pc:sldMkLst>
        <pc:spChg chg="mod">
          <ac:chgData name="始平堂 玄昌" userId="0c130f15ab663c7c" providerId="LiveId" clId="{83E79734-B764-40BB-9D07-8285D1EFCC63}" dt="2022-01-06T06:57:25.437" v="3516" actId="14100"/>
          <ac:spMkLst>
            <pc:docMk/>
            <pc:sldMk cId="469712373" sldId="517"/>
            <ac:spMk id="3" creationId="{5BEB43BD-FD15-47C4-A141-C2CFE04CCC39}"/>
          </ac:spMkLst>
        </pc:spChg>
      </pc:sldChg>
      <pc:sldChg chg="modSp add mod">
        <pc:chgData name="始平堂 玄昌" userId="0c130f15ab663c7c" providerId="LiveId" clId="{83E79734-B764-40BB-9D07-8285D1EFCC63}" dt="2022-01-06T06:57:40.104" v="3518" actId="1076"/>
        <pc:sldMkLst>
          <pc:docMk/>
          <pc:sldMk cId="823273751" sldId="518"/>
        </pc:sldMkLst>
        <pc:spChg chg="mod">
          <ac:chgData name="始平堂 玄昌" userId="0c130f15ab663c7c" providerId="LiveId" clId="{83E79734-B764-40BB-9D07-8285D1EFCC63}" dt="2022-01-06T06:57:40.104" v="3518" actId="1076"/>
          <ac:spMkLst>
            <pc:docMk/>
            <pc:sldMk cId="823273751" sldId="518"/>
            <ac:spMk id="3" creationId="{EE62215B-FFB4-4078-B3C5-12CB8BCC89F4}"/>
          </ac:spMkLst>
        </pc:spChg>
      </pc:sldChg>
      <pc:sldChg chg="modSp add mod">
        <pc:chgData name="始平堂 玄昌" userId="0c130f15ab663c7c" providerId="LiveId" clId="{83E79734-B764-40BB-9D07-8285D1EFCC63}" dt="2022-01-06T06:58:11.010" v="3523" actId="1076"/>
        <pc:sldMkLst>
          <pc:docMk/>
          <pc:sldMk cId="3362665652" sldId="519"/>
        </pc:sldMkLst>
        <pc:spChg chg="mod">
          <ac:chgData name="始平堂 玄昌" userId="0c130f15ab663c7c" providerId="LiveId" clId="{83E79734-B764-40BB-9D07-8285D1EFCC63}" dt="2022-01-06T06:58:11.010" v="3523" actId="1076"/>
          <ac:spMkLst>
            <pc:docMk/>
            <pc:sldMk cId="3362665652" sldId="519"/>
            <ac:spMk id="3" creationId="{499E565E-98DF-4994-B86A-95F025DC1E71}"/>
          </ac:spMkLst>
        </pc:spChg>
      </pc:sldChg>
      <pc:sldChg chg="modSp add mod">
        <pc:chgData name="始平堂 玄昌" userId="0c130f15ab663c7c" providerId="LiveId" clId="{83E79734-B764-40BB-9D07-8285D1EFCC63}" dt="2022-01-06T06:58:40.917" v="3529" actId="1076"/>
        <pc:sldMkLst>
          <pc:docMk/>
          <pc:sldMk cId="2988200328" sldId="520"/>
        </pc:sldMkLst>
        <pc:spChg chg="mod">
          <ac:chgData name="始平堂 玄昌" userId="0c130f15ab663c7c" providerId="LiveId" clId="{83E79734-B764-40BB-9D07-8285D1EFCC63}" dt="2022-01-06T06:58:40.917" v="3529" actId="1076"/>
          <ac:spMkLst>
            <pc:docMk/>
            <pc:sldMk cId="2988200328" sldId="520"/>
            <ac:spMk id="3" creationId="{EC19396E-C37F-42D6-8EEB-F43DF315FA40}"/>
          </ac:spMkLst>
        </pc:spChg>
      </pc:sldChg>
      <pc:sldChg chg="modSp add mod">
        <pc:chgData name="始平堂 玄昌" userId="0c130f15ab663c7c" providerId="LiveId" clId="{83E79734-B764-40BB-9D07-8285D1EFCC63}" dt="2022-01-06T06:59:05.430" v="3534" actId="1076"/>
        <pc:sldMkLst>
          <pc:docMk/>
          <pc:sldMk cId="2942490820" sldId="521"/>
        </pc:sldMkLst>
        <pc:spChg chg="mod">
          <ac:chgData name="始平堂 玄昌" userId="0c130f15ab663c7c" providerId="LiveId" clId="{83E79734-B764-40BB-9D07-8285D1EFCC63}" dt="2022-01-06T06:59:05.430" v="3534" actId="1076"/>
          <ac:spMkLst>
            <pc:docMk/>
            <pc:sldMk cId="2942490820" sldId="521"/>
            <ac:spMk id="3" creationId="{E1D1C5ED-E219-475A-B474-D6B27FCEDFC6}"/>
          </ac:spMkLst>
        </pc:spChg>
      </pc:sldChg>
      <pc:sldChg chg="modSp add mod">
        <pc:chgData name="始平堂 玄昌" userId="0c130f15ab663c7c" providerId="LiveId" clId="{83E79734-B764-40BB-9D07-8285D1EFCC63}" dt="2022-01-06T06:59:28.534" v="3539" actId="20577"/>
        <pc:sldMkLst>
          <pc:docMk/>
          <pc:sldMk cId="737793833" sldId="522"/>
        </pc:sldMkLst>
        <pc:spChg chg="mod">
          <ac:chgData name="始平堂 玄昌" userId="0c130f15ab663c7c" providerId="LiveId" clId="{83E79734-B764-40BB-9D07-8285D1EFCC63}" dt="2022-01-06T06:59:28.534" v="3539" actId="20577"/>
          <ac:spMkLst>
            <pc:docMk/>
            <pc:sldMk cId="737793833" sldId="522"/>
            <ac:spMk id="3" creationId="{902FBE87-8937-4145-8B62-953378FED525}"/>
          </ac:spMkLst>
        </pc:spChg>
      </pc:sldChg>
      <pc:sldChg chg="add ord">
        <pc:chgData name="始平堂 玄昌" userId="0c130f15ab663c7c" providerId="LiveId" clId="{83E79734-B764-40BB-9D07-8285D1EFCC63}" dt="2022-01-07T11:58:34.143" v="5942"/>
        <pc:sldMkLst>
          <pc:docMk/>
          <pc:sldMk cId="4047904302" sldId="523"/>
        </pc:sldMkLst>
      </pc:sldChg>
      <pc:sldChg chg="add">
        <pc:chgData name="始平堂 玄昌" userId="0c130f15ab663c7c" providerId="LiveId" clId="{83E79734-B764-40BB-9D07-8285D1EFCC63}" dt="2022-01-07T11:58:53.230" v="5943"/>
        <pc:sldMkLst>
          <pc:docMk/>
          <pc:sldMk cId="3626999229" sldId="524"/>
        </pc:sldMkLst>
      </pc:sldChg>
      <pc:sldChg chg="add">
        <pc:chgData name="始平堂 玄昌" userId="0c130f15ab663c7c" providerId="LiveId" clId="{83E79734-B764-40BB-9D07-8285D1EFCC63}" dt="2022-01-07T11:59:22.119" v="5945"/>
        <pc:sldMkLst>
          <pc:docMk/>
          <pc:sldMk cId="2710774401" sldId="526"/>
        </pc:sldMkLst>
      </pc:sldChg>
      <pc:sldChg chg="add">
        <pc:chgData name="始平堂 玄昌" userId="0c130f15ab663c7c" providerId="LiveId" clId="{83E79734-B764-40BB-9D07-8285D1EFCC63}" dt="2022-01-07T11:59:32.012" v="5946"/>
        <pc:sldMkLst>
          <pc:docMk/>
          <pc:sldMk cId="1993253987" sldId="527"/>
        </pc:sldMkLst>
      </pc:sldChg>
      <pc:sldChg chg="add">
        <pc:chgData name="始平堂 玄昌" userId="0c130f15ab663c7c" providerId="LiveId" clId="{83E79734-B764-40BB-9D07-8285D1EFCC63}" dt="2022-01-07T11:59:41.149" v="5947"/>
        <pc:sldMkLst>
          <pc:docMk/>
          <pc:sldMk cId="3447681632" sldId="528"/>
        </pc:sldMkLst>
      </pc:sldChg>
      <pc:sldChg chg="add">
        <pc:chgData name="始平堂 玄昌" userId="0c130f15ab663c7c" providerId="LiveId" clId="{83E79734-B764-40BB-9D07-8285D1EFCC63}" dt="2022-01-07T11:59:52.922" v="5948"/>
        <pc:sldMkLst>
          <pc:docMk/>
          <pc:sldMk cId="553769776" sldId="529"/>
        </pc:sldMkLst>
      </pc:sldChg>
      <pc:sldChg chg="add">
        <pc:chgData name="始平堂 玄昌" userId="0c130f15ab663c7c" providerId="LiveId" clId="{83E79734-B764-40BB-9D07-8285D1EFCC63}" dt="2022-01-07T12:00:03.070" v="5949"/>
        <pc:sldMkLst>
          <pc:docMk/>
          <pc:sldMk cId="1151028857" sldId="530"/>
        </pc:sldMkLst>
      </pc:sldChg>
      <pc:sldChg chg="add">
        <pc:chgData name="始平堂 玄昌" userId="0c130f15ab663c7c" providerId="LiveId" clId="{83E79734-B764-40BB-9D07-8285D1EFCC63}" dt="2022-01-07T12:00:18.891" v="5950"/>
        <pc:sldMkLst>
          <pc:docMk/>
          <pc:sldMk cId="330395811" sldId="531"/>
        </pc:sldMkLst>
      </pc:sldChg>
      <pc:sldChg chg="add">
        <pc:chgData name="始平堂 玄昌" userId="0c130f15ab663c7c" providerId="LiveId" clId="{83E79734-B764-40BB-9D07-8285D1EFCC63}" dt="2022-01-07T12:00:29.044" v="5951"/>
        <pc:sldMkLst>
          <pc:docMk/>
          <pc:sldMk cId="35720521" sldId="532"/>
        </pc:sldMkLst>
      </pc:sldChg>
      <pc:sldChg chg="add ord">
        <pc:chgData name="始平堂 玄昌" userId="0c130f15ab663c7c" providerId="LiveId" clId="{83E79734-B764-40BB-9D07-8285D1EFCC63}" dt="2022-01-07T12:01:16.186" v="5954"/>
        <pc:sldMkLst>
          <pc:docMk/>
          <pc:sldMk cId="1691689482" sldId="533"/>
        </pc:sldMkLst>
      </pc:sldChg>
      <pc:sldChg chg="modSp add mod">
        <pc:chgData name="始平堂 玄昌" userId="0c130f15ab663c7c" providerId="LiveId" clId="{83E79734-B764-40BB-9D07-8285D1EFCC63}" dt="2022-01-06T06:59:51.985" v="3545" actId="1076"/>
        <pc:sldMkLst>
          <pc:docMk/>
          <pc:sldMk cId="1725311325" sldId="534"/>
        </pc:sldMkLst>
        <pc:spChg chg="mod">
          <ac:chgData name="始平堂 玄昌" userId="0c130f15ab663c7c" providerId="LiveId" clId="{83E79734-B764-40BB-9D07-8285D1EFCC63}" dt="2022-01-06T06:59:51.985" v="3545" actId="1076"/>
          <ac:spMkLst>
            <pc:docMk/>
            <pc:sldMk cId="1725311325" sldId="534"/>
            <ac:spMk id="3" creationId="{C0AE3296-C05C-44D5-A9B4-7AF4E05F6B25}"/>
          </ac:spMkLst>
        </pc:spChg>
      </pc:sldChg>
      <pc:sldChg chg="modSp add mod">
        <pc:chgData name="始平堂 玄昌" userId="0c130f15ab663c7c" providerId="LiveId" clId="{83E79734-B764-40BB-9D07-8285D1EFCC63}" dt="2022-01-07T11:29:02.844" v="5080" actId="1076"/>
        <pc:sldMkLst>
          <pc:docMk/>
          <pc:sldMk cId="3449696788" sldId="535"/>
        </pc:sldMkLst>
        <pc:spChg chg="mod">
          <ac:chgData name="始平堂 玄昌" userId="0c130f15ab663c7c" providerId="LiveId" clId="{83E79734-B764-40BB-9D07-8285D1EFCC63}" dt="2022-01-07T11:29:02.844" v="5080" actId="1076"/>
          <ac:spMkLst>
            <pc:docMk/>
            <pc:sldMk cId="3449696788" sldId="535"/>
            <ac:spMk id="3" creationId="{516761B0-BD7C-4D39-8BE8-5BC171C86AB9}"/>
          </ac:spMkLst>
        </pc:spChg>
      </pc:sldChg>
      <pc:sldChg chg="modSp add mod">
        <pc:chgData name="始平堂 玄昌" userId="0c130f15ab663c7c" providerId="LiveId" clId="{83E79734-B764-40BB-9D07-8285D1EFCC63}" dt="2022-01-06T07:00:51.829" v="3556" actId="1076"/>
        <pc:sldMkLst>
          <pc:docMk/>
          <pc:sldMk cId="1711934615" sldId="536"/>
        </pc:sldMkLst>
        <pc:spChg chg="mod">
          <ac:chgData name="始平堂 玄昌" userId="0c130f15ab663c7c" providerId="LiveId" clId="{83E79734-B764-40BB-9D07-8285D1EFCC63}" dt="2022-01-06T07:00:51.829" v="3556" actId="1076"/>
          <ac:spMkLst>
            <pc:docMk/>
            <pc:sldMk cId="1711934615" sldId="536"/>
            <ac:spMk id="3" creationId="{08DBDB0C-9E17-4CD5-8FE9-209FF0CA40D9}"/>
          </ac:spMkLst>
        </pc:spChg>
      </pc:sldChg>
      <pc:sldChg chg="modSp add mod">
        <pc:chgData name="始平堂 玄昌" userId="0c130f15ab663c7c" providerId="LiveId" clId="{83E79734-B764-40BB-9D07-8285D1EFCC63}" dt="2022-01-06T07:01:18.434" v="3561" actId="1076"/>
        <pc:sldMkLst>
          <pc:docMk/>
          <pc:sldMk cId="1862844336" sldId="537"/>
        </pc:sldMkLst>
        <pc:spChg chg="mod">
          <ac:chgData name="始平堂 玄昌" userId="0c130f15ab663c7c" providerId="LiveId" clId="{83E79734-B764-40BB-9D07-8285D1EFCC63}" dt="2022-01-06T07:01:18.434" v="3561" actId="1076"/>
          <ac:spMkLst>
            <pc:docMk/>
            <pc:sldMk cId="1862844336" sldId="537"/>
            <ac:spMk id="3" creationId="{8BEF9EDB-4815-47EE-9024-3D09EF472B6A}"/>
          </ac:spMkLst>
        </pc:spChg>
      </pc:sldChg>
      <pc:sldChg chg="delSp modSp add mod">
        <pc:chgData name="始平堂 玄昌" userId="0c130f15ab663c7c" providerId="LiveId" clId="{83E79734-B764-40BB-9D07-8285D1EFCC63}" dt="2022-01-06T07:01:47.910" v="3568" actId="20577"/>
        <pc:sldMkLst>
          <pc:docMk/>
          <pc:sldMk cId="1653915618" sldId="538"/>
        </pc:sldMkLst>
        <pc:spChg chg="mod">
          <ac:chgData name="始平堂 玄昌" userId="0c130f15ab663c7c" providerId="LiveId" clId="{83E79734-B764-40BB-9D07-8285D1EFCC63}" dt="2022-01-06T07:01:47.910" v="3568" actId="20577"/>
          <ac:spMkLst>
            <pc:docMk/>
            <pc:sldMk cId="1653915618" sldId="538"/>
            <ac:spMk id="3" creationId="{053BA2E7-1633-40B4-9435-1B8D3F04E511}"/>
          </ac:spMkLst>
        </pc:spChg>
        <pc:graphicFrameChg chg="del mod modGraphic">
          <ac:chgData name="始平堂 玄昌" userId="0c130f15ab663c7c" providerId="LiveId" clId="{83E79734-B764-40BB-9D07-8285D1EFCC63}" dt="2022-01-06T07:01:34.278" v="3565" actId="478"/>
          <ac:graphicFrameMkLst>
            <pc:docMk/>
            <pc:sldMk cId="1653915618" sldId="538"/>
            <ac:graphicFrameMk id="4" creationId="{23F869BE-43F6-49A7-B7F1-0526E9EC31DA}"/>
          </ac:graphicFrameMkLst>
        </pc:graphicFrameChg>
      </pc:sldChg>
      <pc:sldChg chg="delSp modSp add mod">
        <pc:chgData name="始平堂 玄昌" userId="0c130f15ab663c7c" providerId="LiveId" clId="{83E79734-B764-40BB-9D07-8285D1EFCC63}" dt="2022-01-06T07:02:06.332" v="3571" actId="1076"/>
        <pc:sldMkLst>
          <pc:docMk/>
          <pc:sldMk cId="2370385459" sldId="540"/>
        </pc:sldMkLst>
        <pc:spChg chg="mod">
          <ac:chgData name="始平堂 玄昌" userId="0c130f15ab663c7c" providerId="LiveId" clId="{83E79734-B764-40BB-9D07-8285D1EFCC63}" dt="2022-01-06T07:02:06.332" v="3571" actId="1076"/>
          <ac:spMkLst>
            <pc:docMk/>
            <pc:sldMk cId="2370385459" sldId="540"/>
            <ac:spMk id="3" creationId="{81AAC5B3-7D91-40A8-A9A8-4535F7BB9F19}"/>
          </ac:spMkLst>
        </pc:spChg>
        <pc:graphicFrameChg chg="del modGraphic">
          <ac:chgData name="始平堂 玄昌" userId="0c130f15ab663c7c" providerId="LiveId" clId="{83E79734-B764-40BB-9D07-8285D1EFCC63}" dt="2022-01-06T07:02:01.722" v="3570" actId="478"/>
          <ac:graphicFrameMkLst>
            <pc:docMk/>
            <pc:sldMk cId="2370385459" sldId="540"/>
            <ac:graphicFrameMk id="2" creationId="{C08B16AF-0A76-46A3-8EE1-5B3FCDA14B1A}"/>
          </ac:graphicFrameMkLst>
        </pc:graphicFrameChg>
      </pc:sldChg>
      <pc:sldChg chg="delSp modSp add mod">
        <pc:chgData name="始平堂 玄昌" userId="0c130f15ab663c7c" providerId="LiveId" clId="{83E79734-B764-40BB-9D07-8285D1EFCC63}" dt="2022-01-06T07:02:28.288" v="3575" actId="20577"/>
        <pc:sldMkLst>
          <pc:docMk/>
          <pc:sldMk cId="3849105884" sldId="542"/>
        </pc:sldMkLst>
        <pc:spChg chg="mod">
          <ac:chgData name="始平堂 玄昌" userId="0c130f15ab663c7c" providerId="LiveId" clId="{83E79734-B764-40BB-9D07-8285D1EFCC63}" dt="2022-01-06T07:02:28.288" v="3575" actId="20577"/>
          <ac:spMkLst>
            <pc:docMk/>
            <pc:sldMk cId="3849105884" sldId="542"/>
            <ac:spMk id="3" creationId="{D4166270-7A6A-4E2F-8EE3-6B49479F62E8}"/>
          </ac:spMkLst>
        </pc:spChg>
        <pc:graphicFrameChg chg="del">
          <ac:chgData name="始平堂 玄昌" userId="0c130f15ab663c7c" providerId="LiveId" clId="{83E79734-B764-40BB-9D07-8285D1EFCC63}" dt="2022-01-06T07:02:12.568" v="3572" actId="478"/>
          <ac:graphicFrameMkLst>
            <pc:docMk/>
            <pc:sldMk cId="3849105884" sldId="542"/>
            <ac:graphicFrameMk id="2" creationId="{2E68E7AE-2273-4E41-8EF6-0777F896154D}"/>
          </ac:graphicFrameMkLst>
        </pc:graphicFrameChg>
      </pc:sldChg>
      <pc:sldChg chg="add">
        <pc:chgData name="始平堂 玄昌" userId="0c130f15ab663c7c" providerId="LiveId" clId="{83E79734-B764-40BB-9D07-8285D1EFCC63}" dt="2022-01-06T06:10:53.204" v="2112"/>
        <pc:sldMkLst>
          <pc:docMk/>
          <pc:sldMk cId="3557872626" sldId="543"/>
        </pc:sldMkLst>
      </pc:sldChg>
      <pc:sldChg chg="add">
        <pc:chgData name="始平堂 玄昌" userId="0c130f15ab663c7c" providerId="LiveId" clId="{83E79734-B764-40BB-9D07-8285D1EFCC63}" dt="2022-01-06T06:11:06.940" v="2113"/>
        <pc:sldMkLst>
          <pc:docMk/>
          <pc:sldMk cId="2078872923" sldId="544"/>
        </pc:sldMkLst>
      </pc:sldChg>
      <pc:sldChg chg="add">
        <pc:chgData name="始平堂 玄昌" userId="0c130f15ab663c7c" providerId="LiveId" clId="{83E79734-B764-40BB-9D07-8285D1EFCC63}" dt="2022-01-06T06:11:20.732" v="2114"/>
        <pc:sldMkLst>
          <pc:docMk/>
          <pc:sldMk cId="3254721857" sldId="545"/>
        </pc:sldMkLst>
      </pc:sldChg>
      <pc:sldChg chg="modSp add mod">
        <pc:chgData name="始平堂 玄昌" userId="0c130f15ab663c7c" providerId="LiveId" clId="{83E79734-B764-40BB-9D07-8285D1EFCC63}" dt="2022-01-07T11:29:44.156" v="5082" actId="20577"/>
        <pc:sldMkLst>
          <pc:docMk/>
          <pc:sldMk cId="2920602262" sldId="546"/>
        </pc:sldMkLst>
        <pc:spChg chg="mod">
          <ac:chgData name="始平堂 玄昌" userId="0c130f15ab663c7c" providerId="LiveId" clId="{83E79734-B764-40BB-9D07-8285D1EFCC63}" dt="2022-01-07T11:29:44.156" v="5082" actId="20577"/>
          <ac:spMkLst>
            <pc:docMk/>
            <pc:sldMk cId="2920602262" sldId="546"/>
            <ac:spMk id="3" creationId="{03D07F0A-E275-4B5D-A317-1612DE4A09BC}"/>
          </ac:spMkLst>
        </pc:spChg>
      </pc:sldChg>
      <pc:sldChg chg="add">
        <pc:chgData name="始平堂 玄昌" userId="0c130f15ab663c7c" providerId="LiveId" clId="{83E79734-B764-40BB-9D07-8285D1EFCC63}" dt="2022-01-06T06:11:54.309" v="2116"/>
        <pc:sldMkLst>
          <pc:docMk/>
          <pc:sldMk cId="2779216429" sldId="547"/>
        </pc:sldMkLst>
      </pc:sldChg>
      <pc:sldChg chg="modSp add mod">
        <pc:chgData name="始平堂 玄昌" userId="0c130f15ab663c7c" providerId="LiveId" clId="{83E79734-B764-40BB-9D07-8285D1EFCC63}" dt="2022-01-07T11:29:55.384" v="5083" actId="20577"/>
        <pc:sldMkLst>
          <pc:docMk/>
          <pc:sldMk cId="2426507166" sldId="548"/>
        </pc:sldMkLst>
        <pc:spChg chg="mod">
          <ac:chgData name="始平堂 玄昌" userId="0c130f15ab663c7c" providerId="LiveId" clId="{83E79734-B764-40BB-9D07-8285D1EFCC63}" dt="2022-01-07T11:29:55.384" v="5083" actId="20577"/>
          <ac:spMkLst>
            <pc:docMk/>
            <pc:sldMk cId="2426507166" sldId="548"/>
            <ac:spMk id="3" creationId="{51C571CC-0988-48A0-95E2-4201233FDA2A}"/>
          </ac:spMkLst>
        </pc:spChg>
      </pc:sldChg>
      <pc:sldChg chg="modSp add mod">
        <pc:chgData name="始平堂 玄昌" userId="0c130f15ab663c7c" providerId="LiveId" clId="{83E79734-B764-40BB-9D07-8285D1EFCC63}" dt="2022-01-07T11:30:07.779" v="5084" actId="1076"/>
        <pc:sldMkLst>
          <pc:docMk/>
          <pc:sldMk cId="1485738778" sldId="549"/>
        </pc:sldMkLst>
        <pc:spChg chg="mod">
          <ac:chgData name="始平堂 玄昌" userId="0c130f15ab663c7c" providerId="LiveId" clId="{83E79734-B764-40BB-9D07-8285D1EFCC63}" dt="2022-01-07T11:30:07.779" v="5084" actId="1076"/>
          <ac:spMkLst>
            <pc:docMk/>
            <pc:sldMk cId="1485738778" sldId="549"/>
            <ac:spMk id="3" creationId="{CCF7E403-D622-485A-93B1-529CF85601E0}"/>
          </ac:spMkLst>
        </pc:spChg>
      </pc:sldChg>
      <pc:sldChg chg="add">
        <pc:chgData name="始平堂 玄昌" userId="0c130f15ab663c7c" providerId="LiveId" clId="{83E79734-B764-40BB-9D07-8285D1EFCC63}" dt="2022-01-06T06:12:38.238" v="2119"/>
        <pc:sldMkLst>
          <pc:docMk/>
          <pc:sldMk cId="692670560" sldId="550"/>
        </pc:sldMkLst>
      </pc:sldChg>
      <pc:sldChg chg="modSp add mod">
        <pc:chgData name="始平堂 玄昌" userId="0c130f15ab663c7c" providerId="LiveId" clId="{83E79734-B764-40BB-9D07-8285D1EFCC63}" dt="2022-01-07T11:30:20.456" v="5085" actId="1076"/>
        <pc:sldMkLst>
          <pc:docMk/>
          <pc:sldMk cId="544446613" sldId="551"/>
        </pc:sldMkLst>
        <pc:spChg chg="mod">
          <ac:chgData name="始平堂 玄昌" userId="0c130f15ab663c7c" providerId="LiveId" clId="{83E79734-B764-40BB-9D07-8285D1EFCC63}" dt="2022-01-07T11:30:20.456" v="5085" actId="1076"/>
          <ac:spMkLst>
            <pc:docMk/>
            <pc:sldMk cId="544446613" sldId="551"/>
            <ac:spMk id="3" creationId="{D04E3247-54B7-47A7-B9C7-15943A9FF5BD}"/>
          </ac:spMkLst>
        </pc:spChg>
      </pc:sldChg>
      <pc:sldChg chg="add">
        <pc:chgData name="始平堂 玄昌" userId="0c130f15ab663c7c" providerId="LiveId" clId="{83E79734-B764-40BB-9D07-8285D1EFCC63}" dt="2022-01-06T06:13:02.769" v="2121"/>
        <pc:sldMkLst>
          <pc:docMk/>
          <pc:sldMk cId="2476891452" sldId="552"/>
        </pc:sldMkLst>
      </pc:sldChg>
      <pc:sldChg chg="modSp add mod">
        <pc:chgData name="始平堂 玄昌" userId="0c130f15ab663c7c" providerId="LiveId" clId="{83E79734-B764-40BB-9D07-8285D1EFCC63}" dt="2022-01-06T07:02:43.055" v="3576" actId="1076"/>
        <pc:sldMkLst>
          <pc:docMk/>
          <pc:sldMk cId="2846504707" sldId="553"/>
        </pc:sldMkLst>
        <pc:spChg chg="mod">
          <ac:chgData name="始平堂 玄昌" userId="0c130f15ab663c7c" providerId="LiveId" clId="{83E79734-B764-40BB-9D07-8285D1EFCC63}" dt="2022-01-06T07:02:43.055" v="3576" actId="1076"/>
          <ac:spMkLst>
            <pc:docMk/>
            <pc:sldMk cId="2846504707" sldId="553"/>
            <ac:spMk id="2" creationId="{E08EF904-12B5-46C0-946F-2213C074EB89}"/>
          </ac:spMkLst>
        </pc:spChg>
      </pc:sldChg>
      <pc:sldChg chg="modSp add mod modAnim">
        <pc:chgData name="始平堂 玄昌" userId="0c130f15ab663c7c" providerId="LiveId" clId="{83E79734-B764-40BB-9D07-8285D1EFCC63}" dt="2022-01-19T23:55:44.835" v="8486" actId="20577"/>
        <pc:sldMkLst>
          <pc:docMk/>
          <pc:sldMk cId="4053143530" sldId="554"/>
        </pc:sldMkLst>
        <pc:spChg chg="mod">
          <ac:chgData name="始平堂 玄昌" userId="0c130f15ab663c7c" providerId="LiveId" clId="{83E79734-B764-40BB-9D07-8285D1EFCC63}" dt="2022-01-19T23:55:44.835" v="8486" actId="20577"/>
          <ac:spMkLst>
            <pc:docMk/>
            <pc:sldMk cId="4053143530" sldId="554"/>
            <ac:spMk id="2" creationId="{316B0592-6FD4-416A-AD40-597124FA01EA}"/>
          </ac:spMkLst>
        </pc:spChg>
      </pc:sldChg>
      <pc:sldChg chg="modSp add mod ord modAnim">
        <pc:chgData name="始平堂 玄昌" userId="0c130f15ab663c7c" providerId="LiveId" clId="{83E79734-B764-40BB-9D07-8285D1EFCC63}" dt="2022-01-19T23:54:54.635" v="8471"/>
        <pc:sldMkLst>
          <pc:docMk/>
          <pc:sldMk cId="1267077399" sldId="556"/>
        </pc:sldMkLst>
        <pc:spChg chg="mod">
          <ac:chgData name="始平堂 玄昌" userId="0c130f15ab663c7c" providerId="LiveId" clId="{83E79734-B764-40BB-9D07-8285D1EFCC63}" dt="2022-01-07T11:27:07.268" v="5062" actId="14100"/>
          <ac:spMkLst>
            <pc:docMk/>
            <pc:sldMk cId="1267077399" sldId="556"/>
            <ac:spMk id="2" creationId="{596C0797-D5E9-4F12-A9C2-5DC3BB1652C8}"/>
          </ac:spMkLst>
        </pc:spChg>
        <pc:spChg chg="mod">
          <ac:chgData name="始平堂 玄昌" userId="0c130f15ab663c7c" providerId="LiveId" clId="{83E79734-B764-40BB-9D07-8285D1EFCC63}" dt="2022-01-19T23:54:45.535" v="8470" actId="20577"/>
          <ac:spMkLst>
            <pc:docMk/>
            <pc:sldMk cId="1267077399" sldId="556"/>
            <ac:spMk id="3" creationId="{81F9FFBB-1350-4DB4-8D20-FF194733D9D8}"/>
          </ac:spMkLst>
        </pc:spChg>
      </pc:sldChg>
      <pc:sldChg chg="modSp add mod">
        <pc:chgData name="始平堂 玄昌" userId="0c130f15ab663c7c" providerId="LiveId" clId="{83E79734-B764-40BB-9D07-8285D1EFCC63}" dt="2022-01-06T06:56:36.210" v="3508" actId="20577"/>
        <pc:sldMkLst>
          <pc:docMk/>
          <pc:sldMk cId="370966966" sldId="557"/>
        </pc:sldMkLst>
        <pc:spChg chg="mod">
          <ac:chgData name="始平堂 玄昌" userId="0c130f15ab663c7c" providerId="LiveId" clId="{83E79734-B764-40BB-9D07-8285D1EFCC63}" dt="2022-01-06T06:56:36.210" v="3508" actId="20577"/>
          <ac:spMkLst>
            <pc:docMk/>
            <pc:sldMk cId="370966966" sldId="557"/>
            <ac:spMk id="3" creationId="{41476D2C-899C-4137-88A5-3D58D7E6CE2F}"/>
          </ac:spMkLst>
        </pc:spChg>
      </pc:sldChg>
      <pc:sldChg chg="add del">
        <pc:chgData name="始平堂 玄昌" userId="0c130f15ab663c7c" providerId="LiveId" clId="{83E79734-B764-40BB-9D07-8285D1EFCC63}" dt="2022-01-06T06:49:39.283" v="3329" actId="2696"/>
        <pc:sldMkLst>
          <pc:docMk/>
          <pc:sldMk cId="2906804694" sldId="558"/>
        </pc:sldMkLst>
      </pc:sldChg>
      <pc:sldChg chg="modSp add del mod ord">
        <pc:chgData name="始平堂 玄昌" userId="0c130f15ab663c7c" providerId="LiveId" clId="{83E79734-B764-40BB-9D07-8285D1EFCC63}" dt="2022-01-06T06:49:33.576" v="3327" actId="2696"/>
        <pc:sldMkLst>
          <pc:docMk/>
          <pc:sldMk cId="1071957183" sldId="560"/>
        </pc:sldMkLst>
        <pc:spChg chg="mod">
          <ac:chgData name="始平堂 玄昌" userId="0c130f15ab663c7c" providerId="LiveId" clId="{83E79734-B764-40BB-9D07-8285D1EFCC63}" dt="2022-01-06T06:29:52.255" v="2203" actId="20577"/>
          <ac:spMkLst>
            <pc:docMk/>
            <pc:sldMk cId="1071957183" sldId="560"/>
            <ac:spMk id="2" creationId="{5C470415-63B0-4E43-8EF1-473232D73629}"/>
          </ac:spMkLst>
        </pc:spChg>
      </pc:sldChg>
      <pc:sldChg chg="modSp add mod ord modAnim">
        <pc:chgData name="始平堂 玄昌" userId="0c130f15ab663c7c" providerId="LiveId" clId="{83E79734-B764-40BB-9D07-8285D1EFCC63}" dt="2022-01-19T23:49:05.833" v="8412"/>
        <pc:sldMkLst>
          <pc:docMk/>
          <pc:sldMk cId="687452046" sldId="562"/>
        </pc:sldMkLst>
        <pc:spChg chg="mod">
          <ac:chgData name="始平堂 玄昌" userId="0c130f15ab663c7c" providerId="LiveId" clId="{83E79734-B764-40BB-9D07-8285D1EFCC63}" dt="2022-01-19T23:48:34.282" v="8406" actId="1076"/>
          <ac:spMkLst>
            <pc:docMk/>
            <pc:sldMk cId="687452046" sldId="562"/>
            <ac:spMk id="2" creationId="{16C37AD3-BC83-4306-AD23-710EB23C6ED6}"/>
          </ac:spMkLst>
        </pc:spChg>
      </pc:sldChg>
      <pc:sldChg chg="modSp add del mod">
        <pc:chgData name="始平堂 玄昌" userId="0c130f15ab663c7c" providerId="LiveId" clId="{83E79734-B764-40BB-9D07-8285D1EFCC63}" dt="2022-01-06T06:33:57.147" v="2230" actId="2696"/>
        <pc:sldMkLst>
          <pc:docMk/>
          <pc:sldMk cId="2069337481" sldId="563"/>
        </pc:sldMkLst>
        <pc:spChg chg="mod">
          <ac:chgData name="始平堂 玄昌" userId="0c130f15ab663c7c" providerId="LiveId" clId="{83E79734-B764-40BB-9D07-8285D1EFCC63}" dt="2022-01-06T06:28:32.198" v="2172" actId="255"/>
          <ac:spMkLst>
            <pc:docMk/>
            <pc:sldMk cId="2069337481" sldId="563"/>
            <ac:spMk id="3" creationId="{F5399223-E14E-420B-999D-CFA0C588ED43}"/>
          </ac:spMkLst>
        </pc:spChg>
        <pc:spChg chg="mod">
          <ac:chgData name="始平堂 玄昌" userId="0c130f15ab663c7c" providerId="LiveId" clId="{83E79734-B764-40BB-9D07-8285D1EFCC63}" dt="2022-01-06T06:28:18.194" v="2170" actId="255"/>
          <ac:spMkLst>
            <pc:docMk/>
            <pc:sldMk cId="2069337481" sldId="563"/>
            <ac:spMk id="4" creationId="{EB3567FE-D449-4A07-B0CC-A7F11603B048}"/>
          </ac:spMkLst>
        </pc:spChg>
      </pc:sldChg>
      <pc:sldChg chg="add del">
        <pc:chgData name="始平堂 玄昌" userId="0c130f15ab663c7c" providerId="LiveId" clId="{83E79734-B764-40BB-9D07-8285D1EFCC63}" dt="2022-01-06T06:53:44.308" v="3491" actId="2696"/>
        <pc:sldMkLst>
          <pc:docMk/>
          <pc:sldMk cId="2290002235" sldId="565"/>
        </pc:sldMkLst>
      </pc:sldChg>
      <pc:sldChg chg="modSp add mod modAnim">
        <pc:chgData name="始平堂 玄昌" userId="0c130f15ab663c7c" providerId="LiveId" clId="{83E79734-B764-40BB-9D07-8285D1EFCC63}" dt="2022-01-19T23:52:33.879" v="8461"/>
        <pc:sldMkLst>
          <pc:docMk/>
          <pc:sldMk cId="422171396" sldId="566"/>
        </pc:sldMkLst>
        <pc:spChg chg="mod">
          <ac:chgData name="始平堂 玄昌" userId="0c130f15ab663c7c" providerId="LiveId" clId="{83E79734-B764-40BB-9D07-8285D1EFCC63}" dt="2022-01-19T23:52:21.126" v="8459" actId="1076"/>
          <ac:spMkLst>
            <pc:docMk/>
            <pc:sldMk cId="422171396" sldId="566"/>
            <ac:spMk id="3" creationId="{834424E9-C025-4A9F-9C7A-212E9EDE9151}"/>
          </ac:spMkLst>
        </pc:spChg>
      </pc:sldChg>
      <pc:sldChg chg="add modAnim">
        <pc:chgData name="始平堂 玄昌" userId="0c130f15ab663c7c" providerId="LiveId" clId="{83E79734-B764-40BB-9D07-8285D1EFCC63}" dt="2022-01-19T23:53:51.902" v="8467"/>
        <pc:sldMkLst>
          <pc:docMk/>
          <pc:sldMk cId="1019186098" sldId="567"/>
        </pc:sldMkLst>
      </pc:sldChg>
      <pc:sldChg chg="add">
        <pc:chgData name="始平堂 玄昌" userId="0c130f15ab663c7c" providerId="LiveId" clId="{83E79734-B764-40BB-9D07-8285D1EFCC63}" dt="2022-01-06T06:03:41.961" v="2089"/>
        <pc:sldMkLst>
          <pc:docMk/>
          <pc:sldMk cId="579899307" sldId="568"/>
        </pc:sldMkLst>
      </pc:sldChg>
      <pc:sldChg chg="add del">
        <pc:chgData name="始平堂 玄昌" userId="0c130f15ab663c7c" providerId="LiveId" clId="{83E79734-B764-40BB-9D07-8285D1EFCC63}" dt="2022-01-06T06:32:31.009" v="2225" actId="2696"/>
        <pc:sldMkLst>
          <pc:docMk/>
          <pc:sldMk cId="2498458255" sldId="570"/>
        </pc:sldMkLst>
      </pc:sldChg>
      <pc:sldChg chg="add del">
        <pc:chgData name="始平堂 玄昌" userId="0c130f15ab663c7c" providerId="LiveId" clId="{83E79734-B764-40BB-9D07-8285D1EFCC63}" dt="2022-01-06T06:50:30.064" v="3332" actId="2696"/>
        <pc:sldMkLst>
          <pc:docMk/>
          <pc:sldMk cId="2823691693" sldId="571"/>
        </pc:sldMkLst>
      </pc:sldChg>
      <pc:sldChg chg="modSp add mod modAnim">
        <pc:chgData name="始平堂 玄昌" userId="0c130f15ab663c7c" providerId="LiveId" clId="{83E79734-B764-40BB-9D07-8285D1EFCC63}" dt="2022-01-19T23:56:03.830" v="8488"/>
        <pc:sldMkLst>
          <pc:docMk/>
          <pc:sldMk cId="3648223321" sldId="572"/>
        </pc:sldMkLst>
        <pc:spChg chg="mod">
          <ac:chgData name="始平堂 玄昌" userId="0c130f15ab663c7c" providerId="LiveId" clId="{83E79734-B764-40BB-9D07-8285D1EFCC63}" dt="2022-01-19T23:28:26.476" v="8167" actId="20577"/>
          <ac:spMkLst>
            <pc:docMk/>
            <pc:sldMk cId="3648223321" sldId="572"/>
            <ac:spMk id="3" creationId="{40D45E09-E24C-480A-9541-A6BB63896318}"/>
          </ac:spMkLst>
        </pc:spChg>
      </pc:sldChg>
      <pc:sldChg chg="modSp add mod ord">
        <pc:chgData name="始平堂 玄昌" userId="0c130f15ab663c7c" providerId="LiveId" clId="{83E79734-B764-40BB-9D07-8285D1EFCC63}" dt="2022-01-19T23:22:11.774" v="7881" actId="20577"/>
        <pc:sldMkLst>
          <pc:docMk/>
          <pc:sldMk cId="3729547073" sldId="573"/>
        </pc:sldMkLst>
        <pc:spChg chg="mod">
          <ac:chgData name="始平堂 玄昌" userId="0c130f15ab663c7c" providerId="LiveId" clId="{83E79734-B764-40BB-9D07-8285D1EFCC63}" dt="2022-01-19T23:22:11.774" v="7881" actId="20577"/>
          <ac:spMkLst>
            <pc:docMk/>
            <pc:sldMk cId="3729547073" sldId="573"/>
            <ac:spMk id="2" creationId="{91B81C2B-A796-4F53-AEB2-3745397CF688}"/>
          </ac:spMkLst>
        </pc:spChg>
      </pc:sldChg>
      <pc:sldChg chg="add del">
        <pc:chgData name="始平堂 玄昌" userId="0c130f15ab663c7c" providerId="LiveId" clId="{83E79734-B764-40BB-9D07-8285D1EFCC63}" dt="2022-01-07T11:21:23.910" v="4787" actId="2696"/>
        <pc:sldMkLst>
          <pc:docMk/>
          <pc:sldMk cId="2336443675" sldId="574"/>
        </pc:sldMkLst>
      </pc:sldChg>
      <pc:sldChg chg="add">
        <pc:chgData name="始平堂 玄昌" userId="0c130f15ab663c7c" providerId="LiveId" clId="{83E79734-B764-40BB-9D07-8285D1EFCC63}" dt="2022-01-06T06:15:54.074" v="2130"/>
        <pc:sldMkLst>
          <pc:docMk/>
          <pc:sldMk cId="4143115027" sldId="575"/>
        </pc:sldMkLst>
      </pc:sldChg>
      <pc:sldChg chg="add del">
        <pc:chgData name="始平堂 玄昌" userId="0c130f15ab663c7c" providerId="LiveId" clId="{83E79734-B764-40BB-9D07-8285D1EFCC63}" dt="2022-01-19T23:30:57.605" v="8217" actId="2696"/>
        <pc:sldMkLst>
          <pc:docMk/>
          <pc:sldMk cId="2944984781" sldId="576"/>
        </pc:sldMkLst>
      </pc:sldChg>
      <pc:sldChg chg="add del">
        <pc:chgData name="始平堂 玄昌" userId="0c130f15ab663c7c" providerId="LiveId" clId="{83E79734-B764-40BB-9D07-8285D1EFCC63}" dt="2022-01-07T11:31:17.702" v="5087" actId="2696"/>
        <pc:sldMkLst>
          <pc:docMk/>
          <pc:sldMk cId="2512326174" sldId="577"/>
        </pc:sldMkLst>
      </pc:sldChg>
      <pc:sldChg chg="add">
        <pc:chgData name="始平堂 玄昌" userId="0c130f15ab663c7c" providerId="LiveId" clId="{83E79734-B764-40BB-9D07-8285D1EFCC63}" dt="2022-01-06T06:18:49.865" v="2141"/>
        <pc:sldMkLst>
          <pc:docMk/>
          <pc:sldMk cId="2378669900" sldId="578"/>
        </pc:sldMkLst>
      </pc:sldChg>
      <pc:sldChg chg="add">
        <pc:chgData name="始平堂 玄昌" userId="0c130f15ab663c7c" providerId="LiveId" clId="{83E79734-B764-40BB-9D07-8285D1EFCC63}" dt="2022-01-06T06:19:44.658" v="2145"/>
        <pc:sldMkLst>
          <pc:docMk/>
          <pc:sldMk cId="3691244738" sldId="579"/>
        </pc:sldMkLst>
      </pc:sldChg>
      <pc:sldChg chg="add">
        <pc:chgData name="始平堂 玄昌" userId="0c130f15ab663c7c" providerId="LiveId" clId="{83E79734-B764-40BB-9D07-8285D1EFCC63}" dt="2022-01-06T06:20:04.011" v="2146"/>
        <pc:sldMkLst>
          <pc:docMk/>
          <pc:sldMk cId="3435680814" sldId="580"/>
        </pc:sldMkLst>
      </pc:sldChg>
      <pc:sldChg chg="add del">
        <pc:chgData name="始平堂 玄昌" userId="0c130f15ab663c7c" providerId="LiveId" clId="{83E79734-B764-40BB-9D07-8285D1EFCC63}" dt="2022-01-07T11:31:51.382" v="5088" actId="2696"/>
        <pc:sldMkLst>
          <pc:docMk/>
          <pc:sldMk cId="1217373015" sldId="581"/>
        </pc:sldMkLst>
      </pc:sldChg>
      <pc:sldChg chg="add del">
        <pc:chgData name="始平堂 玄昌" userId="0c130f15ab663c7c" providerId="LiveId" clId="{83E79734-B764-40BB-9D07-8285D1EFCC63}" dt="2022-01-07T11:31:55.058" v="5089" actId="2696"/>
        <pc:sldMkLst>
          <pc:docMk/>
          <pc:sldMk cId="1093782252" sldId="582"/>
        </pc:sldMkLst>
      </pc:sldChg>
      <pc:sldChg chg="add">
        <pc:chgData name="始平堂 玄昌" userId="0c130f15ab663c7c" providerId="LiveId" clId="{83E79734-B764-40BB-9D07-8285D1EFCC63}" dt="2022-01-06T06:20:36.811" v="2149"/>
        <pc:sldMkLst>
          <pc:docMk/>
          <pc:sldMk cId="1316390352" sldId="583"/>
        </pc:sldMkLst>
      </pc:sldChg>
      <pc:sldChg chg="add del">
        <pc:chgData name="始平堂 玄昌" userId="0c130f15ab663c7c" providerId="LiveId" clId="{83E79734-B764-40BB-9D07-8285D1EFCC63}" dt="2022-01-19T23:32:29.458" v="8243" actId="2696"/>
        <pc:sldMkLst>
          <pc:docMk/>
          <pc:sldMk cId="734197379" sldId="584"/>
        </pc:sldMkLst>
      </pc:sldChg>
      <pc:sldChg chg="add">
        <pc:chgData name="始平堂 玄昌" userId="0c130f15ab663c7c" providerId="LiveId" clId="{83E79734-B764-40BB-9D07-8285D1EFCC63}" dt="2022-01-06T06:21:18.165" v="2152"/>
        <pc:sldMkLst>
          <pc:docMk/>
          <pc:sldMk cId="484580404" sldId="585"/>
        </pc:sldMkLst>
      </pc:sldChg>
      <pc:sldChg chg="addSp delSp modSp new del mod">
        <pc:chgData name="始平堂 玄昌" userId="0c130f15ab663c7c" providerId="LiveId" clId="{83E79734-B764-40BB-9D07-8285D1EFCC63}" dt="2022-01-06T06:49:37.469" v="3328" actId="2696"/>
        <pc:sldMkLst>
          <pc:docMk/>
          <pc:sldMk cId="1143972322" sldId="586"/>
        </pc:sldMkLst>
        <pc:spChg chg="add del mod">
          <ac:chgData name="始平堂 玄昌" userId="0c130f15ab663c7c" providerId="LiveId" clId="{83E79734-B764-40BB-9D07-8285D1EFCC63}" dt="2022-01-06T06:30:55.902" v="2207"/>
          <ac:spMkLst>
            <pc:docMk/>
            <pc:sldMk cId="1143972322" sldId="586"/>
            <ac:spMk id="3" creationId="{5F1F216E-2F2F-4899-980C-739239ED0109}"/>
          </ac:spMkLst>
        </pc:spChg>
        <pc:spChg chg="add">
          <ac:chgData name="始平堂 玄昌" userId="0c130f15ab663c7c" providerId="LiveId" clId="{83E79734-B764-40BB-9D07-8285D1EFCC63}" dt="2022-01-06T06:31:10.748" v="2208" actId="22"/>
          <ac:spMkLst>
            <pc:docMk/>
            <pc:sldMk cId="1143972322" sldId="586"/>
            <ac:spMk id="5" creationId="{5DC3F50D-119F-4F2D-8DE4-903843534C6A}"/>
          </ac:spMkLst>
        </pc:spChg>
      </pc:sldChg>
      <pc:sldChg chg="addSp modSp new mod">
        <pc:chgData name="始平堂 玄昌" userId="0c130f15ab663c7c" providerId="LiveId" clId="{83E79734-B764-40BB-9D07-8285D1EFCC63}" dt="2022-01-06T06:49:09.642" v="3325" actId="20577"/>
        <pc:sldMkLst>
          <pc:docMk/>
          <pc:sldMk cId="1251576892" sldId="587"/>
        </pc:sldMkLst>
        <pc:spChg chg="add mod">
          <ac:chgData name="始平堂 玄昌" userId="0c130f15ab663c7c" providerId="LiveId" clId="{83E79734-B764-40BB-9D07-8285D1EFCC63}" dt="2022-01-06T06:49:09.642" v="3325" actId="20577"/>
          <ac:spMkLst>
            <pc:docMk/>
            <pc:sldMk cId="1251576892" sldId="587"/>
            <ac:spMk id="3" creationId="{7DD56A3E-3FDF-4761-8364-D5EE6AAB0A04}"/>
          </ac:spMkLst>
        </pc:spChg>
      </pc:sldChg>
      <pc:sldChg chg="addSp modSp new mod">
        <pc:chgData name="始平堂 玄昌" userId="0c130f15ab663c7c" providerId="LiveId" clId="{83E79734-B764-40BB-9D07-8285D1EFCC63}" dt="2022-01-07T11:19:13.400" v="4627" actId="20577"/>
        <pc:sldMkLst>
          <pc:docMk/>
          <pc:sldMk cId="206703884" sldId="588"/>
        </pc:sldMkLst>
        <pc:spChg chg="add mod">
          <ac:chgData name="始平堂 玄昌" userId="0c130f15ab663c7c" providerId="LiveId" clId="{83E79734-B764-40BB-9D07-8285D1EFCC63}" dt="2022-01-07T11:19:13.400" v="4627" actId="20577"/>
          <ac:spMkLst>
            <pc:docMk/>
            <pc:sldMk cId="206703884" sldId="588"/>
            <ac:spMk id="4" creationId="{4EA7C0FD-35C2-4728-84A1-37442F289FE7}"/>
          </ac:spMkLst>
        </pc:spChg>
      </pc:sldChg>
      <pc:sldChg chg="modSp add mod modNotesTx">
        <pc:chgData name="始平堂 玄昌" userId="0c130f15ab663c7c" providerId="LiveId" clId="{83E79734-B764-40BB-9D07-8285D1EFCC63}" dt="2022-01-20T00:16:42.037" v="9552" actId="20577"/>
        <pc:sldMkLst>
          <pc:docMk/>
          <pc:sldMk cId="1790297049" sldId="589"/>
        </pc:sldMkLst>
        <pc:spChg chg="mod">
          <ac:chgData name="始平堂 玄昌" userId="0c130f15ab663c7c" providerId="LiveId" clId="{83E79734-B764-40BB-9D07-8285D1EFCC63}" dt="2022-01-20T00:15:11.927" v="9449" actId="20577"/>
          <ac:spMkLst>
            <pc:docMk/>
            <pc:sldMk cId="1790297049" sldId="589"/>
            <ac:spMk id="2" creationId="{488B7BF6-54B6-41A4-8FD4-E183CA4E2621}"/>
          </ac:spMkLst>
        </pc:spChg>
      </pc:sldChg>
      <pc:sldChg chg="modSp mod modNotesTx">
        <pc:chgData name="始平堂 玄昌" userId="0c130f15ab663c7c" providerId="LiveId" clId="{83E79734-B764-40BB-9D07-8285D1EFCC63}" dt="2022-01-20T00:19:11.862" v="9741" actId="20577"/>
        <pc:sldMkLst>
          <pc:docMk/>
          <pc:sldMk cId="2805641436" sldId="590"/>
        </pc:sldMkLst>
        <pc:spChg chg="mod">
          <ac:chgData name="始平堂 玄昌" userId="0c130f15ab663c7c" providerId="LiveId" clId="{83E79734-B764-40BB-9D07-8285D1EFCC63}" dt="2022-01-07T11:09:00.828" v="3998" actId="1076"/>
          <ac:spMkLst>
            <pc:docMk/>
            <pc:sldMk cId="2805641436" sldId="590"/>
            <ac:spMk id="2" creationId="{EC723352-D9E9-46AE-905B-90E193016139}"/>
          </ac:spMkLst>
        </pc:spChg>
      </pc:sldChg>
      <pc:sldChg chg="modSp mod modAnim modNotesTx">
        <pc:chgData name="始平堂 玄昌" userId="0c130f15ab663c7c" providerId="LiveId" clId="{83E79734-B764-40BB-9D07-8285D1EFCC63}" dt="2022-01-20T00:19:44.713" v="9770" actId="20577"/>
        <pc:sldMkLst>
          <pc:docMk/>
          <pc:sldMk cId="3641431974" sldId="591"/>
        </pc:sldMkLst>
        <pc:spChg chg="mod">
          <ac:chgData name="始平堂 玄昌" userId="0c130f15ab663c7c" providerId="LiveId" clId="{83E79734-B764-40BB-9D07-8285D1EFCC63}" dt="2022-01-19T23:07:16.680" v="7191" actId="255"/>
          <ac:spMkLst>
            <pc:docMk/>
            <pc:sldMk cId="3641431974" sldId="591"/>
            <ac:spMk id="2" creationId="{73C10E9D-536C-4CB4-94F1-A3EEB49C9E7D}"/>
          </ac:spMkLst>
        </pc:spChg>
      </pc:sldChg>
      <pc:sldChg chg="modSp del mod">
        <pc:chgData name="始平堂 玄昌" userId="0c130f15ab663c7c" providerId="LiveId" clId="{83E79734-B764-40BB-9D07-8285D1EFCC63}" dt="2022-01-19T23:07:32.973" v="7192" actId="2696"/>
        <pc:sldMkLst>
          <pc:docMk/>
          <pc:sldMk cId="881036640" sldId="592"/>
        </pc:sldMkLst>
        <pc:spChg chg="mod">
          <ac:chgData name="始平堂 玄昌" userId="0c130f15ab663c7c" providerId="LiveId" clId="{83E79734-B764-40BB-9D07-8285D1EFCC63}" dt="2022-01-07T11:15:58.304" v="4476" actId="20577"/>
          <ac:spMkLst>
            <pc:docMk/>
            <pc:sldMk cId="881036640" sldId="592"/>
            <ac:spMk id="2" creationId="{323D7969-26E5-4CFA-8A18-806F84A9D35C}"/>
          </ac:spMkLst>
        </pc:spChg>
      </pc:sldChg>
      <pc:sldChg chg="modSp mod modAnim">
        <pc:chgData name="始平堂 玄昌" userId="0c130f15ab663c7c" providerId="LiveId" clId="{83E79734-B764-40BB-9D07-8285D1EFCC63}" dt="2022-01-19T23:42:39.086" v="8308"/>
        <pc:sldMkLst>
          <pc:docMk/>
          <pc:sldMk cId="732676968" sldId="593"/>
        </pc:sldMkLst>
        <pc:spChg chg="mod">
          <ac:chgData name="始平堂 玄昌" userId="0c130f15ab663c7c" providerId="LiveId" clId="{83E79734-B764-40BB-9D07-8285D1EFCC63}" dt="2022-01-19T23:07:56.042" v="7223" actId="20577"/>
          <ac:spMkLst>
            <pc:docMk/>
            <pc:sldMk cId="732676968" sldId="593"/>
            <ac:spMk id="2" creationId="{12106C75-4745-476A-BF7A-FB73E19F7E5D}"/>
          </ac:spMkLst>
        </pc:spChg>
      </pc:sldChg>
      <pc:sldChg chg="modSp mod modAnim modNotesTx">
        <pc:chgData name="始平堂 玄昌" userId="0c130f15ab663c7c" providerId="LiveId" clId="{83E79734-B764-40BB-9D07-8285D1EFCC63}" dt="2022-01-20T00:21:39.001" v="10025" actId="20577"/>
        <pc:sldMkLst>
          <pc:docMk/>
          <pc:sldMk cId="223203074" sldId="594"/>
        </pc:sldMkLst>
        <pc:spChg chg="mod">
          <ac:chgData name="始平堂 玄昌" userId="0c130f15ab663c7c" providerId="LiveId" clId="{83E79734-B764-40BB-9D07-8285D1EFCC63}" dt="2022-01-19T23:43:09.898" v="8313" actId="20577"/>
          <ac:spMkLst>
            <pc:docMk/>
            <pc:sldMk cId="223203074" sldId="594"/>
            <ac:spMk id="2" creationId="{D0D6A6C4-88B2-4EBF-AD22-749FEDF505FC}"/>
          </ac:spMkLst>
        </pc:spChg>
      </pc:sldChg>
      <pc:sldChg chg="addSp modSp new mod modAnim">
        <pc:chgData name="始平堂 玄昌" userId="0c130f15ab663c7c" providerId="LiveId" clId="{83E79734-B764-40BB-9D07-8285D1EFCC63}" dt="2022-01-19T23:41:21.279" v="8298"/>
        <pc:sldMkLst>
          <pc:docMk/>
          <pc:sldMk cId="4225680084" sldId="595"/>
        </pc:sldMkLst>
        <pc:spChg chg="add mod">
          <ac:chgData name="始平堂 玄昌" userId="0c130f15ab663c7c" providerId="LiveId" clId="{83E79734-B764-40BB-9D07-8285D1EFCC63}" dt="2022-01-19T23:06:32.848" v="7190" actId="20577"/>
          <ac:spMkLst>
            <pc:docMk/>
            <pc:sldMk cId="4225680084" sldId="595"/>
            <ac:spMk id="3" creationId="{73530BB5-59FC-4454-9354-C36AEB1FD6FC}"/>
          </ac:spMkLst>
        </pc:spChg>
      </pc:sldChg>
      <pc:sldChg chg="addSp modSp new del mod">
        <pc:chgData name="始平堂 玄昌" userId="0c130f15ab663c7c" providerId="LiveId" clId="{83E79734-B764-40BB-9D07-8285D1EFCC63}" dt="2022-01-07T11:24:28.380" v="4923" actId="2696"/>
        <pc:sldMkLst>
          <pc:docMk/>
          <pc:sldMk cId="78761530" sldId="596"/>
        </pc:sldMkLst>
        <pc:spChg chg="add mod">
          <ac:chgData name="始平堂 玄昌" userId="0c130f15ab663c7c" providerId="LiveId" clId="{83E79734-B764-40BB-9D07-8285D1EFCC63}" dt="2022-01-07T11:23:13.466" v="4917" actId="20577"/>
          <ac:spMkLst>
            <pc:docMk/>
            <pc:sldMk cId="78761530" sldId="596"/>
            <ac:spMk id="3" creationId="{553542B1-5B77-485D-8655-D6820C90B8B0}"/>
          </ac:spMkLst>
        </pc:spChg>
      </pc:sldChg>
      <pc:sldChg chg="addSp modSp new mod ord">
        <pc:chgData name="始平堂 玄昌" userId="0c130f15ab663c7c" providerId="LiveId" clId="{83E79734-B764-40BB-9D07-8285D1EFCC63}" dt="2022-01-07T11:36:28.682" v="5309" actId="20577"/>
        <pc:sldMkLst>
          <pc:docMk/>
          <pc:sldMk cId="3914359366" sldId="596"/>
        </pc:sldMkLst>
        <pc:spChg chg="add mod">
          <ac:chgData name="始平堂 玄昌" userId="0c130f15ab663c7c" providerId="LiveId" clId="{83E79734-B764-40BB-9D07-8285D1EFCC63}" dt="2022-01-07T11:36:28.682" v="5309" actId="20577"/>
          <ac:spMkLst>
            <pc:docMk/>
            <pc:sldMk cId="3914359366" sldId="596"/>
            <ac:spMk id="3" creationId="{FCA6BADF-22E4-4EB7-B6C6-0F9781E81DE0}"/>
          </ac:spMkLst>
        </pc:spChg>
      </pc:sldChg>
      <pc:sldChg chg="addSp modSp new mod">
        <pc:chgData name="始平堂 玄昌" userId="0c130f15ab663c7c" providerId="LiveId" clId="{83E79734-B764-40BB-9D07-8285D1EFCC63}" dt="2022-01-07T11:42:48.656" v="5523" actId="20577"/>
        <pc:sldMkLst>
          <pc:docMk/>
          <pc:sldMk cId="2710407300" sldId="597"/>
        </pc:sldMkLst>
        <pc:spChg chg="add mod">
          <ac:chgData name="始平堂 玄昌" userId="0c130f15ab663c7c" providerId="LiveId" clId="{83E79734-B764-40BB-9D07-8285D1EFCC63}" dt="2022-01-07T11:42:48.656" v="5523" actId="20577"/>
          <ac:spMkLst>
            <pc:docMk/>
            <pc:sldMk cId="2710407300" sldId="597"/>
            <ac:spMk id="3" creationId="{1B8480F4-8CD0-40F8-AA54-0AE5E9BBBE31}"/>
          </ac:spMkLst>
        </pc:spChg>
      </pc:sldChg>
      <pc:sldChg chg="addSp modSp new del mod">
        <pc:chgData name="始平堂 玄昌" userId="0c130f15ab663c7c" providerId="LiveId" clId="{83E79734-B764-40BB-9D07-8285D1EFCC63}" dt="2022-01-19T23:13:35.233" v="7472" actId="2696"/>
        <pc:sldMkLst>
          <pc:docMk/>
          <pc:sldMk cId="868769162" sldId="598"/>
        </pc:sldMkLst>
        <pc:spChg chg="add mod">
          <ac:chgData name="始平堂 玄昌" userId="0c130f15ab663c7c" providerId="LiveId" clId="{83E79734-B764-40BB-9D07-8285D1EFCC63}" dt="2022-01-07T11:46:13.556" v="5764" actId="20577"/>
          <ac:spMkLst>
            <pc:docMk/>
            <pc:sldMk cId="868769162" sldId="598"/>
            <ac:spMk id="3" creationId="{F3087D14-4B01-4998-ADE2-C97F8373319B}"/>
          </ac:spMkLst>
        </pc:spChg>
      </pc:sldChg>
      <pc:sldChg chg="add">
        <pc:chgData name="始平堂 玄昌" userId="0c130f15ab663c7c" providerId="LiveId" clId="{83E79734-B764-40BB-9D07-8285D1EFCC63}" dt="2022-01-07T11:59:09.161" v="5944"/>
        <pc:sldMkLst>
          <pc:docMk/>
          <pc:sldMk cId="3700251007" sldId="599"/>
        </pc:sldMkLst>
      </pc:sldChg>
      <pc:sldChg chg="modAnim">
        <pc:chgData name="始平堂 玄昌" userId="0c130f15ab663c7c" providerId="LiveId" clId="{83E79734-B764-40BB-9D07-8285D1EFCC63}" dt="2022-01-19T23:36:51.866" v="8264"/>
        <pc:sldMkLst>
          <pc:docMk/>
          <pc:sldMk cId="3907720951" sldId="600"/>
        </pc:sldMkLst>
      </pc:sldChg>
      <pc:sldChg chg="modSp mod">
        <pc:chgData name="始平堂 玄昌" userId="0c130f15ab663c7c" providerId="LiveId" clId="{83E79734-B764-40BB-9D07-8285D1EFCC63}" dt="2022-01-19T23:50:44.405" v="8453" actId="255"/>
        <pc:sldMkLst>
          <pc:docMk/>
          <pc:sldMk cId="3254941571" sldId="602"/>
        </pc:sldMkLst>
        <pc:spChg chg="mod">
          <ac:chgData name="始平堂 玄昌" userId="0c130f15ab663c7c" providerId="LiveId" clId="{83E79734-B764-40BB-9D07-8285D1EFCC63}" dt="2022-01-19T23:50:44.405" v="8453" actId="255"/>
          <ac:spMkLst>
            <pc:docMk/>
            <pc:sldMk cId="3254941571" sldId="602"/>
            <ac:spMk id="4" creationId="{40C8F9B5-4EF3-4A6A-9989-1949395CF5CA}"/>
          </ac:spMkLst>
        </pc:spChg>
      </pc:sldChg>
      <pc:sldChg chg="modSp mod modAnim">
        <pc:chgData name="始平堂 玄昌" userId="0c130f15ab663c7c" providerId="LiveId" clId="{83E79734-B764-40BB-9D07-8285D1EFCC63}" dt="2022-01-19T23:34:33.357" v="8257"/>
        <pc:sldMkLst>
          <pc:docMk/>
          <pc:sldMk cId="1842375999" sldId="605"/>
        </pc:sldMkLst>
        <pc:spChg chg="mod">
          <ac:chgData name="始平堂 玄昌" userId="0c130f15ab663c7c" providerId="LiveId" clId="{83E79734-B764-40BB-9D07-8285D1EFCC63}" dt="2022-01-19T22:35:47.318" v="6222" actId="20577"/>
          <ac:spMkLst>
            <pc:docMk/>
            <pc:sldMk cId="1842375999" sldId="605"/>
            <ac:spMk id="3" creationId="{784360A5-7271-42D1-8FD6-505DFDC09D4C}"/>
          </ac:spMkLst>
        </pc:spChg>
      </pc:sldChg>
      <pc:sldChg chg="modAnim">
        <pc:chgData name="始平堂 玄昌" userId="0c130f15ab663c7c" providerId="LiveId" clId="{83E79734-B764-40BB-9D07-8285D1EFCC63}" dt="2022-01-19T23:37:10.741" v="8265"/>
        <pc:sldMkLst>
          <pc:docMk/>
          <pc:sldMk cId="2152712028" sldId="606"/>
        </pc:sldMkLst>
      </pc:sldChg>
      <pc:sldChg chg="del">
        <pc:chgData name="始平堂 玄昌" userId="0c130f15ab663c7c" providerId="LiveId" clId="{83E79734-B764-40BB-9D07-8285D1EFCC63}" dt="2022-01-19T23:25:52.129" v="8041" actId="2696"/>
        <pc:sldMkLst>
          <pc:docMk/>
          <pc:sldMk cId="3888580226" sldId="607"/>
        </pc:sldMkLst>
      </pc:sldChg>
      <pc:sldChg chg="addSp modSp new mod ord modAnim">
        <pc:chgData name="始平堂 玄昌" userId="0c130f15ab663c7c" providerId="LiveId" clId="{83E79734-B764-40BB-9D07-8285D1EFCC63}" dt="2022-01-19T23:34:08.882" v="8256"/>
        <pc:sldMkLst>
          <pc:docMk/>
          <pc:sldMk cId="3554039403" sldId="608"/>
        </pc:sldMkLst>
        <pc:spChg chg="add mod">
          <ac:chgData name="始平堂 玄昌" userId="0c130f15ab663c7c" providerId="LiveId" clId="{83E79734-B764-40BB-9D07-8285D1EFCC63}" dt="2022-01-19T22:44:39.652" v="6400" actId="20577"/>
          <ac:spMkLst>
            <pc:docMk/>
            <pc:sldMk cId="3554039403" sldId="608"/>
            <ac:spMk id="3" creationId="{49F9B671-9ACA-44C3-A0ED-59A4BF1F4106}"/>
          </ac:spMkLst>
        </pc:spChg>
      </pc:sldChg>
      <pc:sldChg chg="addSp modSp new mod modAnim">
        <pc:chgData name="始平堂 玄昌" userId="0c130f15ab663c7c" providerId="LiveId" clId="{83E79734-B764-40BB-9D07-8285D1EFCC63}" dt="2022-01-19T23:35:16.703" v="8261"/>
        <pc:sldMkLst>
          <pc:docMk/>
          <pc:sldMk cId="1693521738" sldId="609"/>
        </pc:sldMkLst>
        <pc:spChg chg="add mod">
          <ac:chgData name="始平堂 玄昌" userId="0c130f15ab663c7c" providerId="LiveId" clId="{83E79734-B764-40BB-9D07-8285D1EFCC63}" dt="2022-01-19T22:46:59.457" v="6519" actId="20577"/>
          <ac:spMkLst>
            <pc:docMk/>
            <pc:sldMk cId="1693521738" sldId="609"/>
            <ac:spMk id="4" creationId="{E2CAA653-670D-412A-AE58-C54384A114C7}"/>
          </ac:spMkLst>
        </pc:spChg>
      </pc:sldChg>
      <pc:sldChg chg="addSp delSp modSp new mod ord">
        <pc:chgData name="始平堂 玄昌" userId="0c130f15ab663c7c" providerId="LiveId" clId="{83E79734-B764-40BB-9D07-8285D1EFCC63}" dt="2022-01-19T22:48:59.079" v="6535" actId="255"/>
        <pc:sldMkLst>
          <pc:docMk/>
          <pc:sldMk cId="2876250374" sldId="610"/>
        </pc:sldMkLst>
        <pc:spChg chg="add del mod">
          <ac:chgData name="始平堂 玄昌" userId="0c130f15ab663c7c" providerId="LiveId" clId="{83E79734-B764-40BB-9D07-8285D1EFCC63}" dt="2022-01-19T22:47:52.341" v="6522" actId="767"/>
          <ac:spMkLst>
            <pc:docMk/>
            <pc:sldMk cId="2876250374" sldId="610"/>
            <ac:spMk id="3" creationId="{7F2F3864-5475-4567-9BC8-F255A700D134}"/>
          </ac:spMkLst>
        </pc:spChg>
        <pc:spChg chg="add del mod">
          <ac:chgData name="始平堂 玄昌" userId="0c130f15ab663c7c" providerId="LiveId" clId="{83E79734-B764-40BB-9D07-8285D1EFCC63}" dt="2022-01-19T22:48:12.909" v="6527"/>
          <ac:spMkLst>
            <pc:docMk/>
            <pc:sldMk cId="2876250374" sldId="610"/>
            <ac:spMk id="4" creationId="{3EBB3441-A85C-458C-8E82-E06DBDB5CA14}"/>
          </ac:spMkLst>
        </pc:spChg>
        <pc:spChg chg="add mod">
          <ac:chgData name="始平堂 玄昌" userId="0c130f15ab663c7c" providerId="LiveId" clId="{83E79734-B764-40BB-9D07-8285D1EFCC63}" dt="2022-01-19T22:48:59.079" v="6535" actId="255"/>
          <ac:spMkLst>
            <pc:docMk/>
            <pc:sldMk cId="2876250374" sldId="610"/>
            <ac:spMk id="5" creationId="{304752C7-C63C-4A21-88FE-3491D6264236}"/>
          </ac:spMkLst>
        </pc:spChg>
      </pc:sldChg>
      <pc:sldChg chg="addSp modSp new mod">
        <pc:chgData name="始平堂 玄昌" userId="0c130f15ab663c7c" providerId="LiveId" clId="{83E79734-B764-40BB-9D07-8285D1EFCC63}" dt="2022-01-19T23:24:18.176" v="8003" actId="20577"/>
        <pc:sldMkLst>
          <pc:docMk/>
          <pc:sldMk cId="1148026382" sldId="611"/>
        </pc:sldMkLst>
        <pc:spChg chg="add mod">
          <ac:chgData name="始平堂 玄昌" userId="0c130f15ab663c7c" providerId="LiveId" clId="{83E79734-B764-40BB-9D07-8285D1EFCC63}" dt="2022-01-19T23:24:18.176" v="8003" actId="20577"/>
          <ac:spMkLst>
            <pc:docMk/>
            <pc:sldMk cId="1148026382" sldId="611"/>
            <ac:spMk id="3" creationId="{111401CF-CC55-4DAA-9117-2BEC8BC699AB}"/>
          </ac:spMkLst>
        </pc:spChg>
      </pc:sldChg>
      <pc:sldChg chg="new del">
        <pc:chgData name="始平堂 玄昌" userId="0c130f15ab663c7c" providerId="LiveId" clId="{83E79734-B764-40BB-9D07-8285D1EFCC63}" dt="2022-01-19T23:14:48.488" v="7475" actId="2696"/>
        <pc:sldMkLst>
          <pc:docMk/>
          <pc:sldMk cId="3449888173" sldId="611"/>
        </pc:sldMkLst>
      </pc:sldChg>
      <pc:sldChg chg="addSp modSp new mod modAnim modNotesTx">
        <pc:chgData name="始平堂 玄昌" userId="0c130f15ab663c7c" providerId="LiveId" clId="{83E79734-B764-40BB-9D07-8285D1EFCC63}" dt="2022-01-20T01:01:21.630" v="12959" actId="20577"/>
        <pc:sldMkLst>
          <pc:docMk/>
          <pc:sldMk cId="1763371399" sldId="612"/>
        </pc:sldMkLst>
        <pc:spChg chg="add mod">
          <ac:chgData name="始平堂 玄昌" userId="0c130f15ab663c7c" providerId="LiveId" clId="{83E79734-B764-40BB-9D07-8285D1EFCC63}" dt="2022-01-20T01:01:21.630" v="12959" actId="20577"/>
          <ac:spMkLst>
            <pc:docMk/>
            <pc:sldMk cId="1763371399" sldId="612"/>
            <ac:spMk id="3" creationId="{DD83A73B-DCD8-40C7-8BF5-9D9D47E5965B}"/>
          </ac:spMkLst>
        </pc:spChg>
      </pc:sldChg>
      <pc:sldChg chg="addSp modSp new mod modAnim modNotesTx">
        <pc:chgData name="始平堂 玄昌" userId="0c130f15ab663c7c" providerId="LiveId" clId="{83E79734-B764-40BB-9D07-8285D1EFCC63}" dt="2022-01-20T00:44:18.524" v="11828" actId="20577"/>
        <pc:sldMkLst>
          <pc:docMk/>
          <pc:sldMk cId="2289944068" sldId="613"/>
        </pc:sldMkLst>
        <pc:spChg chg="add mod">
          <ac:chgData name="始平堂 玄昌" userId="0c130f15ab663c7c" providerId="LiveId" clId="{83E79734-B764-40BB-9D07-8285D1EFCC63}" dt="2022-01-20T00:41:43.166" v="11534" actId="1076"/>
          <ac:spMkLst>
            <pc:docMk/>
            <pc:sldMk cId="2289944068" sldId="613"/>
            <ac:spMk id="3" creationId="{B4AA8D04-A17F-44AE-8CE6-81F9FB77C14E}"/>
          </ac:spMkLst>
        </pc:spChg>
      </pc:sldChg>
    </pc:docChg>
  </pc:docChgLst>
  <pc:docChgLst>
    <pc:chgData name="始平堂 玄昌" userId="0c130f15ab663c7c" providerId="LiveId" clId="{56E98AD7-2DF0-4486-8BF0-AA8BC2F0A42B}"/>
    <pc:docChg chg="undo custSel addSld delSld modSld sldOrd">
      <pc:chgData name="始平堂 玄昌" userId="0c130f15ab663c7c" providerId="LiveId" clId="{56E98AD7-2DF0-4486-8BF0-AA8BC2F0A42B}" dt="2021-12-30T11:18:23.253" v="756" actId="20577"/>
      <pc:docMkLst>
        <pc:docMk/>
      </pc:docMkLst>
      <pc:sldChg chg="modSp add del mod">
        <pc:chgData name="始平堂 玄昌" userId="0c130f15ab663c7c" providerId="LiveId" clId="{56E98AD7-2DF0-4486-8BF0-AA8BC2F0A42B}" dt="2021-12-27T11:02:39.797" v="535"/>
        <pc:sldMkLst>
          <pc:docMk/>
          <pc:sldMk cId="1667848844" sldId="258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667848844" sldId="258"/>
            <ac:spMk id="2" creationId="{CDFAA8D9-3AA9-41F5-949B-92B28A468C49}"/>
          </ac:spMkLst>
        </pc:spChg>
        <pc:spChg chg="mod">
          <ac:chgData name="始平堂 玄昌" userId="0c130f15ab663c7c" providerId="LiveId" clId="{56E98AD7-2DF0-4486-8BF0-AA8BC2F0A42B}" dt="2021-12-27T11:02:16.886" v="534" actId="1076"/>
          <ac:spMkLst>
            <pc:docMk/>
            <pc:sldMk cId="1667848844" sldId="258"/>
            <ac:spMk id="3" creationId="{D98D535B-7936-486A-8F5B-380A6F7CA909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667848844" sldId="258"/>
            <ac:spMk id="6" creationId="{91B54FE5-0013-48BC-8B3D-5F0CD672D9CC}"/>
          </ac:spMkLst>
        </pc:spChg>
      </pc:sldChg>
      <pc:sldChg chg="modSp mod">
        <pc:chgData name="始平堂 玄昌" userId="0c130f15ab663c7c" providerId="LiveId" clId="{56E98AD7-2DF0-4486-8BF0-AA8BC2F0A42B}" dt="2021-12-27T11:02:39.958" v="541" actId="27636"/>
        <pc:sldMkLst>
          <pc:docMk/>
          <pc:sldMk cId="201886470" sldId="259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201886470" sldId="259"/>
            <ac:spMk id="2" creationId="{8F2FBB16-7DA3-4DBB-9506-CA4DA43FD7E9}"/>
          </ac:spMkLst>
        </pc:spChg>
        <pc:spChg chg="mod">
          <ac:chgData name="始平堂 玄昌" userId="0c130f15ab663c7c" providerId="LiveId" clId="{56E98AD7-2DF0-4486-8BF0-AA8BC2F0A42B}" dt="2021-12-27T11:02:39.958" v="541" actId="27636"/>
          <ac:spMkLst>
            <pc:docMk/>
            <pc:sldMk cId="201886470" sldId="259"/>
            <ac:spMk id="3" creationId="{7606D2F6-EF46-4011-A452-688AFF87B819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201886470" sldId="259"/>
            <ac:spMk id="6" creationId="{8F281A74-19A2-4D4E-B4D0-A211E59F590D}"/>
          </ac:spMkLst>
        </pc:spChg>
      </pc:sldChg>
      <pc:sldChg chg="modSp mod">
        <pc:chgData name="始平堂 玄昌" userId="0c130f15ab663c7c" providerId="LiveId" clId="{56E98AD7-2DF0-4486-8BF0-AA8BC2F0A42B}" dt="2021-12-27T11:02:39.968" v="542" actId="27636"/>
        <pc:sldMkLst>
          <pc:docMk/>
          <pc:sldMk cId="1136275807" sldId="260"/>
        </pc:sldMkLst>
        <pc:spChg chg="mod">
          <ac:chgData name="始平堂 玄昌" userId="0c130f15ab663c7c" providerId="LiveId" clId="{56E98AD7-2DF0-4486-8BF0-AA8BC2F0A42B}" dt="2021-12-27T10:50:55.641" v="188" actId="20577"/>
          <ac:spMkLst>
            <pc:docMk/>
            <pc:sldMk cId="1136275807" sldId="260"/>
            <ac:spMk id="2" creationId="{92F0D8A4-905B-4252-8BCE-E8283CCC83C4}"/>
          </ac:spMkLst>
        </pc:spChg>
        <pc:spChg chg="mod">
          <ac:chgData name="始平堂 玄昌" userId="0c130f15ab663c7c" providerId="LiveId" clId="{56E98AD7-2DF0-4486-8BF0-AA8BC2F0A42B}" dt="2021-12-27T11:02:39.968" v="542" actId="27636"/>
          <ac:spMkLst>
            <pc:docMk/>
            <pc:sldMk cId="1136275807" sldId="260"/>
            <ac:spMk id="3" creationId="{534ACAF6-BBBD-4862-9CE6-729B744DDCA1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136275807" sldId="260"/>
            <ac:spMk id="6" creationId="{4EAA7792-1341-4947-8783-EDD97BEF26DF}"/>
          </ac:spMkLst>
        </pc:spChg>
      </pc:sldChg>
      <pc:sldChg chg="modSp">
        <pc:chgData name="始平堂 玄昌" userId="0c130f15ab663c7c" providerId="LiveId" clId="{56E98AD7-2DF0-4486-8BF0-AA8BC2F0A42B}" dt="2021-12-27T11:02:39.797" v="535"/>
        <pc:sldMkLst>
          <pc:docMk/>
          <pc:sldMk cId="689225926" sldId="261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689225926" sldId="261"/>
            <ac:spMk id="8" creationId="{98CA4141-3D39-46CD-AD4E-C59556F63F71}"/>
          </ac:spMkLst>
        </pc:spChg>
      </pc:sldChg>
      <pc:sldChg chg="modSp">
        <pc:chgData name="始平堂 玄昌" userId="0c130f15ab663c7c" providerId="LiveId" clId="{56E98AD7-2DF0-4486-8BF0-AA8BC2F0A42B}" dt="2021-12-27T11:02:39.797" v="535"/>
        <pc:sldMkLst>
          <pc:docMk/>
          <pc:sldMk cId="1603169428" sldId="262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603169428" sldId="262"/>
            <ac:spMk id="6" creationId="{3D759B8C-0C7C-4B54-ACE9-BDC581847E40}"/>
          </ac:spMkLst>
        </pc:spChg>
      </pc:sldChg>
      <pc:sldChg chg="modSp mod">
        <pc:chgData name="始平堂 玄昌" userId="0c130f15ab663c7c" providerId="LiveId" clId="{56E98AD7-2DF0-4486-8BF0-AA8BC2F0A42B}" dt="2021-12-27T11:02:39.978" v="543" actId="27636"/>
        <pc:sldMkLst>
          <pc:docMk/>
          <pc:sldMk cId="1576467288" sldId="263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576467288" sldId="263"/>
            <ac:spMk id="2" creationId="{F1662564-3D57-4C4D-AFA3-D587C467F936}"/>
          </ac:spMkLst>
        </pc:spChg>
        <pc:spChg chg="mod">
          <ac:chgData name="始平堂 玄昌" userId="0c130f15ab663c7c" providerId="LiveId" clId="{56E98AD7-2DF0-4486-8BF0-AA8BC2F0A42B}" dt="2021-12-27T11:02:39.978" v="543" actId="27636"/>
          <ac:spMkLst>
            <pc:docMk/>
            <pc:sldMk cId="1576467288" sldId="263"/>
            <ac:spMk id="3" creationId="{84D8D5BB-22D1-4485-BDB1-B92CA90A6952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576467288" sldId="263"/>
            <ac:spMk id="6" creationId="{2B4976E1-1F3C-41D7-9FD0-EBDE10001420}"/>
          </ac:spMkLst>
        </pc:spChg>
      </pc:sldChg>
      <pc:sldChg chg="modSp mod">
        <pc:chgData name="始平堂 玄昌" userId="0c130f15ab663c7c" providerId="LiveId" clId="{56E98AD7-2DF0-4486-8BF0-AA8BC2F0A42B}" dt="2021-12-27T11:02:39.986" v="544" actId="27636"/>
        <pc:sldMkLst>
          <pc:docMk/>
          <pc:sldMk cId="3268453732" sldId="264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3268453732" sldId="264"/>
            <ac:spMk id="2" creationId="{BBDDFD5A-E0C3-47A1-91D0-8F5923576FFC}"/>
          </ac:spMkLst>
        </pc:spChg>
        <pc:spChg chg="mod">
          <ac:chgData name="始平堂 玄昌" userId="0c130f15ab663c7c" providerId="LiveId" clId="{56E98AD7-2DF0-4486-8BF0-AA8BC2F0A42B}" dt="2021-12-27T11:02:39.986" v="544" actId="27636"/>
          <ac:spMkLst>
            <pc:docMk/>
            <pc:sldMk cId="3268453732" sldId="264"/>
            <ac:spMk id="3" creationId="{F1D98536-0F32-4BF8-AF89-B5B456DCA455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3268453732" sldId="264"/>
            <ac:spMk id="6" creationId="{36971913-B628-4739-A3FE-6718B8C4FBC6}"/>
          </ac:spMkLst>
        </pc:spChg>
      </pc:sldChg>
      <pc:sldChg chg="modSp">
        <pc:chgData name="始平堂 玄昌" userId="0c130f15ab663c7c" providerId="LiveId" clId="{56E98AD7-2DF0-4486-8BF0-AA8BC2F0A42B}" dt="2021-12-27T11:02:39.797" v="535"/>
        <pc:sldMkLst>
          <pc:docMk/>
          <pc:sldMk cId="2071368703" sldId="265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2071368703" sldId="265"/>
            <ac:spMk id="6" creationId="{255C6919-BF68-46E1-825E-C7D08CC75E23}"/>
          </ac:spMkLst>
        </pc:spChg>
      </pc:sldChg>
      <pc:sldChg chg="modSp mod">
        <pc:chgData name="始平堂 玄昌" userId="0c130f15ab663c7c" providerId="LiveId" clId="{56E98AD7-2DF0-4486-8BF0-AA8BC2F0A42B}" dt="2021-12-27T11:02:40.007" v="547" actId="27636"/>
        <pc:sldMkLst>
          <pc:docMk/>
          <pc:sldMk cId="1075912497" sldId="266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075912497" sldId="266"/>
            <ac:spMk id="2" creationId="{5F78EF92-A936-411E-BA7F-D439412120EF}"/>
          </ac:spMkLst>
        </pc:spChg>
        <pc:spChg chg="mod">
          <ac:chgData name="始平堂 玄昌" userId="0c130f15ab663c7c" providerId="LiveId" clId="{56E98AD7-2DF0-4486-8BF0-AA8BC2F0A42B}" dt="2021-12-27T11:02:40.007" v="547" actId="27636"/>
          <ac:spMkLst>
            <pc:docMk/>
            <pc:sldMk cId="1075912497" sldId="266"/>
            <ac:spMk id="3" creationId="{D996410A-2B74-4228-95F4-57446DC51466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075912497" sldId="266"/>
            <ac:spMk id="6" creationId="{C6CC44A1-B03F-4042-A630-484F14ACC06C}"/>
          </ac:spMkLst>
        </pc:spChg>
      </pc:sldChg>
      <pc:sldChg chg="modSp mod">
        <pc:chgData name="始平堂 玄昌" userId="0c130f15ab663c7c" providerId="LiveId" clId="{56E98AD7-2DF0-4486-8BF0-AA8BC2F0A42B}" dt="2021-12-27T11:02:40.014" v="548" actId="27636"/>
        <pc:sldMkLst>
          <pc:docMk/>
          <pc:sldMk cId="2669718481" sldId="267"/>
        </pc:sldMkLst>
        <pc:spChg chg="mod">
          <ac:chgData name="始平堂 玄昌" userId="0c130f15ab663c7c" providerId="LiveId" clId="{56E98AD7-2DF0-4486-8BF0-AA8BC2F0A42B}" dt="2021-12-27T11:02:40.014" v="548" actId="27636"/>
          <ac:spMkLst>
            <pc:docMk/>
            <pc:sldMk cId="2669718481" sldId="267"/>
            <ac:spMk id="3" creationId="{32CCBFE9-7CF8-4AFD-B478-3FF3C83491DE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2669718481" sldId="267"/>
            <ac:spMk id="6" creationId="{51FA26C2-230D-4628-9554-6E7F29DC16F8}"/>
          </ac:spMkLst>
        </pc:spChg>
      </pc:sldChg>
      <pc:sldChg chg="modSp mod">
        <pc:chgData name="始平堂 玄昌" userId="0c130f15ab663c7c" providerId="LiveId" clId="{56E98AD7-2DF0-4486-8BF0-AA8BC2F0A42B}" dt="2021-12-27T11:02:39.992" v="545" actId="27636"/>
        <pc:sldMkLst>
          <pc:docMk/>
          <pc:sldMk cId="3151476428" sldId="268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3151476428" sldId="268"/>
            <ac:spMk id="2" creationId="{26FAE1A4-1BB3-4886-B000-A347256A6D32}"/>
          </ac:spMkLst>
        </pc:spChg>
        <pc:spChg chg="mod">
          <ac:chgData name="始平堂 玄昌" userId="0c130f15ab663c7c" providerId="LiveId" clId="{56E98AD7-2DF0-4486-8BF0-AA8BC2F0A42B}" dt="2021-12-27T11:02:39.992" v="545" actId="27636"/>
          <ac:spMkLst>
            <pc:docMk/>
            <pc:sldMk cId="3151476428" sldId="268"/>
            <ac:spMk id="3" creationId="{A00A4F8F-FFB0-4133-A523-80703811C79B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3151476428" sldId="268"/>
            <ac:spMk id="6" creationId="{6CF781FF-360E-4ABB-A381-4E9E53D093F7}"/>
          </ac:spMkLst>
        </pc:spChg>
      </pc:sldChg>
      <pc:sldChg chg="modSp mod ord">
        <pc:chgData name="始平堂 玄昌" userId="0c130f15ab663c7c" providerId="LiveId" clId="{56E98AD7-2DF0-4486-8BF0-AA8BC2F0A42B}" dt="2021-12-27T11:02:39.907" v="536" actId="27636"/>
        <pc:sldMkLst>
          <pc:docMk/>
          <pc:sldMk cId="3948478361" sldId="269"/>
        </pc:sldMkLst>
        <pc:spChg chg="mod">
          <ac:chgData name="始平堂 玄昌" userId="0c130f15ab663c7c" providerId="LiveId" clId="{56E98AD7-2DF0-4486-8BF0-AA8BC2F0A42B}" dt="2021-12-27T10:48:44.828" v="159" actId="27636"/>
          <ac:spMkLst>
            <pc:docMk/>
            <pc:sldMk cId="3948478361" sldId="269"/>
            <ac:spMk id="2" creationId="{655B091C-B3F7-48A0-9396-95064EA0BCE2}"/>
          </ac:spMkLst>
        </pc:spChg>
        <pc:spChg chg="mod">
          <ac:chgData name="始平堂 玄昌" userId="0c130f15ab663c7c" providerId="LiveId" clId="{56E98AD7-2DF0-4486-8BF0-AA8BC2F0A42B}" dt="2021-12-27T11:02:39.907" v="536" actId="27636"/>
          <ac:spMkLst>
            <pc:docMk/>
            <pc:sldMk cId="3948478361" sldId="269"/>
            <ac:spMk id="3" creationId="{B9BA9AB0-AE08-4DEB-9FF7-A16DDC9E1E99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3948478361" sldId="269"/>
            <ac:spMk id="6" creationId="{0E81E88C-3C0B-4AA9-B2FE-D131A67ABEF7}"/>
          </ac:spMkLst>
        </pc:spChg>
      </pc:sldChg>
      <pc:sldChg chg="modSp mod">
        <pc:chgData name="始平堂 玄昌" userId="0c130f15ab663c7c" providerId="LiveId" clId="{56E98AD7-2DF0-4486-8BF0-AA8BC2F0A42B}" dt="2021-12-27T22:35:22.899" v="620" actId="20577"/>
        <pc:sldMkLst>
          <pc:docMk/>
          <pc:sldMk cId="2186403527" sldId="270"/>
        </pc:sldMkLst>
        <pc:spChg chg="mod">
          <ac:chgData name="始平堂 玄昌" userId="0c130f15ab663c7c" providerId="LiveId" clId="{56E98AD7-2DF0-4486-8BF0-AA8BC2F0A42B}" dt="2021-12-27T22:35:22.899" v="620" actId="20577"/>
          <ac:spMkLst>
            <pc:docMk/>
            <pc:sldMk cId="2186403527" sldId="270"/>
            <ac:spMk id="2" creationId="{B9A1C99F-D683-4D34-A375-503C58EF0365}"/>
          </ac:spMkLst>
        </pc:spChg>
        <pc:spChg chg="mod">
          <ac:chgData name="始平堂 玄昌" userId="0c130f15ab663c7c" providerId="LiveId" clId="{56E98AD7-2DF0-4486-8BF0-AA8BC2F0A42B}" dt="2021-12-27T11:02:39.926" v="539" actId="27636"/>
          <ac:spMkLst>
            <pc:docMk/>
            <pc:sldMk cId="2186403527" sldId="270"/>
            <ac:spMk id="3" creationId="{D139EE7B-FA5B-40A7-9172-9D5133324FAC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2186403527" sldId="270"/>
            <ac:spMk id="6" creationId="{9B43E8C2-90BA-4372-A4BC-37B5ED12A4E3}"/>
          </ac:spMkLst>
        </pc:spChg>
      </pc:sldChg>
      <pc:sldChg chg="modSp mod">
        <pc:chgData name="始平堂 玄昌" userId="0c130f15ab663c7c" providerId="LiveId" clId="{56E98AD7-2DF0-4486-8BF0-AA8BC2F0A42B}" dt="2021-12-27T11:02:39.948" v="540" actId="27636"/>
        <pc:sldMkLst>
          <pc:docMk/>
          <pc:sldMk cId="3648162973" sldId="271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3648162973" sldId="271"/>
            <ac:spMk id="2" creationId="{DAFE483F-8E44-44C5-9265-B55D0E3F0095}"/>
          </ac:spMkLst>
        </pc:spChg>
        <pc:spChg chg="mod">
          <ac:chgData name="始平堂 玄昌" userId="0c130f15ab663c7c" providerId="LiveId" clId="{56E98AD7-2DF0-4486-8BF0-AA8BC2F0A42B}" dt="2021-12-27T11:02:39.948" v="540" actId="27636"/>
          <ac:spMkLst>
            <pc:docMk/>
            <pc:sldMk cId="3648162973" sldId="271"/>
            <ac:spMk id="3" creationId="{7D3EDF2D-AF26-4FA0-A5AF-E0B084E5C2D4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3648162973" sldId="271"/>
            <ac:spMk id="6" creationId="{EB9DDDDB-4DE9-456C-B387-4A9400BE7136}"/>
          </ac:spMkLst>
        </pc:spChg>
      </pc:sldChg>
      <pc:sldChg chg="modSp mod">
        <pc:chgData name="始平堂 玄昌" userId="0c130f15ab663c7c" providerId="LiveId" clId="{56E98AD7-2DF0-4486-8BF0-AA8BC2F0A42B}" dt="2021-12-27T11:02:39.998" v="546" actId="27636"/>
        <pc:sldMkLst>
          <pc:docMk/>
          <pc:sldMk cId="1313310702" sldId="272"/>
        </pc:sldMkLst>
        <pc:spChg chg="mod">
          <ac:chgData name="始平堂 玄昌" userId="0c130f15ab663c7c" providerId="LiveId" clId="{56E98AD7-2DF0-4486-8BF0-AA8BC2F0A42B}" dt="2021-12-27T11:02:39.998" v="546" actId="27636"/>
          <ac:spMkLst>
            <pc:docMk/>
            <pc:sldMk cId="1313310702" sldId="272"/>
            <ac:spMk id="3" creationId="{F2D66EBE-6793-467B-B892-890F361CADC9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313310702" sldId="272"/>
            <ac:spMk id="5" creationId="{2E19238C-2579-4A7A-8B7D-43879AA2A2DC}"/>
          </ac:spMkLst>
        </pc:spChg>
      </pc:sldChg>
      <pc:sldChg chg="del">
        <pc:chgData name="始平堂 玄昌" userId="0c130f15ab663c7c" providerId="LiveId" clId="{56E98AD7-2DF0-4486-8BF0-AA8BC2F0A42B}" dt="2021-12-27T10:47:43.708" v="141" actId="2696"/>
        <pc:sldMkLst>
          <pc:docMk/>
          <pc:sldMk cId="2060484254" sldId="273"/>
        </pc:sldMkLst>
      </pc:sldChg>
      <pc:sldChg chg="del">
        <pc:chgData name="始平堂 玄昌" userId="0c130f15ab663c7c" providerId="LiveId" clId="{56E98AD7-2DF0-4486-8BF0-AA8BC2F0A42B}" dt="2021-12-27T10:49:16.288" v="160" actId="2696"/>
        <pc:sldMkLst>
          <pc:docMk/>
          <pc:sldMk cId="3526705376" sldId="274"/>
        </pc:sldMkLst>
      </pc:sldChg>
      <pc:sldChg chg="modSp mod ord">
        <pc:chgData name="始平堂 玄昌" userId="0c130f15ab663c7c" providerId="LiveId" clId="{56E98AD7-2DF0-4486-8BF0-AA8BC2F0A42B}" dt="2021-12-30T11:18:23.253" v="756" actId="20577"/>
        <pc:sldMkLst>
          <pc:docMk/>
          <pc:sldMk cId="1708504026" sldId="275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708504026" sldId="275"/>
            <ac:spMk id="2" creationId="{5F58C340-69C7-4CE4-9577-FC6ABED679DB}"/>
          </ac:spMkLst>
        </pc:spChg>
        <pc:spChg chg="mod">
          <ac:chgData name="始平堂 玄昌" userId="0c130f15ab663c7c" providerId="LiveId" clId="{56E98AD7-2DF0-4486-8BF0-AA8BC2F0A42B}" dt="2021-12-30T11:18:23.253" v="756" actId="20577"/>
          <ac:spMkLst>
            <pc:docMk/>
            <pc:sldMk cId="1708504026" sldId="275"/>
            <ac:spMk id="3" creationId="{5ED7CC47-56E9-49A6-8989-B8C32DB4A396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708504026" sldId="275"/>
            <ac:spMk id="6" creationId="{C508B457-4565-43C6-BA4B-DE236C448D3A}"/>
          </ac:spMkLst>
        </pc:spChg>
      </pc:sldChg>
      <pc:sldChg chg="modSp mod">
        <pc:chgData name="始平堂 玄昌" userId="0c130f15ab663c7c" providerId="LiveId" clId="{56E98AD7-2DF0-4486-8BF0-AA8BC2F0A42B}" dt="2021-12-27T11:02:39.797" v="535"/>
        <pc:sldMkLst>
          <pc:docMk/>
          <pc:sldMk cId="2506787873" sldId="277"/>
        </pc:sldMkLst>
        <pc:spChg chg="mod">
          <ac:chgData name="始平堂 玄昌" userId="0c130f15ab663c7c" providerId="LiveId" clId="{56E98AD7-2DF0-4486-8BF0-AA8BC2F0A42B}" dt="2021-12-27T10:57:17.282" v="296" actId="2711"/>
          <ac:spMkLst>
            <pc:docMk/>
            <pc:sldMk cId="2506787873" sldId="277"/>
            <ac:spMk id="2" creationId="{4C4D2288-93DF-4B8B-8C5D-23F4234C8CA1}"/>
          </ac:spMkLst>
        </pc:spChg>
        <pc:spChg chg="mod">
          <ac:chgData name="始平堂 玄昌" userId="0c130f15ab663c7c" providerId="LiveId" clId="{56E98AD7-2DF0-4486-8BF0-AA8BC2F0A42B}" dt="2021-12-27T10:57:41.287" v="308" actId="20577"/>
          <ac:spMkLst>
            <pc:docMk/>
            <pc:sldMk cId="2506787873" sldId="277"/>
            <ac:spMk id="3" creationId="{E2BA5EAF-AEB9-4AA7-BB9B-3F47A5B95194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2506787873" sldId="277"/>
            <ac:spMk id="6" creationId="{DDE5CFA1-A9DC-4B5A-BCC1-D5156797BDF3}"/>
          </ac:spMkLst>
        </pc:spChg>
      </pc:sldChg>
      <pc:sldChg chg="modSp">
        <pc:chgData name="始平堂 玄昌" userId="0c130f15ab663c7c" providerId="LiveId" clId="{56E98AD7-2DF0-4486-8BF0-AA8BC2F0A42B}" dt="2021-12-27T11:02:39.797" v="535"/>
        <pc:sldMkLst>
          <pc:docMk/>
          <pc:sldMk cId="399368295" sldId="278"/>
        </pc:sldMkLst>
        <pc:graphicFrameChg chg="mod">
          <ac:chgData name="始平堂 玄昌" userId="0c130f15ab663c7c" providerId="LiveId" clId="{56E98AD7-2DF0-4486-8BF0-AA8BC2F0A42B}" dt="2021-12-27T11:02:39.797" v="535"/>
          <ac:graphicFrameMkLst>
            <pc:docMk/>
            <pc:sldMk cId="399368295" sldId="278"/>
            <ac:graphicFrameMk id="5" creationId="{0BE7BFC8-5DAC-428A-941A-73697D822E9D}"/>
          </ac:graphicFrameMkLst>
        </pc:graphicFrameChg>
      </pc:sldChg>
      <pc:sldChg chg="modSp">
        <pc:chgData name="始平堂 玄昌" userId="0c130f15ab663c7c" providerId="LiveId" clId="{56E98AD7-2DF0-4486-8BF0-AA8BC2F0A42B}" dt="2021-12-27T11:02:39.797" v="535"/>
        <pc:sldMkLst>
          <pc:docMk/>
          <pc:sldMk cId="1850910274" sldId="279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850910274" sldId="279"/>
            <ac:spMk id="6" creationId="{D76E921B-A2C0-4FC6-B227-499950CBB9B1}"/>
          </ac:spMkLst>
        </pc:spChg>
        <pc:graphicFrameChg chg="mod">
          <ac:chgData name="始平堂 玄昌" userId="0c130f15ab663c7c" providerId="LiveId" clId="{56E98AD7-2DF0-4486-8BF0-AA8BC2F0A42B}" dt="2021-12-27T11:02:39.797" v="535"/>
          <ac:graphicFrameMkLst>
            <pc:docMk/>
            <pc:sldMk cId="1850910274" sldId="279"/>
            <ac:graphicFrameMk id="4" creationId="{F306008D-EB5B-416A-92A2-F3E4969AA324}"/>
          </ac:graphicFrameMkLst>
        </pc:graphicFrameChg>
      </pc:sldChg>
      <pc:sldChg chg="modSp mod">
        <pc:chgData name="始平堂 玄昌" userId="0c130f15ab663c7c" providerId="LiveId" clId="{56E98AD7-2DF0-4486-8BF0-AA8BC2F0A42B}" dt="2021-12-27T11:02:40.028" v="550" actId="27636"/>
        <pc:sldMkLst>
          <pc:docMk/>
          <pc:sldMk cId="1884629693" sldId="280"/>
        </pc:sldMkLst>
        <pc:spChg chg="mod">
          <ac:chgData name="始平堂 玄昌" userId="0c130f15ab663c7c" providerId="LiveId" clId="{56E98AD7-2DF0-4486-8BF0-AA8BC2F0A42B}" dt="2021-12-27T11:02:40.028" v="550" actId="27636"/>
          <ac:spMkLst>
            <pc:docMk/>
            <pc:sldMk cId="1884629693" sldId="280"/>
            <ac:spMk id="2" creationId="{154C50F5-777A-4420-9185-E06ECBBF7851}"/>
          </ac:spMkLst>
        </pc:spChg>
        <pc:spChg chg="mod">
          <ac:chgData name="始平堂 玄昌" userId="0c130f15ab663c7c" providerId="LiveId" clId="{56E98AD7-2DF0-4486-8BF0-AA8BC2F0A42B}" dt="2021-12-27T10:56:25.584" v="295" actId="115"/>
          <ac:spMkLst>
            <pc:docMk/>
            <pc:sldMk cId="1884629693" sldId="280"/>
            <ac:spMk id="6" creationId="{E467EE26-5F26-4636-BBBF-0E6AD915391B}"/>
          </ac:spMkLst>
        </pc:spChg>
      </pc:sldChg>
      <pc:sldChg chg="modSp mod">
        <pc:chgData name="始平堂 玄昌" userId="0c130f15ab663c7c" providerId="LiveId" clId="{56E98AD7-2DF0-4486-8BF0-AA8BC2F0A42B}" dt="2021-12-27T11:02:40.023" v="549" actId="27636"/>
        <pc:sldMkLst>
          <pc:docMk/>
          <pc:sldMk cId="2601960614" sldId="281"/>
        </pc:sldMkLst>
        <pc:spChg chg="mod">
          <ac:chgData name="始平堂 玄昌" userId="0c130f15ab663c7c" providerId="LiveId" clId="{56E98AD7-2DF0-4486-8BF0-AA8BC2F0A42B}" dt="2021-12-27T11:02:40.023" v="549" actId="27636"/>
          <ac:spMkLst>
            <pc:docMk/>
            <pc:sldMk cId="2601960614" sldId="281"/>
            <ac:spMk id="3" creationId="{D5A07DA7-FEA2-46B8-AD4A-4EA005A31B36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2601960614" sldId="281"/>
            <ac:spMk id="6" creationId="{F4C0E9D3-4918-4E1B-8847-102437BF5608}"/>
          </ac:spMkLst>
        </pc:spChg>
      </pc:sldChg>
      <pc:sldChg chg="modSp">
        <pc:chgData name="始平堂 玄昌" userId="0c130f15ab663c7c" providerId="LiveId" clId="{56E98AD7-2DF0-4486-8BF0-AA8BC2F0A42B}" dt="2021-12-27T11:02:39.797" v="535"/>
        <pc:sldMkLst>
          <pc:docMk/>
          <pc:sldMk cId="2359619796" sldId="282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2359619796" sldId="282"/>
            <ac:spMk id="6" creationId="{99A67ACE-5022-4DA1-A395-8A9E73533838}"/>
          </ac:spMkLst>
        </pc:spChg>
      </pc:sldChg>
      <pc:sldChg chg="delSp modSp mod">
        <pc:chgData name="始平堂 玄昌" userId="0c130f15ab663c7c" providerId="LiveId" clId="{56E98AD7-2DF0-4486-8BF0-AA8BC2F0A42B}" dt="2021-12-27T22:34:53.393" v="619" actId="478"/>
        <pc:sldMkLst>
          <pc:docMk/>
          <pc:sldMk cId="1398326143" sldId="283"/>
        </pc:sldMkLst>
        <pc:spChg chg="del mod">
          <ac:chgData name="始平堂 玄昌" userId="0c130f15ab663c7c" providerId="LiveId" clId="{56E98AD7-2DF0-4486-8BF0-AA8BC2F0A42B}" dt="2021-12-27T22:34:53.393" v="619" actId="478"/>
          <ac:spMkLst>
            <pc:docMk/>
            <pc:sldMk cId="1398326143" sldId="283"/>
            <ac:spMk id="2" creationId="{2454A4FC-26DB-4AA9-93A7-E21B51E76317}"/>
          </ac:spMkLst>
        </pc:spChg>
        <pc:spChg chg="mod">
          <ac:chgData name="始平堂 玄昌" userId="0c130f15ab663c7c" providerId="LiveId" clId="{56E98AD7-2DF0-4486-8BF0-AA8BC2F0A42B}" dt="2021-12-27T22:34:24.293" v="616" actId="1076"/>
          <ac:spMkLst>
            <pc:docMk/>
            <pc:sldMk cId="1398326143" sldId="283"/>
            <ac:spMk id="3" creationId="{6F1CCC00-316F-49B8-A17D-544992412D85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398326143" sldId="283"/>
            <ac:spMk id="6" creationId="{013CC6E6-A2CE-4BEF-B899-A0D503B213D5}"/>
          </ac:spMkLst>
        </pc:spChg>
      </pc:sldChg>
      <pc:sldChg chg="modSp">
        <pc:chgData name="始平堂 玄昌" userId="0c130f15ab663c7c" providerId="LiveId" clId="{56E98AD7-2DF0-4486-8BF0-AA8BC2F0A42B}" dt="2021-12-27T11:02:39.797" v="535"/>
        <pc:sldMkLst>
          <pc:docMk/>
          <pc:sldMk cId="1505234985" sldId="284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505234985" sldId="284"/>
            <ac:spMk id="2" creationId="{77AD296C-C6AD-48E7-9824-C7097EDAE22B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505234985" sldId="284"/>
            <ac:spMk id="6" creationId="{13CE93FD-EBD8-4CC8-9CA5-1B712133D459}"/>
          </ac:spMkLst>
        </pc:spChg>
      </pc:sldChg>
      <pc:sldChg chg="modSp mod">
        <pc:chgData name="始平堂 玄昌" userId="0c130f15ab663c7c" providerId="LiveId" clId="{56E98AD7-2DF0-4486-8BF0-AA8BC2F0A42B}" dt="2021-12-27T11:02:40.035" v="551" actId="27636"/>
        <pc:sldMkLst>
          <pc:docMk/>
          <pc:sldMk cId="1585043544" sldId="285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585043544" sldId="285"/>
            <ac:spMk id="2" creationId="{DB6D5EE0-7047-4EA5-A0C8-EBF65F9B0F92}"/>
          </ac:spMkLst>
        </pc:spChg>
        <pc:spChg chg="mod">
          <ac:chgData name="始平堂 玄昌" userId="0c130f15ab663c7c" providerId="LiveId" clId="{56E98AD7-2DF0-4486-8BF0-AA8BC2F0A42B}" dt="2021-12-27T11:02:40.035" v="551" actId="27636"/>
          <ac:spMkLst>
            <pc:docMk/>
            <pc:sldMk cId="1585043544" sldId="285"/>
            <ac:spMk id="3" creationId="{0070F7DA-9EFB-4CEB-83D2-1B7B81A058F9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585043544" sldId="285"/>
            <ac:spMk id="6" creationId="{274A0799-6C85-4CAD-97C6-70F0E0A46755}"/>
          </ac:spMkLst>
        </pc:spChg>
      </pc:sldChg>
      <pc:sldChg chg="modSp mod modNotesTx">
        <pc:chgData name="始平堂 玄昌" userId="0c130f15ab663c7c" providerId="LiveId" clId="{56E98AD7-2DF0-4486-8BF0-AA8BC2F0A42B}" dt="2021-12-27T22:34:03.658" v="615" actId="20577"/>
        <pc:sldMkLst>
          <pc:docMk/>
          <pc:sldMk cId="3802842569" sldId="286"/>
        </pc:sldMkLst>
        <pc:spChg chg="mod">
          <ac:chgData name="始平堂 玄昌" userId="0c130f15ab663c7c" providerId="LiveId" clId="{56E98AD7-2DF0-4486-8BF0-AA8BC2F0A42B}" dt="2021-12-27T11:00:27.178" v="468" actId="1076"/>
          <ac:spMkLst>
            <pc:docMk/>
            <pc:sldMk cId="3802842569" sldId="286"/>
            <ac:spMk id="2" creationId="{F6E13D47-F5BF-4068-A9F6-08CCBF0B41E3}"/>
          </ac:spMkLst>
        </pc:spChg>
        <pc:spChg chg="mod">
          <ac:chgData name="始平堂 玄昌" userId="0c130f15ab663c7c" providerId="LiveId" clId="{56E98AD7-2DF0-4486-8BF0-AA8BC2F0A42B}" dt="2021-12-27T22:33:27.370" v="592" actId="20577"/>
          <ac:spMkLst>
            <pc:docMk/>
            <pc:sldMk cId="3802842569" sldId="286"/>
            <ac:spMk id="3" creationId="{3E796C22-C8CC-44A9-8311-9529BD81F671}"/>
          </ac:spMkLst>
        </pc:spChg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3802842569" sldId="286"/>
            <ac:spMk id="6" creationId="{3345E958-C752-41C5-BDF1-80C567FACD56}"/>
          </ac:spMkLst>
        </pc:spChg>
      </pc:sldChg>
      <pc:sldChg chg="addSp modSp new mod">
        <pc:chgData name="始平堂 玄昌" userId="0c130f15ab663c7c" providerId="LiveId" clId="{56E98AD7-2DF0-4486-8BF0-AA8BC2F0A42B}" dt="2021-12-27T11:02:39.797" v="535"/>
        <pc:sldMkLst>
          <pc:docMk/>
          <pc:sldMk cId="3622010522" sldId="287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3622010522" sldId="287"/>
            <ac:spMk id="2" creationId="{9B7AE7D9-66EC-4B91-B798-AD97E8D18E0D}"/>
          </ac:spMkLst>
        </pc:spChg>
        <pc:spChg chg="add mod">
          <ac:chgData name="始平堂 玄昌" userId="0c130f15ab663c7c" providerId="LiveId" clId="{56E98AD7-2DF0-4486-8BF0-AA8BC2F0A42B}" dt="2021-12-27T10:53:58.813" v="291" actId="20577"/>
          <ac:spMkLst>
            <pc:docMk/>
            <pc:sldMk cId="3622010522" sldId="287"/>
            <ac:spMk id="3" creationId="{C40A47F9-676E-485C-BD17-E205911757C0}"/>
          </ac:spMkLst>
        </pc:spChg>
      </pc:sldChg>
      <pc:sldChg chg="addSp modSp new mod">
        <pc:chgData name="始平堂 玄昌" userId="0c130f15ab663c7c" providerId="LiveId" clId="{56E98AD7-2DF0-4486-8BF0-AA8BC2F0A42B}" dt="2021-12-27T22:37:55.739" v="683" actId="1076"/>
        <pc:sldMkLst>
          <pc:docMk/>
          <pc:sldMk cId="1194766497" sldId="288"/>
        </pc:sldMkLst>
        <pc:spChg chg="mod">
          <ac:chgData name="始平堂 玄昌" userId="0c130f15ab663c7c" providerId="LiveId" clId="{56E98AD7-2DF0-4486-8BF0-AA8BC2F0A42B}" dt="2021-12-27T11:02:39.797" v="535"/>
          <ac:spMkLst>
            <pc:docMk/>
            <pc:sldMk cId="1194766497" sldId="288"/>
            <ac:spMk id="2" creationId="{17CA0588-21FA-4427-92FB-C21192290FA3}"/>
          </ac:spMkLst>
        </pc:spChg>
        <pc:spChg chg="add mod">
          <ac:chgData name="始平堂 玄昌" userId="0c130f15ab663c7c" providerId="LiveId" clId="{56E98AD7-2DF0-4486-8BF0-AA8BC2F0A42B}" dt="2021-12-27T22:37:55.739" v="683" actId="1076"/>
          <ac:spMkLst>
            <pc:docMk/>
            <pc:sldMk cId="1194766497" sldId="288"/>
            <ac:spMk id="3" creationId="{E85BCF15-5513-436B-9ED4-97BE0DBFD98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07B1E39-79D0-47A7-AF2C-F938A7CB01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063382-9687-45C5-9057-EF33AD400C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1697" y="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C8E6E7-AE17-4886-8F12-F0A4A2B004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741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FC7155B-E2ED-480A-9D83-9FB2EC016B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1697" y="645741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4841A-7629-41FF-A5B1-C8D6B92E0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5791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1697" y="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45977-1237-46D0-8692-263233C598A1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202" y="3271105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741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1697" y="645741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019D6-F4DF-491C-8E97-1DE137FC1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467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　　　</a:t>
            </a:r>
            <a:endParaRPr kumimoji="1" lang="en-US" altLang="ja-JP" dirty="0"/>
          </a:p>
          <a:p>
            <a:r>
              <a:rPr kumimoji="1" lang="ja-JP" altLang="en-US" dirty="0"/>
              <a:t>　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577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978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63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686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959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82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016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299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545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019D6-F4DF-491C-8E97-1DE137FC11F9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062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400-E2F4-4339-B76E-923E5F55CFA3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77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B843-93BD-47DB-A1F0-E7549A32E9EF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42056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B843-93BD-47DB-A1F0-E7549A32E9EF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786810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B843-93BD-47DB-A1F0-E7549A32E9EF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77598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B843-93BD-47DB-A1F0-E7549A32E9EF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931616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B843-93BD-47DB-A1F0-E7549A32E9EF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72254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C98E-E29E-4381-984A-A4E3E3ECF560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689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BFC4-19AB-4F46-AEDE-2A9C025EE9B3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43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B6A6-5CEF-4048-A544-1380A3218D2E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59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0A59E-1408-458F-956F-4788C85C3E95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76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F767-671C-48F4-9C56-60DDE652A35D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662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EF7D-848A-42B1-8362-64B131B7EE4E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25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EF18-BD21-4A14-9EB2-0DF7B5AAB516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11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F6CA-A923-4961-855F-A6EE084D305E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57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C60-CEAC-47A1-9626-7E4B439CDFBA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58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3FC-2F57-4A17-A121-8BF86F20F305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56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EB843-93BD-47DB-A1F0-E7549A32E9EF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18AD79-E522-4FB9-96A9-7AA91DD06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12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45E958-C752-41C5-BDF1-80C567FA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00D756F6-ADEF-4FF3-A929-9279056D9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406" y="1061600"/>
            <a:ext cx="9854948" cy="4734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</a:t>
            </a:r>
            <a:r>
              <a:rPr lang="ja-JP" altLang="en-US" sz="8600" dirty="0"/>
              <a:t>クラブ現状分析から元気なクラブづくりへ</a:t>
            </a:r>
            <a:endParaRPr lang="en-US" altLang="ja-JP" sz="8600" dirty="0"/>
          </a:p>
          <a:p>
            <a:pPr marL="0" indent="0">
              <a:buNone/>
            </a:pPr>
            <a:endParaRPr lang="en-US" altLang="ja-JP" sz="8600" dirty="0"/>
          </a:p>
          <a:p>
            <a:pPr marL="0" indent="0">
              <a:buNone/>
            </a:pPr>
            <a:r>
              <a:rPr lang="ja-JP" altLang="en-US" sz="8600" dirty="0"/>
              <a:t>　　　ービジョン声明の中長期計画立案ガイドを踏まえてー</a:t>
            </a:r>
            <a:endParaRPr lang="en-US" altLang="ja-JP" sz="8600" dirty="0"/>
          </a:p>
          <a:p>
            <a:pPr marL="0" indent="0">
              <a:buNone/>
            </a:pPr>
            <a:endParaRPr lang="en-US" altLang="ja-JP" sz="8600" dirty="0"/>
          </a:p>
          <a:p>
            <a:pPr marL="0" indent="0">
              <a:buNone/>
            </a:pPr>
            <a:endParaRPr lang="en-US" altLang="ja-JP" sz="8600" dirty="0"/>
          </a:p>
          <a:p>
            <a:pPr marL="0" indent="0">
              <a:buNone/>
            </a:pPr>
            <a:endParaRPr lang="en-US" altLang="ja-JP" sz="8600" dirty="0"/>
          </a:p>
          <a:p>
            <a:pPr marL="0" indent="0">
              <a:buNone/>
            </a:pPr>
            <a:endParaRPr lang="en-US" altLang="ja-JP" sz="8000" dirty="0"/>
          </a:p>
          <a:p>
            <a:pPr marL="0" indent="0">
              <a:buNone/>
            </a:pPr>
            <a:r>
              <a:rPr lang="ja-JP" altLang="en-US" sz="8000" dirty="0"/>
              <a:t>　　　　　　　　　国際ロータリー第２７９０地区　</a:t>
            </a:r>
            <a:endParaRPr lang="en-US" altLang="ja-JP" sz="8000" dirty="0"/>
          </a:p>
          <a:p>
            <a:pPr marL="0" indent="0">
              <a:buNone/>
            </a:pPr>
            <a:r>
              <a:rPr lang="ja-JP" altLang="en-US" sz="8000" dirty="0"/>
              <a:t>　　　　　　　　　　　　　　　２０２２－２３年度地区ロータリー研修委員会</a:t>
            </a:r>
            <a:endParaRPr lang="en-US" altLang="ja-JP" sz="80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　　　　　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802842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1A28ACF-3CAF-4399-A5D9-A54953335C60}"/>
              </a:ext>
            </a:extLst>
          </p:cNvPr>
          <p:cNvSpPr txBox="1"/>
          <p:nvPr/>
        </p:nvSpPr>
        <p:spPr>
          <a:xfrm>
            <a:off x="1521352" y="1302615"/>
            <a:ext cx="709011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r>
              <a:rPr kumimoji="1" lang="ja-JP" altLang="en-US" sz="2800" dirty="0"/>
              <a:t>現状把握をどうする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客観的にクラブをみる、データ化する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　　アンケートの実施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　　</a:t>
            </a:r>
            <a:r>
              <a:rPr kumimoji="1" lang="en-US" altLang="ja-JP" sz="2800" dirty="0"/>
              <a:t>2</a:t>
            </a:r>
            <a:r>
              <a:rPr kumimoji="1" lang="ja-JP" altLang="en-US" sz="2800" dirty="0"/>
              <a:t>種類のアンケートをつくりました</a:t>
            </a:r>
            <a:r>
              <a:rPr kumimoji="1" lang="ja-JP" altLang="en-US" sz="2400" dirty="0"/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9B060A1-6AC9-4696-B6DB-CC0347E44CDB}"/>
              </a:ext>
            </a:extLst>
          </p:cNvPr>
          <p:cNvSpPr txBox="1"/>
          <p:nvPr/>
        </p:nvSpPr>
        <p:spPr>
          <a:xfrm>
            <a:off x="1106129" y="353961"/>
            <a:ext cx="7492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クラブの現状分析が難しい</a:t>
            </a:r>
          </a:p>
        </p:txBody>
      </p:sp>
    </p:spTree>
    <p:extLst>
      <p:ext uri="{BB962C8B-B14F-4D97-AF65-F5344CB8AC3E}">
        <p14:creationId xmlns:p14="http://schemas.microsoft.com/office/powerpoint/2010/main" val="151199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6B0592-6FD4-416A-AD40-597124FA01EA}"/>
              </a:ext>
            </a:extLst>
          </p:cNvPr>
          <p:cNvSpPr txBox="1"/>
          <p:nvPr/>
        </p:nvSpPr>
        <p:spPr>
          <a:xfrm>
            <a:off x="738429" y="701287"/>
            <a:ext cx="1089477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クラブ活力度アンケート（紙ベース、</a:t>
            </a:r>
            <a:r>
              <a:rPr kumimoji="1" lang="en-US" altLang="ja-JP" sz="2800" dirty="0"/>
              <a:t>WEB</a:t>
            </a:r>
            <a:r>
              <a:rPr kumimoji="1" lang="ja-JP" altLang="en-US" sz="2800" dirty="0"/>
              <a:t>どちらでも）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会員満足度アンケート（紙ベース、</a:t>
            </a:r>
            <a:r>
              <a:rPr kumimoji="1" lang="en-US" altLang="ja-JP" sz="2800" dirty="0"/>
              <a:t>WEB</a:t>
            </a:r>
            <a:r>
              <a:rPr kumimoji="1" lang="ja-JP" altLang="en-US" sz="2800" dirty="0"/>
              <a:t>どちらでも）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　ー地区ホームページからダウンロードできるよう用意しますー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400" dirty="0"/>
              <a:t>　　結果を整理して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　　　　　炉辺会合、クラブ協議会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　　　　　座談会、例会　　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　などの、テーマづくりに役立ててください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14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68CA07-525E-445A-AEDA-96F63F7C7D58}"/>
              </a:ext>
            </a:extLst>
          </p:cNvPr>
          <p:cNvSpPr txBox="1"/>
          <p:nvPr/>
        </p:nvSpPr>
        <p:spPr>
          <a:xfrm>
            <a:off x="1658257" y="1021443"/>
            <a:ext cx="76200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クラブ活性化は現状認識から</a:t>
            </a:r>
            <a:endParaRPr kumimoji="1" lang="en-US" altLang="ja-JP" sz="28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いかなる組織も、時間の経過とともに硬直化する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国家、政党、企業、学校、団体を問わず、例外なく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すべての組織に起こる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ロータリーだけが違うということはない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778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3416283-C60E-4EF4-BF13-D15BE510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CDF1E9-1818-41F3-85DD-622E64ABB26B}"/>
              </a:ext>
            </a:extLst>
          </p:cNvPr>
          <p:cNvSpPr txBox="1"/>
          <p:nvPr/>
        </p:nvSpPr>
        <p:spPr>
          <a:xfrm>
            <a:off x="919195" y="740876"/>
            <a:ext cx="88652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進捗の確認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ー－目標への進み具合はどうか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・中長期計画立案チームと年次目標への進捗を確認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・必要に応じて計画に修正を加える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ー－目標達成に向けた進捗の確認の頻度をどうするか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ー－どのように会員に伝えるか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ー－誰が行動計画や年次目標の変更を承認するか</a:t>
            </a:r>
          </a:p>
        </p:txBody>
      </p:sp>
    </p:spTree>
    <p:extLst>
      <p:ext uri="{BB962C8B-B14F-4D97-AF65-F5344CB8AC3E}">
        <p14:creationId xmlns:p14="http://schemas.microsoft.com/office/powerpoint/2010/main" val="14833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5832D6C-4DF5-4522-BE46-8846B2375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7FAB0E6-2499-45F3-9B4D-6D318030B7BC}"/>
              </a:ext>
            </a:extLst>
          </p:cNvPr>
          <p:cNvSpPr txBox="1"/>
          <p:nvPr/>
        </p:nvSpPr>
        <p:spPr>
          <a:xfrm>
            <a:off x="1580090" y="451513"/>
            <a:ext cx="7693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見直しと調整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・達成された目標は何か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・未達成の目標は何か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・達成できなかった主理由は何か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・達成するためにどのような調整が必要か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目標の一覧をつくることも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ロータリークラブセントラルを活用する</a:t>
            </a:r>
          </a:p>
        </p:txBody>
      </p:sp>
    </p:spTree>
    <p:extLst>
      <p:ext uri="{BB962C8B-B14F-4D97-AF65-F5344CB8AC3E}">
        <p14:creationId xmlns:p14="http://schemas.microsoft.com/office/powerpoint/2010/main" val="278550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4B50881-4687-41F7-AAB9-00E8ADDF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94D676-EAE4-4925-AE4F-FA754FABBF25}"/>
              </a:ext>
            </a:extLst>
          </p:cNvPr>
          <p:cNvSpPr txBox="1"/>
          <p:nvPr/>
        </p:nvSpPr>
        <p:spPr>
          <a:xfrm>
            <a:off x="757335" y="1266964"/>
            <a:ext cx="100024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委員会では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　　クラブ現状分析、中長期計画立案の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　　　　　　　　　　お手伝いをさせていただきます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是非、お渡ししたアンケートマニュアルを活用ください</a:t>
            </a:r>
          </a:p>
        </p:txBody>
      </p:sp>
    </p:spTree>
    <p:extLst>
      <p:ext uri="{BB962C8B-B14F-4D97-AF65-F5344CB8AC3E}">
        <p14:creationId xmlns:p14="http://schemas.microsoft.com/office/powerpoint/2010/main" val="367670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136742C-00B6-49E2-88C6-4B97FC63E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7A2C6C1-70C3-4B68-AC8C-3D74C49EBB45}"/>
              </a:ext>
            </a:extLst>
          </p:cNvPr>
          <p:cNvSpPr txBox="1"/>
          <p:nvPr/>
        </p:nvSpPr>
        <p:spPr>
          <a:xfrm>
            <a:off x="430555" y="714724"/>
            <a:ext cx="1203649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小倉年度の元気な活性化されたクラブの定義とは　　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①会員間のコミュニケーションがとれ、相互交流が活発である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②明確な目標に向かって会員が協力し合い活動している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③風通しがよい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④例会が楽しい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⑤情報の受発信が行き届いている</a:t>
            </a:r>
          </a:p>
        </p:txBody>
      </p:sp>
    </p:spTree>
    <p:extLst>
      <p:ext uri="{BB962C8B-B14F-4D97-AF65-F5344CB8AC3E}">
        <p14:creationId xmlns:p14="http://schemas.microsoft.com/office/powerpoint/2010/main" val="165424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ABE08CE-8BA3-4F93-B431-FDDEE0D74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A627498-412E-452B-9AD3-0E9C1779147A}"/>
              </a:ext>
            </a:extLst>
          </p:cNvPr>
          <p:cNvSpPr txBox="1"/>
          <p:nvPr/>
        </p:nvSpPr>
        <p:spPr>
          <a:xfrm>
            <a:off x="970384" y="1197620"/>
            <a:ext cx="951722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クラブ中長期計画立案ガイド</a:t>
            </a:r>
            <a:endParaRPr kumimoji="1" lang="en-US" altLang="ja-JP" sz="3200" dirty="0"/>
          </a:p>
          <a:p>
            <a:r>
              <a:rPr kumimoji="1" lang="ja-JP" altLang="en-US" sz="2800" dirty="0"/>
              <a:t>　　　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　第１段階　現状分析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　第２段階　ビジョンの作成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　第３段階　計画作成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　第４段階　進捗の確認</a:t>
            </a:r>
          </a:p>
        </p:txBody>
      </p:sp>
    </p:spTree>
    <p:extLst>
      <p:ext uri="{BB962C8B-B14F-4D97-AF65-F5344CB8AC3E}">
        <p14:creationId xmlns:p14="http://schemas.microsoft.com/office/powerpoint/2010/main" val="141451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3F990AA-0E2A-4CAA-89E8-5F2AF28D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76D47BD-AF1E-417B-B48F-F86F7BF7B125}"/>
              </a:ext>
            </a:extLst>
          </p:cNvPr>
          <p:cNvSpPr txBox="1"/>
          <p:nvPr/>
        </p:nvSpPr>
        <p:spPr>
          <a:xfrm>
            <a:off x="1763641" y="289679"/>
            <a:ext cx="734377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第１段階　現状分析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・中長期的課題を特定する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・クラブの長所と短所を把握する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・会員の満足度とニーズを調べる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・地域社会にある機会と課題を特定する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第２段階　ビジョンの作成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・クラブが実現したい特徴を５～７つ挙げる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・ビジョン声明をつくる</a:t>
            </a:r>
            <a:endParaRPr kumimoji="1" lang="en-US" altLang="ja-JP" sz="2400" dirty="0"/>
          </a:p>
          <a:p>
            <a:r>
              <a:rPr kumimoji="1" lang="ja-JP" altLang="en-US" sz="2400" dirty="0"/>
              <a:t>　　　　－どのようなクラブになりたいのか</a:t>
            </a:r>
            <a:endParaRPr kumimoji="1" lang="en-US" altLang="ja-JP" sz="24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463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DBF804-9852-450F-9839-6B9C5EB05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AE31636-3AC4-43A1-98B3-F0840F6BE736}"/>
              </a:ext>
            </a:extLst>
          </p:cNvPr>
          <p:cNvSpPr txBox="1"/>
          <p:nvPr/>
        </p:nvSpPr>
        <p:spPr>
          <a:xfrm>
            <a:off x="1476847" y="612844"/>
            <a:ext cx="874950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第３段階　計画作成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・戦力的優先事項を定める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・年次目標を立てる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・活動項目、実施期日、必要なリソースを挙げる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第４段階　進捗の確認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・年次目標に向けた進捗を確認する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・目標を達成できなかった場合、その理由を特定する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・行動計画を見直し、調整する</a:t>
            </a:r>
          </a:p>
        </p:txBody>
      </p:sp>
    </p:spTree>
    <p:extLst>
      <p:ext uri="{BB962C8B-B14F-4D97-AF65-F5344CB8AC3E}">
        <p14:creationId xmlns:p14="http://schemas.microsoft.com/office/powerpoint/2010/main" val="7106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22D8EA-5B53-4F63-A759-78B3762B0965}"/>
              </a:ext>
            </a:extLst>
          </p:cNvPr>
          <p:cNvSpPr txBox="1"/>
          <p:nvPr/>
        </p:nvSpPr>
        <p:spPr>
          <a:xfrm>
            <a:off x="742950" y="1296783"/>
            <a:ext cx="1007745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クラブ活性化の出発点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１）クラブの現状を把握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元・現・次期クラブリーダーからなる中長期計画立案チームを編成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２）会員からの意見を基にクラブの長所と短所を特定する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３）地域社会のリーダーと会合し地域社会にある機会と課題を特定する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中長期的課題が計画立案を促す</a:t>
            </a:r>
            <a:endParaRPr kumimoji="1" lang="en-US" altLang="ja-JP" sz="2400" dirty="0"/>
          </a:p>
          <a:p>
            <a:r>
              <a:rPr kumimoji="1" lang="ja-JP" altLang="en-US" sz="2400" dirty="0"/>
              <a:t>　　</a:t>
            </a:r>
            <a:endParaRPr kumimoji="1" lang="en-US" altLang="ja-JP" sz="2400" dirty="0"/>
          </a:p>
          <a:p>
            <a:r>
              <a:rPr kumimoji="1" lang="ja-JP" altLang="en-US" sz="2400" dirty="0"/>
              <a:t>　　</a:t>
            </a:r>
            <a:endParaRPr kumimoji="1" lang="en-US" altLang="ja-JP" sz="24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399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2C764B9-F607-46D6-AAF0-DAED4EE1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AD79-E522-4FB9-96A9-7AA91DD0695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D04D69-C4B1-4939-B9E4-DD2CE8E3A31E}"/>
              </a:ext>
            </a:extLst>
          </p:cNvPr>
          <p:cNvSpPr txBox="1"/>
          <p:nvPr/>
        </p:nvSpPr>
        <p:spPr>
          <a:xfrm>
            <a:off x="671805" y="1047750"/>
            <a:ext cx="10860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会員になげかける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・会員を増やし、現会員の積極的な参加を促すために何ができ　　</a:t>
            </a:r>
            <a:endParaRPr kumimoji="1" lang="en-US" altLang="ja-JP" sz="2800" dirty="0"/>
          </a:p>
          <a:p>
            <a:r>
              <a:rPr kumimoji="1" lang="ja-JP" altLang="en-US" sz="2800" dirty="0"/>
              <a:t>　るでしょうか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・多様な人の関心を引き付けるために、何ができるでしょうか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・地域社会の多くの人にクラブの活動に参加してもらうために何が　　　</a:t>
            </a:r>
            <a:endParaRPr kumimoji="1" lang="en-US" altLang="ja-JP" sz="2800" dirty="0"/>
          </a:p>
          <a:p>
            <a:r>
              <a:rPr kumimoji="1" lang="ja-JP" altLang="en-US" sz="2800" dirty="0"/>
              <a:t>　るでしょうか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783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4A5FECF-7F97-48B6-B8DA-2088CBECDE7A}"/>
              </a:ext>
            </a:extLst>
          </p:cNvPr>
          <p:cNvSpPr txBox="1"/>
          <p:nvPr/>
        </p:nvSpPr>
        <p:spPr>
          <a:xfrm>
            <a:off x="1266446" y="551456"/>
            <a:ext cx="752621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クラブ活性化の出発点</a:t>
            </a:r>
            <a:endParaRPr kumimoji="1" lang="en-US" altLang="ja-JP" sz="2800" dirty="0"/>
          </a:p>
          <a:p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ja-JP" altLang="en-US" sz="2400" dirty="0"/>
              <a:t>現状分析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クラブ活力度アンケート</a:t>
            </a:r>
            <a:endParaRPr kumimoji="1" lang="en-US" altLang="ja-JP" sz="2400" dirty="0"/>
          </a:p>
          <a:p>
            <a:r>
              <a:rPr kumimoji="1" lang="ja-JP" altLang="en-US" sz="2400" dirty="0"/>
              <a:t>クラブ会員満足度アンケート　　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実施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全会員が自クラブと向き合う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いいところ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悪いところ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足りないところ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57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EEBCEC-16B6-44E0-BFCB-FBAA3EE9920C}"/>
              </a:ext>
            </a:extLst>
          </p:cNvPr>
          <p:cNvSpPr txBox="1"/>
          <p:nvPr/>
        </p:nvSpPr>
        <p:spPr>
          <a:xfrm>
            <a:off x="1233714" y="1538514"/>
            <a:ext cx="798402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クラブ活性化</a:t>
            </a:r>
            <a:endParaRPr kumimoji="1" lang="en-US" altLang="ja-JP" sz="2800" dirty="0"/>
          </a:p>
          <a:p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ja-JP" altLang="en-US" sz="2400" dirty="0"/>
              <a:t>大前提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会員の総意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国際ロータリー、地区が言うからやるのではない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自分たちのクラブは自分たちで守る、作る、育てる</a:t>
            </a:r>
            <a:endParaRPr kumimoji="1" lang="en-US" altLang="ja-JP" sz="2400" dirty="0"/>
          </a:p>
          <a:p>
            <a:r>
              <a:rPr kumimoji="1" lang="ja-JP" altLang="en-US" sz="2400" dirty="0"/>
              <a:t>　　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　　　</a:t>
            </a:r>
            <a:endParaRPr kumimoji="1" lang="en-US" altLang="ja-JP" sz="2400" dirty="0"/>
          </a:p>
          <a:p>
            <a:r>
              <a:rPr kumimoji="1" lang="ja-JP" altLang="en-US" dirty="0"/>
              <a:t>　　</a:t>
            </a:r>
            <a:endParaRPr kumimoji="1" lang="en-US" altLang="ja-JP" dirty="0"/>
          </a:p>
          <a:p>
            <a:r>
              <a:rPr kumimoji="1" lang="ja-JP" altLang="en-US" dirty="0"/>
              <a:t>　　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r>
              <a:rPr kumimoji="1" lang="ja-JP" altLang="en-US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9638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1422</TotalTime>
  <Words>769</Words>
  <Application>Microsoft Office PowerPoint</Application>
  <PresentationFormat>ワイド画面</PresentationFormat>
  <Paragraphs>209</Paragraphs>
  <Slides>15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游ゴシック</vt:lpstr>
      <vt:lpstr>Arial</vt:lpstr>
      <vt:lpstr>Trebuchet MS</vt:lpstr>
      <vt:lpstr>Wingdings 3</vt:lpstr>
      <vt:lpstr>ファセット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地区リーダー育成会議　2021.5.29 資料</dc:title>
  <dc:creator>始平堂 玄昌</dc:creator>
  <cp:lastModifiedBy>始平堂 玄昌</cp:lastModifiedBy>
  <cp:revision>159</cp:revision>
  <cp:lastPrinted>2022-04-17T22:45:47Z</cp:lastPrinted>
  <dcterms:created xsi:type="dcterms:W3CDTF">2021-05-10T21:56:56Z</dcterms:created>
  <dcterms:modified xsi:type="dcterms:W3CDTF">2022-04-19T22:06:39Z</dcterms:modified>
</cp:coreProperties>
</file>