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8"/>
    <p:restoredTop sz="94558"/>
  </p:normalViewPr>
  <p:slideViewPr>
    <p:cSldViewPr snapToGrid="0">
      <p:cViewPr varScale="1">
        <p:scale>
          <a:sx n="161" d="100"/>
          <a:sy n="161" d="100"/>
        </p:scale>
        <p:origin x="168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DD3174-C799-41F2-8100-101BCC900B33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723356-DA52-4AA7-B758-38A0B71740DB}">
      <dgm:prSet custT="1"/>
      <dgm:spPr/>
      <dgm:t>
        <a:bodyPr/>
        <a:lstStyle/>
        <a:p>
          <a:r>
            <a:rPr kumimoji="1" lang="ja-JP" sz="2400" b="1"/>
            <a:t>会員の退会の防止</a:t>
          </a:r>
          <a:endParaRPr lang="en-US" sz="2400" dirty="0"/>
        </a:p>
      </dgm:t>
    </dgm:pt>
    <dgm:pt modelId="{F1D94A86-E900-40D9-AF67-178D431EDCA1}" type="parTrans" cxnId="{23587BD1-8BB0-42BC-869E-75EAB85DE70D}">
      <dgm:prSet/>
      <dgm:spPr/>
      <dgm:t>
        <a:bodyPr/>
        <a:lstStyle/>
        <a:p>
          <a:endParaRPr lang="en-US"/>
        </a:p>
      </dgm:t>
    </dgm:pt>
    <dgm:pt modelId="{AA9D300C-09DD-4A5C-B0A9-098B154B9082}" type="sibTrans" cxnId="{23587BD1-8BB0-42BC-869E-75EAB85DE70D}">
      <dgm:prSet/>
      <dgm:spPr/>
      <dgm:t>
        <a:bodyPr/>
        <a:lstStyle/>
        <a:p>
          <a:endParaRPr lang="en-US"/>
        </a:p>
      </dgm:t>
    </dgm:pt>
    <dgm:pt modelId="{D0AE3A9E-1B77-499A-857C-9F5037D001D5}">
      <dgm:prSet custT="1"/>
      <dgm:spPr/>
      <dgm:t>
        <a:bodyPr/>
        <a:lstStyle/>
        <a:p>
          <a:r>
            <a:rPr lang="ja-JP" altLang="en-US" sz="1800" b="1"/>
            <a:t>　</a:t>
          </a:r>
          <a:r>
            <a:rPr lang="ja-JP" sz="2400" b="1"/>
            <a:t>新入会員の退会防止に重点を置く</a:t>
          </a:r>
          <a:endParaRPr lang="en-US" sz="2400" dirty="0"/>
        </a:p>
      </dgm:t>
    </dgm:pt>
    <dgm:pt modelId="{CB77B553-28C5-48FA-8A19-E01D452D7ED5}" type="parTrans" cxnId="{232381A9-7E46-43BC-8C57-C9505A60CBB8}">
      <dgm:prSet/>
      <dgm:spPr/>
      <dgm:t>
        <a:bodyPr/>
        <a:lstStyle/>
        <a:p>
          <a:endParaRPr lang="en-US"/>
        </a:p>
      </dgm:t>
    </dgm:pt>
    <dgm:pt modelId="{9CF04BD8-DFFB-480D-BAD0-1672E4C096FF}" type="sibTrans" cxnId="{232381A9-7E46-43BC-8C57-C9505A60CBB8}">
      <dgm:prSet/>
      <dgm:spPr/>
      <dgm:t>
        <a:bodyPr/>
        <a:lstStyle/>
        <a:p>
          <a:endParaRPr lang="en-US"/>
        </a:p>
      </dgm:t>
    </dgm:pt>
    <dgm:pt modelId="{FE2D605B-E990-4D2A-A905-24E22941D777}">
      <dgm:prSet custT="1"/>
      <dgm:spPr/>
      <dgm:t>
        <a:bodyPr/>
        <a:lstStyle/>
        <a:p>
          <a:r>
            <a:rPr kumimoji="1" lang="ja-JP" altLang="en-US" sz="1800" b="1"/>
            <a:t>　</a:t>
          </a:r>
          <a:r>
            <a:rPr kumimoji="1" lang="ja-JP" sz="2400" b="1"/>
            <a:t>オリエンテーションの実施</a:t>
          </a:r>
          <a:endParaRPr lang="en-US" sz="2400" dirty="0"/>
        </a:p>
      </dgm:t>
    </dgm:pt>
    <dgm:pt modelId="{924D03B6-4DB2-49DB-916B-CA0F7544CB3A}" type="parTrans" cxnId="{94B34816-FC4D-472A-ABC5-AB3F94B4F5AF}">
      <dgm:prSet/>
      <dgm:spPr/>
      <dgm:t>
        <a:bodyPr/>
        <a:lstStyle/>
        <a:p>
          <a:endParaRPr lang="en-US"/>
        </a:p>
      </dgm:t>
    </dgm:pt>
    <dgm:pt modelId="{2BEA125C-F5E1-4AE0-9A6D-9B1DA1115760}" type="sibTrans" cxnId="{94B34816-FC4D-472A-ABC5-AB3F94B4F5AF}">
      <dgm:prSet/>
      <dgm:spPr/>
      <dgm:t>
        <a:bodyPr/>
        <a:lstStyle/>
        <a:p>
          <a:endParaRPr lang="en-US"/>
        </a:p>
      </dgm:t>
    </dgm:pt>
    <dgm:pt modelId="{CD49C456-D366-4898-A5CB-D722D82C46F4}">
      <dgm:prSet custT="1"/>
      <dgm:spPr/>
      <dgm:t>
        <a:bodyPr/>
        <a:lstStyle/>
        <a:p>
          <a:r>
            <a:rPr lang="ja-JP" altLang="en-US" sz="1800" b="1"/>
            <a:t>　</a:t>
          </a:r>
          <a:r>
            <a:rPr lang="ja-JP" sz="2400" b="1"/>
            <a:t>会員の</a:t>
          </a:r>
          <a:r>
            <a:rPr lang="en-US" sz="2400" b="1" dirty="0"/>
            <a:t>RLI</a:t>
          </a:r>
          <a:r>
            <a:rPr lang="ja-JP" sz="2400" b="1"/>
            <a:t>への参加</a:t>
          </a:r>
          <a:r>
            <a:rPr lang="ja-JP" altLang="en-US" sz="2400" b="1"/>
            <a:t>　</a:t>
          </a:r>
          <a:r>
            <a:rPr lang="en-US" sz="2400" b="1" dirty="0"/>
            <a:t>RC</a:t>
          </a:r>
          <a:r>
            <a:rPr lang="ja-JP" sz="2400" b="1"/>
            <a:t>活動を楽しく理解する</a:t>
          </a:r>
          <a:endParaRPr lang="en-US" sz="2400" dirty="0"/>
        </a:p>
      </dgm:t>
    </dgm:pt>
    <dgm:pt modelId="{62B6DBDB-16B4-4848-803F-D67F9583B306}" type="parTrans" cxnId="{41D17599-0811-4379-8474-5E4A66A7E2D0}">
      <dgm:prSet/>
      <dgm:spPr/>
      <dgm:t>
        <a:bodyPr/>
        <a:lstStyle/>
        <a:p>
          <a:endParaRPr lang="en-US"/>
        </a:p>
      </dgm:t>
    </dgm:pt>
    <dgm:pt modelId="{18F09AC5-8467-4BC5-B9F8-85207CEE62F9}" type="sibTrans" cxnId="{41D17599-0811-4379-8474-5E4A66A7E2D0}">
      <dgm:prSet/>
      <dgm:spPr/>
      <dgm:t>
        <a:bodyPr/>
        <a:lstStyle/>
        <a:p>
          <a:endParaRPr lang="en-US"/>
        </a:p>
      </dgm:t>
    </dgm:pt>
    <dgm:pt modelId="{7312FEBA-8052-4C4D-B3B3-262E296842D7}">
      <dgm:prSet custT="1"/>
      <dgm:spPr/>
      <dgm:t>
        <a:bodyPr/>
        <a:lstStyle/>
        <a:p>
          <a:r>
            <a:rPr kumimoji="1" lang="ja-JP" altLang="en-US" sz="1800" b="1"/>
            <a:t>　</a:t>
          </a:r>
          <a:r>
            <a:rPr kumimoji="1" lang="en-US" sz="2400" b="1" dirty="0"/>
            <a:t>RLI</a:t>
          </a:r>
          <a:r>
            <a:rPr kumimoji="1" lang="ja-JP" sz="2400" b="1"/>
            <a:t>参加</a:t>
          </a:r>
          <a:r>
            <a:rPr kumimoji="1" lang="ja-JP" altLang="en-US" sz="2400" b="1"/>
            <a:t>実績と目標</a:t>
          </a:r>
          <a:r>
            <a:rPr kumimoji="1" lang="ja-JP" sz="2400" b="1"/>
            <a:t>　</a:t>
          </a:r>
          <a:endParaRPr lang="en-US" sz="2400" dirty="0"/>
        </a:p>
      </dgm:t>
    </dgm:pt>
    <dgm:pt modelId="{72ACFB09-8275-42AF-BE21-642282C30D6D}" type="parTrans" cxnId="{843A52E1-6E5E-4DFE-AE64-447190A56FF0}">
      <dgm:prSet/>
      <dgm:spPr/>
      <dgm:t>
        <a:bodyPr/>
        <a:lstStyle/>
        <a:p>
          <a:endParaRPr lang="en-US"/>
        </a:p>
      </dgm:t>
    </dgm:pt>
    <dgm:pt modelId="{CB7F8235-96BF-4F44-AA3B-92268BD90DCA}" type="sibTrans" cxnId="{843A52E1-6E5E-4DFE-AE64-447190A56FF0}">
      <dgm:prSet/>
      <dgm:spPr/>
      <dgm:t>
        <a:bodyPr/>
        <a:lstStyle/>
        <a:p>
          <a:endParaRPr lang="en-US"/>
        </a:p>
      </dgm:t>
    </dgm:pt>
    <dgm:pt modelId="{A7ABA0ED-9AFA-48EC-A200-7A74C148E430}">
      <dgm:prSet custT="1"/>
      <dgm:spPr/>
      <dgm:t>
        <a:bodyPr/>
        <a:lstStyle/>
        <a:p>
          <a:r>
            <a:rPr kumimoji="1" lang="ja-JP" altLang="en-US" sz="1800" b="1"/>
            <a:t>　　</a:t>
          </a:r>
          <a:r>
            <a:rPr kumimoji="1" lang="en-US" sz="2000" b="1" dirty="0"/>
            <a:t>2020-21</a:t>
          </a:r>
          <a:r>
            <a:rPr kumimoji="1" lang="ja-JP" sz="2000" b="1"/>
            <a:t>：</a:t>
          </a:r>
          <a:r>
            <a:rPr kumimoji="1" lang="en-US" sz="2000" b="1" dirty="0"/>
            <a:t>2</a:t>
          </a:r>
          <a:r>
            <a:rPr kumimoji="1" lang="ja-JP" sz="2000" b="1"/>
            <a:t>名　</a:t>
          </a:r>
          <a:r>
            <a:rPr kumimoji="1" lang="en-US" sz="2000" b="1" dirty="0"/>
            <a:t>2021-22</a:t>
          </a:r>
          <a:r>
            <a:rPr lang="ja-JP" sz="2000" b="1"/>
            <a:t>：</a:t>
          </a:r>
          <a:r>
            <a:rPr lang="en-US" sz="2000" b="1" dirty="0"/>
            <a:t>2</a:t>
          </a:r>
          <a:r>
            <a:rPr kumimoji="1" lang="ja-JP" sz="2000" b="1"/>
            <a:t>名　</a:t>
          </a:r>
          <a:r>
            <a:rPr kumimoji="1" lang="en-US" sz="2000" b="1" dirty="0"/>
            <a:t>2022-23</a:t>
          </a:r>
          <a:r>
            <a:rPr kumimoji="1" lang="ja-JP" sz="2000" b="1"/>
            <a:t>：</a:t>
          </a:r>
          <a:r>
            <a:rPr kumimoji="1" lang="en-US" sz="2000" b="1" dirty="0"/>
            <a:t>2</a:t>
          </a:r>
          <a:r>
            <a:rPr kumimoji="1" lang="ja-JP" sz="2000" b="1"/>
            <a:t>名</a:t>
          </a:r>
          <a:r>
            <a:rPr kumimoji="1" lang="en-US" sz="2000" b="1" dirty="0"/>
            <a:t>+1</a:t>
          </a:r>
          <a:r>
            <a:rPr kumimoji="1" lang="ja-JP" sz="2000" b="1"/>
            <a:t>名</a:t>
          </a:r>
          <a:r>
            <a:rPr kumimoji="1" lang="ja-JP" altLang="en-US" sz="2000" b="1"/>
            <a:t>　　合計</a:t>
          </a:r>
          <a:r>
            <a:rPr kumimoji="1" lang="en-US" altLang="ja-JP" sz="2000" b="1" dirty="0"/>
            <a:t>7</a:t>
          </a:r>
          <a:r>
            <a:rPr kumimoji="1" lang="ja-JP" altLang="en-US" sz="2000" b="1"/>
            <a:t>名　来期も</a:t>
          </a:r>
          <a:r>
            <a:rPr kumimoji="1" lang="en-US" altLang="ja-JP" sz="2000" b="1" dirty="0"/>
            <a:t>2</a:t>
          </a:r>
          <a:r>
            <a:rPr kumimoji="1" lang="ja-JP" altLang="en-US" sz="2000" b="1"/>
            <a:t>名参加を目標</a:t>
          </a:r>
          <a:endParaRPr lang="en-US" sz="2000" dirty="0"/>
        </a:p>
      </dgm:t>
    </dgm:pt>
    <dgm:pt modelId="{22A992B7-34D6-45B6-AA2E-F2B6D626C25F}" type="parTrans" cxnId="{08F43940-83A3-467F-8D0D-0C514B7E67D2}">
      <dgm:prSet/>
      <dgm:spPr/>
      <dgm:t>
        <a:bodyPr/>
        <a:lstStyle/>
        <a:p>
          <a:endParaRPr lang="en-US"/>
        </a:p>
      </dgm:t>
    </dgm:pt>
    <dgm:pt modelId="{E7AB07A8-2345-4FB3-9BC5-57155C3968EA}" type="sibTrans" cxnId="{08F43940-83A3-467F-8D0D-0C514B7E67D2}">
      <dgm:prSet/>
      <dgm:spPr/>
      <dgm:t>
        <a:bodyPr/>
        <a:lstStyle/>
        <a:p>
          <a:endParaRPr lang="en-US"/>
        </a:p>
      </dgm:t>
    </dgm:pt>
    <dgm:pt modelId="{13699252-3359-4DAA-BBC8-38A433147AC5}">
      <dgm:prSet custT="1"/>
      <dgm:spPr/>
      <dgm:t>
        <a:bodyPr/>
        <a:lstStyle/>
        <a:p>
          <a:r>
            <a:rPr lang="ja-JP" sz="2400" b="1"/>
            <a:t>会員勧誘</a:t>
          </a:r>
          <a:endParaRPr lang="en-US" sz="2400" dirty="0"/>
        </a:p>
      </dgm:t>
    </dgm:pt>
    <dgm:pt modelId="{497FE2C9-5ADB-4EFD-B24D-2DDCCB87795B}" type="parTrans" cxnId="{D6497479-4D2D-4449-9547-0F04065BEF08}">
      <dgm:prSet/>
      <dgm:spPr/>
      <dgm:t>
        <a:bodyPr/>
        <a:lstStyle/>
        <a:p>
          <a:endParaRPr lang="en-US"/>
        </a:p>
      </dgm:t>
    </dgm:pt>
    <dgm:pt modelId="{44B87DAE-BDE1-4CEC-A2AE-6969FCD3814D}" type="sibTrans" cxnId="{D6497479-4D2D-4449-9547-0F04065BEF08}">
      <dgm:prSet/>
      <dgm:spPr/>
      <dgm:t>
        <a:bodyPr/>
        <a:lstStyle/>
        <a:p>
          <a:endParaRPr lang="en-US"/>
        </a:p>
      </dgm:t>
    </dgm:pt>
    <dgm:pt modelId="{9F0329F7-1654-43E9-ADD3-47635F6AC9E9}">
      <dgm:prSet custT="1"/>
      <dgm:spPr/>
      <dgm:t>
        <a:bodyPr/>
        <a:lstStyle/>
        <a:p>
          <a:r>
            <a:rPr kumimoji="1" lang="ja-JP" altLang="en-US" sz="1800" b="1"/>
            <a:t>　</a:t>
          </a:r>
          <a:r>
            <a:rPr kumimoji="1" lang="ja-JP" sz="2400" b="1"/>
            <a:t>クラブの魅力作り　社会奉仕活動</a:t>
          </a:r>
          <a:r>
            <a:rPr kumimoji="1" lang="ja-JP" altLang="en-US" sz="2400" b="1"/>
            <a:t>＋親睦活動</a:t>
          </a:r>
          <a:r>
            <a:rPr kumimoji="1" lang="en-US" altLang="ja-JP" sz="2400" b="1" dirty="0"/>
            <a:t>+</a:t>
          </a:r>
          <a:r>
            <a:rPr kumimoji="1" lang="ja-JP" altLang="en-US" sz="2400" b="1"/>
            <a:t>会員増強</a:t>
          </a:r>
          <a:r>
            <a:rPr kumimoji="1" lang="ja-JP" sz="2400" b="1"/>
            <a:t>：チャリティゴルフコンペ</a:t>
          </a:r>
          <a:r>
            <a:rPr kumimoji="1" lang="ja-JP" altLang="en-US" sz="2400" b="1"/>
            <a:t>　</a:t>
          </a:r>
          <a:r>
            <a:rPr kumimoji="1" lang="ja-JP" altLang="en-US" sz="1800" b="1"/>
            <a:t>　　　　　　</a:t>
          </a:r>
          <a:r>
            <a:rPr kumimoji="1" lang="ja-JP" sz="1800" b="1"/>
            <a:t>　　</a:t>
          </a:r>
          <a:endParaRPr lang="en-US" sz="1800" dirty="0"/>
        </a:p>
      </dgm:t>
    </dgm:pt>
    <dgm:pt modelId="{40DB8FD3-0F8C-47B3-9A14-C03C56D0420B}" type="parTrans" cxnId="{2B1C3CB9-83A7-4E4F-826E-0C9874ADEB33}">
      <dgm:prSet/>
      <dgm:spPr/>
      <dgm:t>
        <a:bodyPr/>
        <a:lstStyle/>
        <a:p>
          <a:endParaRPr lang="en-US"/>
        </a:p>
      </dgm:t>
    </dgm:pt>
    <dgm:pt modelId="{65C08352-71A0-414B-8554-27E018A67A78}" type="sibTrans" cxnId="{2B1C3CB9-83A7-4E4F-826E-0C9874ADEB33}">
      <dgm:prSet/>
      <dgm:spPr/>
      <dgm:t>
        <a:bodyPr/>
        <a:lstStyle/>
        <a:p>
          <a:endParaRPr lang="en-US"/>
        </a:p>
      </dgm:t>
    </dgm:pt>
    <dgm:pt modelId="{CD8D5EA1-0F46-40B3-8ED1-F6D2E95A9F8F}">
      <dgm:prSet custT="1"/>
      <dgm:spPr/>
      <dgm:t>
        <a:bodyPr/>
        <a:lstStyle/>
        <a:p>
          <a:r>
            <a:rPr lang="ja-JP" altLang="en-US" sz="1800" b="1"/>
            <a:t>　</a:t>
          </a:r>
          <a:r>
            <a:rPr lang="ja-JP" sz="2400" b="1"/>
            <a:t>全員参加により、クラブの結束力、会員のクラブへの貢献・愛着</a:t>
          </a:r>
          <a:endParaRPr lang="en-US" sz="2400" dirty="0"/>
        </a:p>
      </dgm:t>
    </dgm:pt>
    <dgm:pt modelId="{A127AE50-1EA2-4743-B827-3283A07875B0}" type="parTrans" cxnId="{CC01778D-977D-4953-9CE5-16381D39EB90}">
      <dgm:prSet/>
      <dgm:spPr/>
      <dgm:t>
        <a:bodyPr/>
        <a:lstStyle/>
        <a:p>
          <a:endParaRPr lang="en-US"/>
        </a:p>
      </dgm:t>
    </dgm:pt>
    <dgm:pt modelId="{30927EBC-404F-4258-BD1F-FFCCB9B0E907}" type="sibTrans" cxnId="{CC01778D-977D-4953-9CE5-16381D39EB90}">
      <dgm:prSet/>
      <dgm:spPr/>
      <dgm:t>
        <a:bodyPr/>
        <a:lstStyle/>
        <a:p>
          <a:endParaRPr lang="en-US"/>
        </a:p>
      </dgm:t>
    </dgm:pt>
    <dgm:pt modelId="{5F67AC46-5439-43DF-B339-FF5D7A750F27}">
      <dgm:prSet custT="1"/>
      <dgm:spPr/>
      <dgm:t>
        <a:bodyPr/>
        <a:lstStyle/>
        <a:p>
          <a:r>
            <a:rPr kumimoji="1" lang="ja-JP" altLang="en-US" sz="1800" b="1"/>
            <a:t>　</a:t>
          </a:r>
          <a:r>
            <a:rPr kumimoji="1" lang="ja-JP" sz="2400" b="1"/>
            <a:t>目的</a:t>
          </a:r>
          <a:r>
            <a:rPr kumimoji="1" lang="ja-JP" altLang="en-US" sz="2400" b="1"/>
            <a:t>と</a:t>
          </a:r>
          <a:r>
            <a:rPr kumimoji="1" lang="ja-JP" sz="2400" b="1"/>
            <a:t>目標を明確にして共有する。</a:t>
          </a:r>
          <a:r>
            <a:rPr kumimoji="1" lang="ja-JP" altLang="en-US" sz="2400" b="1"/>
            <a:t>　</a:t>
          </a:r>
          <a:r>
            <a:rPr kumimoji="1" lang="ja-JP" sz="2000" b="1"/>
            <a:t>毎年</a:t>
          </a:r>
          <a:r>
            <a:rPr kumimoji="1" lang="en-US" sz="2000" b="1" dirty="0"/>
            <a:t>2</a:t>
          </a:r>
          <a:r>
            <a:rPr kumimoji="1" lang="ja-JP" sz="2000" b="1"/>
            <a:t>名の純増　今期</a:t>
          </a:r>
          <a:r>
            <a:rPr kumimoji="1" lang="en-US" sz="2000" b="1" dirty="0"/>
            <a:t>1</a:t>
          </a:r>
          <a:r>
            <a:rPr kumimoji="1" lang="ja-JP" sz="2000" b="1"/>
            <a:t>名増、あと</a:t>
          </a:r>
          <a:r>
            <a:rPr kumimoji="1" lang="en-US" sz="2000" b="1" dirty="0"/>
            <a:t>1</a:t>
          </a:r>
          <a:r>
            <a:rPr kumimoji="1" lang="ja-JP" sz="2000" b="1"/>
            <a:t>人</a:t>
          </a:r>
          <a:endParaRPr lang="en-US" sz="2000" dirty="0"/>
        </a:p>
      </dgm:t>
    </dgm:pt>
    <dgm:pt modelId="{30E04F2A-4E59-4EAF-BA8C-E128A030E088}" type="parTrans" cxnId="{64D817FC-ABBC-4DE0-BD82-A621C63260E0}">
      <dgm:prSet/>
      <dgm:spPr/>
      <dgm:t>
        <a:bodyPr/>
        <a:lstStyle/>
        <a:p>
          <a:endParaRPr lang="en-US"/>
        </a:p>
      </dgm:t>
    </dgm:pt>
    <dgm:pt modelId="{A42360AE-995A-43AB-939E-485295F65DFC}" type="sibTrans" cxnId="{64D817FC-ABBC-4DE0-BD82-A621C63260E0}">
      <dgm:prSet/>
      <dgm:spPr/>
      <dgm:t>
        <a:bodyPr/>
        <a:lstStyle/>
        <a:p>
          <a:endParaRPr lang="en-US"/>
        </a:p>
      </dgm:t>
    </dgm:pt>
    <dgm:pt modelId="{E6CF2855-D01C-3E4A-A9A5-2C71EC0A4DCD}">
      <dgm:prSet/>
      <dgm:spPr/>
      <dgm:t>
        <a:bodyPr/>
        <a:lstStyle/>
        <a:p>
          <a:r>
            <a:rPr lang="ja-JP" altLang="en-US"/>
            <a:t>　　　　　　　　　</a:t>
          </a:r>
          <a:endParaRPr lang="en-US" dirty="0"/>
        </a:p>
      </dgm:t>
    </dgm:pt>
    <dgm:pt modelId="{8B997A96-EB38-BA40-BB5F-20238F797712}" type="parTrans" cxnId="{B82225F2-94BC-1049-BA1E-A5667FC57D42}">
      <dgm:prSet/>
      <dgm:spPr/>
      <dgm:t>
        <a:bodyPr/>
        <a:lstStyle/>
        <a:p>
          <a:endParaRPr kumimoji="1" lang="ja-JP" altLang="en-US"/>
        </a:p>
      </dgm:t>
    </dgm:pt>
    <dgm:pt modelId="{E1FF1951-7AB1-5D44-B8B7-17763993AB3C}" type="sibTrans" cxnId="{B82225F2-94BC-1049-BA1E-A5667FC57D42}">
      <dgm:prSet/>
      <dgm:spPr/>
      <dgm:t>
        <a:bodyPr/>
        <a:lstStyle/>
        <a:p>
          <a:endParaRPr kumimoji="1" lang="ja-JP" altLang="en-US"/>
        </a:p>
      </dgm:t>
    </dgm:pt>
    <dgm:pt modelId="{70F63991-33E1-1E4F-88D7-E1DEAB37B285}" type="pres">
      <dgm:prSet presAssocID="{BDDD3174-C799-41F2-8100-101BCC900B33}" presName="vert0" presStyleCnt="0">
        <dgm:presLayoutVars>
          <dgm:dir/>
          <dgm:animOne val="branch"/>
          <dgm:animLvl val="lvl"/>
        </dgm:presLayoutVars>
      </dgm:prSet>
      <dgm:spPr/>
    </dgm:pt>
    <dgm:pt modelId="{9CAEB25E-0D58-5749-998D-F890836A5CB9}" type="pres">
      <dgm:prSet presAssocID="{B7723356-DA52-4AA7-B758-38A0B71740DB}" presName="thickLine" presStyleLbl="alignNode1" presStyleIdx="0" presStyleCnt="11"/>
      <dgm:spPr/>
    </dgm:pt>
    <dgm:pt modelId="{0F5C09A7-1D29-4646-8EE7-661E1133D840}" type="pres">
      <dgm:prSet presAssocID="{B7723356-DA52-4AA7-B758-38A0B71740DB}" presName="horz1" presStyleCnt="0"/>
      <dgm:spPr/>
    </dgm:pt>
    <dgm:pt modelId="{EC5CDE0F-0C8C-C649-B624-2F50134F717A}" type="pres">
      <dgm:prSet presAssocID="{B7723356-DA52-4AA7-B758-38A0B71740DB}" presName="tx1" presStyleLbl="revTx" presStyleIdx="0" presStyleCnt="11"/>
      <dgm:spPr/>
    </dgm:pt>
    <dgm:pt modelId="{B1273573-BEFC-9C42-85C9-6BBFAC3D1A8F}" type="pres">
      <dgm:prSet presAssocID="{B7723356-DA52-4AA7-B758-38A0B71740DB}" presName="vert1" presStyleCnt="0"/>
      <dgm:spPr/>
    </dgm:pt>
    <dgm:pt modelId="{D8D7A215-07DA-524F-A046-2F50C21B044A}" type="pres">
      <dgm:prSet presAssocID="{D0AE3A9E-1B77-499A-857C-9F5037D001D5}" presName="thickLine" presStyleLbl="alignNode1" presStyleIdx="1" presStyleCnt="11"/>
      <dgm:spPr/>
    </dgm:pt>
    <dgm:pt modelId="{C8163845-3B3F-F447-9C1F-EA9194E21D91}" type="pres">
      <dgm:prSet presAssocID="{D0AE3A9E-1B77-499A-857C-9F5037D001D5}" presName="horz1" presStyleCnt="0"/>
      <dgm:spPr/>
    </dgm:pt>
    <dgm:pt modelId="{D72B0C7D-E634-F247-8BC5-9169DF0D2826}" type="pres">
      <dgm:prSet presAssocID="{D0AE3A9E-1B77-499A-857C-9F5037D001D5}" presName="tx1" presStyleLbl="revTx" presStyleIdx="1" presStyleCnt="11"/>
      <dgm:spPr/>
    </dgm:pt>
    <dgm:pt modelId="{93BC5DD4-EC35-4540-BAD5-A8809E03803C}" type="pres">
      <dgm:prSet presAssocID="{D0AE3A9E-1B77-499A-857C-9F5037D001D5}" presName="vert1" presStyleCnt="0"/>
      <dgm:spPr/>
    </dgm:pt>
    <dgm:pt modelId="{AC156C85-3AB9-3A46-8534-A168A9645331}" type="pres">
      <dgm:prSet presAssocID="{FE2D605B-E990-4D2A-A905-24E22941D777}" presName="thickLine" presStyleLbl="alignNode1" presStyleIdx="2" presStyleCnt="11"/>
      <dgm:spPr/>
    </dgm:pt>
    <dgm:pt modelId="{243B513A-31E3-AC43-A25D-45303240942A}" type="pres">
      <dgm:prSet presAssocID="{FE2D605B-E990-4D2A-A905-24E22941D777}" presName="horz1" presStyleCnt="0"/>
      <dgm:spPr/>
    </dgm:pt>
    <dgm:pt modelId="{0F71687E-BF50-9645-BC6E-722407B13EFD}" type="pres">
      <dgm:prSet presAssocID="{FE2D605B-E990-4D2A-A905-24E22941D777}" presName="tx1" presStyleLbl="revTx" presStyleIdx="2" presStyleCnt="11"/>
      <dgm:spPr/>
    </dgm:pt>
    <dgm:pt modelId="{3BDAB493-C2C1-1045-AF5B-B5F09207180C}" type="pres">
      <dgm:prSet presAssocID="{FE2D605B-E990-4D2A-A905-24E22941D777}" presName="vert1" presStyleCnt="0"/>
      <dgm:spPr/>
    </dgm:pt>
    <dgm:pt modelId="{B99F8689-9710-9C4E-B316-967F77C40DF8}" type="pres">
      <dgm:prSet presAssocID="{CD49C456-D366-4898-A5CB-D722D82C46F4}" presName="thickLine" presStyleLbl="alignNode1" presStyleIdx="3" presStyleCnt="11"/>
      <dgm:spPr/>
    </dgm:pt>
    <dgm:pt modelId="{60F48BDE-4BDF-B34E-BAAA-00E3FD4EEA20}" type="pres">
      <dgm:prSet presAssocID="{CD49C456-D366-4898-A5CB-D722D82C46F4}" presName="horz1" presStyleCnt="0"/>
      <dgm:spPr/>
    </dgm:pt>
    <dgm:pt modelId="{8ABEB676-6BC0-E845-ACA3-9CCF8CE6D6ED}" type="pres">
      <dgm:prSet presAssocID="{CD49C456-D366-4898-A5CB-D722D82C46F4}" presName="tx1" presStyleLbl="revTx" presStyleIdx="3" presStyleCnt="11"/>
      <dgm:spPr/>
    </dgm:pt>
    <dgm:pt modelId="{62DA2C65-DDBC-7547-8802-0F019D8684C0}" type="pres">
      <dgm:prSet presAssocID="{CD49C456-D366-4898-A5CB-D722D82C46F4}" presName="vert1" presStyleCnt="0"/>
      <dgm:spPr/>
    </dgm:pt>
    <dgm:pt modelId="{7A0C9CF1-1989-B643-9778-89429B84E805}" type="pres">
      <dgm:prSet presAssocID="{7312FEBA-8052-4C4D-B3B3-262E296842D7}" presName="thickLine" presStyleLbl="alignNode1" presStyleIdx="4" presStyleCnt="11"/>
      <dgm:spPr/>
    </dgm:pt>
    <dgm:pt modelId="{B6C043E3-50AC-6B46-9A15-F663B88B1874}" type="pres">
      <dgm:prSet presAssocID="{7312FEBA-8052-4C4D-B3B3-262E296842D7}" presName="horz1" presStyleCnt="0"/>
      <dgm:spPr/>
    </dgm:pt>
    <dgm:pt modelId="{88DF90BE-B8FA-2D4B-BB49-40417FB0E1BC}" type="pres">
      <dgm:prSet presAssocID="{7312FEBA-8052-4C4D-B3B3-262E296842D7}" presName="tx1" presStyleLbl="revTx" presStyleIdx="4" presStyleCnt="11"/>
      <dgm:spPr/>
    </dgm:pt>
    <dgm:pt modelId="{2F9FD8DD-0692-5546-9C24-8510852CC8C5}" type="pres">
      <dgm:prSet presAssocID="{7312FEBA-8052-4C4D-B3B3-262E296842D7}" presName="vert1" presStyleCnt="0"/>
      <dgm:spPr/>
    </dgm:pt>
    <dgm:pt modelId="{B493A4E1-9D48-A247-958B-5E2E1CF0C9D6}" type="pres">
      <dgm:prSet presAssocID="{A7ABA0ED-9AFA-48EC-A200-7A74C148E430}" presName="thickLine" presStyleLbl="alignNode1" presStyleIdx="5" presStyleCnt="11"/>
      <dgm:spPr/>
    </dgm:pt>
    <dgm:pt modelId="{C323ADF0-EC9C-2448-95FC-FEAA45B1010A}" type="pres">
      <dgm:prSet presAssocID="{A7ABA0ED-9AFA-48EC-A200-7A74C148E430}" presName="horz1" presStyleCnt="0"/>
      <dgm:spPr/>
    </dgm:pt>
    <dgm:pt modelId="{CC0739A9-95C5-C945-93CB-39B126046014}" type="pres">
      <dgm:prSet presAssocID="{A7ABA0ED-9AFA-48EC-A200-7A74C148E430}" presName="tx1" presStyleLbl="revTx" presStyleIdx="5" presStyleCnt="11"/>
      <dgm:spPr/>
    </dgm:pt>
    <dgm:pt modelId="{239EAC95-AED9-A848-AB88-62573CBE2DD2}" type="pres">
      <dgm:prSet presAssocID="{A7ABA0ED-9AFA-48EC-A200-7A74C148E430}" presName="vert1" presStyleCnt="0"/>
      <dgm:spPr/>
    </dgm:pt>
    <dgm:pt modelId="{CF9CB6E3-1B4C-BB45-A381-A3D1EB9F54DB}" type="pres">
      <dgm:prSet presAssocID="{13699252-3359-4DAA-BBC8-38A433147AC5}" presName="thickLine" presStyleLbl="alignNode1" presStyleIdx="6" presStyleCnt="11"/>
      <dgm:spPr/>
    </dgm:pt>
    <dgm:pt modelId="{056527F1-11AC-C944-9628-F1CD118AE289}" type="pres">
      <dgm:prSet presAssocID="{13699252-3359-4DAA-BBC8-38A433147AC5}" presName="horz1" presStyleCnt="0"/>
      <dgm:spPr/>
    </dgm:pt>
    <dgm:pt modelId="{97A1405F-806C-AB4B-8577-CAFE1FDA07A8}" type="pres">
      <dgm:prSet presAssocID="{13699252-3359-4DAA-BBC8-38A433147AC5}" presName="tx1" presStyleLbl="revTx" presStyleIdx="6" presStyleCnt="11"/>
      <dgm:spPr/>
    </dgm:pt>
    <dgm:pt modelId="{A8F07C45-B3A5-5040-AE26-EE2304EEAF24}" type="pres">
      <dgm:prSet presAssocID="{13699252-3359-4DAA-BBC8-38A433147AC5}" presName="vert1" presStyleCnt="0"/>
      <dgm:spPr/>
    </dgm:pt>
    <dgm:pt modelId="{A2F0B6F1-810D-0C42-BC77-48C6354711D3}" type="pres">
      <dgm:prSet presAssocID="{9F0329F7-1654-43E9-ADD3-47635F6AC9E9}" presName="thickLine" presStyleLbl="alignNode1" presStyleIdx="7" presStyleCnt="11"/>
      <dgm:spPr/>
    </dgm:pt>
    <dgm:pt modelId="{43B41E8B-4667-4B45-97B8-458206BF715B}" type="pres">
      <dgm:prSet presAssocID="{9F0329F7-1654-43E9-ADD3-47635F6AC9E9}" presName="horz1" presStyleCnt="0"/>
      <dgm:spPr/>
    </dgm:pt>
    <dgm:pt modelId="{9518EF85-7EF1-9745-BC5B-AA1D0422E30C}" type="pres">
      <dgm:prSet presAssocID="{9F0329F7-1654-43E9-ADD3-47635F6AC9E9}" presName="tx1" presStyleLbl="revTx" presStyleIdx="7" presStyleCnt="11"/>
      <dgm:spPr/>
    </dgm:pt>
    <dgm:pt modelId="{BC98A7CC-FB26-D549-A263-0D1514E30E80}" type="pres">
      <dgm:prSet presAssocID="{9F0329F7-1654-43E9-ADD3-47635F6AC9E9}" presName="vert1" presStyleCnt="0"/>
      <dgm:spPr/>
    </dgm:pt>
    <dgm:pt modelId="{96A60741-5218-094A-9A8C-F5245EA5CC0A}" type="pres">
      <dgm:prSet presAssocID="{CD8D5EA1-0F46-40B3-8ED1-F6D2E95A9F8F}" presName="thickLine" presStyleLbl="alignNode1" presStyleIdx="8" presStyleCnt="11"/>
      <dgm:spPr/>
    </dgm:pt>
    <dgm:pt modelId="{CFC2D0D8-4475-8045-B0E4-D4A44C47A8F1}" type="pres">
      <dgm:prSet presAssocID="{CD8D5EA1-0F46-40B3-8ED1-F6D2E95A9F8F}" presName="horz1" presStyleCnt="0"/>
      <dgm:spPr/>
    </dgm:pt>
    <dgm:pt modelId="{26D1F36D-13A7-E04E-BB0C-9877ACB8657C}" type="pres">
      <dgm:prSet presAssocID="{CD8D5EA1-0F46-40B3-8ED1-F6D2E95A9F8F}" presName="tx1" presStyleLbl="revTx" presStyleIdx="8" presStyleCnt="11"/>
      <dgm:spPr/>
    </dgm:pt>
    <dgm:pt modelId="{103A5007-9EBE-7A45-8258-9537740FA290}" type="pres">
      <dgm:prSet presAssocID="{CD8D5EA1-0F46-40B3-8ED1-F6D2E95A9F8F}" presName="vert1" presStyleCnt="0"/>
      <dgm:spPr/>
    </dgm:pt>
    <dgm:pt modelId="{F2ED1068-5FEF-F943-9C24-81E6C3D84FAA}" type="pres">
      <dgm:prSet presAssocID="{5F67AC46-5439-43DF-B339-FF5D7A750F27}" presName="thickLine" presStyleLbl="alignNode1" presStyleIdx="9" presStyleCnt="11"/>
      <dgm:spPr/>
    </dgm:pt>
    <dgm:pt modelId="{2CC7610E-E932-0342-AC9A-68150CE27143}" type="pres">
      <dgm:prSet presAssocID="{5F67AC46-5439-43DF-B339-FF5D7A750F27}" presName="horz1" presStyleCnt="0"/>
      <dgm:spPr/>
    </dgm:pt>
    <dgm:pt modelId="{6B482E58-03B1-5D46-972B-DA42DAC3AE07}" type="pres">
      <dgm:prSet presAssocID="{5F67AC46-5439-43DF-B339-FF5D7A750F27}" presName="tx1" presStyleLbl="revTx" presStyleIdx="9" presStyleCnt="11"/>
      <dgm:spPr/>
    </dgm:pt>
    <dgm:pt modelId="{8007D3AD-752B-FD4B-8BB7-07C3EC365C04}" type="pres">
      <dgm:prSet presAssocID="{5F67AC46-5439-43DF-B339-FF5D7A750F27}" presName="vert1" presStyleCnt="0"/>
      <dgm:spPr/>
    </dgm:pt>
    <dgm:pt modelId="{71457B87-933A-CC46-8CAC-E6BA31DCBEAD}" type="pres">
      <dgm:prSet presAssocID="{E6CF2855-D01C-3E4A-A9A5-2C71EC0A4DCD}" presName="thickLine" presStyleLbl="alignNode1" presStyleIdx="10" presStyleCnt="11"/>
      <dgm:spPr/>
    </dgm:pt>
    <dgm:pt modelId="{3C310173-8636-3343-8EB8-E38AEBEB3B26}" type="pres">
      <dgm:prSet presAssocID="{E6CF2855-D01C-3E4A-A9A5-2C71EC0A4DCD}" presName="horz1" presStyleCnt="0"/>
      <dgm:spPr/>
    </dgm:pt>
    <dgm:pt modelId="{E981483B-17AF-A947-8141-FBE56256AA66}" type="pres">
      <dgm:prSet presAssocID="{E6CF2855-D01C-3E4A-A9A5-2C71EC0A4DCD}" presName="tx1" presStyleLbl="revTx" presStyleIdx="10" presStyleCnt="11"/>
      <dgm:spPr/>
    </dgm:pt>
    <dgm:pt modelId="{309D685E-B90E-C940-B421-B4FEF5D84CCD}" type="pres">
      <dgm:prSet presAssocID="{E6CF2855-D01C-3E4A-A9A5-2C71EC0A4DCD}" presName="vert1" presStyleCnt="0"/>
      <dgm:spPr/>
    </dgm:pt>
  </dgm:ptLst>
  <dgm:cxnLst>
    <dgm:cxn modelId="{04181704-9531-C644-8479-C798134ECE85}" type="presOf" srcId="{7312FEBA-8052-4C4D-B3B3-262E296842D7}" destId="{88DF90BE-B8FA-2D4B-BB49-40417FB0E1BC}" srcOrd="0" destOrd="0" presId="urn:microsoft.com/office/officeart/2008/layout/LinedList"/>
    <dgm:cxn modelId="{7A006E15-A95C-EC49-87B3-436C44FE8D4E}" type="presOf" srcId="{B7723356-DA52-4AA7-B758-38A0B71740DB}" destId="{EC5CDE0F-0C8C-C649-B624-2F50134F717A}" srcOrd="0" destOrd="0" presId="urn:microsoft.com/office/officeart/2008/layout/LinedList"/>
    <dgm:cxn modelId="{94B34816-FC4D-472A-ABC5-AB3F94B4F5AF}" srcId="{BDDD3174-C799-41F2-8100-101BCC900B33}" destId="{FE2D605B-E990-4D2A-A905-24E22941D777}" srcOrd="2" destOrd="0" parTransId="{924D03B6-4DB2-49DB-916B-CA0F7544CB3A}" sibTransId="{2BEA125C-F5E1-4AE0-9A6D-9B1DA1115760}"/>
    <dgm:cxn modelId="{124B801B-3A3C-1E4D-9398-0B2541292BBF}" type="presOf" srcId="{9F0329F7-1654-43E9-ADD3-47635F6AC9E9}" destId="{9518EF85-7EF1-9745-BC5B-AA1D0422E30C}" srcOrd="0" destOrd="0" presId="urn:microsoft.com/office/officeart/2008/layout/LinedList"/>
    <dgm:cxn modelId="{251F6E35-8289-124B-839A-F68F953EBAFE}" type="presOf" srcId="{A7ABA0ED-9AFA-48EC-A200-7A74C148E430}" destId="{CC0739A9-95C5-C945-93CB-39B126046014}" srcOrd="0" destOrd="0" presId="urn:microsoft.com/office/officeart/2008/layout/LinedList"/>
    <dgm:cxn modelId="{08F43940-83A3-467F-8D0D-0C514B7E67D2}" srcId="{BDDD3174-C799-41F2-8100-101BCC900B33}" destId="{A7ABA0ED-9AFA-48EC-A200-7A74C148E430}" srcOrd="5" destOrd="0" parTransId="{22A992B7-34D6-45B6-AA2E-F2B6D626C25F}" sibTransId="{E7AB07A8-2345-4FB3-9BC5-57155C3968EA}"/>
    <dgm:cxn modelId="{4E910946-CB0A-0842-AE56-E33C94C5440D}" type="presOf" srcId="{CD8D5EA1-0F46-40B3-8ED1-F6D2E95A9F8F}" destId="{26D1F36D-13A7-E04E-BB0C-9877ACB8657C}" srcOrd="0" destOrd="0" presId="urn:microsoft.com/office/officeart/2008/layout/LinedList"/>
    <dgm:cxn modelId="{1BC13B66-2692-6D49-A96E-9F9A40D8A864}" type="presOf" srcId="{FE2D605B-E990-4D2A-A905-24E22941D777}" destId="{0F71687E-BF50-9645-BC6E-722407B13EFD}" srcOrd="0" destOrd="0" presId="urn:microsoft.com/office/officeart/2008/layout/LinedList"/>
    <dgm:cxn modelId="{1836B450-B481-C543-A0F2-6726DE1B7779}" type="presOf" srcId="{D0AE3A9E-1B77-499A-857C-9F5037D001D5}" destId="{D72B0C7D-E634-F247-8BC5-9169DF0D2826}" srcOrd="0" destOrd="0" presId="urn:microsoft.com/office/officeart/2008/layout/LinedList"/>
    <dgm:cxn modelId="{D6497479-4D2D-4449-9547-0F04065BEF08}" srcId="{BDDD3174-C799-41F2-8100-101BCC900B33}" destId="{13699252-3359-4DAA-BBC8-38A433147AC5}" srcOrd="6" destOrd="0" parTransId="{497FE2C9-5ADB-4EFD-B24D-2DDCCB87795B}" sibTransId="{44B87DAE-BDE1-4CEC-A2AE-6969FCD3814D}"/>
    <dgm:cxn modelId="{CC01778D-977D-4953-9CE5-16381D39EB90}" srcId="{BDDD3174-C799-41F2-8100-101BCC900B33}" destId="{CD8D5EA1-0F46-40B3-8ED1-F6D2E95A9F8F}" srcOrd="8" destOrd="0" parTransId="{A127AE50-1EA2-4743-B827-3283A07875B0}" sibTransId="{30927EBC-404F-4258-BD1F-FFCCB9B0E907}"/>
    <dgm:cxn modelId="{2E176592-94BA-4D4C-ABB2-D8296B583A20}" type="presOf" srcId="{5F67AC46-5439-43DF-B339-FF5D7A750F27}" destId="{6B482E58-03B1-5D46-972B-DA42DAC3AE07}" srcOrd="0" destOrd="0" presId="urn:microsoft.com/office/officeart/2008/layout/LinedList"/>
    <dgm:cxn modelId="{41D17599-0811-4379-8474-5E4A66A7E2D0}" srcId="{BDDD3174-C799-41F2-8100-101BCC900B33}" destId="{CD49C456-D366-4898-A5CB-D722D82C46F4}" srcOrd="3" destOrd="0" parTransId="{62B6DBDB-16B4-4848-803F-D67F9583B306}" sibTransId="{18F09AC5-8467-4BC5-B9F8-85207CEE62F9}"/>
    <dgm:cxn modelId="{35DAE5A0-C28F-DB4A-B119-D9300F82ABF0}" type="presOf" srcId="{BDDD3174-C799-41F2-8100-101BCC900B33}" destId="{70F63991-33E1-1E4F-88D7-E1DEAB37B285}" srcOrd="0" destOrd="0" presId="urn:microsoft.com/office/officeart/2008/layout/LinedList"/>
    <dgm:cxn modelId="{232381A9-7E46-43BC-8C57-C9505A60CBB8}" srcId="{BDDD3174-C799-41F2-8100-101BCC900B33}" destId="{D0AE3A9E-1B77-499A-857C-9F5037D001D5}" srcOrd="1" destOrd="0" parTransId="{CB77B553-28C5-48FA-8A19-E01D452D7ED5}" sibTransId="{9CF04BD8-DFFB-480D-BAD0-1672E4C096FF}"/>
    <dgm:cxn modelId="{57F8C2AF-9733-DA49-BB10-8D2CAD2ADC45}" type="presOf" srcId="{13699252-3359-4DAA-BBC8-38A433147AC5}" destId="{97A1405F-806C-AB4B-8577-CAFE1FDA07A8}" srcOrd="0" destOrd="0" presId="urn:microsoft.com/office/officeart/2008/layout/LinedList"/>
    <dgm:cxn modelId="{2B1C3CB9-83A7-4E4F-826E-0C9874ADEB33}" srcId="{BDDD3174-C799-41F2-8100-101BCC900B33}" destId="{9F0329F7-1654-43E9-ADD3-47635F6AC9E9}" srcOrd="7" destOrd="0" parTransId="{40DB8FD3-0F8C-47B3-9A14-C03C56D0420B}" sibTransId="{65C08352-71A0-414B-8554-27E018A67A78}"/>
    <dgm:cxn modelId="{26524BC8-B8F1-7342-8FC2-5B7CA22DD566}" type="presOf" srcId="{E6CF2855-D01C-3E4A-A9A5-2C71EC0A4DCD}" destId="{E981483B-17AF-A947-8141-FBE56256AA66}" srcOrd="0" destOrd="0" presId="urn:microsoft.com/office/officeart/2008/layout/LinedList"/>
    <dgm:cxn modelId="{23587BD1-8BB0-42BC-869E-75EAB85DE70D}" srcId="{BDDD3174-C799-41F2-8100-101BCC900B33}" destId="{B7723356-DA52-4AA7-B758-38A0B71740DB}" srcOrd="0" destOrd="0" parTransId="{F1D94A86-E900-40D9-AF67-178D431EDCA1}" sibTransId="{AA9D300C-09DD-4A5C-B0A9-098B154B9082}"/>
    <dgm:cxn modelId="{843A52E1-6E5E-4DFE-AE64-447190A56FF0}" srcId="{BDDD3174-C799-41F2-8100-101BCC900B33}" destId="{7312FEBA-8052-4C4D-B3B3-262E296842D7}" srcOrd="4" destOrd="0" parTransId="{72ACFB09-8275-42AF-BE21-642282C30D6D}" sibTransId="{CB7F8235-96BF-4F44-AA3B-92268BD90DCA}"/>
    <dgm:cxn modelId="{1264A4EA-6798-2943-8958-352FE2975524}" type="presOf" srcId="{CD49C456-D366-4898-A5CB-D722D82C46F4}" destId="{8ABEB676-6BC0-E845-ACA3-9CCF8CE6D6ED}" srcOrd="0" destOrd="0" presId="urn:microsoft.com/office/officeart/2008/layout/LinedList"/>
    <dgm:cxn modelId="{B82225F2-94BC-1049-BA1E-A5667FC57D42}" srcId="{BDDD3174-C799-41F2-8100-101BCC900B33}" destId="{E6CF2855-D01C-3E4A-A9A5-2C71EC0A4DCD}" srcOrd="10" destOrd="0" parTransId="{8B997A96-EB38-BA40-BB5F-20238F797712}" sibTransId="{E1FF1951-7AB1-5D44-B8B7-17763993AB3C}"/>
    <dgm:cxn modelId="{64D817FC-ABBC-4DE0-BD82-A621C63260E0}" srcId="{BDDD3174-C799-41F2-8100-101BCC900B33}" destId="{5F67AC46-5439-43DF-B339-FF5D7A750F27}" srcOrd="9" destOrd="0" parTransId="{30E04F2A-4E59-4EAF-BA8C-E128A030E088}" sibTransId="{A42360AE-995A-43AB-939E-485295F65DFC}"/>
    <dgm:cxn modelId="{8CCAE072-2ACB-DA46-B2B7-5D7C63CB3A7A}" type="presParOf" srcId="{70F63991-33E1-1E4F-88D7-E1DEAB37B285}" destId="{9CAEB25E-0D58-5749-998D-F890836A5CB9}" srcOrd="0" destOrd="0" presId="urn:microsoft.com/office/officeart/2008/layout/LinedList"/>
    <dgm:cxn modelId="{1813E8DF-8D26-704C-B9CB-1DBA52705BD5}" type="presParOf" srcId="{70F63991-33E1-1E4F-88D7-E1DEAB37B285}" destId="{0F5C09A7-1D29-4646-8EE7-661E1133D840}" srcOrd="1" destOrd="0" presId="urn:microsoft.com/office/officeart/2008/layout/LinedList"/>
    <dgm:cxn modelId="{1D00E64F-8321-3A43-90D6-95D65CC32134}" type="presParOf" srcId="{0F5C09A7-1D29-4646-8EE7-661E1133D840}" destId="{EC5CDE0F-0C8C-C649-B624-2F50134F717A}" srcOrd="0" destOrd="0" presId="urn:microsoft.com/office/officeart/2008/layout/LinedList"/>
    <dgm:cxn modelId="{2D62DA17-5825-3F4F-9793-F505E5C993A0}" type="presParOf" srcId="{0F5C09A7-1D29-4646-8EE7-661E1133D840}" destId="{B1273573-BEFC-9C42-85C9-6BBFAC3D1A8F}" srcOrd="1" destOrd="0" presId="urn:microsoft.com/office/officeart/2008/layout/LinedList"/>
    <dgm:cxn modelId="{C46D8AFA-08E0-9947-912E-9C87DE80E741}" type="presParOf" srcId="{70F63991-33E1-1E4F-88D7-E1DEAB37B285}" destId="{D8D7A215-07DA-524F-A046-2F50C21B044A}" srcOrd="2" destOrd="0" presId="urn:microsoft.com/office/officeart/2008/layout/LinedList"/>
    <dgm:cxn modelId="{E4D4665E-8568-D54C-AF2A-D7A9C3189E37}" type="presParOf" srcId="{70F63991-33E1-1E4F-88D7-E1DEAB37B285}" destId="{C8163845-3B3F-F447-9C1F-EA9194E21D91}" srcOrd="3" destOrd="0" presId="urn:microsoft.com/office/officeart/2008/layout/LinedList"/>
    <dgm:cxn modelId="{63577174-09F2-EA4A-A918-B0ECACE4AD33}" type="presParOf" srcId="{C8163845-3B3F-F447-9C1F-EA9194E21D91}" destId="{D72B0C7D-E634-F247-8BC5-9169DF0D2826}" srcOrd="0" destOrd="0" presId="urn:microsoft.com/office/officeart/2008/layout/LinedList"/>
    <dgm:cxn modelId="{942BADF0-D67C-834A-B9DA-3598FD2681FC}" type="presParOf" srcId="{C8163845-3B3F-F447-9C1F-EA9194E21D91}" destId="{93BC5DD4-EC35-4540-BAD5-A8809E03803C}" srcOrd="1" destOrd="0" presId="urn:microsoft.com/office/officeart/2008/layout/LinedList"/>
    <dgm:cxn modelId="{FBF8E92E-E77C-DD46-ADF2-5D9F7D8A30C3}" type="presParOf" srcId="{70F63991-33E1-1E4F-88D7-E1DEAB37B285}" destId="{AC156C85-3AB9-3A46-8534-A168A9645331}" srcOrd="4" destOrd="0" presId="urn:microsoft.com/office/officeart/2008/layout/LinedList"/>
    <dgm:cxn modelId="{725E9047-DD7C-C24C-B4F5-007841253B98}" type="presParOf" srcId="{70F63991-33E1-1E4F-88D7-E1DEAB37B285}" destId="{243B513A-31E3-AC43-A25D-45303240942A}" srcOrd="5" destOrd="0" presId="urn:microsoft.com/office/officeart/2008/layout/LinedList"/>
    <dgm:cxn modelId="{1FAE98EF-693D-9446-8383-6BDAB8CB04A3}" type="presParOf" srcId="{243B513A-31E3-AC43-A25D-45303240942A}" destId="{0F71687E-BF50-9645-BC6E-722407B13EFD}" srcOrd="0" destOrd="0" presId="urn:microsoft.com/office/officeart/2008/layout/LinedList"/>
    <dgm:cxn modelId="{CED03A84-5E37-E043-B9B5-C17AA7B3D053}" type="presParOf" srcId="{243B513A-31E3-AC43-A25D-45303240942A}" destId="{3BDAB493-C2C1-1045-AF5B-B5F09207180C}" srcOrd="1" destOrd="0" presId="urn:microsoft.com/office/officeart/2008/layout/LinedList"/>
    <dgm:cxn modelId="{A4847BF6-90BA-8748-9127-0C3AA718453C}" type="presParOf" srcId="{70F63991-33E1-1E4F-88D7-E1DEAB37B285}" destId="{B99F8689-9710-9C4E-B316-967F77C40DF8}" srcOrd="6" destOrd="0" presId="urn:microsoft.com/office/officeart/2008/layout/LinedList"/>
    <dgm:cxn modelId="{CDF9B6FE-2D83-7D4B-8F88-6EC8CD7CFD7B}" type="presParOf" srcId="{70F63991-33E1-1E4F-88D7-E1DEAB37B285}" destId="{60F48BDE-4BDF-B34E-BAAA-00E3FD4EEA20}" srcOrd="7" destOrd="0" presId="urn:microsoft.com/office/officeart/2008/layout/LinedList"/>
    <dgm:cxn modelId="{0C6EA5A4-1C5C-0948-A087-561D7B3208F4}" type="presParOf" srcId="{60F48BDE-4BDF-B34E-BAAA-00E3FD4EEA20}" destId="{8ABEB676-6BC0-E845-ACA3-9CCF8CE6D6ED}" srcOrd="0" destOrd="0" presId="urn:microsoft.com/office/officeart/2008/layout/LinedList"/>
    <dgm:cxn modelId="{4FC6FC3F-B7B0-054E-BE6A-D512178AB648}" type="presParOf" srcId="{60F48BDE-4BDF-B34E-BAAA-00E3FD4EEA20}" destId="{62DA2C65-DDBC-7547-8802-0F019D8684C0}" srcOrd="1" destOrd="0" presId="urn:microsoft.com/office/officeart/2008/layout/LinedList"/>
    <dgm:cxn modelId="{FE5DC612-D3C6-8D47-8C30-9FD423882522}" type="presParOf" srcId="{70F63991-33E1-1E4F-88D7-E1DEAB37B285}" destId="{7A0C9CF1-1989-B643-9778-89429B84E805}" srcOrd="8" destOrd="0" presId="urn:microsoft.com/office/officeart/2008/layout/LinedList"/>
    <dgm:cxn modelId="{ADA3F4F9-ACE5-B94B-A737-B0F8F11F077E}" type="presParOf" srcId="{70F63991-33E1-1E4F-88D7-E1DEAB37B285}" destId="{B6C043E3-50AC-6B46-9A15-F663B88B1874}" srcOrd="9" destOrd="0" presId="urn:microsoft.com/office/officeart/2008/layout/LinedList"/>
    <dgm:cxn modelId="{F601E5A6-C4A8-8042-BF57-A3AF039FD190}" type="presParOf" srcId="{B6C043E3-50AC-6B46-9A15-F663B88B1874}" destId="{88DF90BE-B8FA-2D4B-BB49-40417FB0E1BC}" srcOrd="0" destOrd="0" presId="urn:microsoft.com/office/officeart/2008/layout/LinedList"/>
    <dgm:cxn modelId="{6DFFA7AA-5C86-E845-942A-350ECDB6562A}" type="presParOf" srcId="{B6C043E3-50AC-6B46-9A15-F663B88B1874}" destId="{2F9FD8DD-0692-5546-9C24-8510852CC8C5}" srcOrd="1" destOrd="0" presId="urn:microsoft.com/office/officeart/2008/layout/LinedList"/>
    <dgm:cxn modelId="{85A6F5AE-7516-974B-9FC4-30B0AF46AD20}" type="presParOf" srcId="{70F63991-33E1-1E4F-88D7-E1DEAB37B285}" destId="{B493A4E1-9D48-A247-958B-5E2E1CF0C9D6}" srcOrd="10" destOrd="0" presId="urn:microsoft.com/office/officeart/2008/layout/LinedList"/>
    <dgm:cxn modelId="{A0CD9B9D-45C7-944B-8666-BB0997B8333A}" type="presParOf" srcId="{70F63991-33E1-1E4F-88D7-E1DEAB37B285}" destId="{C323ADF0-EC9C-2448-95FC-FEAA45B1010A}" srcOrd="11" destOrd="0" presId="urn:microsoft.com/office/officeart/2008/layout/LinedList"/>
    <dgm:cxn modelId="{370BCBE4-3B28-D849-8374-3E8A53657873}" type="presParOf" srcId="{C323ADF0-EC9C-2448-95FC-FEAA45B1010A}" destId="{CC0739A9-95C5-C945-93CB-39B126046014}" srcOrd="0" destOrd="0" presId="urn:microsoft.com/office/officeart/2008/layout/LinedList"/>
    <dgm:cxn modelId="{1307E245-2FEB-0741-9205-9D255ADB11D6}" type="presParOf" srcId="{C323ADF0-EC9C-2448-95FC-FEAA45B1010A}" destId="{239EAC95-AED9-A848-AB88-62573CBE2DD2}" srcOrd="1" destOrd="0" presId="urn:microsoft.com/office/officeart/2008/layout/LinedList"/>
    <dgm:cxn modelId="{3AC2AB1C-FAD1-AC48-AFB6-583A34E625B3}" type="presParOf" srcId="{70F63991-33E1-1E4F-88D7-E1DEAB37B285}" destId="{CF9CB6E3-1B4C-BB45-A381-A3D1EB9F54DB}" srcOrd="12" destOrd="0" presId="urn:microsoft.com/office/officeart/2008/layout/LinedList"/>
    <dgm:cxn modelId="{169BC28D-C7D4-4F44-8190-A256ABEA876F}" type="presParOf" srcId="{70F63991-33E1-1E4F-88D7-E1DEAB37B285}" destId="{056527F1-11AC-C944-9628-F1CD118AE289}" srcOrd="13" destOrd="0" presId="urn:microsoft.com/office/officeart/2008/layout/LinedList"/>
    <dgm:cxn modelId="{E80E8C89-E870-834C-8E0C-2B76CFD7B711}" type="presParOf" srcId="{056527F1-11AC-C944-9628-F1CD118AE289}" destId="{97A1405F-806C-AB4B-8577-CAFE1FDA07A8}" srcOrd="0" destOrd="0" presId="urn:microsoft.com/office/officeart/2008/layout/LinedList"/>
    <dgm:cxn modelId="{5C317E4F-7CD2-914A-ACE3-C33565C1DB03}" type="presParOf" srcId="{056527F1-11AC-C944-9628-F1CD118AE289}" destId="{A8F07C45-B3A5-5040-AE26-EE2304EEAF24}" srcOrd="1" destOrd="0" presId="urn:microsoft.com/office/officeart/2008/layout/LinedList"/>
    <dgm:cxn modelId="{2ACCD6C5-9FE6-D54C-8ADA-4179637A39A2}" type="presParOf" srcId="{70F63991-33E1-1E4F-88D7-E1DEAB37B285}" destId="{A2F0B6F1-810D-0C42-BC77-48C6354711D3}" srcOrd="14" destOrd="0" presId="urn:microsoft.com/office/officeart/2008/layout/LinedList"/>
    <dgm:cxn modelId="{16E1A24B-BE04-1B47-B6AC-70AEA79E3D8E}" type="presParOf" srcId="{70F63991-33E1-1E4F-88D7-E1DEAB37B285}" destId="{43B41E8B-4667-4B45-97B8-458206BF715B}" srcOrd="15" destOrd="0" presId="urn:microsoft.com/office/officeart/2008/layout/LinedList"/>
    <dgm:cxn modelId="{CEB8390E-7C5F-6745-827A-62B6C97850D2}" type="presParOf" srcId="{43B41E8B-4667-4B45-97B8-458206BF715B}" destId="{9518EF85-7EF1-9745-BC5B-AA1D0422E30C}" srcOrd="0" destOrd="0" presId="urn:microsoft.com/office/officeart/2008/layout/LinedList"/>
    <dgm:cxn modelId="{EECBD04A-97CD-4546-A5F1-E043BFE7FE4B}" type="presParOf" srcId="{43B41E8B-4667-4B45-97B8-458206BF715B}" destId="{BC98A7CC-FB26-D549-A263-0D1514E30E80}" srcOrd="1" destOrd="0" presId="urn:microsoft.com/office/officeart/2008/layout/LinedList"/>
    <dgm:cxn modelId="{B5876315-B560-8448-A318-B26465E13EF9}" type="presParOf" srcId="{70F63991-33E1-1E4F-88D7-E1DEAB37B285}" destId="{96A60741-5218-094A-9A8C-F5245EA5CC0A}" srcOrd="16" destOrd="0" presId="urn:microsoft.com/office/officeart/2008/layout/LinedList"/>
    <dgm:cxn modelId="{9FA8EABB-941F-324B-AA85-D171BCD512E8}" type="presParOf" srcId="{70F63991-33E1-1E4F-88D7-E1DEAB37B285}" destId="{CFC2D0D8-4475-8045-B0E4-D4A44C47A8F1}" srcOrd="17" destOrd="0" presId="urn:microsoft.com/office/officeart/2008/layout/LinedList"/>
    <dgm:cxn modelId="{A6049772-6368-9F46-B2ED-C2F7EF6096E7}" type="presParOf" srcId="{CFC2D0D8-4475-8045-B0E4-D4A44C47A8F1}" destId="{26D1F36D-13A7-E04E-BB0C-9877ACB8657C}" srcOrd="0" destOrd="0" presId="urn:microsoft.com/office/officeart/2008/layout/LinedList"/>
    <dgm:cxn modelId="{2E41CE51-5EEA-FB44-A6F5-ED9BE7DEE0A4}" type="presParOf" srcId="{CFC2D0D8-4475-8045-B0E4-D4A44C47A8F1}" destId="{103A5007-9EBE-7A45-8258-9537740FA290}" srcOrd="1" destOrd="0" presId="urn:microsoft.com/office/officeart/2008/layout/LinedList"/>
    <dgm:cxn modelId="{C506649B-5F2E-C34D-A5F4-0C8B83BAA792}" type="presParOf" srcId="{70F63991-33E1-1E4F-88D7-E1DEAB37B285}" destId="{F2ED1068-5FEF-F943-9C24-81E6C3D84FAA}" srcOrd="18" destOrd="0" presId="urn:microsoft.com/office/officeart/2008/layout/LinedList"/>
    <dgm:cxn modelId="{98852D47-3F54-F14F-A583-BA82E4D40541}" type="presParOf" srcId="{70F63991-33E1-1E4F-88D7-E1DEAB37B285}" destId="{2CC7610E-E932-0342-AC9A-68150CE27143}" srcOrd="19" destOrd="0" presId="urn:microsoft.com/office/officeart/2008/layout/LinedList"/>
    <dgm:cxn modelId="{1B1C21D1-1BC0-3043-ACD3-B977B319D88C}" type="presParOf" srcId="{2CC7610E-E932-0342-AC9A-68150CE27143}" destId="{6B482E58-03B1-5D46-972B-DA42DAC3AE07}" srcOrd="0" destOrd="0" presId="urn:microsoft.com/office/officeart/2008/layout/LinedList"/>
    <dgm:cxn modelId="{1923393A-22FA-8646-8998-61991CA5678B}" type="presParOf" srcId="{2CC7610E-E932-0342-AC9A-68150CE27143}" destId="{8007D3AD-752B-FD4B-8BB7-07C3EC365C04}" srcOrd="1" destOrd="0" presId="urn:microsoft.com/office/officeart/2008/layout/LinedList"/>
    <dgm:cxn modelId="{70035CF3-125B-244E-B7DA-08638B71BB61}" type="presParOf" srcId="{70F63991-33E1-1E4F-88D7-E1DEAB37B285}" destId="{71457B87-933A-CC46-8CAC-E6BA31DCBEAD}" srcOrd="20" destOrd="0" presId="urn:microsoft.com/office/officeart/2008/layout/LinedList"/>
    <dgm:cxn modelId="{75E0F51F-86D8-CF44-B2D3-20E1C5C88401}" type="presParOf" srcId="{70F63991-33E1-1E4F-88D7-E1DEAB37B285}" destId="{3C310173-8636-3343-8EB8-E38AEBEB3B26}" srcOrd="21" destOrd="0" presId="urn:microsoft.com/office/officeart/2008/layout/LinedList"/>
    <dgm:cxn modelId="{44BF140C-80C5-E649-A1F3-0E7A00CE2C3B}" type="presParOf" srcId="{3C310173-8636-3343-8EB8-E38AEBEB3B26}" destId="{E981483B-17AF-A947-8141-FBE56256AA66}" srcOrd="0" destOrd="0" presId="urn:microsoft.com/office/officeart/2008/layout/LinedList"/>
    <dgm:cxn modelId="{B5BADF73-4086-624D-9DFF-ACE9883C9935}" type="presParOf" srcId="{3C310173-8636-3343-8EB8-E38AEBEB3B26}" destId="{309D685E-B90E-C940-B421-B4FEF5D84CC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AEB25E-0D58-5749-998D-F890836A5CB9}">
      <dsp:nvSpPr>
        <dsp:cNvPr id="0" name=""/>
        <dsp:cNvSpPr/>
      </dsp:nvSpPr>
      <dsp:spPr>
        <a:xfrm>
          <a:off x="0" y="2648"/>
          <a:ext cx="118189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5CDE0F-0C8C-C649-B624-2F50134F717A}">
      <dsp:nvSpPr>
        <dsp:cNvPr id="0" name=""/>
        <dsp:cNvSpPr/>
      </dsp:nvSpPr>
      <dsp:spPr>
        <a:xfrm>
          <a:off x="0" y="2648"/>
          <a:ext cx="11818979" cy="4926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2400" b="1" kern="1200"/>
            <a:t>会員の退会の防止</a:t>
          </a:r>
          <a:endParaRPr lang="en-US" sz="2400" kern="1200" dirty="0"/>
        </a:p>
      </dsp:txBody>
      <dsp:txXfrm>
        <a:off x="0" y="2648"/>
        <a:ext cx="11818979" cy="492681"/>
      </dsp:txXfrm>
    </dsp:sp>
    <dsp:sp modelId="{D8D7A215-07DA-524F-A046-2F50C21B044A}">
      <dsp:nvSpPr>
        <dsp:cNvPr id="0" name=""/>
        <dsp:cNvSpPr/>
      </dsp:nvSpPr>
      <dsp:spPr>
        <a:xfrm>
          <a:off x="0" y="495330"/>
          <a:ext cx="118189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2B0C7D-E634-F247-8BC5-9169DF0D2826}">
      <dsp:nvSpPr>
        <dsp:cNvPr id="0" name=""/>
        <dsp:cNvSpPr/>
      </dsp:nvSpPr>
      <dsp:spPr>
        <a:xfrm>
          <a:off x="0" y="495330"/>
          <a:ext cx="11818979" cy="4926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800" b="1" kern="1200"/>
            <a:t>　</a:t>
          </a:r>
          <a:r>
            <a:rPr lang="ja-JP" sz="2400" b="1" kern="1200"/>
            <a:t>新入会員の退会防止に重点を置く</a:t>
          </a:r>
          <a:endParaRPr lang="en-US" sz="2400" kern="1200" dirty="0"/>
        </a:p>
      </dsp:txBody>
      <dsp:txXfrm>
        <a:off x="0" y="495330"/>
        <a:ext cx="11818979" cy="492681"/>
      </dsp:txXfrm>
    </dsp:sp>
    <dsp:sp modelId="{AC156C85-3AB9-3A46-8534-A168A9645331}">
      <dsp:nvSpPr>
        <dsp:cNvPr id="0" name=""/>
        <dsp:cNvSpPr/>
      </dsp:nvSpPr>
      <dsp:spPr>
        <a:xfrm>
          <a:off x="0" y="988011"/>
          <a:ext cx="118189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71687E-BF50-9645-BC6E-722407B13EFD}">
      <dsp:nvSpPr>
        <dsp:cNvPr id="0" name=""/>
        <dsp:cNvSpPr/>
      </dsp:nvSpPr>
      <dsp:spPr>
        <a:xfrm>
          <a:off x="0" y="988011"/>
          <a:ext cx="11818979" cy="4926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b="1" kern="1200"/>
            <a:t>　</a:t>
          </a:r>
          <a:r>
            <a:rPr kumimoji="1" lang="ja-JP" sz="2400" b="1" kern="1200"/>
            <a:t>オリエンテーションの実施</a:t>
          </a:r>
          <a:endParaRPr lang="en-US" sz="2400" kern="1200" dirty="0"/>
        </a:p>
      </dsp:txBody>
      <dsp:txXfrm>
        <a:off x="0" y="988011"/>
        <a:ext cx="11818979" cy="492681"/>
      </dsp:txXfrm>
    </dsp:sp>
    <dsp:sp modelId="{B99F8689-9710-9C4E-B316-967F77C40DF8}">
      <dsp:nvSpPr>
        <dsp:cNvPr id="0" name=""/>
        <dsp:cNvSpPr/>
      </dsp:nvSpPr>
      <dsp:spPr>
        <a:xfrm>
          <a:off x="0" y="1480692"/>
          <a:ext cx="118189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BEB676-6BC0-E845-ACA3-9CCF8CE6D6ED}">
      <dsp:nvSpPr>
        <dsp:cNvPr id="0" name=""/>
        <dsp:cNvSpPr/>
      </dsp:nvSpPr>
      <dsp:spPr>
        <a:xfrm>
          <a:off x="0" y="1480692"/>
          <a:ext cx="11818979" cy="4926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800" b="1" kern="1200"/>
            <a:t>　</a:t>
          </a:r>
          <a:r>
            <a:rPr lang="ja-JP" sz="2400" b="1" kern="1200"/>
            <a:t>会員の</a:t>
          </a:r>
          <a:r>
            <a:rPr lang="en-US" sz="2400" b="1" kern="1200" dirty="0"/>
            <a:t>RLI</a:t>
          </a:r>
          <a:r>
            <a:rPr lang="ja-JP" sz="2400" b="1" kern="1200"/>
            <a:t>への参加</a:t>
          </a:r>
          <a:r>
            <a:rPr lang="ja-JP" altLang="en-US" sz="2400" b="1" kern="1200"/>
            <a:t>　</a:t>
          </a:r>
          <a:r>
            <a:rPr lang="en-US" sz="2400" b="1" kern="1200" dirty="0"/>
            <a:t>RC</a:t>
          </a:r>
          <a:r>
            <a:rPr lang="ja-JP" sz="2400" b="1" kern="1200"/>
            <a:t>活動を楽しく理解する</a:t>
          </a:r>
          <a:endParaRPr lang="en-US" sz="2400" kern="1200" dirty="0"/>
        </a:p>
      </dsp:txBody>
      <dsp:txXfrm>
        <a:off x="0" y="1480692"/>
        <a:ext cx="11818979" cy="492681"/>
      </dsp:txXfrm>
    </dsp:sp>
    <dsp:sp modelId="{7A0C9CF1-1989-B643-9778-89429B84E805}">
      <dsp:nvSpPr>
        <dsp:cNvPr id="0" name=""/>
        <dsp:cNvSpPr/>
      </dsp:nvSpPr>
      <dsp:spPr>
        <a:xfrm>
          <a:off x="0" y="1973373"/>
          <a:ext cx="118189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DF90BE-B8FA-2D4B-BB49-40417FB0E1BC}">
      <dsp:nvSpPr>
        <dsp:cNvPr id="0" name=""/>
        <dsp:cNvSpPr/>
      </dsp:nvSpPr>
      <dsp:spPr>
        <a:xfrm>
          <a:off x="0" y="1973373"/>
          <a:ext cx="11818979" cy="4926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b="1" kern="1200"/>
            <a:t>　</a:t>
          </a:r>
          <a:r>
            <a:rPr kumimoji="1" lang="en-US" sz="2400" b="1" kern="1200" dirty="0"/>
            <a:t>RLI</a:t>
          </a:r>
          <a:r>
            <a:rPr kumimoji="1" lang="ja-JP" sz="2400" b="1" kern="1200"/>
            <a:t>参加</a:t>
          </a:r>
          <a:r>
            <a:rPr kumimoji="1" lang="ja-JP" altLang="en-US" sz="2400" b="1" kern="1200"/>
            <a:t>実績と目標</a:t>
          </a:r>
          <a:r>
            <a:rPr kumimoji="1" lang="ja-JP" sz="2400" b="1" kern="1200"/>
            <a:t>　</a:t>
          </a:r>
          <a:endParaRPr lang="en-US" sz="2400" kern="1200" dirty="0"/>
        </a:p>
      </dsp:txBody>
      <dsp:txXfrm>
        <a:off x="0" y="1973373"/>
        <a:ext cx="11818979" cy="492681"/>
      </dsp:txXfrm>
    </dsp:sp>
    <dsp:sp modelId="{B493A4E1-9D48-A247-958B-5E2E1CF0C9D6}">
      <dsp:nvSpPr>
        <dsp:cNvPr id="0" name=""/>
        <dsp:cNvSpPr/>
      </dsp:nvSpPr>
      <dsp:spPr>
        <a:xfrm>
          <a:off x="0" y="2466054"/>
          <a:ext cx="118189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0739A9-95C5-C945-93CB-39B126046014}">
      <dsp:nvSpPr>
        <dsp:cNvPr id="0" name=""/>
        <dsp:cNvSpPr/>
      </dsp:nvSpPr>
      <dsp:spPr>
        <a:xfrm>
          <a:off x="0" y="2466054"/>
          <a:ext cx="11818979" cy="4926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b="1" kern="1200"/>
            <a:t>　　</a:t>
          </a:r>
          <a:r>
            <a:rPr kumimoji="1" lang="en-US" sz="2000" b="1" kern="1200" dirty="0"/>
            <a:t>2020-21</a:t>
          </a:r>
          <a:r>
            <a:rPr kumimoji="1" lang="ja-JP" sz="2000" b="1" kern="1200"/>
            <a:t>：</a:t>
          </a:r>
          <a:r>
            <a:rPr kumimoji="1" lang="en-US" sz="2000" b="1" kern="1200" dirty="0"/>
            <a:t>2</a:t>
          </a:r>
          <a:r>
            <a:rPr kumimoji="1" lang="ja-JP" sz="2000" b="1" kern="1200"/>
            <a:t>名　</a:t>
          </a:r>
          <a:r>
            <a:rPr kumimoji="1" lang="en-US" sz="2000" b="1" kern="1200" dirty="0"/>
            <a:t>2021-22</a:t>
          </a:r>
          <a:r>
            <a:rPr lang="ja-JP" sz="2000" b="1" kern="1200"/>
            <a:t>：</a:t>
          </a:r>
          <a:r>
            <a:rPr lang="en-US" sz="2000" b="1" kern="1200" dirty="0"/>
            <a:t>2</a:t>
          </a:r>
          <a:r>
            <a:rPr kumimoji="1" lang="ja-JP" sz="2000" b="1" kern="1200"/>
            <a:t>名　</a:t>
          </a:r>
          <a:r>
            <a:rPr kumimoji="1" lang="en-US" sz="2000" b="1" kern="1200" dirty="0"/>
            <a:t>2022-23</a:t>
          </a:r>
          <a:r>
            <a:rPr kumimoji="1" lang="ja-JP" sz="2000" b="1" kern="1200"/>
            <a:t>：</a:t>
          </a:r>
          <a:r>
            <a:rPr kumimoji="1" lang="en-US" sz="2000" b="1" kern="1200" dirty="0"/>
            <a:t>2</a:t>
          </a:r>
          <a:r>
            <a:rPr kumimoji="1" lang="ja-JP" sz="2000" b="1" kern="1200"/>
            <a:t>名</a:t>
          </a:r>
          <a:r>
            <a:rPr kumimoji="1" lang="en-US" sz="2000" b="1" kern="1200" dirty="0"/>
            <a:t>+1</a:t>
          </a:r>
          <a:r>
            <a:rPr kumimoji="1" lang="ja-JP" sz="2000" b="1" kern="1200"/>
            <a:t>名</a:t>
          </a:r>
          <a:r>
            <a:rPr kumimoji="1" lang="ja-JP" altLang="en-US" sz="2000" b="1" kern="1200"/>
            <a:t>　　合計</a:t>
          </a:r>
          <a:r>
            <a:rPr kumimoji="1" lang="en-US" altLang="ja-JP" sz="2000" b="1" kern="1200" dirty="0"/>
            <a:t>7</a:t>
          </a:r>
          <a:r>
            <a:rPr kumimoji="1" lang="ja-JP" altLang="en-US" sz="2000" b="1" kern="1200"/>
            <a:t>名　来期も</a:t>
          </a:r>
          <a:r>
            <a:rPr kumimoji="1" lang="en-US" altLang="ja-JP" sz="2000" b="1" kern="1200" dirty="0"/>
            <a:t>2</a:t>
          </a:r>
          <a:r>
            <a:rPr kumimoji="1" lang="ja-JP" altLang="en-US" sz="2000" b="1" kern="1200"/>
            <a:t>名参加を目標</a:t>
          </a:r>
          <a:endParaRPr lang="en-US" sz="2000" kern="1200" dirty="0"/>
        </a:p>
      </dsp:txBody>
      <dsp:txXfrm>
        <a:off x="0" y="2466054"/>
        <a:ext cx="11818979" cy="492681"/>
      </dsp:txXfrm>
    </dsp:sp>
    <dsp:sp modelId="{CF9CB6E3-1B4C-BB45-A381-A3D1EB9F54DB}">
      <dsp:nvSpPr>
        <dsp:cNvPr id="0" name=""/>
        <dsp:cNvSpPr/>
      </dsp:nvSpPr>
      <dsp:spPr>
        <a:xfrm>
          <a:off x="0" y="2958736"/>
          <a:ext cx="118189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A1405F-806C-AB4B-8577-CAFE1FDA07A8}">
      <dsp:nvSpPr>
        <dsp:cNvPr id="0" name=""/>
        <dsp:cNvSpPr/>
      </dsp:nvSpPr>
      <dsp:spPr>
        <a:xfrm>
          <a:off x="0" y="2958736"/>
          <a:ext cx="11818979" cy="4926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sz="2400" b="1" kern="1200"/>
            <a:t>会員勧誘</a:t>
          </a:r>
          <a:endParaRPr lang="en-US" sz="2400" kern="1200" dirty="0"/>
        </a:p>
      </dsp:txBody>
      <dsp:txXfrm>
        <a:off x="0" y="2958736"/>
        <a:ext cx="11818979" cy="492681"/>
      </dsp:txXfrm>
    </dsp:sp>
    <dsp:sp modelId="{A2F0B6F1-810D-0C42-BC77-48C6354711D3}">
      <dsp:nvSpPr>
        <dsp:cNvPr id="0" name=""/>
        <dsp:cNvSpPr/>
      </dsp:nvSpPr>
      <dsp:spPr>
        <a:xfrm>
          <a:off x="0" y="3451417"/>
          <a:ext cx="118189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18EF85-7EF1-9745-BC5B-AA1D0422E30C}">
      <dsp:nvSpPr>
        <dsp:cNvPr id="0" name=""/>
        <dsp:cNvSpPr/>
      </dsp:nvSpPr>
      <dsp:spPr>
        <a:xfrm>
          <a:off x="0" y="3451417"/>
          <a:ext cx="11818979" cy="4926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b="1" kern="1200"/>
            <a:t>　</a:t>
          </a:r>
          <a:r>
            <a:rPr kumimoji="1" lang="ja-JP" sz="2400" b="1" kern="1200"/>
            <a:t>クラブの魅力作り　社会奉仕活動</a:t>
          </a:r>
          <a:r>
            <a:rPr kumimoji="1" lang="ja-JP" altLang="en-US" sz="2400" b="1" kern="1200"/>
            <a:t>＋親睦活動</a:t>
          </a:r>
          <a:r>
            <a:rPr kumimoji="1" lang="en-US" altLang="ja-JP" sz="2400" b="1" kern="1200" dirty="0"/>
            <a:t>+</a:t>
          </a:r>
          <a:r>
            <a:rPr kumimoji="1" lang="ja-JP" altLang="en-US" sz="2400" b="1" kern="1200"/>
            <a:t>会員増強</a:t>
          </a:r>
          <a:r>
            <a:rPr kumimoji="1" lang="ja-JP" sz="2400" b="1" kern="1200"/>
            <a:t>：チャリティゴルフコンペ</a:t>
          </a:r>
          <a:r>
            <a:rPr kumimoji="1" lang="ja-JP" altLang="en-US" sz="2400" b="1" kern="1200"/>
            <a:t>　</a:t>
          </a:r>
          <a:r>
            <a:rPr kumimoji="1" lang="ja-JP" altLang="en-US" sz="1800" b="1" kern="1200"/>
            <a:t>　　　　　　</a:t>
          </a:r>
          <a:r>
            <a:rPr kumimoji="1" lang="ja-JP" sz="1800" b="1" kern="1200"/>
            <a:t>　　</a:t>
          </a:r>
          <a:endParaRPr lang="en-US" sz="1800" kern="1200" dirty="0"/>
        </a:p>
      </dsp:txBody>
      <dsp:txXfrm>
        <a:off x="0" y="3451417"/>
        <a:ext cx="11818979" cy="492681"/>
      </dsp:txXfrm>
    </dsp:sp>
    <dsp:sp modelId="{96A60741-5218-094A-9A8C-F5245EA5CC0A}">
      <dsp:nvSpPr>
        <dsp:cNvPr id="0" name=""/>
        <dsp:cNvSpPr/>
      </dsp:nvSpPr>
      <dsp:spPr>
        <a:xfrm>
          <a:off x="0" y="3944098"/>
          <a:ext cx="118189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D1F36D-13A7-E04E-BB0C-9877ACB8657C}">
      <dsp:nvSpPr>
        <dsp:cNvPr id="0" name=""/>
        <dsp:cNvSpPr/>
      </dsp:nvSpPr>
      <dsp:spPr>
        <a:xfrm>
          <a:off x="0" y="3944098"/>
          <a:ext cx="11818979" cy="4926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800" b="1" kern="1200"/>
            <a:t>　</a:t>
          </a:r>
          <a:r>
            <a:rPr lang="ja-JP" sz="2400" b="1" kern="1200"/>
            <a:t>全員参加により、クラブの結束力、会員のクラブへの貢献・愛着</a:t>
          </a:r>
          <a:endParaRPr lang="en-US" sz="2400" kern="1200" dirty="0"/>
        </a:p>
      </dsp:txBody>
      <dsp:txXfrm>
        <a:off x="0" y="3944098"/>
        <a:ext cx="11818979" cy="492681"/>
      </dsp:txXfrm>
    </dsp:sp>
    <dsp:sp modelId="{F2ED1068-5FEF-F943-9C24-81E6C3D84FAA}">
      <dsp:nvSpPr>
        <dsp:cNvPr id="0" name=""/>
        <dsp:cNvSpPr/>
      </dsp:nvSpPr>
      <dsp:spPr>
        <a:xfrm>
          <a:off x="0" y="4436779"/>
          <a:ext cx="118189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482E58-03B1-5D46-972B-DA42DAC3AE07}">
      <dsp:nvSpPr>
        <dsp:cNvPr id="0" name=""/>
        <dsp:cNvSpPr/>
      </dsp:nvSpPr>
      <dsp:spPr>
        <a:xfrm>
          <a:off x="0" y="4436779"/>
          <a:ext cx="11818979" cy="4926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b="1" kern="1200"/>
            <a:t>　</a:t>
          </a:r>
          <a:r>
            <a:rPr kumimoji="1" lang="ja-JP" sz="2400" b="1" kern="1200"/>
            <a:t>目的</a:t>
          </a:r>
          <a:r>
            <a:rPr kumimoji="1" lang="ja-JP" altLang="en-US" sz="2400" b="1" kern="1200"/>
            <a:t>と</a:t>
          </a:r>
          <a:r>
            <a:rPr kumimoji="1" lang="ja-JP" sz="2400" b="1" kern="1200"/>
            <a:t>目標を明確にして共有する。</a:t>
          </a:r>
          <a:r>
            <a:rPr kumimoji="1" lang="ja-JP" altLang="en-US" sz="2400" b="1" kern="1200"/>
            <a:t>　</a:t>
          </a:r>
          <a:r>
            <a:rPr kumimoji="1" lang="ja-JP" sz="2000" b="1" kern="1200"/>
            <a:t>毎年</a:t>
          </a:r>
          <a:r>
            <a:rPr kumimoji="1" lang="en-US" sz="2000" b="1" kern="1200" dirty="0"/>
            <a:t>2</a:t>
          </a:r>
          <a:r>
            <a:rPr kumimoji="1" lang="ja-JP" sz="2000" b="1" kern="1200"/>
            <a:t>名の純増　今期</a:t>
          </a:r>
          <a:r>
            <a:rPr kumimoji="1" lang="en-US" sz="2000" b="1" kern="1200" dirty="0"/>
            <a:t>1</a:t>
          </a:r>
          <a:r>
            <a:rPr kumimoji="1" lang="ja-JP" sz="2000" b="1" kern="1200"/>
            <a:t>名増、あと</a:t>
          </a:r>
          <a:r>
            <a:rPr kumimoji="1" lang="en-US" sz="2000" b="1" kern="1200" dirty="0"/>
            <a:t>1</a:t>
          </a:r>
          <a:r>
            <a:rPr kumimoji="1" lang="ja-JP" sz="2000" b="1" kern="1200"/>
            <a:t>人</a:t>
          </a:r>
          <a:endParaRPr lang="en-US" sz="2000" kern="1200" dirty="0"/>
        </a:p>
      </dsp:txBody>
      <dsp:txXfrm>
        <a:off x="0" y="4436779"/>
        <a:ext cx="11818979" cy="492681"/>
      </dsp:txXfrm>
    </dsp:sp>
    <dsp:sp modelId="{71457B87-933A-CC46-8CAC-E6BA31DCBEAD}">
      <dsp:nvSpPr>
        <dsp:cNvPr id="0" name=""/>
        <dsp:cNvSpPr/>
      </dsp:nvSpPr>
      <dsp:spPr>
        <a:xfrm>
          <a:off x="0" y="4929460"/>
          <a:ext cx="118189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81483B-17AF-A947-8141-FBE56256AA66}">
      <dsp:nvSpPr>
        <dsp:cNvPr id="0" name=""/>
        <dsp:cNvSpPr/>
      </dsp:nvSpPr>
      <dsp:spPr>
        <a:xfrm>
          <a:off x="0" y="4929460"/>
          <a:ext cx="11818979" cy="4926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1800" kern="1200"/>
            <a:t>　　　　　　　　　</a:t>
          </a:r>
          <a:endParaRPr lang="en-US" sz="1800" kern="1200" dirty="0"/>
        </a:p>
      </dsp:txBody>
      <dsp:txXfrm>
        <a:off x="0" y="4929460"/>
        <a:ext cx="11818979" cy="492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2299F-9EBB-4247-8723-EE0AC5815E77}" type="datetimeFigureOut">
              <a:rPr kumimoji="1" lang="ja-JP" altLang="en-US" smtClean="0"/>
              <a:t>2023/3/12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FBBD74-8A85-E944-91B2-D32AB5C26E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BBD74-8A85-E944-91B2-D32AB5C26EC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360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7EBF6F-1F63-4096-EE69-5390FF195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032DA74-75C1-593F-969E-F76B5D196B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D206C0-180F-7C59-7FFA-C326471D2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1EAE-35AA-AE48-9569-3551E0753ADA}" type="datetimeFigureOut">
              <a:rPr kumimoji="1" lang="ja-JP" altLang="en-US" smtClean="0"/>
              <a:t>2023/3/12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E0AA39-4ED6-6FCD-B7BC-C90AB2072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DCA14D-1290-8015-1CD9-A78AFB23E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D720-4FFC-D240-A10F-53AB5148E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965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01C4FF-7B25-ADB1-E1D2-0F457702B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D61A8C-51E6-1650-E761-FF80E3133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4FC430-B88D-5A6D-A2B3-4536ACD36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1EAE-35AA-AE48-9569-3551E0753ADA}" type="datetimeFigureOut">
              <a:rPr kumimoji="1" lang="ja-JP" altLang="en-US" smtClean="0"/>
              <a:t>2023/3/12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4101CB-7BDC-61FF-8611-019039251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1CABB7-45DA-D0DB-F1B5-9E5395E0F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D720-4FFC-D240-A10F-53AB5148E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876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427CA66-0814-123F-5596-B2A7B324ED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2D12085-9114-4F22-877B-88CD4433B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7E67AF-52DC-2A54-C687-9C75F75A1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1EAE-35AA-AE48-9569-3551E0753ADA}" type="datetimeFigureOut">
              <a:rPr kumimoji="1" lang="ja-JP" altLang="en-US" smtClean="0"/>
              <a:t>2023/3/12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7E0F9F-227B-BA35-D28B-737294F7A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B3ABB4-AD6D-1BD1-0332-662B2203D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D720-4FFC-D240-A10F-53AB5148E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581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76555C-BBAF-A1BE-8B1A-CE9169EB1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DD8382-B4D2-A90B-DE0D-7E03F972F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B7103B-9165-CD9B-31EF-C4597A02D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1EAE-35AA-AE48-9569-3551E0753ADA}" type="datetimeFigureOut">
              <a:rPr kumimoji="1" lang="ja-JP" altLang="en-US" smtClean="0"/>
              <a:t>2023/3/12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236B26-EEF4-0656-0D3E-79FF0C7D5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2F4F3C-9C66-A920-E0B8-9B5769CD7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D720-4FFC-D240-A10F-53AB5148E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2715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806450-DB64-9653-CA37-9A64187F8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EF51D4-72CE-598C-F482-8E37A8F58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7F9B89-AB65-593F-ABD9-B86351336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1EAE-35AA-AE48-9569-3551E0753ADA}" type="datetimeFigureOut">
              <a:rPr kumimoji="1" lang="ja-JP" altLang="en-US" smtClean="0"/>
              <a:t>2023/3/12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0FD11E-2E77-289A-FAB6-EB243B4CE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F9F6B0-8973-55E7-7EF4-127CFE533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D720-4FFC-D240-A10F-53AB5148E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99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0BF697-349E-9CDB-3204-9B0B98B43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5B1D10-14F0-95A4-F6DB-A366C81EC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437FF1B-B8C5-F047-6F83-8E6C3A3ED4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9CB8BB5-AED0-43A0-EB41-6F71613D9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1EAE-35AA-AE48-9569-3551E0753ADA}" type="datetimeFigureOut">
              <a:rPr kumimoji="1" lang="ja-JP" altLang="en-US" smtClean="0"/>
              <a:t>2023/3/12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060980D-5FFB-2E62-240E-C19E52964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6DC00FD-B209-14FC-3D61-D413481BF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D720-4FFC-D240-A10F-53AB5148E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854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28C20D-7974-87D1-F867-BFA54B9C0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AEFCBF2-7406-7F3A-9951-EC3093166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B4E3DD3-36B9-0DD0-F8BC-17BA3A993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B778851-8970-D543-D35A-E0ACDE686D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2D9D865-E8F9-C52D-B241-B5FA1239B0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9A7CA70-3B9E-0FF9-F26B-B33A7A22D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1EAE-35AA-AE48-9569-3551E0753ADA}" type="datetimeFigureOut">
              <a:rPr kumimoji="1" lang="ja-JP" altLang="en-US" smtClean="0"/>
              <a:t>2023/3/12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C65F74-D013-9714-D842-A72A03D69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A6A66C7-9FC7-C231-9781-FC5D94B1A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D720-4FFC-D240-A10F-53AB5148E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353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5ACD44-D8E7-9F7C-F233-081238867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FD65835-6D58-0873-2680-6C6D167B7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1EAE-35AA-AE48-9569-3551E0753ADA}" type="datetimeFigureOut">
              <a:rPr kumimoji="1" lang="ja-JP" altLang="en-US" smtClean="0"/>
              <a:t>2023/3/12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F160EC9-F2AF-D53F-6731-7F6C38DD6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58B55D0-B70D-77AC-AB4F-B352366E5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D720-4FFC-D240-A10F-53AB5148E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342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53CC404-9A81-F500-AA39-D044A4BC4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1EAE-35AA-AE48-9569-3551E0753ADA}" type="datetimeFigureOut">
              <a:rPr kumimoji="1" lang="ja-JP" altLang="en-US" smtClean="0"/>
              <a:t>2023/3/12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E2CF131-582D-A6FD-A405-194F7C49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4C8130B-D8B9-0A24-3DE9-491BBE7D3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D720-4FFC-D240-A10F-53AB5148E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747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2EF04C-B466-A4AA-1CD3-7138CFAA4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1E22D0-C7C6-58A5-5031-22B41C7FE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B5CA7E4-DA62-4EAA-5C97-3B2EFFD862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17A8CA-5831-3229-E5E1-D73A43867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1EAE-35AA-AE48-9569-3551E0753ADA}" type="datetimeFigureOut">
              <a:rPr kumimoji="1" lang="ja-JP" altLang="en-US" smtClean="0"/>
              <a:t>2023/3/12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A7CC53-9E6A-F57B-197E-DBD852864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E9D61B-5B0E-0984-DD1F-3D51A4ADD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D720-4FFC-D240-A10F-53AB5148E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429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72805B-F4FB-89EE-483E-25FCF00BA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364F020-CF3F-45FF-EBEE-3B43CCD7D0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3E64951-73EA-77DA-B5CB-984B5627F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DC6A2D-0E3A-DD92-5278-DDA20610E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1EAE-35AA-AE48-9569-3551E0753ADA}" type="datetimeFigureOut">
              <a:rPr kumimoji="1" lang="ja-JP" altLang="en-US" smtClean="0"/>
              <a:t>2023/3/12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4AF0F0F-C648-A2E6-2F01-172D90091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66ADB4A-6329-7B23-560B-99FE9F59F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5D720-4FFC-D240-A10F-53AB5148E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191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44F1318-8C6A-79D9-68BA-A756E9E5A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84CB7E-07F1-A3FC-72E1-88132A78A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624D23-3C52-5D9E-0220-E1774A8B51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D1EAE-35AA-AE48-9569-3551E0753ADA}" type="datetimeFigureOut">
              <a:rPr kumimoji="1" lang="ja-JP" altLang="en-US" smtClean="0"/>
              <a:t>2023/3/12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85968D-6C92-21E1-D6BF-3C746A4AFF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46651B-7D03-4621-814E-3C20F613DD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5D720-4FFC-D240-A10F-53AB5148E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9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8CA06CD6-90CA-4C45-856C-6771339E1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0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53C54EA-4B98-CB8A-9394-5E2E4593E8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029" y="963507"/>
            <a:ext cx="3690533" cy="493098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kumimoji="1" lang="ja-JP" altLang="en-US" sz="4400" b="1" kern="1200">
                <a:solidFill>
                  <a:schemeClr val="accent1"/>
                </a:solidFill>
                <a:latin typeface="+mn-ea"/>
                <a:ea typeface="+mn-ea"/>
                <a:cs typeface="+mj-cs"/>
              </a:rPr>
              <a:t>会員基盤向上セミナー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021601D-2758-4B15-A31C-FDA184C51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字幕 2">
            <a:extLst>
              <a:ext uri="{FF2B5EF4-FFF2-40B4-BE49-F238E27FC236}">
                <a16:creationId xmlns:a16="http://schemas.microsoft.com/office/drawing/2014/main" id="{B0E10FA2-7CF7-0C1A-8F68-F581628E00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6030" y="1201293"/>
            <a:ext cx="6250940" cy="1507319"/>
          </a:xfrm>
        </p:spPr>
        <p:txBody>
          <a:bodyPr vert="horz" lIns="91440" tIns="45720" rIns="91440" bIns="45720" rtlCol="0" anchor="b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ja-JP" altLang="en-US" sz="2800" b="1"/>
              <a:t>千葉東ロータリークラブの事例紹介</a:t>
            </a:r>
            <a:endParaRPr lang="en-US" altLang="ja-JP" sz="28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44BB141-2741-67AB-A62E-38949E19CE2B}"/>
              </a:ext>
            </a:extLst>
          </p:cNvPr>
          <p:cNvSpPr txBox="1"/>
          <p:nvPr/>
        </p:nvSpPr>
        <p:spPr>
          <a:xfrm>
            <a:off x="5396617" y="3149598"/>
            <a:ext cx="5731499" cy="2304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1" lang="ja-JP" altLang="en-US" sz="2400" b="1"/>
              <a:t>発表者　会長　江上</a:t>
            </a:r>
            <a:r>
              <a:rPr kumimoji="1" lang="en-US" altLang="ja-JP" sz="2400" b="1" dirty="0"/>
              <a:t> </a:t>
            </a:r>
            <a:r>
              <a:rPr kumimoji="1" lang="ja-JP" altLang="en-US" sz="2400" b="1"/>
              <a:t>俊彦</a:t>
            </a:r>
            <a:endParaRPr kumimoji="1" lang="en-US" altLang="ja-JP" sz="24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ja-JP" altLang="en-US" sz="2400" b="1"/>
              <a:t>ロータリー歴　</a:t>
            </a:r>
            <a:r>
              <a:rPr lang="en-US" altLang="ja-JP" sz="2400" b="1" dirty="0"/>
              <a:t>8</a:t>
            </a:r>
            <a:r>
              <a:rPr lang="ja-JP" altLang="en-US" sz="2400" b="1"/>
              <a:t>年目</a:t>
            </a:r>
            <a:endParaRPr lang="en-US" altLang="ja-JP" sz="24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ja-JP" altLang="en-US" sz="2400" b="1"/>
              <a:t>入会の動機　　還暦を迎えて</a:t>
            </a:r>
            <a:endParaRPr lang="en-US" altLang="ja-JP" sz="24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1" lang="ja-JP" altLang="en-US" sz="2400" b="1"/>
              <a:t>職業分類　　　技術サービス　建築士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kumimoji="1"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37629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6EF5B1-E64F-3683-440F-9F3F4ADB4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521" y="59127"/>
            <a:ext cx="4890235" cy="473860"/>
          </a:xfrm>
        </p:spPr>
        <p:txBody>
          <a:bodyPr>
            <a:noAutofit/>
          </a:bodyPr>
          <a:lstStyle/>
          <a:p>
            <a:r>
              <a:rPr kumimoji="1" lang="ja-JP" altLang="en-US" sz="2400" b="1">
                <a:latin typeface="+mn-ea"/>
                <a:ea typeface="+mn-ea"/>
              </a:rPr>
              <a:t>千葉東ロータリークラブ　会員数</a:t>
            </a: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810ACA10-5879-77C8-11D2-C0AE7F7F46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4730085"/>
              </p:ext>
            </p:extLst>
          </p:nvPr>
        </p:nvGraphicFramePr>
        <p:xfrm>
          <a:off x="0" y="448733"/>
          <a:ext cx="12192000" cy="6409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8515">
                  <a:extLst>
                    <a:ext uri="{9D8B030D-6E8A-4147-A177-3AD203B41FA5}">
                      <a16:colId xmlns:a16="http://schemas.microsoft.com/office/drawing/2014/main" val="2368421392"/>
                    </a:ext>
                  </a:extLst>
                </a:gridCol>
                <a:gridCol w="770903">
                  <a:extLst>
                    <a:ext uri="{9D8B030D-6E8A-4147-A177-3AD203B41FA5}">
                      <a16:colId xmlns:a16="http://schemas.microsoft.com/office/drawing/2014/main" val="2593301920"/>
                    </a:ext>
                  </a:extLst>
                </a:gridCol>
                <a:gridCol w="467771">
                  <a:extLst>
                    <a:ext uri="{9D8B030D-6E8A-4147-A177-3AD203B41FA5}">
                      <a16:colId xmlns:a16="http://schemas.microsoft.com/office/drawing/2014/main" val="3974253432"/>
                    </a:ext>
                  </a:extLst>
                </a:gridCol>
                <a:gridCol w="333017">
                  <a:extLst>
                    <a:ext uri="{9D8B030D-6E8A-4147-A177-3AD203B41FA5}">
                      <a16:colId xmlns:a16="http://schemas.microsoft.com/office/drawing/2014/main" val="3640191619"/>
                    </a:ext>
                  </a:extLst>
                </a:gridCol>
                <a:gridCol w="561582">
                  <a:extLst>
                    <a:ext uri="{9D8B030D-6E8A-4147-A177-3AD203B41FA5}">
                      <a16:colId xmlns:a16="http://schemas.microsoft.com/office/drawing/2014/main" val="727306025"/>
                    </a:ext>
                  </a:extLst>
                </a:gridCol>
                <a:gridCol w="579031">
                  <a:extLst>
                    <a:ext uri="{9D8B030D-6E8A-4147-A177-3AD203B41FA5}">
                      <a16:colId xmlns:a16="http://schemas.microsoft.com/office/drawing/2014/main" val="4029859107"/>
                    </a:ext>
                  </a:extLst>
                </a:gridCol>
                <a:gridCol w="582419">
                  <a:extLst>
                    <a:ext uri="{9D8B030D-6E8A-4147-A177-3AD203B41FA5}">
                      <a16:colId xmlns:a16="http://schemas.microsoft.com/office/drawing/2014/main" val="3716795265"/>
                    </a:ext>
                  </a:extLst>
                </a:gridCol>
                <a:gridCol w="582419">
                  <a:extLst>
                    <a:ext uri="{9D8B030D-6E8A-4147-A177-3AD203B41FA5}">
                      <a16:colId xmlns:a16="http://schemas.microsoft.com/office/drawing/2014/main" val="1151930331"/>
                    </a:ext>
                  </a:extLst>
                </a:gridCol>
                <a:gridCol w="690467">
                  <a:extLst>
                    <a:ext uri="{9D8B030D-6E8A-4147-A177-3AD203B41FA5}">
                      <a16:colId xmlns:a16="http://schemas.microsoft.com/office/drawing/2014/main" val="2528882356"/>
                    </a:ext>
                  </a:extLst>
                </a:gridCol>
                <a:gridCol w="653745">
                  <a:extLst>
                    <a:ext uri="{9D8B030D-6E8A-4147-A177-3AD203B41FA5}">
                      <a16:colId xmlns:a16="http://schemas.microsoft.com/office/drawing/2014/main" val="3919176862"/>
                    </a:ext>
                  </a:extLst>
                </a:gridCol>
                <a:gridCol w="662346">
                  <a:extLst>
                    <a:ext uri="{9D8B030D-6E8A-4147-A177-3AD203B41FA5}">
                      <a16:colId xmlns:a16="http://schemas.microsoft.com/office/drawing/2014/main" val="3878433053"/>
                    </a:ext>
                  </a:extLst>
                </a:gridCol>
                <a:gridCol w="722560">
                  <a:extLst>
                    <a:ext uri="{9D8B030D-6E8A-4147-A177-3AD203B41FA5}">
                      <a16:colId xmlns:a16="http://schemas.microsoft.com/office/drawing/2014/main" val="2758320605"/>
                    </a:ext>
                  </a:extLst>
                </a:gridCol>
                <a:gridCol w="765570">
                  <a:extLst>
                    <a:ext uri="{9D8B030D-6E8A-4147-A177-3AD203B41FA5}">
                      <a16:colId xmlns:a16="http://schemas.microsoft.com/office/drawing/2014/main" val="3355334177"/>
                    </a:ext>
                  </a:extLst>
                </a:gridCol>
                <a:gridCol w="774171">
                  <a:extLst>
                    <a:ext uri="{9D8B030D-6E8A-4147-A177-3AD203B41FA5}">
                      <a16:colId xmlns:a16="http://schemas.microsoft.com/office/drawing/2014/main" val="2527105054"/>
                    </a:ext>
                  </a:extLst>
                </a:gridCol>
                <a:gridCol w="682999">
                  <a:extLst>
                    <a:ext uri="{9D8B030D-6E8A-4147-A177-3AD203B41FA5}">
                      <a16:colId xmlns:a16="http://schemas.microsoft.com/office/drawing/2014/main" val="3882413961"/>
                    </a:ext>
                  </a:extLst>
                </a:gridCol>
                <a:gridCol w="3054485">
                  <a:extLst>
                    <a:ext uri="{9D8B030D-6E8A-4147-A177-3AD203B41FA5}">
                      <a16:colId xmlns:a16="http://schemas.microsoft.com/office/drawing/2014/main" val="3953806506"/>
                    </a:ext>
                  </a:extLst>
                </a:gridCol>
              </a:tblGrid>
              <a:tr h="42818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 Regular"/>
                        <a:ea typeface="游ゴシック" panose="020B0400000000000000" pitchFamily="34" charset="-128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 Regular"/>
                        <a:ea typeface="游ゴシック" panose="020B0400000000000000" pitchFamily="34" charset="-128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 Regular"/>
                        <a:ea typeface="游ゴシック" panose="020B0400000000000000" pitchFamily="34" charset="-128"/>
                      </a:endParaRPr>
                    </a:p>
                  </a:txBody>
                  <a:tcPr marL="3858" marR="3858" marT="385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 Regular"/>
                        <a:ea typeface="游ゴシック" panose="020B0400000000000000" pitchFamily="34" charset="-128"/>
                      </a:endParaRPr>
                    </a:p>
                  </a:txBody>
                  <a:tcPr marL="3858" marR="3858" marT="385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>
                          <a:effectLst/>
                        </a:rPr>
                        <a:t>　</a:t>
                      </a:r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 Regular"/>
                        <a:ea typeface="游ゴシック" panose="020B0400000000000000" pitchFamily="34" charset="-128"/>
                      </a:endParaRPr>
                    </a:p>
                  </a:txBody>
                  <a:tcPr marL="3858" marR="3858" marT="385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u="none" strike="noStrike">
                          <a:effectLst/>
                          <a:latin typeface="+mn-ea"/>
                          <a:ea typeface="+mn-ea"/>
                        </a:rPr>
                        <a:t>会員数　増減</a:t>
                      </a:r>
                      <a:endParaRPr lang="ja-JP" altLang="en-US" sz="16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u="none" strike="noStrike">
                          <a:effectLst/>
                          <a:latin typeface="+mn-ea"/>
                          <a:ea typeface="+mn-ea"/>
                        </a:rPr>
                        <a:t>退会会員の在席期間</a:t>
                      </a:r>
                      <a:endParaRPr lang="ja-JP" altLang="en-US" sz="16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会員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   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時代背景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4721" marR="3858" marT="3858" marB="0" anchor="ctr"/>
                </a:tc>
                <a:extLst>
                  <a:ext uri="{0D108BD9-81ED-4DB2-BD59-A6C34878D82A}">
                    <a16:rowId xmlns:a16="http://schemas.microsoft.com/office/drawing/2014/main" val="2769936258"/>
                  </a:ext>
                </a:extLst>
              </a:tr>
              <a:tr h="48621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代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元号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年度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会長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>
                          <a:effectLst/>
                        </a:rPr>
                        <a:t>会長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 Regular"/>
                        <a:ea typeface="游ゴシック" panose="020B0400000000000000" pitchFamily="34" charset="-128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会員数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入会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退会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1〜2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3〜5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6〜10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11〜15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endParaRPr kumimoji="1" lang="ja-JP" altLang="en-US" b="1"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16〜20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21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年以上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平均年齢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6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extLst>
                  <a:ext uri="{0D108BD9-81ED-4DB2-BD59-A6C34878D82A}">
                    <a16:rowId xmlns:a16="http://schemas.microsoft.com/office/drawing/2014/main" val="2185234065"/>
                  </a:ext>
                </a:extLst>
              </a:tr>
              <a:tr h="4281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26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平成</a:t>
                      </a:r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27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年　　</a:t>
                      </a:r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-28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2015    -16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武田 康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4721" marR="3858" marT="3858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武田 康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 Regular"/>
                        <a:ea typeface="游ゴシック" panose="020B0400000000000000" pitchFamily="34" charset="-128"/>
                      </a:endParaRPr>
                    </a:p>
                  </a:txBody>
                  <a:tcPr marL="34721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33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名増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名減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kumimoji="1" lang="ja-JP" altLang="en-US" sz="1200" b="1"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56.7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extLst>
                  <a:ext uri="{0D108BD9-81ED-4DB2-BD59-A6C34878D82A}">
                    <a16:rowId xmlns:a16="http://schemas.microsoft.com/office/drawing/2014/main" val="3592016927"/>
                  </a:ext>
                </a:extLst>
              </a:tr>
              <a:tr h="4281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27</a:t>
                      </a:r>
                      <a:endParaRPr lang="en-US" altLang="ja-JP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平成</a:t>
                      </a:r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28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年　　</a:t>
                      </a:r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-29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2016    -17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吉田 朋令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4721" marR="3858" marT="3858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吉田 朋令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 Regular"/>
                        <a:ea typeface="游ゴシック" panose="020B0400000000000000" pitchFamily="34" charset="-128"/>
                      </a:endParaRPr>
                    </a:p>
                  </a:txBody>
                  <a:tcPr marL="34721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35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名増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名減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kumimoji="1" lang="ja-JP" altLang="en-US" sz="1200" b="1"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58.2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熊本地震　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14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日 ６強の地震が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回、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6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弱が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回             　　　　　　　　　築地市場の豊洲移転：土壌汚染問題で移転延期　</a:t>
                      </a:r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extLst>
                  <a:ext uri="{0D108BD9-81ED-4DB2-BD59-A6C34878D82A}">
                    <a16:rowId xmlns:a16="http://schemas.microsoft.com/office/drawing/2014/main" val="4265038097"/>
                  </a:ext>
                </a:extLst>
              </a:tr>
              <a:tr h="4281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28</a:t>
                      </a:r>
                      <a:endParaRPr lang="en-US" altLang="ja-JP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平成</a:t>
                      </a:r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29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年　　</a:t>
                      </a:r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-30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2017    -18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松澤 須美子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4721" marR="3858" marT="3858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松澤 須美子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 Regular"/>
                        <a:ea typeface="游ゴシック" panose="020B0400000000000000" pitchFamily="34" charset="-128"/>
                      </a:endParaRPr>
                    </a:p>
                  </a:txBody>
                  <a:tcPr marL="34721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30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名増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7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名減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kumimoji="1" lang="ja-JP" altLang="en-US" sz="1200" b="1"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57.9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extLst>
                  <a:ext uri="{0D108BD9-81ED-4DB2-BD59-A6C34878D82A}">
                    <a16:rowId xmlns:a16="http://schemas.microsoft.com/office/drawing/2014/main" val="1365263071"/>
                  </a:ext>
                </a:extLst>
              </a:tr>
              <a:tr h="53268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29</a:t>
                      </a:r>
                      <a:endParaRPr lang="en-US" altLang="ja-JP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平成</a:t>
                      </a:r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30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年　　</a:t>
                      </a:r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-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令和元年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2018    -19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高柳 啓一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4721" marR="3858" marT="3858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高柳 啓一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 Regular"/>
                        <a:ea typeface="游ゴシック" panose="020B0400000000000000" pitchFamily="34" charset="-128"/>
                      </a:endParaRPr>
                    </a:p>
                  </a:txBody>
                  <a:tcPr marL="34721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30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名増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名減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kumimoji="1" lang="ja-JP" altLang="en-US" sz="1200" b="1"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59.7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天皇陛下が即位「令和」に改元　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30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日即位　　　　　　　　　　　　　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2019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9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月台風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15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号　千葉県暴風雨大被害　</a:t>
                      </a:r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extLst>
                  <a:ext uri="{0D108BD9-81ED-4DB2-BD59-A6C34878D82A}">
                    <a16:rowId xmlns:a16="http://schemas.microsoft.com/office/drawing/2014/main" val="2064723370"/>
                  </a:ext>
                </a:extLst>
              </a:tr>
              <a:tr h="5015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30</a:t>
                      </a:r>
                      <a:endParaRPr lang="en-US" altLang="ja-JP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令和元年　　</a:t>
                      </a:r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-2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2019    -20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鳴海 寿裕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4721" marR="3858" marT="3858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鳴海 寿裕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 Regular"/>
                        <a:ea typeface="游ゴシック" panose="020B0400000000000000" pitchFamily="34" charset="-128"/>
                      </a:endParaRPr>
                    </a:p>
                  </a:txBody>
                  <a:tcPr marL="34721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24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名増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7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名減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kumimoji="1" lang="ja-JP" altLang="en-US" sz="1200" b="1"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59.1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2019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12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月武漢で発生　　　　　　　　　　　　　　　　　　　　　　　　　　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2020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7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都府県：第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回緊急事態宣言　　　　　　　　　　　　　　　　　東京・神奈川・埼玉・千葉･大阪・京都・京都　　</a:t>
                      </a:r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129959"/>
                  </a:ext>
                </a:extLst>
              </a:tr>
              <a:tr h="64758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31</a:t>
                      </a:r>
                      <a:endParaRPr lang="en-US" altLang="ja-JP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令和</a:t>
                      </a:r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年　　</a:t>
                      </a:r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-3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2020    -21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鳴海 寿裕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4721" marR="3858" marT="3858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鳴海 寿裕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 Regular"/>
                        <a:ea typeface="游ゴシック" panose="020B0400000000000000" pitchFamily="34" charset="-128"/>
                      </a:endParaRPr>
                    </a:p>
                  </a:txBody>
                  <a:tcPr marL="34721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24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名増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名減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kumimoji="1" lang="ja-JP" altLang="en-US" sz="1200" b="1"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59.1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2021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都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県：第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回緊急事態宣言　　　　　　東京・神奈川・埼玉・千葉　　　　　　　　　　　　　　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2021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都府県：第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回緊急事態宣言 　　　　　東京・大阪・兵庫・京都</a:t>
                      </a:r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321498"/>
                  </a:ext>
                </a:extLst>
              </a:tr>
              <a:tr h="4867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32</a:t>
                      </a:r>
                      <a:endParaRPr lang="en-US" altLang="ja-JP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令和</a:t>
                      </a:r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年　　</a:t>
                      </a:r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-4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2021    -22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江上 俊彦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4721" marR="3858" marT="3858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江上 俊彦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 Regular"/>
                        <a:ea typeface="游ゴシック" panose="020B0400000000000000" pitchFamily="34" charset="-128"/>
                      </a:endParaRPr>
                    </a:p>
                  </a:txBody>
                  <a:tcPr marL="34721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24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名増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名減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kumimoji="1" lang="ja-JP" altLang="en-US" sz="1200" b="1"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58.4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2021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7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都・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県：第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回緊急事態宣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東京・沖縄</a:t>
                      </a:r>
                      <a:endParaRPr lang="en-US" altLang="ja-JP" sz="1000" b="1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ctr"/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同上　　　</a:t>
                      </a:r>
                      <a:r>
                        <a:rPr lang="en-US" altLang="ja-JP" sz="1000" b="1" u="none" strike="noStrike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県：蔓延防止　埼玉･千葉・神奈川</a:t>
                      </a:r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167554"/>
                  </a:ext>
                </a:extLst>
              </a:tr>
              <a:tr h="4281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33</a:t>
                      </a:r>
                      <a:endParaRPr lang="en-US" altLang="ja-JP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令和</a:t>
                      </a:r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年　　</a:t>
                      </a:r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-5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2022    -23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江上 俊彦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4721" marR="3858" marT="3858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江上 俊彦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 Regular"/>
                        <a:ea typeface="游ゴシック" panose="020B0400000000000000" pitchFamily="34" charset="-128"/>
                      </a:endParaRPr>
                    </a:p>
                  </a:txBody>
                  <a:tcPr marL="34721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25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名増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名減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kumimoji="1" lang="ja-JP" altLang="en-US" sz="1200" b="1"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58.7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extLst>
                  <a:ext uri="{0D108BD9-81ED-4DB2-BD59-A6C34878D82A}">
                    <a16:rowId xmlns:a16="http://schemas.microsoft.com/office/drawing/2014/main" val="1867155676"/>
                  </a:ext>
                </a:extLst>
              </a:tr>
              <a:tr h="4281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33</a:t>
                      </a:r>
                      <a:endParaRPr lang="en-US" altLang="ja-JP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令和</a:t>
                      </a:r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年　　　</a:t>
                      </a:r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-6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2023    -24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田中 仁一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4721" marR="3858" marT="3858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</a:rPr>
                        <a:t>田中 仁一</a:t>
                      </a:r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 Regular"/>
                        <a:ea typeface="游ゴシック" panose="020B0400000000000000" pitchFamily="34" charset="-128"/>
                      </a:endParaRPr>
                    </a:p>
                  </a:txBody>
                  <a:tcPr marL="34721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u="none" strike="noStrike">
                          <a:effectLst/>
                          <a:latin typeface="+mn-ea"/>
                          <a:ea typeface="+mn-ea"/>
                        </a:rPr>
                        <a:t>25+α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kumimoji="1" lang="ja-JP" altLang="en-US" sz="1200" b="1"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extLst>
                  <a:ext uri="{0D108BD9-81ED-4DB2-BD59-A6C34878D82A}">
                    <a16:rowId xmlns:a16="http://schemas.microsoft.com/office/drawing/2014/main" val="192233712"/>
                  </a:ext>
                </a:extLst>
              </a:tr>
              <a:tr h="42818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　　</a:t>
                      </a:r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年間の推移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名減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>
                          <a:effectLst/>
                          <a:latin typeface="+mn-ea"/>
                          <a:ea typeface="+mn-ea"/>
                        </a:rPr>
                        <a:t>15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名増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23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名減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6</a:t>
                      </a:r>
                      <a:r>
                        <a:rPr lang="ja-JP" altLang="en-US" sz="1200" b="1" u="none" strike="noStrike" dirty="0">
                          <a:effectLst/>
                          <a:latin typeface="+mn-ea"/>
                          <a:ea typeface="+mn-ea"/>
                        </a:rPr>
                        <a:t>名減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7</a:t>
                      </a:r>
                      <a:r>
                        <a:rPr lang="ja-JP" altLang="en-US" sz="1200" b="1" u="none" strike="noStrike" dirty="0">
                          <a:effectLst/>
                          <a:latin typeface="+mn-ea"/>
                          <a:ea typeface="+mn-ea"/>
                        </a:rPr>
                        <a:t>名減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1" u="none" strike="noStrike" dirty="0">
                          <a:effectLst/>
                          <a:latin typeface="+mn-ea"/>
                          <a:ea typeface="+mn-ea"/>
                        </a:rPr>
                        <a:t>名減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ja-JP" altLang="en-US" sz="1200" b="1" u="none" strike="noStrike" dirty="0">
                          <a:effectLst/>
                          <a:latin typeface="+mn-ea"/>
                          <a:ea typeface="+mn-ea"/>
                        </a:rPr>
                        <a:t>名減</a:t>
                      </a:r>
                      <a:endParaRPr kumimoji="1" lang="ja-JP" altLang="en-US" sz="1200" b="1" dirty="0"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200" b="1" u="none" strike="noStrike" dirty="0">
                          <a:effectLst/>
                          <a:latin typeface="+mn-ea"/>
                          <a:ea typeface="+mn-ea"/>
                        </a:rPr>
                        <a:t>名減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1200" b="1" u="none" strike="noStrike" dirty="0">
                          <a:effectLst/>
                          <a:latin typeface="+mn-ea"/>
                          <a:ea typeface="+mn-ea"/>
                        </a:rPr>
                        <a:t>名減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extLst>
                  <a:ext uri="{0D108BD9-81ED-4DB2-BD59-A6C34878D82A}">
                    <a16:rowId xmlns:a16="http://schemas.microsoft.com/office/drawing/2014/main" val="451168455"/>
                  </a:ext>
                </a:extLst>
              </a:tr>
              <a:tr h="36701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在席期間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21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年以上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 Regular"/>
                        <a:ea typeface="游ゴシック" panose="020B0400000000000000" pitchFamily="34" charset="-128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9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36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％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  <a:latin typeface="+mn-ea"/>
                          <a:ea typeface="+mn-ea"/>
                        </a:rPr>
                        <a:t>合計　</a:t>
                      </a:r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13</a:t>
                      </a:r>
                      <a:r>
                        <a:rPr lang="ja-JP" altLang="en-US" sz="1200" b="1" u="none" strike="noStrike" dirty="0">
                          <a:effectLst/>
                          <a:latin typeface="+mn-ea"/>
                          <a:ea typeface="+mn-ea"/>
                        </a:rPr>
                        <a:t>名減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  <a:latin typeface="+mn-ea"/>
                          <a:ea typeface="+mn-ea"/>
                        </a:rPr>
                        <a:t>合計　</a:t>
                      </a:r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7</a:t>
                      </a:r>
                      <a:r>
                        <a:rPr lang="ja-JP" altLang="en-US" sz="1200" b="1" u="none" strike="noStrike" dirty="0">
                          <a:effectLst/>
                          <a:latin typeface="+mn-ea"/>
                          <a:ea typeface="+mn-ea"/>
                        </a:rPr>
                        <a:t>名減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 Regular"/>
                        <a:ea typeface="游ゴシック" panose="020B0400000000000000" pitchFamily="34" charset="-128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1200" b="1" u="none" strike="noStrike" dirty="0">
                          <a:effectLst/>
                          <a:latin typeface="+mn-ea"/>
                          <a:ea typeface="+mn-ea"/>
                        </a:rPr>
                        <a:t>名減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江上が入会した時点の会員数で</a:t>
                      </a:r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33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extLst>
                  <a:ext uri="{0D108BD9-81ED-4DB2-BD59-A6C34878D82A}">
                    <a16:rowId xmlns:a16="http://schemas.microsoft.com/office/drawing/2014/main" val="413655171"/>
                  </a:ext>
                </a:extLst>
              </a:tr>
              <a:tr h="39017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11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年以上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游ゴシック Regular"/>
                        <a:ea typeface="游ゴシック" panose="020B0400000000000000" pitchFamily="34" charset="-128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6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名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24</a:t>
                      </a:r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％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57%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30%</a:t>
                      </a: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600" b="0" i="0" u="none" strike="noStrike">
                        <a:solidFill>
                          <a:srgbClr val="000000"/>
                        </a:solidFill>
                        <a:effectLst/>
                        <a:latin typeface="游ゴシック Regular"/>
                        <a:ea typeface="游ゴシック" panose="020B0400000000000000" pitchFamily="34" charset="-128"/>
                      </a:endParaRPr>
                    </a:p>
                  </a:txBody>
                  <a:tcPr marL="3858" marR="3858" marT="3858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solidFill>
                          <a:srgbClr val="000000"/>
                        </a:solidFill>
                        <a:effectLst/>
                        <a:latin typeface="游ゴシック Regular"/>
                        <a:ea typeface="游ゴシック" panose="020B0400000000000000" pitchFamily="34" charset="-128"/>
                      </a:endParaRPr>
                    </a:p>
                  </a:txBody>
                  <a:tcPr marL="3858" marR="3858" marT="3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13%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3858" marR="3858" marT="3858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u="none" strike="noStrike" dirty="0">
                          <a:effectLst/>
                          <a:latin typeface="+mn-ea"/>
                          <a:ea typeface="+mn-ea"/>
                        </a:rPr>
                        <a:t>現在の会員</a:t>
                      </a:r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25</a:t>
                      </a:r>
                      <a:r>
                        <a:rPr lang="ja-JP" altLang="en-US" sz="1200" b="1" u="none" strike="noStrike" dirty="0">
                          <a:effectLst/>
                          <a:latin typeface="+mn-ea"/>
                          <a:ea typeface="+mn-ea"/>
                        </a:rPr>
                        <a:t>名の内、</a:t>
                      </a:r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           </a:t>
                      </a:r>
                      <a:r>
                        <a:rPr lang="ja-JP" altLang="en-US" sz="1200" b="1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                  </a:t>
                      </a:r>
                      <a:r>
                        <a:rPr lang="ja-JP" altLang="en-US" sz="1200" b="1" u="none" strike="noStrike" dirty="0">
                          <a:effectLst/>
                          <a:latin typeface="+mn-ea"/>
                          <a:ea typeface="+mn-ea"/>
                        </a:rPr>
                        <a:t>私以前の入会会員が</a:t>
                      </a:r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18</a:t>
                      </a:r>
                      <a:r>
                        <a:rPr lang="ja-JP" altLang="en-US" sz="1200" b="1" u="none" strike="noStrike" dirty="0">
                          <a:effectLst/>
                          <a:latin typeface="+mn-ea"/>
                          <a:ea typeface="+mn-ea"/>
                        </a:rPr>
                        <a:t>名</a:t>
                      </a:r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   18</a:t>
                      </a:r>
                      <a:r>
                        <a:rPr lang="ja-JP" altLang="en-US" sz="1200" b="1" u="none" strike="noStrike" dirty="0">
                          <a:effectLst/>
                          <a:latin typeface="+mn-ea"/>
                          <a:ea typeface="+mn-ea"/>
                        </a:rPr>
                        <a:t>名</a:t>
                      </a:r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/25</a:t>
                      </a:r>
                      <a:r>
                        <a:rPr lang="ja-JP" altLang="en-US" sz="1200" b="1" u="none" strike="noStrike" dirty="0">
                          <a:effectLst/>
                          <a:latin typeface="+mn-ea"/>
                          <a:ea typeface="+mn-ea"/>
                        </a:rPr>
                        <a:t>名</a:t>
                      </a:r>
                      <a:r>
                        <a:rPr lang="en-US" altLang="ja-JP" sz="1200" b="1" u="none" strike="noStrike" dirty="0">
                          <a:effectLst/>
                          <a:latin typeface="+mn-ea"/>
                          <a:ea typeface="+mn-ea"/>
                        </a:rPr>
                        <a:t> 72</a:t>
                      </a:r>
                      <a:r>
                        <a:rPr lang="ja-JP" altLang="en-US" sz="1200" b="1" u="none" strike="noStrike" dirty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858" marR="3858" marT="3858" marB="0" anchor="ctr"/>
                </a:tc>
                <a:extLst>
                  <a:ext uri="{0D108BD9-81ED-4DB2-BD59-A6C34878D82A}">
                    <a16:rowId xmlns:a16="http://schemas.microsoft.com/office/drawing/2014/main" val="2244446901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5CD9EC5-11F0-D5CC-6C92-097F0D6D7FA2}"/>
              </a:ext>
            </a:extLst>
          </p:cNvPr>
          <p:cNvSpPr txBox="1"/>
          <p:nvPr/>
        </p:nvSpPr>
        <p:spPr>
          <a:xfrm>
            <a:off x="6277538" y="111391"/>
            <a:ext cx="4647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+mn-ea"/>
              </a:rPr>
              <a:t>2015-16</a:t>
            </a:r>
            <a:r>
              <a:rPr kumimoji="1" lang="ja-JP" altLang="en-US" b="1">
                <a:latin typeface="+mn-ea"/>
              </a:rPr>
              <a:t>　</a:t>
            </a:r>
            <a:r>
              <a:rPr kumimoji="1" lang="en-US" altLang="ja-JP" b="1" dirty="0">
                <a:latin typeface="+mn-ea"/>
              </a:rPr>
              <a:t>〜</a:t>
            </a:r>
            <a:r>
              <a:rPr kumimoji="1" lang="ja-JP" altLang="en-US" b="1">
                <a:latin typeface="+mn-ea"/>
              </a:rPr>
              <a:t>　</a:t>
            </a:r>
            <a:r>
              <a:rPr kumimoji="1" lang="en-US" altLang="ja-JP" b="1" dirty="0">
                <a:latin typeface="+mn-ea"/>
              </a:rPr>
              <a:t>2022-23</a:t>
            </a:r>
            <a:r>
              <a:rPr kumimoji="1" lang="ja-JP" altLang="en-US" b="1">
                <a:latin typeface="+mn-ea"/>
              </a:rPr>
              <a:t>　　</a:t>
            </a:r>
            <a:r>
              <a:rPr kumimoji="1" lang="en-US" altLang="ja-JP" b="1" dirty="0">
                <a:latin typeface="+mn-ea"/>
              </a:rPr>
              <a:t>8</a:t>
            </a:r>
            <a:r>
              <a:rPr kumimoji="1" lang="ja-JP" altLang="en-US" b="1">
                <a:latin typeface="+mn-ea"/>
              </a:rPr>
              <a:t>年間の推移</a:t>
            </a:r>
          </a:p>
        </p:txBody>
      </p:sp>
    </p:spTree>
    <p:extLst>
      <p:ext uri="{BB962C8B-B14F-4D97-AF65-F5344CB8AC3E}">
        <p14:creationId xmlns:p14="http://schemas.microsoft.com/office/powerpoint/2010/main" val="1084042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46CBE6B5-39F2-D77B-F032-E07429F41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kumimoji="1" lang="ja-JP" altLang="en-US" sz="3000" b="1" kern="1200">
                <a:solidFill>
                  <a:schemeClr val="tx1"/>
                </a:solidFill>
                <a:latin typeface="+mn-lt"/>
                <a:ea typeface="+mn-ea"/>
                <a:cs typeface="+mj-cs"/>
              </a:rPr>
              <a:t>千葉東ロータリークラブ　チャリティゴルフコンペ</a:t>
            </a:r>
            <a:br>
              <a:rPr kumimoji="1" lang="en-US" altLang="ja-JP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kumimoji="1" lang="en-US" altLang="ja-JP" sz="3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8852C242-54F9-914D-680F-5FD4183749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0474510"/>
              </p:ext>
            </p:extLst>
          </p:nvPr>
        </p:nvGraphicFramePr>
        <p:xfrm>
          <a:off x="2" y="765243"/>
          <a:ext cx="12191998" cy="6193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4645">
                  <a:extLst>
                    <a:ext uri="{9D8B030D-6E8A-4147-A177-3AD203B41FA5}">
                      <a16:colId xmlns:a16="http://schemas.microsoft.com/office/drawing/2014/main" val="2414434567"/>
                    </a:ext>
                  </a:extLst>
                </a:gridCol>
                <a:gridCol w="2065750">
                  <a:extLst>
                    <a:ext uri="{9D8B030D-6E8A-4147-A177-3AD203B41FA5}">
                      <a16:colId xmlns:a16="http://schemas.microsoft.com/office/drawing/2014/main" val="1779950420"/>
                    </a:ext>
                  </a:extLst>
                </a:gridCol>
                <a:gridCol w="1123588">
                  <a:extLst>
                    <a:ext uri="{9D8B030D-6E8A-4147-A177-3AD203B41FA5}">
                      <a16:colId xmlns:a16="http://schemas.microsoft.com/office/drawing/2014/main" val="2743733802"/>
                    </a:ext>
                  </a:extLst>
                </a:gridCol>
                <a:gridCol w="1037617">
                  <a:extLst>
                    <a:ext uri="{9D8B030D-6E8A-4147-A177-3AD203B41FA5}">
                      <a16:colId xmlns:a16="http://schemas.microsoft.com/office/drawing/2014/main" val="258701192"/>
                    </a:ext>
                  </a:extLst>
                </a:gridCol>
                <a:gridCol w="1005191">
                  <a:extLst>
                    <a:ext uri="{9D8B030D-6E8A-4147-A177-3AD203B41FA5}">
                      <a16:colId xmlns:a16="http://schemas.microsoft.com/office/drawing/2014/main" val="2504584433"/>
                    </a:ext>
                  </a:extLst>
                </a:gridCol>
                <a:gridCol w="1504545">
                  <a:extLst>
                    <a:ext uri="{9D8B030D-6E8A-4147-A177-3AD203B41FA5}">
                      <a16:colId xmlns:a16="http://schemas.microsoft.com/office/drawing/2014/main" val="1118899337"/>
                    </a:ext>
                  </a:extLst>
                </a:gridCol>
                <a:gridCol w="1258111">
                  <a:extLst>
                    <a:ext uri="{9D8B030D-6E8A-4147-A177-3AD203B41FA5}">
                      <a16:colId xmlns:a16="http://schemas.microsoft.com/office/drawing/2014/main" val="2988643823"/>
                    </a:ext>
                  </a:extLst>
                </a:gridCol>
                <a:gridCol w="3242551">
                  <a:extLst>
                    <a:ext uri="{9D8B030D-6E8A-4147-A177-3AD203B41FA5}">
                      <a16:colId xmlns:a16="http://schemas.microsoft.com/office/drawing/2014/main" val="3744016209"/>
                    </a:ext>
                  </a:extLst>
                </a:gridCol>
              </a:tblGrid>
              <a:tr h="4917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effectLst/>
                        </a:rPr>
                        <a:t>回数</a:t>
                      </a:r>
                      <a:endParaRPr lang="ja-JP" altLang="en-US" sz="2000" b="0" i="0" u="none" strike="noStrike">
                        <a:effectLst/>
                        <a:latin typeface="游ゴシック Regular"/>
                        <a:ea typeface="ＭＳ Ｐゴシック" panose="020B0600070205080204" pitchFamily="34" charset="-128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effectLst/>
                        </a:rPr>
                        <a:t>日程</a:t>
                      </a:r>
                      <a:endParaRPr lang="ja-JP" altLang="en-US" sz="2000" b="0" i="0" u="none" strike="noStrike">
                        <a:effectLst/>
                        <a:latin typeface="游ゴシック Regular"/>
                        <a:ea typeface="ＭＳ Ｐゴシック" panose="020B0600070205080204" pitchFamily="34" charset="-128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effectLst/>
                        </a:rPr>
                        <a:t>参加人数</a:t>
                      </a:r>
                      <a:endParaRPr lang="ja-JP" altLang="en-US" sz="2000" b="0" i="0" u="none" strike="noStrike">
                        <a:effectLst/>
                        <a:latin typeface="游ゴシック Regular"/>
                        <a:ea typeface="ＭＳ Ｐゴシック" panose="020B0600070205080204" pitchFamily="34" charset="-128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effectLst/>
                        </a:rPr>
                        <a:t>会員人数</a:t>
                      </a:r>
                      <a:endParaRPr lang="ja-JP" altLang="en-US" sz="2000" b="0" i="0" u="none" strike="noStrike">
                        <a:effectLst/>
                        <a:latin typeface="游ゴシック Regular"/>
                        <a:ea typeface="ＭＳ Ｐゴシック" panose="020B0600070205080204" pitchFamily="34" charset="-128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effectLst/>
                        </a:rPr>
                        <a:t>ゲスト</a:t>
                      </a:r>
                      <a:endParaRPr lang="ja-JP" altLang="en-US" sz="2000" b="0" i="0" u="none" strike="noStrike">
                        <a:effectLst/>
                        <a:latin typeface="游ゴシック Regular"/>
                        <a:ea typeface="ＭＳ Ｐゴシック" panose="020B0600070205080204" pitchFamily="34" charset="-128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effectLst/>
                        </a:rPr>
                        <a:t>チャリティ</a:t>
                      </a:r>
                      <a:endParaRPr lang="ja-JP" altLang="en-US" sz="2000" b="0" i="0" u="none" strike="noStrike">
                        <a:effectLst/>
                        <a:latin typeface="游ゴシック Regular"/>
                        <a:ea typeface="ＭＳ Ｐゴシック" panose="020B0600070205080204" pitchFamily="34" charset="-128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u="none" strike="noStrike">
                          <a:effectLst/>
                        </a:rPr>
                        <a:t>寄付額</a:t>
                      </a:r>
                      <a:endParaRPr lang="ja-JP" altLang="en-US" sz="2000" b="0" i="0" u="none" strike="noStrike">
                        <a:effectLst/>
                        <a:latin typeface="游ゴシック Regular"/>
                        <a:ea typeface="ＭＳ Ｐゴシック" panose="020B0600070205080204" pitchFamily="34" charset="-128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</a:rPr>
                        <a:t>寄付支援団体</a:t>
                      </a:r>
                      <a:endParaRPr lang="ja-JP" altLang="en-US" sz="2000" b="0" i="0" u="none" strike="noStrike">
                        <a:effectLst/>
                        <a:latin typeface="游ゴシック Regular"/>
                        <a:ea typeface="ＭＳ Ｐゴシック" panose="020B0600070205080204" pitchFamily="34" charset="-128"/>
                      </a:endParaRPr>
                    </a:p>
                  </a:txBody>
                  <a:tcPr marL="135719" marR="7540" marT="7540" marB="0" anchor="ctr"/>
                </a:tc>
                <a:extLst>
                  <a:ext uri="{0D108BD9-81ED-4DB2-BD59-A6C34878D82A}">
                    <a16:rowId xmlns:a16="http://schemas.microsoft.com/office/drawing/2014/main" val="2211910059"/>
                  </a:ext>
                </a:extLst>
              </a:tr>
              <a:tr h="59981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第</a:t>
                      </a:r>
                      <a:r>
                        <a:rPr lang="en-US" altLang="ja-JP" sz="20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回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 dirty="0">
                          <a:effectLst/>
                          <a:latin typeface="+mn-ea"/>
                          <a:ea typeface="+mn-ea"/>
                        </a:rPr>
                        <a:t>2021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2000" b="1" u="none" strike="noStrike" dirty="0">
                          <a:effectLst/>
                          <a:latin typeface="+mn-ea"/>
                          <a:ea typeface="+mn-ea"/>
                        </a:rPr>
                        <a:t>7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2000" b="1" u="none" strike="noStrike" dirty="0">
                          <a:effectLst/>
                          <a:latin typeface="+mn-ea"/>
                          <a:ea typeface="+mn-ea"/>
                        </a:rPr>
                        <a:t>18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日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16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13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¥40,000</a:t>
                      </a:r>
                      <a:endParaRPr lang="en-US" altLang="ja-JP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6786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extLst>
                  <a:ext uri="{0D108BD9-81ED-4DB2-BD59-A6C34878D82A}">
                    <a16:rowId xmlns:a16="http://schemas.microsoft.com/office/drawing/2014/main" val="1035932225"/>
                  </a:ext>
                </a:extLst>
              </a:tr>
              <a:tr h="58717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第</a:t>
                      </a:r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回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 dirty="0">
                          <a:effectLst/>
                          <a:latin typeface="+mn-ea"/>
                          <a:ea typeface="+mn-ea"/>
                        </a:rPr>
                        <a:t>2021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2000" b="1" u="none" strike="noStrike" dirty="0">
                          <a:effectLst/>
                          <a:latin typeface="+mn-ea"/>
                          <a:ea typeface="+mn-ea"/>
                        </a:rPr>
                        <a:t>12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20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日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 dirty="0">
                          <a:effectLst/>
                          <a:latin typeface="+mn-ea"/>
                          <a:ea typeface="+mn-ea"/>
                        </a:rPr>
                        <a:t>23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13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11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¥58,220</a:t>
                      </a:r>
                      <a:endParaRPr lang="en-US" altLang="ja-JP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6786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¥100,000 </a:t>
                      </a:r>
                      <a:endParaRPr lang="en-US" altLang="ja-JP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生理の貧困支援団体に寄付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extLst>
                  <a:ext uri="{0D108BD9-81ED-4DB2-BD59-A6C34878D82A}">
                    <a16:rowId xmlns:a16="http://schemas.microsoft.com/office/drawing/2014/main" val="2670049008"/>
                  </a:ext>
                </a:extLst>
              </a:tr>
              <a:tr h="63223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第</a:t>
                      </a:r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回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2022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日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 dirty="0">
                          <a:effectLst/>
                          <a:latin typeface="+mn-ea"/>
                          <a:ea typeface="+mn-ea"/>
                        </a:rPr>
                        <a:t>24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12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12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¥38,820</a:t>
                      </a:r>
                      <a:endParaRPr lang="en-US" altLang="ja-JP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6786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extLst>
                  <a:ext uri="{0D108BD9-81ED-4DB2-BD59-A6C34878D82A}">
                    <a16:rowId xmlns:a16="http://schemas.microsoft.com/office/drawing/2014/main" val="18488871"/>
                  </a:ext>
                </a:extLst>
              </a:tr>
              <a:tr h="56685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第</a:t>
                      </a:r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回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2022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6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日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26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 dirty="0">
                          <a:effectLst/>
                          <a:latin typeface="+mn-ea"/>
                          <a:ea typeface="+mn-ea"/>
                        </a:rPr>
                        <a:t>14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12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¥58,780</a:t>
                      </a:r>
                      <a:endParaRPr lang="en-US" altLang="ja-JP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6786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extLst>
                  <a:ext uri="{0D108BD9-81ED-4DB2-BD59-A6C34878D82A}">
                    <a16:rowId xmlns:a16="http://schemas.microsoft.com/office/drawing/2014/main" val="1388928859"/>
                  </a:ext>
                </a:extLst>
              </a:tr>
              <a:tr h="63936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第</a:t>
                      </a:r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回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2022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6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日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20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 dirty="0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 dirty="0">
                          <a:effectLst/>
                          <a:latin typeface="+mn-ea"/>
                          <a:ea typeface="+mn-ea"/>
                        </a:rPr>
                        <a:t>12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¥43,280</a:t>
                      </a:r>
                      <a:endParaRPr lang="en-US" altLang="ja-JP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6786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extLst>
                  <a:ext uri="{0D108BD9-81ED-4DB2-BD59-A6C34878D82A}">
                    <a16:rowId xmlns:a16="http://schemas.microsoft.com/office/drawing/2014/main" val="1715878540"/>
                  </a:ext>
                </a:extLst>
              </a:tr>
              <a:tr h="5932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第</a:t>
                      </a:r>
                      <a:r>
                        <a:rPr lang="en-US" altLang="ja-JP" sz="2000" b="1" u="none" strike="noStrike" dirty="0">
                          <a:effectLst/>
                          <a:latin typeface="+mn-ea"/>
                          <a:ea typeface="+mn-ea"/>
                        </a:rPr>
                        <a:t>6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回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2022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日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22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11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 dirty="0">
                          <a:effectLst/>
                          <a:latin typeface="+mn-ea"/>
                          <a:ea typeface="+mn-ea"/>
                        </a:rPr>
                        <a:t>11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¥62,386</a:t>
                      </a:r>
                      <a:endParaRPr lang="en-US" altLang="ja-JP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6786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extLst>
                  <a:ext uri="{0D108BD9-81ED-4DB2-BD59-A6C34878D82A}">
                    <a16:rowId xmlns:a16="http://schemas.microsoft.com/office/drawing/2014/main" val="3940375779"/>
                  </a:ext>
                </a:extLst>
              </a:tr>
              <a:tr h="62618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第</a:t>
                      </a:r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7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回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2022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日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21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11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 dirty="0"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 dirty="0">
                          <a:effectLst/>
                          <a:latin typeface="+mn-ea"/>
                          <a:ea typeface="+mn-ea"/>
                        </a:rPr>
                        <a:t>¥67,210</a:t>
                      </a:r>
                      <a:endParaRPr lang="en-US" altLang="ja-JP" sz="2000" b="1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6786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extLst>
                  <a:ext uri="{0D108BD9-81ED-4DB2-BD59-A6C34878D82A}">
                    <a16:rowId xmlns:a16="http://schemas.microsoft.com/office/drawing/2014/main" val="2451305532"/>
                  </a:ext>
                </a:extLst>
              </a:tr>
              <a:tr h="59981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第</a:t>
                      </a:r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回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2022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12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月</a:t>
                      </a:r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7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日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17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9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 dirty="0">
                          <a:effectLst/>
                          <a:latin typeface="+mn-ea"/>
                          <a:ea typeface="+mn-ea"/>
                        </a:rPr>
                        <a:t>¥21,860</a:t>
                      </a:r>
                      <a:endParaRPr lang="en-US" altLang="ja-JP" sz="2000" b="1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6786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extLst>
                  <a:ext uri="{0D108BD9-81ED-4DB2-BD59-A6C34878D82A}">
                    <a16:rowId xmlns:a16="http://schemas.microsoft.com/office/drawing/2014/main" val="1715372424"/>
                  </a:ext>
                </a:extLst>
              </a:tr>
              <a:tr h="45480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延べ参加者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169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90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80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 dirty="0">
                          <a:effectLst/>
                          <a:latin typeface="+mn-ea"/>
                          <a:ea typeface="+mn-ea"/>
                        </a:rPr>
                        <a:t>¥390,556 </a:t>
                      </a:r>
                      <a:endParaRPr lang="en-US" altLang="ja-JP" sz="2000" b="1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¥290,556 </a:t>
                      </a:r>
                      <a:endParaRPr lang="en-US" altLang="ja-JP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1" u="none" strike="noStrike" dirty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残高　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extLst>
                  <a:ext uri="{0D108BD9-81ED-4DB2-BD59-A6C34878D82A}">
                    <a16:rowId xmlns:a16="http://schemas.microsoft.com/office/drawing/2014/main" val="116078805"/>
                  </a:ext>
                </a:extLst>
              </a:tr>
              <a:tr h="40197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平均参加者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21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11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u="none" strike="noStrike">
                          <a:effectLst/>
                          <a:latin typeface="+mn-ea"/>
                          <a:ea typeface="+mn-ea"/>
                        </a:rPr>
                        <a:t>¥48,820 </a:t>
                      </a:r>
                      <a:endParaRPr lang="en-US" altLang="ja-JP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入会</a:t>
                      </a:r>
                      <a:r>
                        <a:rPr lang="en-US" altLang="ja-JP" sz="2000" b="1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名　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2000" b="1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540" marR="7540" marT="7540" marB="0" anchor="ctr"/>
                </a:tc>
                <a:extLst>
                  <a:ext uri="{0D108BD9-81ED-4DB2-BD59-A6C34878D82A}">
                    <a16:rowId xmlns:a16="http://schemas.microsoft.com/office/drawing/2014/main" val="841383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826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F26847-55AB-3300-4DC5-607C30A6E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915" y="107647"/>
            <a:ext cx="8696107" cy="806754"/>
          </a:xfrm>
        </p:spPr>
        <p:txBody>
          <a:bodyPr>
            <a:normAutofit/>
          </a:bodyPr>
          <a:lstStyle/>
          <a:p>
            <a:r>
              <a:rPr lang="ja-JP" altLang="en-US" sz="3200" b="1">
                <a:latin typeface="+mn-ea"/>
                <a:ea typeface="+mn-ea"/>
              </a:rPr>
              <a:t>千葉東ロータリークラブ</a:t>
            </a:r>
            <a:r>
              <a:rPr kumimoji="1" lang="ja-JP" altLang="en-US" sz="3200" b="1">
                <a:latin typeface="+mn-ea"/>
                <a:ea typeface="+mn-ea"/>
              </a:rPr>
              <a:t>会員増強の取組</a:t>
            </a:r>
          </a:p>
        </p:txBody>
      </p:sp>
      <p:graphicFrame>
        <p:nvGraphicFramePr>
          <p:cNvPr id="5" name="コンテンツ プレースホルダー 2">
            <a:extLst>
              <a:ext uri="{FF2B5EF4-FFF2-40B4-BE49-F238E27FC236}">
                <a16:creationId xmlns:a16="http://schemas.microsoft.com/office/drawing/2014/main" id="{F84A7F04-42F4-521A-D10E-57E6C00049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7008398"/>
              </p:ext>
            </p:extLst>
          </p:nvPr>
        </p:nvGraphicFramePr>
        <p:xfrm>
          <a:off x="259644" y="1065345"/>
          <a:ext cx="11818979" cy="5424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0323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1EB46E-0760-E55C-5540-098A56240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b="1">
                <a:latin typeface="+mn-ea"/>
                <a:ea typeface="+mn-ea"/>
              </a:rPr>
              <a:t>最後に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3B337F-EAAA-6868-7B56-EB8F6E7C2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021" y="1532644"/>
            <a:ext cx="11300178" cy="4449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/>
              <a:t>　</a:t>
            </a:r>
            <a:r>
              <a:rPr lang="en-US" altLang="ja-JP" b="1" dirty="0" err="1">
                <a:latin typeface="+mn-ea"/>
              </a:rPr>
              <a:t>私は</a:t>
            </a:r>
            <a:r>
              <a:rPr lang="ja-JP" altLang="en-US" b="1">
                <a:latin typeface="+mn-ea"/>
              </a:rPr>
              <a:t>例会しか参加していなかった会員です。</a:t>
            </a:r>
            <a:endParaRPr lang="en-US" altLang="ja-JP" b="1" dirty="0">
              <a:latin typeface="+mn-ea"/>
            </a:endParaRPr>
          </a:p>
          <a:p>
            <a:pPr marL="0" indent="0">
              <a:buNone/>
            </a:pPr>
            <a:r>
              <a:rPr lang="ja-JP" altLang="en-US" b="1">
                <a:latin typeface="+mn-ea"/>
              </a:rPr>
              <a:t>　</a:t>
            </a:r>
            <a:r>
              <a:rPr lang="en-US" altLang="ja-JP" b="1" dirty="0" err="1">
                <a:latin typeface="+mn-ea"/>
              </a:rPr>
              <a:t>会長を経験</a:t>
            </a:r>
            <a:r>
              <a:rPr lang="ja-JP" altLang="en-US" b="1">
                <a:latin typeface="+mn-ea"/>
              </a:rPr>
              <a:t>して</a:t>
            </a:r>
            <a:r>
              <a:rPr lang="en-US" altLang="ja-JP" b="1" dirty="0" err="1">
                <a:latin typeface="+mn-ea"/>
              </a:rPr>
              <a:t>ロータリーが楽しくなりました</a:t>
            </a:r>
            <a:r>
              <a:rPr lang="en-US" altLang="ja-JP" b="1" dirty="0">
                <a:latin typeface="+mn-ea"/>
              </a:rPr>
              <a:t>。</a:t>
            </a:r>
          </a:p>
          <a:p>
            <a:pPr marL="0" indent="0">
              <a:buNone/>
            </a:pPr>
            <a:r>
              <a:rPr lang="ja-JP" altLang="en-US" b="1">
                <a:latin typeface="+mn-ea"/>
              </a:rPr>
              <a:t>　</a:t>
            </a:r>
            <a:endParaRPr lang="en-US" altLang="ja-JP" b="1" dirty="0">
              <a:latin typeface="+mn-ea"/>
            </a:endParaRPr>
          </a:p>
          <a:p>
            <a:pPr marL="0" indent="0">
              <a:buNone/>
            </a:pPr>
            <a:r>
              <a:rPr lang="ja-JP" altLang="en-US" b="1">
                <a:latin typeface="+mn-ea"/>
              </a:rPr>
              <a:t>　</a:t>
            </a:r>
            <a:r>
              <a:rPr lang="en-US" altLang="ja-JP" b="1" dirty="0" err="1">
                <a:latin typeface="+mn-ea"/>
              </a:rPr>
              <a:t>RLI、若潮ゴルフ同好会</a:t>
            </a:r>
            <a:r>
              <a:rPr lang="ja-JP" altLang="en-US" b="1">
                <a:latin typeface="+mn-ea"/>
              </a:rPr>
              <a:t>等に参加して</a:t>
            </a:r>
            <a:r>
              <a:rPr lang="en-US" altLang="ja-JP" b="1" dirty="0" err="1">
                <a:latin typeface="+mn-ea"/>
              </a:rPr>
              <a:t>お付き合い</a:t>
            </a:r>
            <a:r>
              <a:rPr lang="ja-JP" altLang="en-US" b="1">
                <a:latin typeface="+mn-ea"/>
              </a:rPr>
              <a:t>が広がりました。</a:t>
            </a:r>
            <a:endParaRPr lang="en-US" altLang="ja-JP" b="1" dirty="0">
              <a:latin typeface="+mn-ea"/>
            </a:endParaRPr>
          </a:p>
          <a:p>
            <a:pPr marL="0" indent="0">
              <a:buNone/>
            </a:pPr>
            <a:endParaRPr lang="en-US" altLang="ja-JP" b="1" dirty="0">
              <a:latin typeface="+mn-ea"/>
            </a:endParaRPr>
          </a:p>
          <a:p>
            <a:pPr marL="0" indent="0">
              <a:buNone/>
            </a:pPr>
            <a:r>
              <a:rPr lang="ja-JP" altLang="en-US" b="1">
                <a:latin typeface="+mn-ea"/>
              </a:rPr>
              <a:t>　会員増強についても、昨年から勧誘を始めています。</a:t>
            </a:r>
            <a:endParaRPr lang="en-US" altLang="ja-JP" b="1" dirty="0">
              <a:latin typeface="+mn-ea"/>
            </a:endParaRPr>
          </a:p>
          <a:p>
            <a:pPr marL="0" indent="0">
              <a:buNone/>
            </a:pPr>
            <a:r>
              <a:rPr lang="ja-JP" altLang="en-US" b="1">
                <a:latin typeface="+mn-ea"/>
              </a:rPr>
              <a:t>　なかなか入会してもらえない現実の難しさを感じています。</a:t>
            </a:r>
            <a:endParaRPr lang="en-US" altLang="ja-JP" b="1" dirty="0">
              <a:latin typeface="+mn-ea"/>
            </a:endParaRPr>
          </a:p>
          <a:p>
            <a:endParaRPr lang="en-US" altLang="ja-JP" b="1" dirty="0">
              <a:latin typeface="+mn-ea"/>
            </a:endParaRPr>
          </a:p>
          <a:p>
            <a:pPr marL="0" indent="0">
              <a:buNone/>
            </a:pPr>
            <a:r>
              <a:rPr lang="ja-JP" altLang="en-US" b="1">
                <a:latin typeface="+mn-ea"/>
              </a:rPr>
              <a:t>　　　　　　本日は、ご静聴ありがとうございました。</a:t>
            </a:r>
            <a:endParaRPr lang="en-US" altLang="ja-JP" b="1" dirty="0">
              <a:latin typeface="+mn-ea"/>
            </a:endParaRPr>
          </a:p>
          <a:p>
            <a:endParaRPr kumimoji="1" lang="ja-JP" altLang="en-US"/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205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999</Words>
  <Application>Microsoft Office PowerPoint</Application>
  <PresentationFormat>ワイド画面</PresentationFormat>
  <Paragraphs>316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游ゴシック</vt:lpstr>
      <vt:lpstr>游ゴシック Light</vt:lpstr>
      <vt:lpstr>游ゴシック Regular</vt:lpstr>
      <vt:lpstr>Arial</vt:lpstr>
      <vt:lpstr>Office テーマ</vt:lpstr>
      <vt:lpstr>会員基盤向上セミナー</vt:lpstr>
      <vt:lpstr>千葉東ロータリークラブ　会員数</vt:lpstr>
      <vt:lpstr>千葉東ロータリークラブ　チャリティゴルフコンペ </vt:lpstr>
      <vt:lpstr>千葉東ロータリークラブ会員増強の取組</vt:lpstr>
      <vt:lpstr>最後に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会員基盤向上セミナー</dc:title>
  <dc:creator>江上 俊彦</dc:creator>
  <cp:lastModifiedBy>江上 俊彦</cp:lastModifiedBy>
  <cp:revision>4</cp:revision>
  <dcterms:created xsi:type="dcterms:W3CDTF">2023-03-11T13:27:18Z</dcterms:created>
  <dcterms:modified xsi:type="dcterms:W3CDTF">2023-03-12T03:57:01Z</dcterms:modified>
</cp:coreProperties>
</file>