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handoutMasterIdLst>
    <p:handoutMasterId r:id="rId33"/>
  </p:handoutMasterIdLst>
  <p:sldIdLst>
    <p:sldId id="256" r:id="rId2"/>
    <p:sldId id="461" r:id="rId3"/>
    <p:sldId id="257" r:id="rId4"/>
    <p:sldId id="258" r:id="rId5"/>
    <p:sldId id="265" r:id="rId6"/>
    <p:sldId id="451" r:id="rId7"/>
    <p:sldId id="470" r:id="rId8"/>
    <p:sldId id="452" r:id="rId9"/>
    <p:sldId id="449" r:id="rId10"/>
    <p:sldId id="454" r:id="rId11"/>
    <p:sldId id="264" r:id="rId12"/>
    <p:sldId id="455" r:id="rId13"/>
    <p:sldId id="268" r:id="rId14"/>
    <p:sldId id="458" r:id="rId15"/>
    <p:sldId id="450" r:id="rId16"/>
    <p:sldId id="456" r:id="rId17"/>
    <p:sldId id="457" r:id="rId18"/>
    <p:sldId id="453" r:id="rId19"/>
    <p:sldId id="469" r:id="rId20"/>
    <p:sldId id="473" r:id="rId21"/>
    <p:sldId id="270" r:id="rId22"/>
    <p:sldId id="434" r:id="rId23"/>
    <p:sldId id="437" r:id="rId24"/>
    <p:sldId id="442" r:id="rId25"/>
    <p:sldId id="443" r:id="rId26"/>
    <p:sldId id="471" r:id="rId27"/>
    <p:sldId id="472" r:id="rId28"/>
    <p:sldId id="474" r:id="rId29"/>
    <p:sldId id="466" r:id="rId30"/>
    <p:sldId id="266" r:id="rId31"/>
  </p:sldIdLst>
  <p:sldSz cx="9144000" cy="6858000" type="screen4x3"/>
  <p:notesSz cx="6797675" cy="9926638"/>
  <p:defaultTextStyle>
    <a:defPPr>
      <a:defRPr lang="ja-JP"/>
    </a:defPPr>
    <a:lvl1pPr algn="l" rtl="0" eaLnBrk="0" fontAlgn="base" hangingPunct="0">
      <a:spcBef>
        <a:spcPct val="0"/>
      </a:spcBef>
      <a:spcAft>
        <a:spcPct val="0"/>
      </a:spcAft>
      <a:defRPr kumimoji="1" kern="1200">
        <a:solidFill>
          <a:schemeClr val="tx1"/>
        </a:solidFill>
        <a:latin typeface="Candara" panose="020E0502030303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ndara" panose="020E0502030303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ndara" panose="020E0502030303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ndara" panose="020E0502030303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ndara" panose="020E0502030303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ndara" panose="020E0502030303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ndara" panose="020E0502030303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ndara" panose="020E0502030303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ndara" panose="020E0502030303020204" pitchFamily="34" charset="0"/>
        <a:ea typeface="ＭＳ Ｐゴシック" panose="020B0600070205080204" pitchFamily="50" charset="-128"/>
        <a:cs typeface="+mn-cs"/>
      </a:defRPr>
    </a:lvl9pPr>
  </p:defaultTextStyle>
  <p:extLst>
    <p:ext uri="{521415D9-36F7-43E2-AB2F-B90AF26B5E84}">
      <p14:sectionLst xmlns:p14="http://schemas.microsoft.com/office/powerpoint/2010/main">
        <p14:section name="既定のセクション" id="{D4E13783-72BF-4303-89D8-ED36AD4C4E9C}">
          <p14:sldIdLst>
            <p14:sldId id="256"/>
            <p14:sldId id="461"/>
            <p14:sldId id="257"/>
            <p14:sldId id="258"/>
            <p14:sldId id="265"/>
            <p14:sldId id="451"/>
            <p14:sldId id="470"/>
            <p14:sldId id="452"/>
            <p14:sldId id="449"/>
            <p14:sldId id="454"/>
            <p14:sldId id="264"/>
            <p14:sldId id="455"/>
            <p14:sldId id="268"/>
            <p14:sldId id="458"/>
            <p14:sldId id="450"/>
            <p14:sldId id="456"/>
            <p14:sldId id="457"/>
            <p14:sldId id="453"/>
            <p14:sldId id="469"/>
            <p14:sldId id="473"/>
            <p14:sldId id="270"/>
            <p14:sldId id="434"/>
            <p14:sldId id="437"/>
            <p14:sldId id="442"/>
            <p14:sldId id="443"/>
            <p14:sldId id="471"/>
            <p14:sldId id="472"/>
            <p14:sldId id="474"/>
            <p14:sldId id="466"/>
            <p14:sldId id="26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99FF"/>
    <a:srgbClr val="31B6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727" autoAdjust="0"/>
    <p:restoredTop sz="68499" autoAdjust="0"/>
  </p:normalViewPr>
  <p:slideViewPr>
    <p:cSldViewPr>
      <p:cViewPr varScale="1">
        <p:scale>
          <a:sx n="46" d="100"/>
          <a:sy n="46" d="100"/>
        </p:scale>
        <p:origin x="924" y="32"/>
      </p:cViewPr>
      <p:guideLst>
        <p:guide orient="horz" pos="2160"/>
        <p:guide pos="2880"/>
      </p:guideLst>
    </p:cSldViewPr>
  </p:slideViewPr>
  <p:outlineViewPr>
    <p:cViewPr>
      <p:scale>
        <a:sx n="33" d="100"/>
        <a:sy n="33" d="100"/>
      </p:scale>
      <p:origin x="0" y="0"/>
    </p:cViewPr>
  </p:outlineViewPr>
  <p:notesTextViewPr>
    <p:cViewPr>
      <p:scale>
        <a:sx n="115" d="100"/>
        <a:sy n="115" d="100"/>
      </p:scale>
      <p:origin x="0" y="0"/>
    </p:cViewPr>
  </p:notesTextViewPr>
  <p:sorterViewPr>
    <p:cViewPr varScale="1">
      <p:scale>
        <a:sx n="1" d="1"/>
        <a:sy n="1" d="1"/>
      </p:scale>
      <p:origin x="0" y="0"/>
    </p:cViewPr>
  </p:sorterViewPr>
  <p:notesViewPr>
    <p:cSldViewPr>
      <p:cViewPr>
        <p:scale>
          <a:sx n="80" d="100"/>
          <a:sy n="80" d="100"/>
        </p:scale>
        <p:origin x="2080" y="-4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38B524D8-8D16-4F7B-B185-B2CDFBD71D2D}"/>
              </a:ext>
            </a:extLst>
          </p:cNvPr>
          <p:cNvSpPr>
            <a:spLocks noGrp="1"/>
          </p:cNvSpPr>
          <p:nvPr>
            <p:ph type="hdr" sz="quarter"/>
          </p:nvPr>
        </p:nvSpPr>
        <p:spPr>
          <a:xfrm>
            <a:off x="0" y="0"/>
            <a:ext cx="2946400" cy="496888"/>
          </a:xfrm>
          <a:prstGeom prst="rect">
            <a:avLst/>
          </a:prstGeom>
        </p:spPr>
        <p:txBody>
          <a:bodyPr vert="horz" lIns="91429" tIns="45715" rIns="91429" bIns="45715"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5D91592A-1872-42E6-9945-3D097529E4D2}"/>
              </a:ext>
            </a:extLst>
          </p:cNvPr>
          <p:cNvSpPr>
            <a:spLocks noGrp="1"/>
          </p:cNvSpPr>
          <p:nvPr>
            <p:ph type="dt" sz="quarter" idx="1"/>
          </p:nvPr>
        </p:nvSpPr>
        <p:spPr>
          <a:xfrm>
            <a:off x="3849689" y="0"/>
            <a:ext cx="2946400" cy="496888"/>
          </a:xfrm>
          <a:prstGeom prst="rect">
            <a:avLst/>
          </a:prstGeom>
        </p:spPr>
        <p:txBody>
          <a:bodyPr vert="horz" lIns="91429" tIns="45715" rIns="91429" bIns="45715" rtlCol="0"/>
          <a:lstStyle>
            <a:lvl1pPr algn="r">
              <a:defRPr sz="1200"/>
            </a:lvl1pPr>
          </a:lstStyle>
          <a:p>
            <a:r>
              <a:rPr kumimoji="1" lang="en-US" altLang="ja-JP"/>
              <a:t>2022/10/1</a:t>
            </a:r>
            <a:endParaRPr kumimoji="1" lang="ja-JP" altLang="en-US"/>
          </a:p>
        </p:txBody>
      </p:sp>
      <p:sp>
        <p:nvSpPr>
          <p:cNvPr id="4" name="フッター プレースホルダー 3">
            <a:extLst>
              <a:ext uri="{FF2B5EF4-FFF2-40B4-BE49-F238E27FC236}">
                <a16:creationId xmlns:a16="http://schemas.microsoft.com/office/drawing/2014/main" id="{BA5CFD5E-551A-4B79-A984-76594A9EACA5}"/>
              </a:ext>
            </a:extLst>
          </p:cNvPr>
          <p:cNvSpPr>
            <a:spLocks noGrp="1"/>
          </p:cNvSpPr>
          <p:nvPr>
            <p:ph type="ftr" sz="quarter" idx="2"/>
          </p:nvPr>
        </p:nvSpPr>
        <p:spPr>
          <a:xfrm>
            <a:off x="0" y="9429750"/>
            <a:ext cx="2946400" cy="496888"/>
          </a:xfrm>
          <a:prstGeom prst="rect">
            <a:avLst/>
          </a:prstGeom>
        </p:spPr>
        <p:txBody>
          <a:bodyPr vert="horz" lIns="91429" tIns="45715" rIns="91429" bIns="45715"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5249033E-09C4-45AB-9BEB-D95605FEF8CE}"/>
              </a:ext>
            </a:extLst>
          </p:cNvPr>
          <p:cNvSpPr>
            <a:spLocks noGrp="1"/>
          </p:cNvSpPr>
          <p:nvPr>
            <p:ph type="sldNum" sz="quarter" idx="3"/>
          </p:nvPr>
        </p:nvSpPr>
        <p:spPr>
          <a:xfrm>
            <a:off x="3849689" y="9429750"/>
            <a:ext cx="2946400" cy="496888"/>
          </a:xfrm>
          <a:prstGeom prst="rect">
            <a:avLst/>
          </a:prstGeom>
        </p:spPr>
        <p:txBody>
          <a:bodyPr vert="horz" lIns="91429" tIns="45715" rIns="91429" bIns="45715" rtlCol="0" anchor="b"/>
          <a:lstStyle>
            <a:lvl1pPr algn="r">
              <a:defRPr sz="1200"/>
            </a:lvl1pPr>
          </a:lstStyle>
          <a:p>
            <a:fld id="{CEFF14D9-E3B9-46BD-AA69-A659FA70C1BC}" type="slidenum">
              <a:rPr kumimoji="1" lang="ja-JP" altLang="en-US" smtClean="0"/>
              <a:t>‹#›</a:t>
            </a:fld>
            <a:endParaRPr kumimoji="1" lang="ja-JP" altLang="en-US"/>
          </a:p>
        </p:txBody>
      </p:sp>
    </p:spTree>
    <p:extLst>
      <p:ext uri="{BB962C8B-B14F-4D97-AF65-F5344CB8AC3E}">
        <p14:creationId xmlns:p14="http://schemas.microsoft.com/office/powerpoint/2010/main" val="119580242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038A7E9A-8E5B-4E68-B482-1970ED336751}"/>
              </a:ext>
            </a:extLst>
          </p:cNvPr>
          <p:cNvSpPr>
            <a:spLocks noGrp="1"/>
          </p:cNvSpPr>
          <p:nvPr>
            <p:ph type="hdr" sz="quarter"/>
          </p:nvPr>
        </p:nvSpPr>
        <p:spPr>
          <a:xfrm>
            <a:off x="2" y="1"/>
            <a:ext cx="2945406" cy="495793"/>
          </a:xfrm>
          <a:prstGeom prst="rect">
            <a:avLst/>
          </a:prstGeom>
        </p:spPr>
        <p:txBody>
          <a:bodyPr vert="horz" lIns="95546" tIns="47774" rIns="95546" bIns="47774" rtlCol="0"/>
          <a:lstStyle>
            <a:lvl1pPr algn="l" eaLnBrk="1" hangingPunct="1">
              <a:defRPr sz="1300">
                <a:ea typeface="ＭＳ Ｐゴシック" charset="-128"/>
              </a:defRPr>
            </a:lvl1pPr>
          </a:lstStyle>
          <a:p>
            <a:pPr>
              <a:defRPr/>
            </a:pPr>
            <a:endParaRPr lang="ja-JP" altLang="en-US"/>
          </a:p>
        </p:txBody>
      </p:sp>
      <p:sp>
        <p:nvSpPr>
          <p:cNvPr id="3" name="日付プレースホルダー 2">
            <a:extLst>
              <a:ext uri="{FF2B5EF4-FFF2-40B4-BE49-F238E27FC236}">
                <a16:creationId xmlns:a16="http://schemas.microsoft.com/office/drawing/2014/main" id="{734AF150-A5BB-433C-B102-EC77A6E0DA8E}"/>
              </a:ext>
            </a:extLst>
          </p:cNvPr>
          <p:cNvSpPr>
            <a:spLocks noGrp="1"/>
          </p:cNvSpPr>
          <p:nvPr>
            <p:ph type="dt" idx="1"/>
          </p:nvPr>
        </p:nvSpPr>
        <p:spPr>
          <a:xfrm>
            <a:off x="3850750" y="1"/>
            <a:ext cx="2945405" cy="495793"/>
          </a:xfrm>
          <a:prstGeom prst="rect">
            <a:avLst/>
          </a:prstGeom>
        </p:spPr>
        <p:txBody>
          <a:bodyPr vert="horz" lIns="95546" tIns="47774" rIns="95546" bIns="47774" rtlCol="0"/>
          <a:lstStyle>
            <a:lvl1pPr algn="r" eaLnBrk="1" hangingPunct="1">
              <a:defRPr sz="1300">
                <a:ea typeface="ＭＳ Ｐゴシック" charset="-128"/>
              </a:defRPr>
            </a:lvl1pPr>
          </a:lstStyle>
          <a:p>
            <a:pPr>
              <a:defRPr/>
            </a:pPr>
            <a:r>
              <a:rPr lang="en-US" altLang="ja-JP"/>
              <a:t>2022/10/1</a:t>
            </a:r>
            <a:endParaRPr lang="ja-JP" altLang="en-US"/>
          </a:p>
        </p:txBody>
      </p:sp>
      <p:sp>
        <p:nvSpPr>
          <p:cNvPr id="4" name="スライド イメージ プレースホルダー 3">
            <a:extLst>
              <a:ext uri="{FF2B5EF4-FFF2-40B4-BE49-F238E27FC236}">
                <a16:creationId xmlns:a16="http://schemas.microsoft.com/office/drawing/2014/main" id="{1976EBEB-78D6-4043-ADFE-E71C20F47F62}"/>
              </a:ext>
            </a:extLst>
          </p:cNvPr>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5546" tIns="47774" rIns="95546" bIns="47774" rtlCol="0" anchor="ctr"/>
          <a:lstStyle/>
          <a:p>
            <a:pPr lvl="0"/>
            <a:endParaRPr lang="ja-JP" altLang="en-US" noProof="0"/>
          </a:p>
        </p:txBody>
      </p:sp>
      <p:sp>
        <p:nvSpPr>
          <p:cNvPr id="5" name="ノート プレースホルダー 4">
            <a:extLst>
              <a:ext uri="{FF2B5EF4-FFF2-40B4-BE49-F238E27FC236}">
                <a16:creationId xmlns:a16="http://schemas.microsoft.com/office/drawing/2014/main" id="{B0BDCE05-130A-406B-B827-8A74517F2067}"/>
              </a:ext>
            </a:extLst>
          </p:cNvPr>
          <p:cNvSpPr>
            <a:spLocks noGrp="1"/>
          </p:cNvSpPr>
          <p:nvPr>
            <p:ph type="body" sz="quarter" idx="3"/>
          </p:nvPr>
        </p:nvSpPr>
        <p:spPr>
          <a:xfrm>
            <a:off x="680527" y="4714653"/>
            <a:ext cx="5438140" cy="4466756"/>
          </a:xfrm>
          <a:prstGeom prst="rect">
            <a:avLst/>
          </a:prstGeom>
        </p:spPr>
        <p:txBody>
          <a:bodyPr vert="horz" lIns="95546" tIns="47774" rIns="95546" bIns="47774"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a:extLst>
              <a:ext uri="{FF2B5EF4-FFF2-40B4-BE49-F238E27FC236}">
                <a16:creationId xmlns:a16="http://schemas.microsoft.com/office/drawing/2014/main" id="{C89A5274-64C0-4AD6-A9CB-E7D4A932A76D}"/>
              </a:ext>
            </a:extLst>
          </p:cNvPr>
          <p:cNvSpPr>
            <a:spLocks noGrp="1"/>
          </p:cNvSpPr>
          <p:nvPr>
            <p:ph type="ftr" sz="quarter" idx="4"/>
          </p:nvPr>
        </p:nvSpPr>
        <p:spPr>
          <a:xfrm>
            <a:off x="2" y="9429305"/>
            <a:ext cx="2945406" cy="495793"/>
          </a:xfrm>
          <a:prstGeom prst="rect">
            <a:avLst/>
          </a:prstGeom>
        </p:spPr>
        <p:txBody>
          <a:bodyPr vert="horz" lIns="95546" tIns="47774" rIns="95546" bIns="47774" rtlCol="0" anchor="b"/>
          <a:lstStyle>
            <a:lvl1pPr algn="l" eaLnBrk="1" hangingPunct="1">
              <a:defRPr sz="1300">
                <a:ea typeface="ＭＳ Ｐゴシック" charset="-128"/>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377CEE0D-37B7-4EE8-A01A-9076FF25D332}"/>
              </a:ext>
            </a:extLst>
          </p:cNvPr>
          <p:cNvSpPr>
            <a:spLocks noGrp="1"/>
          </p:cNvSpPr>
          <p:nvPr>
            <p:ph type="sldNum" sz="quarter" idx="5"/>
          </p:nvPr>
        </p:nvSpPr>
        <p:spPr>
          <a:xfrm>
            <a:off x="3850750" y="9429305"/>
            <a:ext cx="2945405" cy="495793"/>
          </a:xfrm>
          <a:prstGeom prst="rect">
            <a:avLst/>
          </a:prstGeom>
        </p:spPr>
        <p:txBody>
          <a:bodyPr vert="horz" wrap="square" lIns="95546" tIns="47774" rIns="95546" bIns="47774" numCol="1" anchor="b" anchorCtr="0" compatLnSpc="1">
            <a:prstTxWarp prst="textNoShape">
              <a:avLst/>
            </a:prstTxWarp>
          </a:bodyPr>
          <a:lstStyle>
            <a:lvl1pPr algn="r" eaLnBrk="1" hangingPunct="1">
              <a:defRPr sz="1300" smtClean="0"/>
            </a:lvl1pPr>
          </a:lstStyle>
          <a:p>
            <a:pPr>
              <a:defRPr/>
            </a:pPr>
            <a:fld id="{56FD5D20-741A-4D9A-8D20-F0B885352541}"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56FD5D20-741A-4D9A-8D20-F0B885352541}" type="slidenum">
              <a:rPr lang="ja-JP" altLang="en-US" smtClean="0"/>
              <a:pPr>
                <a:defRPr/>
              </a:pPr>
              <a:t>1</a:t>
            </a:fld>
            <a:endParaRPr lang="ja-JP" altLang="en-US"/>
          </a:p>
        </p:txBody>
      </p:sp>
      <p:sp>
        <p:nvSpPr>
          <p:cNvPr id="5" name="日付プレースホルダー 4">
            <a:extLst>
              <a:ext uri="{FF2B5EF4-FFF2-40B4-BE49-F238E27FC236}">
                <a16:creationId xmlns:a16="http://schemas.microsoft.com/office/drawing/2014/main" id="{CDC82889-251C-4C19-B7A6-C2F3FC2E5573}"/>
              </a:ext>
            </a:extLst>
          </p:cNvPr>
          <p:cNvSpPr>
            <a:spLocks noGrp="1"/>
          </p:cNvSpPr>
          <p:nvPr>
            <p:ph type="dt" idx="1"/>
          </p:nvPr>
        </p:nvSpPr>
        <p:spPr/>
        <p:txBody>
          <a:bodyPr/>
          <a:lstStyle/>
          <a:p>
            <a:pPr>
              <a:defRPr/>
            </a:pPr>
            <a:r>
              <a:rPr lang="en-US" altLang="ja-JP"/>
              <a:t>2022/10/1</a:t>
            </a:r>
            <a:endParaRPr lang="ja-JP" altLang="en-US"/>
          </a:p>
        </p:txBody>
      </p:sp>
    </p:spTree>
    <p:extLst>
      <p:ext uri="{BB962C8B-B14F-4D97-AF65-F5344CB8AC3E}">
        <p14:creationId xmlns:p14="http://schemas.microsoft.com/office/powerpoint/2010/main" val="1345818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もう一つ３段目にあるのが「四つのテスト」です。：真実かどうか、みんなに公平か、行為と友情を深めるか、みんなのためになるかどうか　</a:t>
            </a:r>
            <a:endParaRPr kumimoji="1" lang="en-US" altLang="ja-JP" dirty="0"/>
          </a:p>
          <a:p>
            <a:r>
              <a:rPr kumimoji="1" lang="ja-JP" altLang="en-US" dirty="0"/>
              <a:t>これは最初、職業をするための判断基準から出発しましたが、「言行はこれに照らしてから」　とあります様に、現在は、職業のみならず、ロータリアンの人生においての判断基準です。</a:t>
            </a:r>
            <a:endParaRPr kumimoji="1" lang="en-US" altLang="ja-JP" dirty="0"/>
          </a:p>
          <a:p>
            <a:endParaRPr lang="en-US" altLang="ja-JP" dirty="0"/>
          </a:p>
          <a:p>
            <a:r>
              <a:rPr kumimoji="1" lang="ja-JP" altLang="en-US" dirty="0"/>
              <a:t>これらが根っ子です。</a:t>
            </a:r>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56FD5D20-741A-4D9A-8D20-F0B885352541}" type="slidenum">
              <a:rPr lang="ja-JP" altLang="en-US" smtClean="0"/>
              <a:pPr>
                <a:defRPr/>
              </a:pPr>
              <a:t>10</a:t>
            </a:fld>
            <a:endParaRPr lang="ja-JP" altLang="en-US"/>
          </a:p>
        </p:txBody>
      </p:sp>
      <p:sp>
        <p:nvSpPr>
          <p:cNvPr id="5" name="日付プレースホルダー 4">
            <a:extLst>
              <a:ext uri="{FF2B5EF4-FFF2-40B4-BE49-F238E27FC236}">
                <a16:creationId xmlns:a16="http://schemas.microsoft.com/office/drawing/2014/main" id="{8E850C17-32A4-4B12-8FC3-57A98C4FADAD}"/>
              </a:ext>
            </a:extLst>
          </p:cNvPr>
          <p:cNvSpPr>
            <a:spLocks noGrp="1"/>
          </p:cNvSpPr>
          <p:nvPr>
            <p:ph type="dt" idx="1"/>
          </p:nvPr>
        </p:nvSpPr>
        <p:spPr/>
        <p:txBody>
          <a:bodyPr/>
          <a:lstStyle/>
          <a:p>
            <a:pPr>
              <a:defRPr/>
            </a:pPr>
            <a:r>
              <a:rPr lang="en-US" altLang="ja-JP"/>
              <a:t>2022/10/1</a:t>
            </a:r>
            <a:endParaRPr lang="ja-JP" altLang="en-US"/>
          </a:p>
        </p:txBody>
      </p:sp>
    </p:spTree>
    <p:extLst>
      <p:ext uri="{BB962C8B-B14F-4D97-AF65-F5344CB8AC3E}">
        <p14:creationId xmlns:p14="http://schemas.microsoft.com/office/powerpoint/2010/main" val="1888526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この根っ子の基本的な考え方、あり方を理想とし、その奉仕の理想の実現に向け、この観点で職業を営むのが、幹の部分である「職業奉仕」です。</a:t>
            </a:r>
          </a:p>
          <a:p>
            <a:r>
              <a:rPr kumimoji="1" lang="ja-JP" altLang="en-US" dirty="0"/>
              <a:t>職業奉仕は職業に対する奉仕です。根っ子にある考え方を実現する対象が「職業」であるという理解です。私は、自らの職業を利他の視点で実行することで、結果として自らが報いられるという風に考えております。「報いられる」とは金銭的なことだけではありません。自らの達成感など精神的なことも大きいと思います。つまりこの仕事をして良かったと思えることです。</a:t>
            </a:r>
          </a:p>
          <a:p>
            <a:r>
              <a:rPr lang="ja-JP" altLang="en-US" dirty="0"/>
              <a:t>こういうことをクラブ内であらためて共有化する機会を設けることだけでも、違ってくるのではないかと思っております。</a:t>
            </a:r>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56FD5D20-741A-4D9A-8D20-F0B885352541}" type="slidenum">
              <a:rPr lang="ja-JP" altLang="en-US" smtClean="0"/>
              <a:pPr>
                <a:defRPr/>
              </a:pPr>
              <a:t>11</a:t>
            </a:fld>
            <a:endParaRPr lang="ja-JP" altLang="en-US"/>
          </a:p>
        </p:txBody>
      </p:sp>
      <p:sp>
        <p:nvSpPr>
          <p:cNvPr id="5" name="日付プレースホルダー 4">
            <a:extLst>
              <a:ext uri="{FF2B5EF4-FFF2-40B4-BE49-F238E27FC236}">
                <a16:creationId xmlns:a16="http://schemas.microsoft.com/office/drawing/2014/main" id="{DCAA0182-DB72-449A-BA9B-B26371F4D147}"/>
              </a:ext>
            </a:extLst>
          </p:cNvPr>
          <p:cNvSpPr>
            <a:spLocks noGrp="1"/>
          </p:cNvSpPr>
          <p:nvPr>
            <p:ph type="dt" idx="1"/>
          </p:nvPr>
        </p:nvSpPr>
        <p:spPr/>
        <p:txBody>
          <a:bodyPr/>
          <a:lstStyle/>
          <a:p>
            <a:pPr>
              <a:defRPr/>
            </a:pPr>
            <a:r>
              <a:rPr lang="en-US" altLang="ja-JP"/>
              <a:t>2022/10/1</a:t>
            </a:r>
            <a:endParaRPr lang="ja-JP" altLang="en-US"/>
          </a:p>
        </p:txBody>
      </p:sp>
    </p:spTree>
    <p:extLst>
      <p:ext uri="{BB962C8B-B14F-4D97-AF65-F5344CB8AC3E}">
        <p14:creationId xmlns:p14="http://schemas.microsoft.com/office/powerpoint/2010/main" val="1455777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て、この根っ子から育つ幹の部分である職業奉仕についてですが、ここで、職業奉仕委員長の小野塚さんにご登壇いただき、バトンタッチいたします。小野塚委員長からは、職業奉仕の歴史と変遷と題して、語っていただきます。</a:t>
            </a:r>
            <a:endParaRPr kumimoji="1" lang="en-US" altLang="ja-JP" dirty="0"/>
          </a:p>
          <a:p>
            <a:r>
              <a:rPr kumimoji="1" lang="ja-JP" altLang="en-US" dirty="0"/>
              <a:t>小野塚さん、よろしくお願い致します。</a:t>
            </a:r>
          </a:p>
        </p:txBody>
      </p:sp>
      <p:sp>
        <p:nvSpPr>
          <p:cNvPr id="4" name="スライド番号プレースホルダー 3"/>
          <p:cNvSpPr>
            <a:spLocks noGrp="1"/>
          </p:cNvSpPr>
          <p:nvPr>
            <p:ph type="sldNum" sz="quarter" idx="5"/>
          </p:nvPr>
        </p:nvSpPr>
        <p:spPr/>
        <p:txBody>
          <a:bodyPr/>
          <a:lstStyle/>
          <a:p>
            <a:pPr>
              <a:defRPr/>
            </a:pPr>
            <a:fld id="{56FD5D20-741A-4D9A-8D20-F0B885352541}" type="slidenum">
              <a:rPr lang="ja-JP" altLang="en-US" smtClean="0"/>
              <a:pPr>
                <a:defRPr/>
              </a:pPr>
              <a:t>12</a:t>
            </a:fld>
            <a:endParaRPr lang="ja-JP" altLang="en-US"/>
          </a:p>
        </p:txBody>
      </p:sp>
      <p:sp>
        <p:nvSpPr>
          <p:cNvPr id="5" name="日付プレースホルダー 4">
            <a:extLst>
              <a:ext uri="{FF2B5EF4-FFF2-40B4-BE49-F238E27FC236}">
                <a16:creationId xmlns:a16="http://schemas.microsoft.com/office/drawing/2014/main" id="{ED56D539-390C-4BEA-A28F-E2D70120A434}"/>
              </a:ext>
            </a:extLst>
          </p:cNvPr>
          <p:cNvSpPr>
            <a:spLocks noGrp="1"/>
          </p:cNvSpPr>
          <p:nvPr>
            <p:ph type="dt" idx="1"/>
          </p:nvPr>
        </p:nvSpPr>
        <p:spPr/>
        <p:txBody>
          <a:bodyPr/>
          <a:lstStyle/>
          <a:p>
            <a:pPr>
              <a:defRPr/>
            </a:pPr>
            <a:r>
              <a:rPr lang="en-US" altLang="ja-JP"/>
              <a:t>2022/10/1</a:t>
            </a:r>
            <a:endParaRPr lang="ja-JP" altLang="en-US"/>
          </a:p>
        </p:txBody>
      </p:sp>
    </p:spTree>
    <p:extLst>
      <p:ext uri="{BB962C8B-B14F-4D97-AF65-F5344CB8AC3E}">
        <p14:creationId xmlns:p14="http://schemas.microsoft.com/office/powerpoint/2010/main" val="3086089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小野塚さん、ありがとうございました。</a:t>
            </a:r>
            <a:endParaRPr kumimoji="1" lang="en-US" altLang="ja-JP" dirty="0"/>
          </a:p>
          <a:p>
            <a:r>
              <a:rPr kumimoji="1" lang="ja-JP" altLang="en-US" dirty="0"/>
              <a:t>では、不易の部分から、次の、「流行」の部分についてのお話に移って参ります</a:t>
            </a:r>
            <a:endParaRPr kumimoji="1" lang="en-US" altLang="ja-JP" dirty="0"/>
          </a:p>
          <a:p>
            <a:r>
              <a:rPr kumimoji="1" lang="ja-JP" altLang="en-US" dirty="0"/>
              <a:t>樹の中では、葉、花、実、そして周りの環境です。</a:t>
            </a:r>
          </a:p>
          <a:p>
            <a:r>
              <a:rPr kumimoji="1" lang="ja-JP" altLang="en-US" dirty="0"/>
              <a:t>置かれている環境がどう変化していくかを見定め、これらをどう変えていくかという視点が大事です。</a:t>
            </a:r>
          </a:p>
          <a:p>
            <a:r>
              <a:rPr kumimoji="1" lang="ja-JP" altLang="en-US" dirty="0"/>
              <a:t>ロータリーができて１１７年、日本のロータリーができて１０１年となりますが、その間、時代を反映し、いろいろな変化があり、現在に至っております。その変遷してきた歴史を振り返り、現在の立ち位置を再確認して参ります。</a:t>
            </a:r>
          </a:p>
          <a:p>
            <a:r>
              <a:rPr kumimoji="1" lang="ja-JP" altLang="en-US" dirty="0"/>
              <a:t>そして、その現在のロータリーの置かれている状況のもと、特に</a:t>
            </a:r>
            <a:r>
              <a:rPr kumimoji="1" lang="en-US" altLang="ja-JP" dirty="0"/>
              <a:t>RI</a:t>
            </a:r>
            <a:r>
              <a:rPr kumimoji="1" lang="ja-JP" altLang="en-US" dirty="0"/>
              <a:t>が進もうとしている方向、進めようとしている事について、皆様が「どうあるべきか」、「どうありたいか」を考え、行動するための情報提供をしたいと考えております。そして、未来に向けてどう変わっていくべきかを皆様と一緒に考えていきたいと思います。</a:t>
            </a:r>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56FD5D20-741A-4D9A-8D20-F0B885352541}" type="slidenum">
              <a:rPr lang="ja-JP" altLang="en-US" smtClean="0"/>
              <a:pPr>
                <a:defRPr/>
              </a:pPr>
              <a:t>13</a:t>
            </a:fld>
            <a:endParaRPr lang="ja-JP" altLang="en-US"/>
          </a:p>
        </p:txBody>
      </p:sp>
      <p:sp>
        <p:nvSpPr>
          <p:cNvPr id="5" name="日付プレースホルダー 4">
            <a:extLst>
              <a:ext uri="{FF2B5EF4-FFF2-40B4-BE49-F238E27FC236}">
                <a16:creationId xmlns:a16="http://schemas.microsoft.com/office/drawing/2014/main" id="{77F233B8-8F34-4756-867E-4E50C8516509}"/>
              </a:ext>
            </a:extLst>
          </p:cNvPr>
          <p:cNvSpPr>
            <a:spLocks noGrp="1"/>
          </p:cNvSpPr>
          <p:nvPr>
            <p:ph type="dt" idx="1"/>
          </p:nvPr>
        </p:nvSpPr>
        <p:spPr/>
        <p:txBody>
          <a:bodyPr/>
          <a:lstStyle/>
          <a:p>
            <a:pPr>
              <a:defRPr/>
            </a:pPr>
            <a:r>
              <a:rPr lang="en-US" altLang="ja-JP"/>
              <a:t>2022/10/1</a:t>
            </a:r>
            <a:endParaRPr lang="ja-JP" altLang="en-US"/>
          </a:p>
        </p:txBody>
      </p:sp>
    </p:spTree>
    <p:extLst>
      <p:ext uri="{BB962C8B-B14F-4D97-AF65-F5344CB8AC3E}">
        <p14:creationId xmlns:p14="http://schemas.microsoft.com/office/powerpoint/2010/main" val="14913365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近の「流行」から、「中核的価値観」、「７つの重点分野」、「ロータリーの戦略計画おけるビジョン声明と４つの優先事項」、そして、ここで新たに提唱された「ＤＥＩ」について、それぞれ本日はほんの入り口程度ですが、紹介をいたします。そして、最後にＳＲＦについて。</a:t>
            </a:r>
          </a:p>
        </p:txBody>
      </p:sp>
      <p:sp>
        <p:nvSpPr>
          <p:cNvPr id="4" name="スライド番号プレースホルダー 3"/>
          <p:cNvSpPr>
            <a:spLocks noGrp="1"/>
          </p:cNvSpPr>
          <p:nvPr>
            <p:ph type="sldNum" sz="quarter" idx="5"/>
          </p:nvPr>
        </p:nvSpPr>
        <p:spPr/>
        <p:txBody>
          <a:bodyPr/>
          <a:lstStyle/>
          <a:p>
            <a:pPr>
              <a:defRPr/>
            </a:pPr>
            <a:fld id="{56FD5D20-741A-4D9A-8D20-F0B885352541}" type="slidenum">
              <a:rPr lang="ja-JP" altLang="en-US" smtClean="0"/>
              <a:pPr>
                <a:defRPr/>
              </a:pPr>
              <a:t>14</a:t>
            </a:fld>
            <a:endParaRPr lang="ja-JP" altLang="en-US"/>
          </a:p>
        </p:txBody>
      </p:sp>
      <p:sp>
        <p:nvSpPr>
          <p:cNvPr id="5" name="日付プレースホルダー 4">
            <a:extLst>
              <a:ext uri="{FF2B5EF4-FFF2-40B4-BE49-F238E27FC236}">
                <a16:creationId xmlns:a16="http://schemas.microsoft.com/office/drawing/2014/main" id="{AB592A70-419D-4B18-8CC4-64281694A646}"/>
              </a:ext>
            </a:extLst>
          </p:cNvPr>
          <p:cNvSpPr>
            <a:spLocks noGrp="1"/>
          </p:cNvSpPr>
          <p:nvPr>
            <p:ph type="dt" idx="1"/>
          </p:nvPr>
        </p:nvSpPr>
        <p:spPr/>
        <p:txBody>
          <a:bodyPr/>
          <a:lstStyle/>
          <a:p>
            <a:pPr>
              <a:defRPr/>
            </a:pPr>
            <a:r>
              <a:rPr lang="en-US" altLang="ja-JP"/>
              <a:t>2022/10/1</a:t>
            </a:r>
            <a:endParaRPr lang="ja-JP" altLang="en-US"/>
          </a:p>
        </p:txBody>
      </p:sp>
    </p:spTree>
    <p:extLst>
      <p:ext uri="{BB962C8B-B14F-4D97-AF65-F5344CB8AC3E}">
        <p14:creationId xmlns:p14="http://schemas.microsoft.com/office/powerpoint/2010/main" val="6645802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まず、中核的価値観ですが、このことばはロータリーで最初からあった言葉ではありません。</a:t>
            </a:r>
            <a:endParaRPr kumimoji="1" lang="en-US" altLang="ja-JP" dirty="0"/>
          </a:p>
          <a:p>
            <a:r>
              <a:rPr kumimoji="1" lang="ja-JP" altLang="en-US" dirty="0"/>
              <a:t>が、その５つの価値観のうち、親睦、高潔性、奉仕　はロータリーの目的に記されていると考えられます。</a:t>
            </a:r>
            <a:endParaRPr kumimoji="1" lang="en-US" altLang="ja-JP" dirty="0"/>
          </a:p>
          <a:p>
            <a:r>
              <a:rPr kumimoji="1" lang="ja-JP" altLang="en-US" dirty="0"/>
              <a:t>多様性についてですが、その言葉はありませんでしたが、ロータリー誕生の時、１業種１名に限ったということは、業種の多様性を認めていたと考えることができます。時代に即して、その範囲を拡げているのが、現在のロータリーでしょうか。</a:t>
            </a:r>
            <a:endParaRPr kumimoji="1" lang="en-US" altLang="ja-JP" dirty="0"/>
          </a:p>
          <a:p>
            <a:r>
              <a:rPr kumimoji="1" lang="ja-JP" altLang="en-US" dirty="0"/>
              <a:t>また、リーダーシップについては、これもやはり、メンバーを各業種の代表と位置づけ、業界を引っ張っていくことを求めておりますので、おのずからリーダーシップは当然の様に求めていたと言えます。</a:t>
            </a:r>
            <a:endParaRPr kumimoji="1" lang="en-US" altLang="ja-JP" dirty="0"/>
          </a:p>
          <a:p>
            <a:r>
              <a:rPr kumimoji="1" lang="ja-JP" altLang="en-US" dirty="0"/>
              <a:t>つまり、中核的価値観とは、これまでのロータリーの樹の根っこ部分をロータリーの重要な価値観として再度確認したと言えます。</a:t>
            </a:r>
            <a:endParaRPr kumimoji="1" lang="en-US" altLang="ja-JP" dirty="0"/>
          </a:p>
          <a:p>
            <a:r>
              <a:rPr kumimoji="1" lang="ja-JP" altLang="en-US" dirty="0"/>
              <a:t>ロータリアンひとり一人がこの５つの価値観を共有することが大切だと思います。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56FD5D20-741A-4D9A-8D20-F0B885352541}" type="slidenum">
              <a:rPr lang="ja-JP" altLang="en-US" smtClean="0"/>
              <a:pPr>
                <a:defRPr/>
              </a:pPr>
              <a:t>15</a:t>
            </a:fld>
            <a:endParaRPr lang="ja-JP" altLang="en-US"/>
          </a:p>
        </p:txBody>
      </p:sp>
      <p:sp>
        <p:nvSpPr>
          <p:cNvPr id="5" name="日付プレースホルダー 4">
            <a:extLst>
              <a:ext uri="{FF2B5EF4-FFF2-40B4-BE49-F238E27FC236}">
                <a16:creationId xmlns:a16="http://schemas.microsoft.com/office/drawing/2014/main" id="{AF5F40E5-BB2C-493E-A90E-367CC0C2A526}"/>
              </a:ext>
            </a:extLst>
          </p:cNvPr>
          <p:cNvSpPr>
            <a:spLocks noGrp="1"/>
          </p:cNvSpPr>
          <p:nvPr>
            <p:ph type="dt" idx="1"/>
          </p:nvPr>
        </p:nvSpPr>
        <p:spPr/>
        <p:txBody>
          <a:bodyPr/>
          <a:lstStyle/>
          <a:p>
            <a:pPr>
              <a:defRPr/>
            </a:pPr>
            <a:r>
              <a:rPr lang="en-US" altLang="ja-JP"/>
              <a:t>2022/10/1</a:t>
            </a:r>
            <a:endParaRPr lang="ja-JP" altLang="en-US"/>
          </a:p>
        </p:txBody>
      </p:sp>
    </p:spTree>
    <p:extLst>
      <p:ext uri="{BB962C8B-B14F-4D97-AF65-F5344CB8AC3E}">
        <p14:creationId xmlns:p14="http://schemas.microsoft.com/office/powerpoint/2010/main" val="31468076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がまさに、時代を見据えての課題分野を明確にしたものです。現在、世界で起こっている解決すべき課題で，ロータリーとして、ロータリー財団として、ロータリークラブとして、取り組むべき課題がこの中にたくさんあります。　ロータリーの樹の周囲に描かれている絵が重点分野それぞれを表しています。７番目の「環境」が新たに加わったように、これは時代に応じて変わっていくことは必然かと思います。これは国連がＳＤＧ</a:t>
            </a:r>
            <a:r>
              <a:rPr kumimoji="1" lang="en-US" altLang="ja-JP" dirty="0"/>
              <a:t>s</a:t>
            </a:r>
            <a:r>
              <a:rPr kumimoji="1" lang="ja-JP" altLang="en-US" dirty="0"/>
              <a:t>で掲げている１７項目と重なります。時代の要請です。</a:t>
            </a:r>
          </a:p>
        </p:txBody>
      </p:sp>
      <p:sp>
        <p:nvSpPr>
          <p:cNvPr id="4" name="スライド番号プレースホルダー 3"/>
          <p:cNvSpPr>
            <a:spLocks noGrp="1"/>
          </p:cNvSpPr>
          <p:nvPr>
            <p:ph type="sldNum" sz="quarter" idx="5"/>
          </p:nvPr>
        </p:nvSpPr>
        <p:spPr/>
        <p:txBody>
          <a:bodyPr/>
          <a:lstStyle/>
          <a:p>
            <a:pPr>
              <a:defRPr/>
            </a:pPr>
            <a:fld id="{56FD5D20-741A-4D9A-8D20-F0B885352541}" type="slidenum">
              <a:rPr lang="ja-JP" altLang="en-US" smtClean="0"/>
              <a:pPr>
                <a:defRPr/>
              </a:pPr>
              <a:t>16</a:t>
            </a:fld>
            <a:endParaRPr lang="ja-JP" altLang="en-US"/>
          </a:p>
        </p:txBody>
      </p:sp>
      <p:sp>
        <p:nvSpPr>
          <p:cNvPr id="5" name="日付プレースホルダー 4">
            <a:extLst>
              <a:ext uri="{FF2B5EF4-FFF2-40B4-BE49-F238E27FC236}">
                <a16:creationId xmlns:a16="http://schemas.microsoft.com/office/drawing/2014/main" id="{F0455074-A15D-4A29-ACEE-D981321285A0}"/>
              </a:ext>
            </a:extLst>
          </p:cNvPr>
          <p:cNvSpPr>
            <a:spLocks noGrp="1"/>
          </p:cNvSpPr>
          <p:nvPr>
            <p:ph type="dt" idx="1"/>
          </p:nvPr>
        </p:nvSpPr>
        <p:spPr/>
        <p:txBody>
          <a:bodyPr/>
          <a:lstStyle/>
          <a:p>
            <a:pPr>
              <a:defRPr/>
            </a:pPr>
            <a:r>
              <a:rPr lang="en-US" altLang="ja-JP"/>
              <a:t>2022/10/1</a:t>
            </a:r>
            <a:endParaRPr lang="ja-JP" altLang="en-US"/>
          </a:p>
        </p:txBody>
      </p:sp>
    </p:spTree>
    <p:extLst>
      <p:ext uri="{BB962C8B-B14F-4D97-AF65-F5344CB8AC3E}">
        <p14:creationId xmlns:p14="http://schemas.microsoft.com/office/powerpoint/2010/main" val="35303242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0011"/>
            <a:r>
              <a:rPr kumimoji="1" lang="ja-JP" altLang="en-US" dirty="0"/>
              <a:t>戦略計画では、ビジョン声明でロータリーが目指す世界を明らかにしています。「</a:t>
            </a:r>
            <a:r>
              <a:rPr lang="ja-JP" altLang="en-US" dirty="0">
                <a:latin typeface="ＭＳ Ｐゴシック" panose="020B0600070205080204" pitchFamily="50" charset="-128"/>
                <a:ea typeface="ＭＳ Ｐゴシック" panose="020B0600070205080204" pitchFamily="50" charset="-128"/>
                <a:cs typeface="メイリオ" panose="020B0604030504040204" pitchFamily="50" charset="-128"/>
              </a:rPr>
              <a:t>私たちは、世界で、地域社会で、そして自分自身の中で、持続可能な良い変化を生むために、人びとが手を取り合って行動する世界を目指しています。」</a:t>
            </a:r>
            <a:endParaRPr lang="en-US" altLang="ja-JP" dirty="0">
              <a:latin typeface="ＭＳ Ｐゴシック" panose="020B0600070205080204" pitchFamily="50" charset="-128"/>
              <a:ea typeface="ＭＳ Ｐゴシック" panose="020B0600070205080204" pitchFamily="50" charset="-128"/>
              <a:cs typeface="メイリオ" panose="020B0604030504040204" pitchFamily="50" charset="-128"/>
            </a:endParaRPr>
          </a:p>
          <a:p>
            <a:r>
              <a:rPr kumimoji="1" lang="ja-JP" altLang="en-US" dirty="0"/>
              <a:t>そして、そのビジョンを実現するために優先することについて、言い換えれば、奉仕活動の輪を広げていきましょうということで、その際に考えるポイントが４つの優先事項としてしめされています。社会奉仕、国際奉仕、青少年奉仕活動を行うに際し、世界にアピールし、仲間を増やしていこうとの考えでしょう。この戦略計画は今現在の、現在進行形の計画です。各クラブの戦略計画については、この後、研修委員会の発表であるかと思います。</a:t>
            </a:r>
          </a:p>
        </p:txBody>
      </p:sp>
      <p:sp>
        <p:nvSpPr>
          <p:cNvPr id="4" name="スライド番号プレースホルダー 3"/>
          <p:cNvSpPr>
            <a:spLocks noGrp="1"/>
          </p:cNvSpPr>
          <p:nvPr>
            <p:ph type="sldNum" sz="quarter" idx="5"/>
          </p:nvPr>
        </p:nvSpPr>
        <p:spPr/>
        <p:txBody>
          <a:bodyPr/>
          <a:lstStyle/>
          <a:p>
            <a:pPr>
              <a:defRPr/>
            </a:pPr>
            <a:fld id="{56FD5D20-741A-4D9A-8D20-F0B885352541}" type="slidenum">
              <a:rPr lang="ja-JP" altLang="en-US" smtClean="0"/>
              <a:pPr>
                <a:defRPr/>
              </a:pPr>
              <a:t>17</a:t>
            </a:fld>
            <a:endParaRPr lang="ja-JP" altLang="en-US"/>
          </a:p>
        </p:txBody>
      </p:sp>
      <p:sp>
        <p:nvSpPr>
          <p:cNvPr id="5" name="日付プレースホルダー 4">
            <a:extLst>
              <a:ext uri="{FF2B5EF4-FFF2-40B4-BE49-F238E27FC236}">
                <a16:creationId xmlns:a16="http://schemas.microsoft.com/office/drawing/2014/main" id="{54FBD9B9-EB1E-4BCF-BDA4-63F53C7088C6}"/>
              </a:ext>
            </a:extLst>
          </p:cNvPr>
          <p:cNvSpPr>
            <a:spLocks noGrp="1"/>
          </p:cNvSpPr>
          <p:nvPr>
            <p:ph type="dt" idx="1"/>
          </p:nvPr>
        </p:nvSpPr>
        <p:spPr/>
        <p:txBody>
          <a:bodyPr/>
          <a:lstStyle/>
          <a:p>
            <a:pPr>
              <a:defRPr/>
            </a:pPr>
            <a:r>
              <a:rPr lang="en-US" altLang="ja-JP"/>
              <a:t>2022/10/1</a:t>
            </a:r>
            <a:endParaRPr lang="ja-JP" altLang="en-US"/>
          </a:p>
        </p:txBody>
      </p:sp>
    </p:spTree>
    <p:extLst>
      <p:ext uri="{BB962C8B-B14F-4D97-AF65-F5344CB8AC3E}">
        <p14:creationId xmlns:p14="http://schemas.microsoft.com/office/powerpoint/2010/main" val="25965006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そして、ロータリーの行動規範です。公平性は根っ子からありましたね。多様性は中核的価値観で加わりましたが、先ほどお話しました通り、原点でもその考えてあったと考えらます。そして、ここで包摂性</a:t>
            </a:r>
            <a:r>
              <a:rPr kumimoji="1" lang="ja-JP" altLang="en-US" dirty="0"/>
              <a:t>という言葉が新しく加わりました。</a:t>
            </a:r>
            <a:endParaRPr kumimoji="1" lang="en-US" altLang="ja-JP" dirty="0"/>
          </a:p>
          <a:p>
            <a:r>
              <a:rPr kumimoji="1" lang="ja-JP" altLang="en-US" dirty="0"/>
              <a:t>これは、頭で多様性、公平性と理解していても、気持ちがそうなっていて、そういう態度をとっていますかということかと思います。</a:t>
            </a:r>
            <a:endParaRPr kumimoji="1" lang="en-US" altLang="ja-JP" dirty="0"/>
          </a:p>
          <a:p>
            <a:r>
              <a:rPr lang="ja-JP" altLang="en-US" dirty="0"/>
              <a:t>自らの言動を振り返ってみましょう。いずれも「流行」という位置づけで後から加わりましたが、根っ子や幹との関わりは深く、時代に即して根っ子や幹を太くしていると私は解釈しております。</a:t>
            </a:r>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56FD5D20-741A-4D9A-8D20-F0B885352541}" type="slidenum">
              <a:rPr lang="ja-JP" altLang="en-US" smtClean="0"/>
              <a:pPr>
                <a:defRPr/>
              </a:pPr>
              <a:t>18</a:t>
            </a:fld>
            <a:endParaRPr lang="ja-JP" altLang="en-US"/>
          </a:p>
        </p:txBody>
      </p:sp>
      <p:sp>
        <p:nvSpPr>
          <p:cNvPr id="5" name="日付プレースホルダー 4">
            <a:extLst>
              <a:ext uri="{FF2B5EF4-FFF2-40B4-BE49-F238E27FC236}">
                <a16:creationId xmlns:a16="http://schemas.microsoft.com/office/drawing/2014/main" id="{7DC501FB-6372-466B-BDE2-50DB453DADD1}"/>
              </a:ext>
            </a:extLst>
          </p:cNvPr>
          <p:cNvSpPr>
            <a:spLocks noGrp="1"/>
          </p:cNvSpPr>
          <p:nvPr>
            <p:ph type="dt" idx="1"/>
          </p:nvPr>
        </p:nvSpPr>
        <p:spPr/>
        <p:txBody>
          <a:bodyPr/>
          <a:lstStyle/>
          <a:p>
            <a:pPr>
              <a:defRPr/>
            </a:pPr>
            <a:r>
              <a:rPr lang="en-US" altLang="ja-JP"/>
              <a:t>2022/10/1</a:t>
            </a:r>
            <a:endParaRPr lang="ja-JP" altLang="en-US"/>
          </a:p>
        </p:txBody>
      </p:sp>
    </p:spTree>
    <p:extLst>
      <p:ext uri="{BB962C8B-B14F-4D97-AF65-F5344CB8AC3E}">
        <p14:creationId xmlns:p14="http://schemas.microsoft.com/office/powerpoint/2010/main" val="2395029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これまで観てきました、「流行」の部分ですが、私の解釈としては、中核的価値観は根っ子と幹の部分、</a:t>
            </a:r>
            <a:r>
              <a:rPr lang="en-US" altLang="ja-JP" dirty="0"/>
              <a:t>7</a:t>
            </a:r>
            <a:r>
              <a:rPr lang="ja-JP" altLang="en-US" dirty="0"/>
              <a:t>つの重点分野は樹の周囲の環境部分、戦略計画におけるビジョン声明と</a:t>
            </a:r>
            <a:r>
              <a:rPr lang="en-US" altLang="ja-JP" dirty="0"/>
              <a:t>4</a:t>
            </a:r>
            <a:r>
              <a:rPr lang="ja-JP" altLang="en-US" dirty="0"/>
              <a:t>つの重点事項は枝、葉、花の部分、そしてここで新たに提案されている「ＤＥＩ」は根っ子と幹の部分でそれをしっかりとさせるためのものといえるのではないでしょうか？</a:t>
            </a:r>
            <a:endParaRPr lang="en-US" altLang="ja-JP" dirty="0"/>
          </a:p>
          <a:p>
            <a:endParaRPr kumimoji="1" lang="en-US" altLang="ja-JP" dirty="0"/>
          </a:p>
          <a:p>
            <a:endParaRPr lang="en-US" altLang="ja-JP" dirty="0"/>
          </a:p>
          <a:p>
            <a:endParaRPr kumimoji="1" lang="en-US" altLang="ja-JP" dirty="0"/>
          </a:p>
          <a:p>
            <a:endParaRPr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56FD5D20-741A-4D9A-8D20-F0B885352541}" type="slidenum">
              <a:rPr lang="ja-JP" altLang="en-US" smtClean="0"/>
              <a:pPr>
                <a:defRPr/>
              </a:pPr>
              <a:t>19</a:t>
            </a:fld>
            <a:endParaRPr lang="ja-JP" altLang="en-US"/>
          </a:p>
        </p:txBody>
      </p:sp>
      <p:sp>
        <p:nvSpPr>
          <p:cNvPr id="5" name="日付プレースホルダー 4">
            <a:extLst>
              <a:ext uri="{FF2B5EF4-FFF2-40B4-BE49-F238E27FC236}">
                <a16:creationId xmlns:a16="http://schemas.microsoft.com/office/drawing/2014/main" id="{77F233B8-8F34-4756-867E-4E50C8516509}"/>
              </a:ext>
            </a:extLst>
          </p:cNvPr>
          <p:cNvSpPr>
            <a:spLocks noGrp="1"/>
          </p:cNvSpPr>
          <p:nvPr>
            <p:ph type="dt" idx="1"/>
          </p:nvPr>
        </p:nvSpPr>
        <p:spPr/>
        <p:txBody>
          <a:bodyPr/>
          <a:lstStyle/>
          <a:p>
            <a:pPr>
              <a:defRPr/>
            </a:pPr>
            <a:r>
              <a:rPr lang="en-US" altLang="ja-JP"/>
              <a:t>2022/10/1</a:t>
            </a:r>
            <a:endParaRPr lang="ja-JP" altLang="en-US"/>
          </a:p>
        </p:txBody>
      </p:sp>
    </p:spTree>
    <p:extLst>
      <p:ext uri="{BB962C8B-B14F-4D97-AF65-F5344CB8AC3E}">
        <p14:creationId xmlns:p14="http://schemas.microsoft.com/office/powerpoint/2010/main" val="2183708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今回のセミナーの開催趣旨について、説明いたします。</a:t>
            </a:r>
            <a:endParaRPr kumimoji="1" lang="en-US" altLang="ja-JP" dirty="0"/>
          </a:p>
          <a:p>
            <a:r>
              <a:rPr kumimoji="1" lang="ja-JP" altLang="en-US" dirty="0"/>
              <a:t>今日お集まりの皆様は、それぞれにロータリーを知っておられると思います。（理解）</a:t>
            </a:r>
            <a:endParaRPr kumimoji="1" lang="en-US" altLang="ja-JP" dirty="0"/>
          </a:p>
          <a:p>
            <a:r>
              <a:rPr kumimoji="1" lang="ja-JP" altLang="en-US" dirty="0"/>
              <a:t>で、知ったことでロータリーが好きになっておられるのではないでしょうか？（感情）</a:t>
            </a:r>
            <a:endParaRPr kumimoji="1" lang="en-US" altLang="ja-JP" dirty="0"/>
          </a:p>
          <a:p>
            <a:r>
              <a:rPr kumimoji="1" lang="ja-JP" altLang="en-US" dirty="0"/>
              <a:t>そして、好きだから、ロータリーを楽しんでおられるのではないでしょうか？（行動）</a:t>
            </a:r>
            <a:endParaRPr kumimoji="1" lang="en-US" altLang="ja-JP" dirty="0"/>
          </a:p>
          <a:p>
            <a:r>
              <a:rPr kumimoji="1" lang="ja-JP" altLang="en-US" dirty="0"/>
              <a:t>例えば、仲間と親睦を深める、一緒に奉仕活動を行う、あるいは本日の様なセミナーでロータリーについて新たなコトを知るなども、</a:t>
            </a:r>
            <a:endParaRPr kumimoji="1" lang="en-US" altLang="ja-JP" dirty="0"/>
          </a:p>
          <a:p>
            <a:r>
              <a:rPr kumimoji="1" lang="ja-JP" altLang="en-US" dirty="0"/>
              <a:t>無理にではなく、参加したいから参加してますよね。</a:t>
            </a:r>
            <a:endParaRPr kumimoji="1" lang="en-US" altLang="ja-JP" dirty="0"/>
          </a:p>
          <a:p>
            <a:r>
              <a:rPr kumimoji="1" lang="ja-JP" altLang="en-US" dirty="0"/>
              <a:t>そこからですが、そうなると、知らないことを知って良かったとたということから、もっとロータリーを知ってみたいと思のではないでしょうか？（感情）</a:t>
            </a:r>
            <a:endParaRPr kumimoji="1" lang="en-US" altLang="ja-JP" dirty="0"/>
          </a:p>
          <a:p>
            <a:r>
              <a:rPr kumimoji="1" lang="ja-JP" altLang="en-US" dirty="0"/>
              <a:t>そこで、更にロータリーについて知ることで、もっとロータリーを好きになることが出来るように思います。</a:t>
            </a:r>
            <a:endParaRPr kumimoji="1" lang="en-US" altLang="ja-JP" dirty="0"/>
          </a:p>
          <a:p>
            <a:r>
              <a:rPr kumimoji="1" lang="ja-JP" altLang="en-US" dirty="0"/>
              <a:t>本日のセミナーはそういう意味で、楽しんで見聞きしていただければと思います。</a:t>
            </a:r>
            <a:endParaRPr kumimoji="1" lang="en-US" altLang="ja-JP" dirty="0"/>
          </a:p>
          <a:p>
            <a:r>
              <a:rPr kumimoji="1" lang="ja-JP" altLang="en-US" dirty="0"/>
              <a:t>その中で、「あれ？」と思うことがきっとあるはずです。本日は講演の後、質疑応答の時間を設けておりますので、是非とも活発なご質問をして下さい。</a:t>
            </a:r>
            <a:endParaRPr kumimoji="1" lang="en-US" altLang="ja-JP" dirty="0"/>
          </a:p>
          <a:p>
            <a:r>
              <a:rPr kumimoji="1" lang="ja-JP" altLang="en-US" dirty="0"/>
              <a:t>そういうことを繰り返していくことで、益々ロータリーが好きになり、そういうロータリーアンが増えれば、クラブの更に元気なクラブになっていくとのではと思います。</a:t>
            </a:r>
          </a:p>
        </p:txBody>
      </p:sp>
      <p:sp>
        <p:nvSpPr>
          <p:cNvPr id="4" name="日付プレースホルダー 3"/>
          <p:cNvSpPr>
            <a:spLocks noGrp="1"/>
          </p:cNvSpPr>
          <p:nvPr>
            <p:ph type="dt" idx="1"/>
          </p:nvPr>
        </p:nvSpPr>
        <p:spPr/>
        <p:txBody>
          <a:bodyPr/>
          <a:lstStyle/>
          <a:p>
            <a:pPr>
              <a:defRPr/>
            </a:pPr>
            <a:r>
              <a:rPr lang="en-US" altLang="ja-JP"/>
              <a:t>2022/10/1</a:t>
            </a:r>
            <a:endParaRPr lang="ja-JP" altLang="en-US"/>
          </a:p>
        </p:txBody>
      </p:sp>
      <p:sp>
        <p:nvSpPr>
          <p:cNvPr id="5" name="スライド番号プレースホルダー 4"/>
          <p:cNvSpPr>
            <a:spLocks noGrp="1"/>
          </p:cNvSpPr>
          <p:nvPr>
            <p:ph type="sldNum" sz="quarter" idx="5"/>
          </p:nvPr>
        </p:nvSpPr>
        <p:spPr/>
        <p:txBody>
          <a:bodyPr/>
          <a:lstStyle/>
          <a:p>
            <a:pPr>
              <a:defRPr/>
            </a:pPr>
            <a:fld id="{56FD5D20-741A-4D9A-8D20-F0B885352541}" type="slidenum">
              <a:rPr lang="ja-JP" altLang="en-US" smtClean="0"/>
              <a:pPr>
                <a:defRPr/>
              </a:pPr>
              <a:t>2</a:t>
            </a:fld>
            <a:endParaRPr lang="ja-JP" altLang="en-US"/>
          </a:p>
        </p:txBody>
      </p:sp>
    </p:spTree>
    <p:extLst>
      <p:ext uri="{BB962C8B-B14F-4D97-AF65-F5344CB8AC3E}">
        <p14:creationId xmlns:p14="http://schemas.microsoft.com/office/powerpoint/2010/main" val="37630217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
          </p:nvPr>
        </p:nvSpPr>
        <p:spPr/>
        <p:txBody>
          <a:bodyPr/>
          <a:lstStyle/>
          <a:p>
            <a:pPr>
              <a:defRPr/>
            </a:pPr>
            <a:r>
              <a:rPr lang="en-US" altLang="ja-JP"/>
              <a:t>2022/10/1</a:t>
            </a:r>
            <a:endParaRPr lang="ja-JP" altLang="en-US"/>
          </a:p>
        </p:txBody>
      </p:sp>
      <p:sp>
        <p:nvSpPr>
          <p:cNvPr id="5" name="スライド番号プレースホルダー 4"/>
          <p:cNvSpPr>
            <a:spLocks noGrp="1"/>
          </p:cNvSpPr>
          <p:nvPr>
            <p:ph type="sldNum" sz="quarter" idx="5"/>
          </p:nvPr>
        </p:nvSpPr>
        <p:spPr/>
        <p:txBody>
          <a:bodyPr/>
          <a:lstStyle/>
          <a:p>
            <a:pPr>
              <a:defRPr/>
            </a:pPr>
            <a:fld id="{56FD5D20-741A-4D9A-8D20-F0B885352541}" type="slidenum">
              <a:rPr lang="ja-JP" altLang="en-US" smtClean="0"/>
              <a:pPr>
                <a:defRPr/>
              </a:pPr>
              <a:t>20</a:t>
            </a:fld>
            <a:endParaRPr lang="ja-JP" altLang="en-US"/>
          </a:p>
        </p:txBody>
      </p:sp>
    </p:spTree>
    <p:extLst>
      <p:ext uri="{BB962C8B-B14F-4D97-AF65-F5344CB8AC3E}">
        <p14:creationId xmlns:p14="http://schemas.microsoft.com/office/powerpoint/2010/main" val="21811596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この資料は</a:t>
            </a:r>
            <a:r>
              <a:rPr kumimoji="1" lang="en-US" altLang="ja-JP" dirty="0"/>
              <a:t>2830</a:t>
            </a:r>
            <a:r>
              <a:rPr kumimoji="1" lang="ja-JP" altLang="en-US" dirty="0"/>
              <a:t>地区（青森県）の工藤武重パストガバナーの解説資料を転用しております。</a:t>
            </a:r>
          </a:p>
        </p:txBody>
      </p:sp>
      <p:sp>
        <p:nvSpPr>
          <p:cNvPr id="4" name="スライド番号プレースホルダー 3"/>
          <p:cNvSpPr>
            <a:spLocks noGrp="1"/>
          </p:cNvSpPr>
          <p:nvPr>
            <p:ph type="sldNum" sz="quarter" idx="5"/>
          </p:nvPr>
        </p:nvSpPr>
        <p:spPr/>
        <p:txBody>
          <a:bodyPr/>
          <a:lstStyle/>
          <a:p>
            <a:pPr>
              <a:defRPr/>
            </a:pPr>
            <a:fld id="{56FD5D20-741A-4D9A-8D20-F0B885352541}" type="slidenum">
              <a:rPr lang="ja-JP" altLang="en-US" smtClean="0"/>
              <a:pPr>
                <a:defRPr/>
              </a:pPr>
              <a:t>21</a:t>
            </a:fld>
            <a:endParaRPr lang="ja-JP" altLang="en-US"/>
          </a:p>
        </p:txBody>
      </p:sp>
      <p:sp>
        <p:nvSpPr>
          <p:cNvPr id="5" name="日付プレースホルダー 4">
            <a:extLst>
              <a:ext uri="{FF2B5EF4-FFF2-40B4-BE49-F238E27FC236}">
                <a16:creationId xmlns:a16="http://schemas.microsoft.com/office/drawing/2014/main" id="{48211E89-C474-4221-A294-3037890AB7AA}"/>
              </a:ext>
            </a:extLst>
          </p:cNvPr>
          <p:cNvSpPr>
            <a:spLocks noGrp="1"/>
          </p:cNvSpPr>
          <p:nvPr>
            <p:ph type="dt" idx="1"/>
          </p:nvPr>
        </p:nvSpPr>
        <p:spPr/>
        <p:txBody>
          <a:bodyPr/>
          <a:lstStyle/>
          <a:p>
            <a:pPr>
              <a:defRPr/>
            </a:pPr>
            <a:r>
              <a:rPr lang="en-US" altLang="ja-JP"/>
              <a:t>2022/10/1</a:t>
            </a:r>
            <a:endParaRPr lang="ja-JP" altLang="en-US"/>
          </a:p>
        </p:txBody>
      </p:sp>
    </p:spTree>
    <p:extLst>
      <p:ext uri="{BB962C8B-B14F-4D97-AF65-F5344CB8AC3E}">
        <p14:creationId xmlns:p14="http://schemas.microsoft.com/office/powerpoint/2010/main" val="10378028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会員身分の制限の緩和ですが、仕事についていなくとも会員になれるようになりました。これは日本では例えば専業主婦の方々などが該当します。</a:t>
            </a:r>
            <a:endParaRPr kumimoji="1" lang="en-US" altLang="ja-JP" dirty="0"/>
          </a:p>
          <a:p>
            <a:r>
              <a:rPr kumimoji="1" lang="ja-JP" altLang="en-US" dirty="0"/>
              <a:t>奉仕プロジェクトへの参加が出席扱いとなりました。</a:t>
            </a:r>
          </a:p>
        </p:txBody>
      </p:sp>
      <p:sp>
        <p:nvSpPr>
          <p:cNvPr id="4" name="スライド番号プレースホルダー 3"/>
          <p:cNvSpPr>
            <a:spLocks noGrp="1"/>
          </p:cNvSpPr>
          <p:nvPr>
            <p:ph type="sldNum" sz="quarter" idx="5"/>
          </p:nvPr>
        </p:nvSpPr>
        <p:spPr/>
        <p:txBody>
          <a:bodyPr/>
          <a:lstStyle/>
          <a:p>
            <a:fld id="{F79EF948-D329-514E-BEDE-0C5FFE4E991F}" type="slidenum">
              <a:rPr kumimoji="1" lang="ja-JP" altLang="en-US" smtClean="0"/>
              <a:t>22</a:t>
            </a:fld>
            <a:endParaRPr kumimoji="1" lang="ja-JP" altLang="en-US"/>
          </a:p>
        </p:txBody>
      </p:sp>
      <p:sp>
        <p:nvSpPr>
          <p:cNvPr id="5" name="日付プレースホルダー 4">
            <a:extLst>
              <a:ext uri="{FF2B5EF4-FFF2-40B4-BE49-F238E27FC236}">
                <a16:creationId xmlns:a16="http://schemas.microsoft.com/office/drawing/2014/main" id="{4AAE62EF-3579-4925-A8E6-67D322C9F803}"/>
              </a:ext>
            </a:extLst>
          </p:cNvPr>
          <p:cNvSpPr>
            <a:spLocks noGrp="1"/>
          </p:cNvSpPr>
          <p:nvPr>
            <p:ph type="dt" idx="1"/>
          </p:nvPr>
        </p:nvSpPr>
        <p:spPr/>
        <p:txBody>
          <a:bodyPr/>
          <a:lstStyle/>
          <a:p>
            <a:pPr>
              <a:defRPr/>
            </a:pPr>
            <a:r>
              <a:rPr lang="en-US" altLang="ja-JP"/>
              <a:t>2022/10/1</a:t>
            </a:r>
            <a:endParaRPr lang="ja-JP" altLang="en-US"/>
          </a:p>
        </p:txBody>
      </p:sp>
    </p:spTree>
    <p:extLst>
      <p:ext uri="{BB962C8B-B14F-4D97-AF65-F5344CB8AC3E}">
        <p14:creationId xmlns:p14="http://schemas.microsoft.com/office/powerpoint/2010/main" val="33422888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79EF948-D329-514E-BEDE-0C5FFE4E991F}" type="slidenum">
              <a:rPr kumimoji="1" lang="ja-JP" altLang="en-US" smtClean="0"/>
              <a:t>23</a:t>
            </a:fld>
            <a:endParaRPr kumimoji="1" lang="ja-JP" altLang="en-US"/>
          </a:p>
        </p:txBody>
      </p:sp>
      <p:sp>
        <p:nvSpPr>
          <p:cNvPr id="5" name="日付プレースホルダー 4">
            <a:extLst>
              <a:ext uri="{FF2B5EF4-FFF2-40B4-BE49-F238E27FC236}">
                <a16:creationId xmlns:a16="http://schemas.microsoft.com/office/drawing/2014/main" id="{5EBCB20A-91D6-48A2-81FE-F78CCE4A49B5}"/>
              </a:ext>
            </a:extLst>
          </p:cNvPr>
          <p:cNvSpPr>
            <a:spLocks noGrp="1"/>
          </p:cNvSpPr>
          <p:nvPr>
            <p:ph type="dt" idx="1"/>
          </p:nvPr>
        </p:nvSpPr>
        <p:spPr/>
        <p:txBody>
          <a:bodyPr/>
          <a:lstStyle/>
          <a:p>
            <a:pPr>
              <a:defRPr/>
            </a:pPr>
            <a:r>
              <a:rPr lang="en-US" altLang="ja-JP"/>
              <a:t>2022/10/1</a:t>
            </a:r>
            <a:endParaRPr lang="ja-JP" altLang="en-US"/>
          </a:p>
        </p:txBody>
      </p:sp>
    </p:spTree>
    <p:extLst>
      <p:ext uri="{BB962C8B-B14F-4D97-AF65-F5344CB8AC3E}">
        <p14:creationId xmlns:p14="http://schemas.microsoft.com/office/powerpoint/2010/main" val="20810969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79EF948-D329-514E-BEDE-0C5FFE4E991F}" type="slidenum">
              <a:rPr kumimoji="1" lang="ja-JP" altLang="en-US" smtClean="0"/>
              <a:t>24</a:t>
            </a:fld>
            <a:endParaRPr kumimoji="1" lang="ja-JP" altLang="en-US"/>
          </a:p>
        </p:txBody>
      </p:sp>
      <p:sp>
        <p:nvSpPr>
          <p:cNvPr id="5" name="日付プレースホルダー 4">
            <a:extLst>
              <a:ext uri="{FF2B5EF4-FFF2-40B4-BE49-F238E27FC236}">
                <a16:creationId xmlns:a16="http://schemas.microsoft.com/office/drawing/2014/main" id="{B082C54E-936D-4F21-A319-EA198F9BF317}"/>
              </a:ext>
            </a:extLst>
          </p:cNvPr>
          <p:cNvSpPr>
            <a:spLocks noGrp="1"/>
          </p:cNvSpPr>
          <p:nvPr>
            <p:ph type="dt" idx="1"/>
          </p:nvPr>
        </p:nvSpPr>
        <p:spPr/>
        <p:txBody>
          <a:bodyPr/>
          <a:lstStyle/>
          <a:p>
            <a:pPr>
              <a:defRPr/>
            </a:pPr>
            <a:r>
              <a:rPr lang="en-US" altLang="ja-JP"/>
              <a:t>2022/10/1</a:t>
            </a:r>
            <a:endParaRPr lang="ja-JP" altLang="en-US"/>
          </a:p>
        </p:txBody>
      </p:sp>
    </p:spTree>
    <p:extLst>
      <p:ext uri="{BB962C8B-B14F-4D97-AF65-F5344CB8AC3E}">
        <p14:creationId xmlns:p14="http://schemas.microsoft.com/office/powerpoint/2010/main" val="31773985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地区ホームページにその時の資料をアップしております。是非、直接そこにアクセスいただき、最新の情報を得ていただきたいと思います。</a:t>
            </a:r>
            <a:endParaRPr kumimoji="1" lang="en-US" altLang="ja-JP" dirty="0"/>
          </a:p>
          <a:p>
            <a:r>
              <a:rPr kumimoji="1" lang="ja-JP" altLang="en-US" dirty="0"/>
              <a:t>さて、今回の規定審議会で気になるのは、</a:t>
            </a:r>
          </a:p>
        </p:txBody>
      </p:sp>
      <p:sp>
        <p:nvSpPr>
          <p:cNvPr id="4" name="スライド番号プレースホルダー 3"/>
          <p:cNvSpPr>
            <a:spLocks noGrp="1"/>
          </p:cNvSpPr>
          <p:nvPr>
            <p:ph type="sldNum" sz="quarter" idx="5"/>
          </p:nvPr>
        </p:nvSpPr>
        <p:spPr/>
        <p:txBody>
          <a:bodyPr/>
          <a:lstStyle/>
          <a:p>
            <a:fld id="{F79EF948-D329-514E-BEDE-0C5FFE4E991F}" type="slidenum">
              <a:rPr kumimoji="1" lang="ja-JP" altLang="en-US" smtClean="0"/>
              <a:t>25</a:t>
            </a:fld>
            <a:endParaRPr kumimoji="1" lang="ja-JP" altLang="en-US"/>
          </a:p>
        </p:txBody>
      </p:sp>
      <p:sp>
        <p:nvSpPr>
          <p:cNvPr id="5" name="日付プレースホルダー 4">
            <a:extLst>
              <a:ext uri="{FF2B5EF4-FFF2-40B4-BE49-F238E27FC236}">
                <a16:creationId xmlns:a16="http://schemas.microsoft.com/office/drawing/2014/main" id="{027ECECF-6C3D-4D50-AF56-0D8B9A51DA96}"/>
              </a:ext>
            </a:extLst>
          </p:cNvPr>
          <p:cNvSpPr>
            <a:spLocks noGrp="1"/>
          </p:cNvSpPr>
          <p:nvPr>
            <p:ph type="dt" idx="1"/>
          </p:nvPr>
        </p:nvSpPr>
        <p:spPr/>
        <p:txBody>
          <a:bodyPr/>
          <a:lstStyle/>
          <a:p>
            <a:pPr>
              <a:defRPr/>
            </a:pPr>
            <a:r>
              <a:rPr lang="en-US" altLang="ja-JP"/>
              <a:t>2022/10/1</a:t>
            </a:r>
            <a:endParaRPr lang="ja-JP" altLang="en-US"/>
          </a:p>
        </p:txBody>
      </p:sp>
    </p:spTree>
    <p:extLst>
      <p:ext uri="{BB962C8B-B14F-4D97-AF65-F5344CB8AC3E}">
        <p14:creationId xmlns:p14="http://schemas.microsoft.com/office/powerpoint/2010/main" val="7492315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以下資料は、得居代表議員の規定審議会報告を参考に致しました。</a:t>
            </a:r>
            <a:endParaRPr kumimoji="1" lang="en-US" altLang="ja-JP" dirty="0"/>
          </a:p>
          <a:p>
            <a:r>
              <a:rPr kumimoji="1" lang="ja-JP" altLang="en-US" dirty="0"/>
              <a:t>ここで、気にするべきところは　ＲＩ定款の変更提案でなく、ＲＩ細則の変更提案であるという点です。</a:t>
            </a:r>
            <a:endParaRPr kumimoji="1" lang="en-US" altLang="ja-JP" dirty="0"/>
          </a:p>
          <a:p>
            <a:r>
              <a:rPr kumimoji="1" lang="ja-JP" altLang="en-US" dirty="0"/>
              <a:t>定款変更には２／３の賛成が必要であるのに対し、細則の変更は１／２以上とハードルが低くなります。</a:t>
            </a:r>
          </a:p>
        </p:txBody>
      </p:sp>
      <p:sp>
        <p:nvSpPr>
          <p:cNvPr id="4" name="日付プレースホルダー 3"/>
          <p:cNvSpPr>
            <a:spLocks noGrp="1"/>
          </p:cNvSpPr>
          <p:nvPr>
            <p:ph type="dt" idx="1"/>
          </p:nvPr>
        </p:nvSpPr>
        <p:spPr/>
        <p:txBody>
          <a:bodyPr/>
          <a:lstStyle/>
          <a:p>
            <a:pPr>
              <a:defRPr/>
            </a:pPr>
            <a:r>
              <a:rPr lang="en-US" altLang="ja-JP"/>
              <a:t>2022/10/1</a:t>
            </a:r>
            <a:endParaRPr lang="ja-JP" altLang="en-US"/>
          </a:p>
        </p:txBody>
      </p:sp>
      <p:sp>
        <p:nvSpPr>
          <p:cNvPr id="5" name="スライド番号プレースホルダー 4"/>
          <p:cNvSpPr>
            <a:spLocks noGrp="1"/>
          </p:cNvSpPr>
          <p:nvPr>
            <p:ph type="sldNum" sz="quarter" idx="5"/>
          </p:nvPr>
        </p:nvSpPr>
        <p:spPr/>
        <p:txBody>
          <a:bodyPr/>
          <a:lstStyle/>
          <a:p>
            <a:pPr>
              <a:defRPr/>
            </a:pPr>
            <a:fld id="{56FD5D20-741A-4D9A-8D20-F0B885352541}" type="slidenum">
              <a:rPr lang="ja-JP" altLang="en-US" smtClean="0"/>
              <a:pPr>
                <a:defRPr/>
              </a:pPr>
              <a:t>26</a:t>
            </a:fld>
            <a:endParaRPr lang="ja-JP" altLang="en-US"/>
          </a:p>
        </p:txBody>
      </p:sp>
    </p:spTree>
    <p:extLst>
      <p:ext uri="{BB962C8B-B14F-4D97-AF65-F5344CB8AC3E}">
        <p14:creationId xmlns:p14="http://schemas.microsoft.com/office/powerpoint/2010/main" val="42064613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pPr>
              <a:defRPr/>
            </a:pPr>
            <a:r>
              <a:rPr lang="en-US" altLang="ja-JP"/>
              <a:t>2022/10/1</a:t>
            </a:r>
            <a:endParaRPr lang="ja-JP" altLang="en-US"/>
          </a:p>
        </p:txBody>
      </p:sp>
      <p:sp>
        <p:nvSpPr>
          <p:cNvPr id="5" name="スライド番号プレースホルダー 4"/>
          <p:cNvSpPr>
            <a:spLocks noGrp="1"/>
          </p:cNvSpPr>
          <p:nvPr>
            <p:ph type="sldNum" sz="quarter" idx="5"/>
          </p:nvPr>
        </p:nvSpPr>
        <p:spPr/>
        <p:txBody>
          <a:bodyPr/>
          <a:lstStyle/>
          <a:p>
            <a:pPr>
              <a:defRPr/>
            </a:pPr>
            <a:fld id="{56FD5D20-741A-4D9A-8D20-F0B885352541}" type="slidenum">
              <a:rPr lang="ja-JP" altLang="en-US" smtClean="0"/>
              <a:pPr>
                <a:defRPr/>
              </a:pPr>
              <a:t>27</a:t>
            </a:fld>
            <a:endParaRPr lang="ja-JP" altLang="en-US"/>
          </a:p>
        </p:txBody>
      </p:sp>
    </p:spTree>
    <p:extLst>
      <p:ext uri="{BB962C8B-B14F-4D97-AF65-F5344CB8AC3E}">
        <p14:creationId xmlns:p14="http://schemas.microsoft.com/office/powerpoint/2010/main" val="20502755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以上、得居代表議員からの最新情報も含めての報告です。</a:t>
            </a:r>
          </a:p>
        </p:txBody>
      </p:sp>
      <p:sp>
        <p:nvSpPr>
          <p:cNvPr id="4" name="日付プレースホルダー 3"/>
          <p:cNvSpPr>
            <a:spLocks noGrp="1"/>
          </p:cNvSpPr>
          <p:nvPr>
            <p:ph type="dt" idx="1"/>
          </p:nvPr>
        </p:nvSpPr>
        <p:spPr/>
        <p:txBody>
          <a:bodyPr/>
          <a:lstStyle/>
          <a:p>
            <a:pPr>
              <a:defRPr/>
            </a:pPr>
            <a:r>
              <a:rPr lang="en-US" altLang="ja-JP"/>
              <a:t>2022/10/1</a:t>
            </a:r>
            <a:endParaRPr lang="ja-JP" altLang="en-US"/>
          </a:p>
        </p:txBody>
      </p:sp>
      <p:sp>
        <p:nvSpPr>
          <p:cNvPr id="5" name="スライド番号プレースホルダー 4"/>
          <p:cNvSpPr>
            <a:spLocks noGrp="1"/>
          </p:cNvSpPr>
          <p:nvPr>
            <p:ph type="sldNum" sz="quarter" idx="5"/>
          </p:nvPr>
        </p:nvSpPr>
        <p:spPr/>
        <p:txBody>
          <a:bodyPr/>
          <a:lstStyle/>
          <a:p>
            <a:pPr>
              <a:defRPr/>
            </a:pPr>
            <a:fld id="{56FD5D20-741A-4D9A-8D20-F0B885352541}" type="slidenum">
              <a:rPr lang="ja-JP" altLang="en-US" smtClean="0"/>
              <a:pPr>
                <a:defRPr/>
              </a:pPr>
              <a:t>28</a:t>
            </a:fld>
            <a:endParaRPr lang="ja-JP" altLang="en-US"/>
          </a:p>
        </p:txBody>
      </p:sp>
    </p:spTree>
    <p:extLst>
      <p:ext uri="{BB962C8B-B14F-4D97-AF65-F5344CB8AC3E}">
        <p14:creationId xmlns:p14="http://schemas.microsoft.com/office/powerpoint/2010/main" val="34537766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
          </p:nvPr>
        </p:nvSpPr>
        <p:spPr/>
        <p:txBody>
          <a:bodyPr/>
          <a:lstStyle/>
          <a:p>
            <a:pPr>
              <a:defRPr/>
            </a:pPr>
            <a:r>
              <a:rPr lang="en-US" altLang="ja-JP"/>
              <a:t>2022/10/1</a:t>
            </a:r>
            <a:endParaRPr lang="ja-JP" altLang="en-US"/>
          </a:p>
        </p:txBody>
      </p:sp>
      <p:sp>
        <p:nvSpPr>
          <p:cNvPr id="5" name="スライド番号プレースホルダー 4"/>
          <p:cNvSpPr>
            <a:spLocks noGrp="1"/>
          </p:cNvSpPr>
          <p:nvPr>
            <p:ph type="sldNum" sz="quarter" idx="5"/>
          </p:nvPr>
        </p:nvSpPr>
        <p:spPr/>
        <p:txBody>
          <a:bodyPr/>
          <a:lstStyle/>
          <a:p>
            <a:pPr>
              <a:defRPr/>
            </a:pPr>
            <a:fld id="{56FD5D20-741A-4D9A-8D20-F0B885352541}" type="slidenum">
              <a:rPr lang="ja-JP" altLang="en-US" smtClean="0"/>
              <a:pPr>
                <a:defRPr/>
              </a:pPr>
              <a:t>29</a:t>
            </a:fld>
            <a:endParaRPr lang="ja-JP" altLang="en-US"/>
          </a:p>
        </p:txBody>
      </p:sp>
    </p:spTree>
    <p:extLst>
      <p:ext uri="{BB962C8B-B14F-4D97-AF65-F5344CB8AC3E}">
        <p14:creationId xmlns:p14="http://schemas.microsoft.com/office/powerpoint/2010/main" val="758627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527" y="4714653"/>
            <a:ext cx="5716044" cy="4466756"/>
          </a:xfrm>
        </p:spPr>
        <p:txBody>
          <a:bodyPr/>
          <a:lstStyle/>
          <a:p>
            <a:r>
              <a:rPr kumimoji="1" lang="ja-JP" altLang="en-US" dirty="0"/>
              <a:t>小倉ガバナーエレクトは、元気なクラブとは、</a:t>
            </a:r>
            <a:endParaRPr kumimoji="1" lang="en-US" altLang="ja-JP" dirty="0"/>
          </a:p>
          <a:p>
            <a:r>
              <a:rPr kumimoji="1" lang="ja-JP" altLang="en-US" dirty="0"/>
              <a:t>①明確な目標があり、それに向かって会員同士が協力し合って活動している</a:t>
            </a:r>
          </a:p>
          <a:p>
            <a:r>
              <a:rPr kumimoji="1" lang="ja-JP" altLang="en-US" dirty="0"/>
              <a:t>②会員間のコミュニケーションが取れていて、風通しがよく、相互の交流が活発である</a:t>
            </a:r>
          </a:p>
          <a:p>
            <a:r>
              <a:rPr kumimoji="1" lang="ja-JP" altLang="en-US" dirty="0"/>
              <a:t>③例会が楽しく充実していて、情報の受発信が行き届いている</a:t>
            </a:r>
          </a:p>
          <a:p>
            <a:r>
              <a:rPr kumimoji="1" lang="ja-JP" altLang="en-US" dirty="0"/>
              <a:t>と定義されました。</a:t>
            </a:r>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56FD5D20-741A-4D9A-8D20-F0B885352541}" type="slidenum">
              <a:rPr lang="ja-JP" altLang="en-US" smtClean="0"/>
              <a:pPr>
                <a:defRPr/>
              </a:pPr>
              <a:t>3</a:t>
            </a:fld>
            <a:endParaRPr lang="ja-JP" altLang="en-US"/>
          </a:p>
        </p:txBody>
      </p:sp>
      <p:sp>
        <p:nvSpPr>
          <p:cNvPr id="5" name="日付プレースホルダー 4">
            <a:extLst>
              <a:ext uri="{FF2B5EF4-FFF2-40B4-BE49-F238E27FC236}">
                <a16:creationId xmlns:a16="http://schemas.microsoft.com/office/drawing/2014/main" id="{9676463E-F505-4089-BC50-CDC68595D3A4}"/>
              </a:ext>
            </a:extLst>
          </p:cNvPr>
          <p:cNvSpPr>
            <a:spLocks noGrp="1"/>
          </p:cNvSpPr>
          <p:nvPr>
            <p:ph type="dt" idx="1"/>
          </p:nvPr>
        </p:nvSpPr>
        <p:spPr/>
        <p:txBody>
          <a:bodyPr/>
          <a:lstStyle/>
          <a:p>
            <a:pPr>
              <a:defRPr/>
            </a:pPr>
            <a:r>
              <a:rPr lang="en-US" altLang="ja-JP"/>
              <a:t>2022/10/1</a:t>
            </a:r>
            <a:endParaRPr lang="ja-JP" altLang="en-US"/>
          </a:p>
        </p:txBody>
      </p:sp>
    </p:spTree>
    <p:extLst>
      <p:ext uri="{BB962C8B-B14F-4D97-AF65-F5344CB8AC3E}">
        <p14:creationId xmlns:p14="http://schemas.microsoft.com/office/powerpoint/2010/main" val="25024868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卓話などおよびいただければ、どんどん参ります。</a:t>
            </a:r>
            <a:endParaRPr kumimoji="1" lang="en-US" altLang="ja-JP" dirty="0"/>
          </a:p>
          <a:p>
            <a:endParaRPr kumimoji="1" lang="en-US" altLang="ja-JP" dirty="0"/>
          </a:p>
          <a:p>
            <a:r>
              <a:rPr kumimoji="1" lang="ja-JP" altLang="en-US" dirty="0"/>
              <a:t>この後、休憩を挟んで、そのクラブを元気にするためにという視点で、ロータリー研修委員会始平堂委員長から</a:t>
            </a:r>
            <a:endParaRPr kumimoji="1" lang="en-US" altLang="ja-JP" dirty="0"/>
          </a:p>
          <a:p>
            <a:r>
              <a:rPr lang="ja-JP" altLang="en-US" sz="1800" dirty="0">
                <a:ea typeface="ＭＳ ゴシック" panose="020B0609070205080204" pitchFamily="49" charset="-128"/>
                <a:cs typeface="Times New Roman" panose="02020603050405020304" pitchFamily="18" charset="0"/>
              </a:rPr>
              <a:t>「</a:t>
            </a:r>
            <a:r>
              <a:rPr lang="ja-JP" altLang="ja-JP" sz="1800" dirty="0">
                <a:ea typeface="ＭＳ ゴシック" panose="020B0609070205080204" pitchFamily="49" charset="-128"/>
                <a:cs typeface="Times New Roman" panose="02020603050405020304" pitchFamily="18" charset="0"/>
              </a:rPr>
              <a:t>クラブ現状分析から元気なクラブづくりへ</a:t>
            </a:r>
            <a:r>
              <a:rPr lang="ja-JP" altLang="en-US" sz="1800" dirty="0">
                <a:ea typeface="ＭＳ ゴシック" panose="020B0609070205080204" pitchFamily="49" charset="-128"/>
                <a:cs typeface="Times New Roman" panose="02020603050405020304" pitchFamily="18" charset="0"/>
              </a:rPr>
              <a:t>」と題して、</a:t>
            </a:r>
            <a:r>
              <a:rPr kumimoji="1" lang="ja-JP" altLang="en-US" dirty="0"/>
              <a:t>講演をしていただきます。</a:t>
            </a:r>
            <a:endParaRPr kumimoji="1" lang="en-US" altLang="ja-JP" dirty="0"/>
          </a:p>
          <a:p>
            <a:endParaRPr kumimoji="1" lang="ja-JP" altLang="en-US" dirty="0"/>
          </a:p>
        </p:txBody>
      </p:sp>
      <p:sp>
        <p:nvSpPr>
          <p:cNvPr id="4" name="日付プレースホルダー 3"/>
          <p:cNvSpPr>
            <a:spLocks noGrp="1"/>
          </p:cNvSpPr>
          <p:nvPr>
            <p:ph type="dt" idx="1"/>
          </p:nvPr>
        </p:nvSpPr>
        <p:spPr/>
        <p:txBody>
          <a:bodyPr/>
          <a:lstStyle/>
          <a:p>
            <a:pPr>
              <a:defRPr/>
            </a:pPr>
            <a:r>
              <a:rPr lang="en-US" altLang="ja-JP"/>
              <a:t>2022/10/1</a:t>
            </a:r>
            <a:endParaRPr lang="ja-JP" altLang="en-US"/>
          </a:p>
        </p:txBody>
      </p:sp>
      <p:sp>
        <p:nvSpPr>
          <p:cNvPr id="5" name="スライド番号プレースホルダー 4"/>
          <p:cNvSpPr>
            <a:spLocks noGrp="1"/>
          </p:cNvSpPr>
          <p:nvPr>
            <p:ph type="sldNum" sz="quarter" idx="5"/>
          </p:nvPr>
        </p:nvSpPr>
        <p:spPr/>
        <p:txBody>
          <a:bodyPr/>
          <a:lstStyle/>
          <a:p>
            <a:pPr>
              <a:defRPr/>
            </a:pPr>
            <a:fld id="{56FD5D20-741A-4D9A-8D20-F0B885352541}" type="slidenum">
              <a:rPr lang="ja-JP" altLang="en-US" smtClean="0"/>
              <a:pPr>
                <a:defRPr/>
              </a:pPr>
              <a:t>30</a:t>
            </a:fld>
            <a:endParaRPr lang="ja-JP" altLang="en-US"/>
          </a:p>
        </p:txBody>
      </p:sp>
    </p:spTree>
    <p:extLst>
      <p:ext uri="{BB962C8B-B14F-4D97-AF65-F5344CB8AC3E}">
        <p14:creationId xmlns:p14="http://schemas.microsoft.com/office/powerpoint/2010/main" val="25207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dirty="0"/>
              <a:t>2022-23</a:t>
            </a:r>
            <a:r>
              <a:rPr kumimoji="1" lang="ja-JP" altLang="en-US" dirty="0"/>
              <a:t>年度ロータリー情報委員会は得居仁研修リーダーの元、職業奉仕委員会、ロータリー研修委員会と連携しながら、皆様のクラブの支援をして参ります。ロータリーは岐路に立っているという認識の元、「不易と流行」という視点で今一度、ロータリーをそしてクラブを見つめ直して、その元気なクラブにしていくための情報を提供して行きたいと考えております。</a:t>
            </a:r>
          </a:p>
          <a:p>
            <a:endParaRPr kumimoji="1" lang="en-US" altLang="ja-JP" dirty="0"/>
          </a:p>
          <a:p>
            <a:r>
              <a:rPr kumimoji="1" lang="ja-JP" altLang="en-US" dirty="0"/>
              <a:t>「不易」とは「いつまでも変わらないモノ・コト、変えてはならない本質」ということでありまず。「不易」という観点でロータリーを考えるとロータリーの原点、理念です。</a:t>
            </a:r>
            <a:endParaRPr kumimoji="1" lang="en-US" altLang="ja-JP" dirty="0"/>
          </a:p>
          <a:p>
            <a:endParaRPr kumimoji="1" lang="en-US" altLang="ja-JP" dirty="0"/>
          </a:p>
          <a:p>
            <a:r>
              <a:rPr kumimoji="1" lang="ja-JP" altLang="en-US" dirty="0"/>
              <a:t>そして、、「流行」とは「時代にあわせて変化していくモノ・コト」と理解下さい。</a:t>
            </a:r>
          </a:p>
          <a:p>
            <a:r>
              <a:rPr kumimoji="1" lang="ja-JP" altLang="en-US" dirty="0"/>
              <a:t>「流行」という観点では、ロータリーの成長ということと言えます。</a:t>
            </a:r>
            <a:endParaRPr kumimoji="1" lang="en-US" altLang="ja-JP" dirty="0"/>
          </a:p>
          <a:p>
            <a:r>
              <a:rPr lang="ja-JP" altLang="en-US" dirty="0"/>
              <a:t>私はこのどちらも大切であると考えております。</a:t>
            </a:r>
            <a:endParaRPr kumimoji="1" lang="en-US" altLang="ja-JP" dirty="0"/>
          </a:p>
          <a:p>
            <a:r>
              <a:rPr kumimoji="1" lang="ja-JP" altLang="en-US" dirty="0"/>
              <a:t>新たにロータリアンとなられた方はもちろんですが、既にロータリーに永く親しんでおられるロータリアンの皆様とも、確認し合い、ロータリー観を確かなモノとし、ロータリーを楽しむためのお手伝いをいたします。その結果として、会員ひとり一人が楽しめるクラブとなり、元気なクラブになるのではないでしょうか。</a:t>
            </a:r>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56FD5D20-741A-4D9A-8D20-F0B885352541}" type="slidenum">
              <a:rPr lang="ja-JP" altLang="en-US" smtClean="0"/>
              <a:pPr>
                <a:defRPr/>
              </a:pPr>
              <a:t>4</a:t>
            </a:fld>
            <a:endParaRPr lang="ja-JP" altLang="en-US"/>
          </a:p>
        </p:txBody>
      </p:sp>
      <p:sp>
        <p:nvSpPr>
          <p:cNvPr id="5" name="日付プレースホルダー 4">
            <a:extLst>
              <a:ext uri="{FF2B5EF4-FFF2-40B4-BE49-F238E27FC236}">
                <a16:creationId xmlns:a16="http://schemas.microsoft.com/office/drawing/2014/main" id="{0B4CABB5-3AC9-4B5B-A191-E00BCBF5F37E}"/>
              </a:ext>
            </a:extLst>
          </p:cNvPr>
          <p:cNvSpPr>
            <a:spLocks noGrp="1"/>
          </p:cNvSpPr>
          <p:nvPr>
            <p:ph type="dt" idx="1"/>
          </p:nvPr>
        </p:nvSpPr>
        <p:spPr/>
        <p:txBody>
          <a:bodyPr/>
          <a:lstStyle/>
          <a:p>
            <a:pPr>
              <a:defRPr/>
            </a:pPr>
            <a:r>
              <a:rPr lang="en-US" altLang="ja-JP"/>
              <a:t>2022/10/1</a:t>
            </a:r>
            <a:endParaRPr lang="ja-JP" altLang="en-US"/>
          </a:p>
        </p:txBody>
      </p:sp>
    </p:spTree>
    <p:extLst>
      <p:ext uri="{BB962C8B-B14F-4D97-AF65-F5344CB8AC3E}">
        <p14:creationId xmlns:p14="http://schemas.microsoft.com/office/powerpoint/2010/main" val="4136297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さて、ここで「ロータリーの樹」を登場させます。</a:t>
            </a:r>
            <a:endParaRPr lang="en-US" altLang="ja-JP" dirty="0"/>
          </a:p>
          <a:p>
            <a:endParaRPr lang="en-US" altLang="ja-JP" dirty="0"/>
          </a:p>
          <a:p>
            <a:r>
              <a:rPr lang="ja-JP" altLang="en-US" dirty="0"/>
              <a:t>この「不易」ですが、皆様ご存知のとおり、「ロータリーの樹」でまさに根っ子の部分、そして幹の部分として表現されております。</a:t>
            </a:r>
          </a:p>
          <a:p>
            <a:r>
              <a:rPr kumimoji="1" lang="ja-JP" altLang="en-US" dirty="0"/>
              <a:t>「超我の奉仕」：「最も良く奉仕する者、最も多く報いられる」</a:t>
            </a:r>
          </a:p>
          <a:p>
            <a:r>
              <a:rPr kumimoji="1" lang="ja-JP" altLang="en-US" dirty="0"/>
              <a:t>「親睦－クラブ奉仕－助け合い」</a:t>
            </a:r>
          </a:p>
          <a:p>
            <a:r>
              <a:rPr kumimoji="1" lang="ja-JP" altLang="en-US" dirty="0"/>
              <a:t>「ロータリーの目的」</a:t>
            </a:r>
          </a:p>
          <a:p>
            <a:r>
              <a:rPr kumimoji="1" lang="ja-JP" altLang="en-US" dirty="0"/>
              <a:t>「四つのテスト」：真実かどうか、みんなに公平か、行為と友情を深めるか、みんなのためになるかどうか　これが根っ子です。</a:t>
            </a:r>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56FD5D20-741A-4D9A-8D20-F0B885352541}" type="slidenum">
              <a:rPr lang="ja-JP" altLang="en-US" smtClean="0"/>
              <a:pPr>
                <a:defRPr/>
              </a:pPr>
              <a:t>5</a:t>
            </a:fld>
            <a:endParaRPr lang="ja-JP" altLang="en-US"/>
          </a:p>
        </p:txBody>
      </p:sp>
      <p:sp>
        <p:nvSpPr>
          <p:cNvPr id="5" name="日付プレースホルダー 4">
            <a:extLst>
              <a:ext uri="{FF2B5EF4-FFF2-40B4-BE49-F238E27FC236}">
                <a16:creationId xmlns:a16="http://schemas.microsoft.com/office/drawing/2014/main" id="{D051D795-1D3E-48DD-80F0-9DA298093CA7}"/>
              </a:ext>
            </a:extLst>
          </p:cNvPr>
          <p:cNvSpPr>
            <a:spLocks noGrp="1"/>
          </p:cNvSpPr>
          <p:nvPr>
            <p:ph type="dt" idx="1"/>
          </p:nvPr>
        </p:nvSpPr>
        <p:spPr/>
        <p:txBody>
          <a:bodyPr/>
          <a:lstStyle/>
          <a:p>
            <a:pPr>
              <a:defRPr/>
            </a:pPr>
            <a:r>
              <a:rPr lang="en-US" altLang="ja-JP"/>
              <a:t>2022/10/1</a:t>
            </a:r>
            <a:endParaRPr lang="ja-JP" altLang="en-US"/>
          </a:p>
        </p:txBody>
      </p:sp>
    </p:spTree>
    <p:extLst>
      <p:ext uri="{BB962C8B-B14F-4D97-AF65-F5344CB8AC3E}">
        <p14:creationId xmlns:p14="http://schemas.microsoft.com/office/powerpoint/2010/main" val="418179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「超我の奉仕」：「最も良く奉仕する者、最も多く報いられる」</a:t>
            </a:r>
            <a:endParaRPr kumimoji="1" lang="en-US" altLang="ja-JP" dirty="0"/>
          </a:p>
          <a:p>
            <a:r>
              <a:rPr kumimoji="1" lang="ja-JP" altLang="en-US" dirty="0"/>
              <a:t>原点は決議</a:t>
            </a:r>
            <a:r>
              <a:rPr kumimoji="1" lang="en-US" altLang="ja-JP" dirty="0"/>
              <a:t>23-34</a:t>
            </a:r>
            <a:r>
              <a:rPr kumimoji="1" lang="ja-JP" altLang="en-US" dirty="0"/>
              <a:t>の第１項です。</a:t>
            </a:r>
            <a:endParaRPr kumimoji="1" lang="en-US" altLang="ja-JP" dirty="0"/>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56FD5D20-741A-4D9A-8D20-F0B885352541}" type="slidenum">
              <a:rPr lang="ja-JP" altLang="en-US" smtClean="0"/>
              <a:pPr>
                <a:defRPr/>
              </a:pPr>
              <a:t>6</a:t>
            </a:fld>
            <a:endParaRPr lang="ja-JP" altLang="en-US"/>
          </a:p>
        </p:txBody>
      </p:sp>
      <p:sp>
        <p:nvSpPr>
          <p:cNvPr id="5" name="日付プレースホルダー 4">
            <a:extLst>
              <a:ext uri="{FF2B5EF4-FFF2-40B4-BE49-F238E27FC236}">
                <a16:creationId xmlns:a16="http://schemas.microsoft.com/office/drawing/2014/main" id="{82B938A4-084F-41ED-86E9-E67BE125DD8A}"/>
              </a:ext>
            </a:extLst>
          </p:cNvPr>
          <p:cNvSpPr>
            <a:spLocks noGrp="1"/>
          </p:cNvSpPr>
          <p:nvPr>
            <p:ph type="dt" idx="1"/>
          </p:nvPr>
        </p:nvSpPr>
        <p:spPr/>
        <p:txBody>
          <a:bodyPr/>
          <a:lstStyle/>
          <a:p>
            <a:pPr>
              <a:defRPr/>
            </a:pPr>
            <a:r>
              <a:rPr lang="en-US" altLang="ja-JP"/>
              <a:t>2022/10/1</a:t>
            </a:r>
            <a:endParaRPr lang="ja-JP" altLang="en-US"/>
          </a:p>
        </p:txBody>
      </p:sp>
    </p:spTree>
    <p:extLst>
      <p:ext uri="{BB962C8B-B14F-4D97-AF65-F5344CB8AC3E}">
        <p14:creationId xmlns:p14="http://schemas.microsoft.com/office/powerpoint/2010/main" val="1466957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sz="1200" dirty="0">
                <a:solidFill>
                  <a:srgbClr val="0000FF"/>
                </a:solidFill>
                <a:latin typeface="ＭＳ Ｐゴシック" panose="020B0600070205080204" pitchFamily="50" charset="-128"/>
                <a:ea typeface="ＭＳ Ｐゴシック" panose="020B0600070205080204" pitchFamily="50" charset="-128"/>
              </a:rPr>
              <a:t>「決議</a:t>
            </a:r>
            <a:r>
              <a:rPr lang="en-US" altLang="ja-JP" sz="1200" dirty="0">
                <a:solidFill>
                  <a:srgbClr val="0000FF"/>
                </a:solidFill>
                <a:latin typeface="ＭＳ Ｐゴシック" panose="020B0600070205080204" pitchFamily="50" charset="-128"/>
                <a:ea typeface="ＭＳ Ｐゴシック" panose="020B0600070205080204" pitchFamily="50" charset="-128"/>
              </a:rPr>
              <a:t>23-34</a:t>
            </a:r>
            <a:r>
              <a:rPr lang="ja-JP" altLang="en-US" sz="1200" dirty="0">
                <a:solidFill>
                  <a:srgbClr val="0000FF"/>
                </a:solidFill>
                <a:latin typeface="ＭＳ Ｐゴシック" panose="020B0600070205080204" pitchFamily="50" charset="-128"/>
                <a:ea typeface="ＭＳ Ｐゴシック" panose="020B0600070205080204" pitchFamily="50" charset="-128"/>
              </a:rPr>
              <a:t>」第</a:t>
            </a:r>
            <a:r>
              <a:rPr lang="en-US" altLang="ja-JP" sz="1200" dirty="0">
                <a:solidFill>
                  <a:srgbClr val="0000FF"/>
                </a:solidFill>
                <a:latin typeface="ＭＳ Ｐゴシック" panose="020B0600070205080204" pitchFamily="50" charset="-128"/>
                <a:ea typeface="ＭＳ Ｐゴシック" panose="020B0600070205080204" pitchFamily="50" charset="-128"/>
              </a:rPr>
              <a:t>1</a:t>
            </a:r>
            <a:r>
              <a:rPr lang="ja-JP" altLang="en-US" sz="1200" dirty="0">
                <a:solidFill>
                  <a:srgbClr val="0000FF"/>
                </a:solidFill>
                <a:latin typeface="ＭＳ Ｐゴシック" panose="020B0600070205080204" pitchFamily="50" charset="-128"/>
                <a:ea typeface="ＭＳ Ｐゴシック" panose="020B0600070205080204" pitchFamily="50" charset="-128"/>
              </a:rPr>
              <a:t>項</a:t>
            </a:r>
            <a:endParaRPr lang="en-US" altLang="ja-JP" sz="1200" dirty="0">
              <a:solidFill>
                <a:srgbClr val="0000FF"/>
              </a:solidFill>
              <a:latin typeface="ＭＳ Ｐゴシック" panose="020B0600070205080204" pitchFamily="50" charset="-128"/>
              <a:ea typeface="ＭＳ Ｐゴシック" panose="020B0600070205080204" pitchFamily="50"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a:t>１</a:t>
            </a:r>
            <a:r>
              <a:rPr kumimoji="1" lang="en-US" altLang="ja-JP" dirty="0"/>
              <a:t>. </a:t>
            </a:r>
            <a:r>
              <a:rPr kumimoji="1" lang="ja-JP" altLang="en-US" dirty="0"/>
              <a:t>ロータリーは、基本的には、一つの人生哲学であり、それは利己的な欲求と義務およびこれに伴う他人のために奉仕したいという感情とのあいだに常に存在する矛盾を和らげようとするものである。この哲学は奉仕－「超我の奉仕」－の哲学であり、これは、「最もよく奉仕する者、最も多く報いられる」という実践的な倫理原則に基づくものである。</a:t>
            </a:r>
            <a:endParaRPr kumimoji="1" lang="en-US" altLang="ja-JP" dirty="0"/>
          </a:p>
          <a:p>
            <a:endParaRPr kumimoji="1" lang="ja-JP" altLang="en-US" dirty="0"/>
          </a:p>
        </p:txBody>
      </p:sp>
      <p:sp>
        <p:nvSpPr>
          <p:cNvPr id="4" name="日付プレースホルダー 3"/>
          <p:cNvSpPr>
            <a:spLocks noGrp="1"/>
          </p:cNvSpPr>
          <p:nvPr>
            <p:ph type="dt" idx="1"/>
          </p:nvPr>
        </p:nvSpPr>
        <p:spPr/>
        <p:txBody>
          <a:bodyPr/>
          <a:lstStyle/>
          <a:p>
            <a:pPr>
              <a:defRPr/>
            </a:pPr>
            <a:r>
              <a:rPr lang="en-US" altLang="ja-JP"/>
              <a:t>2022/10/1</a:t>
            </a:r>
            <a:endParaRPr lang="ja-JP" altLang="en-US"/>
          </a:p>
        </p:txBody>
      </p:sp>
      <p:sp>
        <p:nvSpPr>
          <p:cNvPr id="5" name="スライド番号プレースホルダー 4"/>
          <p:cNvSpPr>
            <a:spLocks noGrp="1"/>
          </p:cNvSpPr>
          <p:nvPr>
            <p:ph type="sldNum" sz="quarter" idx="5"/>
          </p:nvPr>
        </p:nvSpPr>
        <p:spPr/>
        <p:txBody>
          <a:bodyPr/>
          <a:lstStyle/>
          <a:p>
            <a:pPr>
              <a:defRPr/>
            </a:pPr>
            <a:fld id="{56FD5D20-741A-4D9A-8D20-F0B885352541}" type="slidenum">
              <a:rPr lang="ja-JP" altLang="en-US" smtClean="0"/>
              <a:pPr>
                <a:defRPr/>
              </a:pPr>
              <a:t>7</a:t>
            </a:fld>
            <a:endParaRPr lang="ja-JP" altLang="en-US"/>
          </a:p>
        </p:txBody>
      </p:sp>
    </p:spTree>
    <p:extLst>
      <p:ext uri="{BB962C8B-B14F-4D97-AF65-F5344CB8AC3E}">
        <p14:creationId xmlns:p14="http://schemas.microsoft.com/office/powerpoint/2010/main" val="1209106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根っ子の２番目「親睦－クラブ奉仕－助け合い」です。</a:t>
            </a:r>
            <a:endParaRPr kumimoji="1" lang="en-US" altLang="ja-JP" dirty="0"/>
          </a:p>
          <a:p>
            <a:r>
              <a:rPr lang="ja-JP" altLang="en-US" dirty="0"/>
              <a:t>ここで、大切なのは「親睦」があっての「奉仕」です。</a:t>
            </a:r>
            <a:endParaRPr lang="en-US" altLang="ja-JP" dirty="0"/>
          </a:p>
          <a:p>
            <a:r>
              <a:rPr kumimoji="1" lang="ja-JP" altLang="en-US" dirty="0"/>
              <a:t>親睦とは</a:t>
            </a:r>
            <a:endParaRPr kumimoji="1" lang="en-US" altLang="ja-JP"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b="0" i="0" dirty="0">
                <a:solidFill>
                  <a:srgbClr val="111111"/>
                </a:solidFill>
                <a:effectLst/>
                <a:latin typeface="メイリオ" panose="020B0604030504040204" pitchFamily="50" charset="-128"/>
                <a:ea typeface="メイリオ" panose="020B0604030504040204" pitchFamily="50" charset="-128"/>
              </a:rPr>
              <a:t>志を同じくする者同士の仲間意識（</a:t>
            </a:r>
            <a:r>
              <a:rPr lang="en-US" altLang="ja-JP" b="0" i="0" dirty="0">
                <a:solidFill>
                  <a:srgbClr val="111111"/>
                </a:solidFill>
                <a:effectLst/>
                <a:latin typeface="メイリオ" panose="020B0604030504040204" pitchFamily="50" charset="-128"/>
                <a:ea typeface="メイリオ" panose="020B0604030504040204" pitchFamily="50" charset="-128"/>
              </a:rPr>
              <a:t>fellowship</a:t>
            </a:r>
            <a:r>
              <a:rPr lang="ja-JP" altLang="en-US" b="0" i="0" dirty="0">
                <a:solidFill>
                  <a:srgbClr val="111111"/>
                </a:solidFill>
                <a:effectLst/>
                <a:latin typeface="メイリオ" panose="020B0604030504040204" pitchFamily="50" charset="-128"/>
                <a:ea typeface="メイリオ" panose="020B0604030504040204" pitchFamily="50" charset="-128"/>
              </a:rPr>
              <a:t>）であって、親しい者同士の友情（</a:t>
            </a:r>
            <a:r>
              <a:rPr lang="en-US" altLang="ja-JP" b="0" i="0" dirty="0">
                <a:solidFill>
                  <a:srgbClr val="111111"/>
                </a:solidFill>
                <a:effectLst/>
                <a:latin typeface="メイリオ" panose="020B0604030504040204" pitchFamily="50" charset="-128"/>
                <a:ea typeface="メイリオ" panose="020B0604030504040204" pitchFamily="50" charset="-128"/>
              </a:rPr>
              <a:t>friendship</a:t>
            </a:r>
            <a:r>
              <a:rPr lang="ja-JP" altLang="en-US" b="0" i="0" dirty="0">
                <a:solidFill>
                  <a:srgbClr val="111111"/>
                </a:solidFill>
                <a:effectLst/>
                <a:latin typeface="メイリオ" panose="020B0604030504040204" pitchFamily="50" charset="-128"/>
                <a:ea typeface="メイリオ" panose="020B0604030504040204" pitchFamily="50" charset="-128"/>
              </a:rPr>
              <a:t>）ではありません。</a:t>
            </a:r>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56FD5D20-741A-4D9A-8D20-F0B885352541}" type="slidenum">
              <a:rPr lang="ja-JP" altLang="en-US" smtClean="0"/>
              <a:pPr>
                <a:defRPr/>
              </a:pPr>
              <a:t>8</a:t>
            </a:fld>
            <a:endParaRPr lang="ja-JP" altLang="en-US"/>
          </a:p>
        </p:txBody>
      </p:sp>
      <p:sp>
        <p:nvSpPr>
          <p:cNvPr id="5" name="日付プレースホルダー 4">
            <a:extLst>
              <a:ext uri="{FF2B5EF4-FFF2-40B4-BE49-F238E27FC236}">
                <a16:creationId xmlns:a16="http://schemas.microsoft.com/office/drawing/2014/main" id="{C88766DF-262F-4CF7-B34C-6DF74D721EA7}"/>
              </a:ext>
            </a:extLst>
          </p:cNvPr>
          <p:cNvSpPr>
            <a:spLocks noGrp="1"/>
          </p:cNvSpPr>
          <p:nvPr>
            <p:ph type="dt" idx="1"/>
          </p:nvPr>
        </p:nvSpPr>
        <p:spPr/>
        <p:txBody>
          <a:bodyPr/>
          <a:lstStyle/>
          <a:p>
            <a:pPr>
              <a:defRPr/>
            </a:pPr>
            <a:r>
              <a:rPr lang="en-US" altLang="ja-JP"/>
              <a:t>2022/10/1</a:t>
            </a:r>
            <a:endParaRPr lang="ja-JP" altLang="en-US"/>
          </a:p>
        </p:txBody>
      </p:sp>
    </p:spTree>
    <p:extLst>
      <p:ext uri="{BB962C8B-B14F-4D97-AF65-F5344CB8AC3E}">
        <p14:creationId xmlns:p14="http://schemas.microsoft.com/office/powerpoint/2010/main" val="2662353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根っ子の３段目「ロータリーの目的」</a:t>
            </a:r>
            <a:endParaRPr kumimoji="1" lang="en-US" altLang="ja-JP" dirty="0"/>
          </a:p>
          <a:p>
            <a:r>
              <a:rPr kumimoji="1" lang="ja-JP" altLang="en-US" dirty="0"/>
              <a:t>ロータリーの目的は、意義ある事業の基礎として奉仕の理想を奨励し、これを育むことにある。具体的には、次の各項を奨励することにある。</a:t>
            </a:r>
            <a:endParaRPr kumimoji="1" lang="en-US" altLang="ja-JP" dirty="0"/>
          </a:p>
          <a:p>
            <a:r>
              <a:rPr kumimoji="1" lang="ja-JP" altLang="en-US" dirty="0"/>
              <a:t>として、以下</a:t>
            </a:r>
            <a:r>
              <a:rPr kumimoji="1" lang="en-US" altLang="ja-JP" dirty="0"/>
              <a:t>4</a:t>
            </a:r>
            <a:r>
              <a:rPr kumimoji="1" lang="ja-JP" altLang="en-US" dirty="0"/>
              <a:t>つの項目で示しています。</a:t>
            </a:r>
            <a:endParaRPr kumimoji="1" lang="en-US" altLang="ja-JP" dirty="0"/>
          </a:p>
          <a:p>
            <a:r>
              <a:rPr kumimoji="1" lang="ja-JP" altLang="en-US" dirty="0"/>
              <a:t>第１はまさに親睦を深めてクラブの仲間と奉仕活動をすることです。</a:t>
            </a:r>
            <a:endParaRPr kumimoji="1" lang="en-US" altLang="ja-JP" dirty="0"/>
          </a:p>
          <a:p>
            <a:r>
              <a:rPr kumimoji="1" lang="ja-JP" altLang="en-US" dirty="0"/>
              <a:t>第２は職業倫理の高揚を謳っています。</a:t>
            </a:r>
            <a:endParaRPr kumimoji="1" lang="en-US" altLang="ja-JP" dirty="0"/>
          </a:p>
          <a:p>
            <a:r>
              <a:rPr kumimoji="1" lang="ja-JP" altLang="en-US" dirty="0"/>
              <a:t>第３は奉仕を実際に実行するコト。</a:t>
            </a:r>
            <a:endParaRPr kumimoji="1" lang="en-US" altLang="ja-JP" dirty="0"/>
          </a:p>
          <a:p>
            <a:r>
              <a:rPr kumimoji="1" lang="ja-JP" altLang="en-US" dirty="0"/>
              <a:t>第４は国際奉仕をすること。</a:t>
            </a:r>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56FD5D20-741A-4D9A-8D20-F0B885352541}" type="slidenum">
              <a:rPr lang="ja-JP" altLang="en-US" smtClean="0"/>
              <a:pPr>
                <a:defRPr/>
              </a:pPr>
              <a:t>9</a:t>
            </a:fld>
            <a:endParaRPr lang="ja-JP" altLang="en-US"/>
          </a:p>
        </p:txBody>
      </p:sp>
      <p:sp>
        <p:nvSpPr>
          <p:cNvPr id="5" name="日付プレースホルダー 4">
            <a:extLst>
              <a:ext uri="{FF2B5EF4-FFF2-40B4-BE49-F238E27FC236}">
                <a16:creationId xmlns:a16="http://schemas.microsoft.com/office/drawing/2014/main" id="{96FD127C-D1CC-4F20-AB3E-4917BE457F21}"/>
              </a:ext>
            </a:extLst>
          </p:cNvPr>
          <p:cNvSpPr>
            <a:spLocks noGrp="1"/>
          </p:cNvSpPr>
          <p:nvPr>
            <p:ph type="dt" idx="1"/>
          </p:nvPr>
        </p:nvSpPr>
        <p:spPr/>
        <p:txBody>
          <a:bodyPr/>
          <a:lstStyle/>
          <a:p>
            <a:pPr>
              <a:defRPr/>
            </a:pPr>
            <a:r>
              <a:rPr lang="en-US" altLang="ja-JP"/>
              <a:t>2022/10/1</a:t>
            </a:r>
            <a:endParaRPr lang="ja-JP" altLang="en-US"/>
          </a:p>
        </p:txBody>
      </p:sp>
    </p:spTree>
    <p:extLst>
      <p:ext uri="{BB962C8B-B14F-4D97-AF65-F5344CB8AC3E}">
        <p14:creationId xmlns:p14="http://schemas.microsoft.com/office/powerpoint/2010/main" val="2992987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Rounded Rectangle 15">
            <a:extLst>
              <a:ext uri="{FF2B5EF4-FFF2-40B4-BE49-F238E27FC236}">
                <a16:creationId xmlns:a16="http://schemas.microsoft.com/office/drawing/2014/main" id="{B243ABBD-76B8-4422-A6EF-18B347DFBDF7}"/>
              </a:ext>
            </a:extLst>
          </p:cNvPr>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5" name="Group 9">
            <a:extLst>
              <a:ext uri="{FF2B5EF4-FFF2-40B4-BE49-F238E27FC236}">
                <a16:creationId xmlns:a16="http://schemas.microsoft.com/office/drawing/2014/main" id="{36678209-78DE-4EE2-9B83-D8E30A9E008C}"/>
              </a:ext>
            </a:extLst>
          </p:cNvPr>
          <p:cNvGrpSpPr>
            <a:grpSpLocks noChangeAspect="1"/>
          </p:cNvGrpSpPr>
          <p:nvPr/>
        </p:nvGrpSpPr>
        <p:grpSpPr bwMode="auto">
          <a:xfrm>
            <a:off x="211138" y="5354638"/>
            <a:ext cx="8723312" cy="1330325"/>
            <a:chOff x="-3905250" y="4294188"/>
            <a:chExt cx="13011150" cy="1892300"/>
          </a:xfrm>
        </p:grpSpPr>
        <p:sp>
          <p:nvSpPr>
            <p:cNvPr id="6" name="Freeform 14">
              <a:extLst>
                <a:ext uri="{FF2B5EF4-FFF2-40B4-BE49-F238E27FC236}">
                  <a16:creationId xmlns:a16="http://schemas.microsoft.com/office/drawing/2014/main" id="{98265685-BFF2-4082-9564-4384807F3F6A}"/>
                </a:ext>
              </a:extLst>
            </p:cNvPr>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 name="Freeform 18">
              <a:extLst>
                <a:ext uri="{FF2B5EF4-FFF2-40B4-BE49-F238E27FC236}">
                  <a16:creationId xmlns:a16="http://schemas.microsoft.com/office/drawing/2014/main" id="{B49DB100-3A77-45D8-AF36-FB91F24F9B3E}"/>
                </a:ext>
              </a:extLst>
            </p:cNvPr>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 name="Freeform 22">
              <a:extLst>
                <a:ext uri="{FF2B5EF4-FFF2-40B4-BE49-F238E27FC236}">
                  <a16:creationId xmlns:a16="http://schemas.microsoft.com/office/drawing/2014/main" id="{DE95B7EC-80ED-4E32-B207-02C46B870839}"/>
                </a:ext>
              </a:extLst>
            </p:cNvPr>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 name="Freeform 26">
              <a:extLst>
                <a:ext uri="{FF2B5EF4-FFF2-40B4-BE49-F238E27FC236}">
                  <a16:creationId xmlns:a16="http://schemas.microsoft.com/office/drawing/2014/main" id="{3BF6383B-BF75-4F80-91CE-A649AE5809F9}"/>
                </a:ext>
              </a:extLst>
            </p:cNvPr>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useBgFill="1">
          <p:nvSpPr>
            <p:cNvPr id="10" name="Freeform 10">
              <a:extLst>
                <a:ext uri="{FF2B5EF4-FFF2-40B4-BE49-F238E27FC236}">
                  <a16:creationId xmlns:a16="http://schemas.microsoft.com/office/drawing/2014/main" id="{9338BC5C-EA4E-46A5-A962-BE3C196D2D67}"/>
                </a:ext>
              </a:extLst>
            </p:cNvPr>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11" name="Date Placeholder 3">
            <a:extLst>
              <a:ext uri="{FF2B5EF4-FFF2-40B4-BE49-F238E27FC236}">
                <a16:creationId xmlns:a16="http://schemas.microsoft.com/office/drawing/2014/main" id="{8D33DF34-449C-4929-B25F-3BD81B75CF67}"/>
              </a:ext>
            </a:extLst>
          </p:cNvPr>
          <p:cNvSpPr>
            <a:spLocks noGrp="1"/>
          </p:cNvSpPr>
          <p:nvPr>
            <p:ph type="dt" sz="half" idx="10"/>
          </p:nvPr>
        </p:nvSpPr>
        <p:spPr/>
        <p:txBody>
          <a:bodyPr/>
          <a:lstStyle>
            <a:lvl1pPr>
              <a:defRPr/>
            </a:lvl1pPr>
          </a:lstStyle>
          <a:p>
            <a:pPr>
              <a:defRPr/>
            </a:pPr>
            <a:r>
              <a:rPr lang="en-US" altLang="ja-JP"/>
              <a:t>2022/4/29</a:t>
            </a:r>
            <a:endParaRPr lang="ja-JP" altLang="en-US"/>
          </a:p>
        </p:txBody>
      </p:sp>
      <p:sp>
        <p:nvSpPr>
          <p:cNvPr id="12" name="Footer Placeholder 4">
            <a:extLst>
              <a:ext uri="{FF2B5EF4-FFF2-40B4-BE49-F238E27FC236}">
                <a16:creationId xmlns:a16="http://schemas.microsoft.com/office/drawing/2014/main" id="{7AB946C5-BD79-41CB-8E13-6287AF89F1AD}"/>
              </a:ext>
            </a:extLst>
          </p:cNvPr>
          <p:cNvSpPr>
            <a:spLocks noGrp="1"/>
          </p:cNvSpPr>
          <p:nvPr>
            <p:ph type="ftr" sz="quarter" idx="11"/>
          </p:nvPr>
        </p:nvSpPr>
        <p:spPr/>
        <p:txBody>
          <a:bodyPr/>
          <a:lstStyle>
            <a:lvl1pPr>
              <a:defRPr/>
            </a:lvl1pPr>
          </a:lstStyle>
          <a:p>
            <a:pPr>
              <a:defRPr/>
            </a:pPr>
            <a:endParaRPr lang="ja-JP" altLang="en-US"/>
          </a:p>
        </p:txBody>
      </p:sp>
      <p:sp>
        <p:nvSpPr>
          <p:cNvPr id="13" name="Slide Number Placeholder 5">
            <a:extLst>
              <a:ext uri="{FF2B5EF4-FFF2-40B4-BE49-F238E27FC236}">
                <a16:creationId xmlns:a16="http://schemas.microsoft.com/office/drawing/2014/main" id="{1A8F00ED-E5A9-4126-BF98-B4F7C7BFDC06}"/>
              </a:ext>
            </a:extLst>
          </p:cNvPr>
          <p:cNvSpPr>
            <a:spLocks noGrp="1"/>
          </p:cNvSpPr>
          <p:nvPr>
            <p:ph type="sldNum" sz="quarter" idx="12"/>
          </p:nvPr>
        </p:nvSpPr>
        <p:spPr/>
        <p:txBody>
          <a:bodyPr/>
          <a:lstStyle>
            <a:lvl1pPr>
              <a:defRPr smtClean="0"/>
            </a:lvl1pPr>
          </a:lstStyle>
          <a:p>
            <a:pPr>
              <a:defRPr/>
            </a:pPr>
            <a:fld id="{F1DDD22C-1661-43EC-A56F-9DB68FC5832D}" type="slidenum">
              <a:rPr lang="ja-JP" altLang="en-US"/>
              <a:pPr>
                <a:defRPr/>
              </a:pPr>
              <a:t>‹#›</a:t>
            </a:fld>
            <a:endParaRPr lang="ja-JP" altLang="en-US"/>
          </a:p>
        </p:txBody>
      </p:sp>
    </p:spTree>
    <p:extLst>
      <p:ext uri="{BB962C8B-B14F-4D97-AF65-F5344CB8AC3E}">
        <p14:creationId xmlns:p14="http://schemas.microsoft.com/office/powerpoint/2010/main" val="1746439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a:extLst>
              <a:ext uri="{FF2B5EF4-FFF2-40B4-BE49-F238E27FC236}">
                <a16:creationId xmlns:a16="http://schemas.microsoft.com/office/drawing/2014/main" id="{3FCA5612-4B48-4AB4-9EB6-F5FEF3121176}"/>
              </a:ext>
            </a:extLst>
          </p:cNvPr>
          <p:cNvSpPr>
            <a:spLocks noGrp="1"/>
          </p:cNvSpPr>
          <p:nvPr>
            <p:ph type="dt" sz="half" idx="10"/>
          </p:nvPr>
        </p:nvSpPr>
        <p:spPr/>
        <p:txBody>
          <a:bodyPr/>
          <a:lstStyle>
            <a:lvl1pPr>
              <a:defRPr/>
            </a:lvl1pPr>
          </a:lstStyle>
          <a:p>
            <a:pPr>
              <a:defRPr/>
            </a:pPr>
            <a:r>
              <a:rPr lang="en-US" altLang="ja-JP"/>
              <a:t>2022/4/29</a:t>
            </a:r>
            <a:endParaRPr lang="ja-JP" altLang="en-US"/>
          </a:p>
        </p:txBody>
      </p:sp>
      <p:sp>
        <p:nvSpPr>
          <p:cNvPr id="5" name="Footer Placeholder 4">
            <a:extLst>
              <a:ext uri="{FF2B5EF4-FFF2-40B4-BE49-F238E27FC236}">
                <a16:creationId xmlns:a16="http://schemas.microsoft.com/office/drawing/2014/main" id="{4803B3F6-63BB-4B28-AF3E-970D92C00600}"/>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A9597CF3-2441-4C36-861F-61E4678A6D9D}"/>
              </a:ext>
            </a:extLst>
          </p:cNvPr>
          <p:cNvSpPr>
            <a:spLocks noGrp="1"/>
          </p:cNvSpPr>
          <p:nvPr>
            <p:ph type="sldNum" sz="quarter" idx="12"/>
          </p:nvPr>
        </p:nvSpPr>
        <p:spPr/>
        <p:txBody>
          <a:bodyPr/>
          <a:lstStyle>
            <a:lvl1pPr>
              <a:defRPr/>
            </a:lvl1pPr>
          </a:lstStyle>
          <a:p>
            <a:pPr>
              <a:defRPr/>
            </a:pPr>
            <a:fld id="{E37687A5-9E2B-47AC-9518-87783C5D3741}" type="slidenum">
              <a:rPr lang="ja-JP" altLang="en-US"/>
              <a:pPr>
                <a:defRPr/>
              </a:pPr>
              <a:t>‹#›</a:t>
            </a:fld>
            <a:endParaRPr lang="ja-JP" altLang="en-US"/>
          </a:p>
        </p:txBody>
      </p:sp>
    </p:spTree>
    <p:extLst>
      <p:ext uri="{BB962C8B-B14F-4D97-AF65-F5344CB8AC3E}">
        <p14:creationId xmlns:p14="http://schemas.microsoft.com/office/powerpoint/2010/main" val="3361078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4" name="Rounded Rectangle 20">
            <a:extLst>
              <a:ext uri="{FF2B5EF4-FFF2-40B4-BE49-F238E27FC236}">
                <a16:creationId xmlns:a16="http://schemas.microsoft.com/office/drawing/2014/main" id="{AB03FE12-74E8-4E7F-A674-0BC440802FDB}"/>
              </a:ext>
            </a:extLst>
          </p:cNvPr>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5" name="Group 14">
            <a:extLst>
              <a:ext uri="{FF2B5EF4-FFF2-40B4-BE49-F238E27FC236}">
                <a16:creationId xmlns:a16="http://schemas.microsoft.com/office/drawing/2014/main" id="{DAC7A35F-FBD3-470A-B87A-1601DF7120B3}"/>
              </a:ext>
            </a:extLst>
          </p:cNvPr>
          <p:cNvGrpSpPr>
            <a:grpSpLocks noChangeAspect="1"/>
          </p:cNvGrpSpPr>
          <p:nvPr/>
        </p:nvGrpSpPr>
        <p:grpSpPr bwMode="auto">
          <a:xfrm>
            <a:off x="211138" y="714375"/>
            <a:ext cx="8723312" cy="1331913"/>
            <a:chOff x="-3905250" y="4294188"/>
            <a:chExt cx="13011150" cy="1892300"/>
          </a:xfrm>
        </p:grpSpPr>
        <p:sp>
          <p:nvSpPr>
            <p:cNvPr id="6" name="Freeform 14">
              <a:extLst>
                <a:ext uri="{FF2B5EF4-FFF2-40B4-BE49-F238E27FC236}">
                  <a16:creationId xmlns:a16="http://schemas.microsoft.com/office/drawing/2014/main" id="{B1186DE1-C903-4AD1-BC7F-FF500383EF7E}"/>
                </a:ext>
              </a:extLst>
            </p:cNvPr>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 name="Freeform 18">
              <a:extLst>
                <a:ext uri="{FF2B5EF4-FFF2-40B4-BE49-F238E27FC236}">
                  <a16:creationId xmlns:a16="http://schemas.microsoft.com/office/drawing/2014/main" id="{FC5D2207-04F4-425E-999C-BB9ACEF2B5A3}"/>
                </a:ext>
              </a:extLst>
            </p:cNvPr>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 name="Freeform 22">
              <a:extLst>
                <a:ext uri="{FF2B5EF4-FFF2-40B4-BE49-F238E27FC236}">
                  <a16:creationId xmlns:a16="http://schemas.microsoft.com/office/drawing/2014/main" id="{6F948C9F-5ED8-4CD8-91F4-F2FEB85BBF7F}"/>
                </a:ext>
              </a:extLst>
            </p:cNvPr>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 name="Freeform 26">
              <a:extLst>
                <a:ext uri="{FF2B5EF4-FFF2-40B4-BE49-F238E27FC236}">
                  <a16:creationId xmlns:a16="http://schemas.microsoft.com/office/drawing/2014/main" id="{01DD9E76-1F99-4DC7-B382-F50DA0FC44A8}"/>
                </a:ext>
              </a:extLst>
            </p:cNvPr>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useBgFill="1">
          <p:nvSpPr>
            <p:cNvPr id="10" name="Freeform 19">
              <a:extLst>
                <a:ext uri="{FF2B5EF4-FFF2-40B4-BE49-F238E27FC236}">
                  <a16:creationId xmlns:a16="http://schemas.microsoft.com/office/drawing/2014/main" id="{8A35985E-633A-4E46-ADE7-E00A8EB30F20}"/>
                </a:ext>
              </a:extLst>
            </p:cNvPr>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1" name="Date Placeholder 3">
            <a:extLst>
              <a:ext uri="{FF2B5EF4-FFF2-40B4-BE49-F238E27FC236}">
                <a16:creationId xmlns:a16="http://schemas.microsoft.com/office/drawing/2014/main" id="{ECD03527-B802-4F1D-AEE7-985A1B2C70B2}"/>
              </a:ext>
            </a:extLst>
          </p:cNvPr>
          <p:cNvSpPr>
            <a:spLocks noGrp="1"/>
          </p:cNvSpPr>
          <p:nvPr>
            <p:ph type="dt" sz="half" idx="10"/>
          </p:nvPr>
        </p:nvSpPr>
        <p:spPr/>
        <p:txBody>
          <a:bodyPr/>
          <a:lstStyle>
            <a:lvl1pPr>
              <a:defRPr/>
            </a:lvl1pPr>
          </a:lstStyle>
          <a:p>
            <a:pPr>
              <a:defRPr/>
            </a:pPr>
            <a:r>
              <a:rPr lang="en-US" altLang="ja-JP"/>
              <a:t>2022/4/29</a:t>
            </a:r>
            <a:endParaRPr lang="ja-JP" altLang="en-US"/>
          </a:p>
        </p:txBody>
      </p:sp>
      <p:sp>
        <p:nvSpPr>
          <p:cNvPr id="12" name="Footer Placeholder 4">
            <a:extLst>
              <a:ext uri="{FF2B5EF4-FFF2-40B4-BE49-F238E27FC236}">
                <a16:creationId xmlns:a16="http://schemas.microsoft.com/office/drawing/2014/main" id="{00E1C5A0-D067-4895-B765-324AEA1D4D5F}"/>
              </a:ext>
            </a:extLst>
          </p:cNvPr>
          <p:cNvSpPr>
            <a:spLocks noGrp="1"/>
          </p:cNvSpPr>
          <p:nvPr>
            <p:ph type="ftr" sz="quarter" idx="11"/>
          </p:nvPr>
        </p:nvSpPr>
        <p:spPr/>
        <p:txBody>
          <a:bodyPr/>
          <a:lstStyle>
            <a:lvl1pPr>
              <a:defRPr/>
            </a:lvl1pPr>
          </a:lstStyle>
          <a:p>
            <a:pPr>
              <a:defRPr/>
            </a:pPr>
            <a:endParaRPr lang="ja-JP" altLang="en-US"/>
          </a:p>
        </p:txBody>
      </p:sp>
      <p:sp>
        <p:nvSpPr>
          <p:cNvPr id="13" name="Slide Number Placeholder 5">
            <a:extLst>
              <a:ext uri="{FF2B5EF4-FFF2-40B4-BE49-F238E27FC236}">
                <a16:creationId xmlns:a16="http://schemas.microsoft.com/office/drawing/2014/main" id="{1BC6F0C5-D185-4638-AA11-70556F5523FD}"/>
              </a:ext>
            </a:extLst>
          </p:cNvPr>
          <p:cNvSpPr>
            <a:spLocks noGrp="1"/>
          </p:cNvSpPr>
          <p:nvPr>
            <p:ph type="sldNum" sz="quarter" idx="12"/>
          </p:nvPr>
        </p:nvSpPr>
        <p:spPr/>
        <p:txBody>
          <a:bodyPr/>
          <a:lstStyle>
            <a:lvl1pPr>
              <a:defRPr smtClean="0"/>
            </a:lvl1pPr>
          </a:lstStyle>
          <a:p>
            <a:pPr>
              <a:defRPr/>
            </a:pPr>
            <a:fld id="{F8018935-3AB2-4612-961C-3DEF5BD05E06}" type="slidenum">
              <a:rPr lang="ja-JP" altLang="en-US"/>
              <a:pPr>
                <a:defRPr/>
              </a:pPr>
              <a:t>‹#›</a:t>
            </a:fld>
            <a:endParaRPr lang="ja-JP" altLang="en-US"/>
          </a:p>
        </p:txBody>
      </p:sp>
    </p:spTree>
    <p:extLst>
      <p:ext uri="{BB962C8B-B14F-4D97-AF65-F5344CB8AC3E}">
        <p14:creationId xmlns:p14="http://schemas.microsoft.com/office/powerpoint/2010/main" val="3466442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Title 6"/>
          <p:cNvSpPr>
            <a:spLocks noGrp="1"/>
          </p:cNvSpPr>
          <p:nvPr>
            <p:ph type="title"/>
          </p:nvPr>
        </p:nvSpPr>
        <p:spPr/>
        <p:txBody>
          <a:bodyPr/>
          <a:lstStyle/>
          <a:p>
            <a:r>
              <a:rPr lang="ja-JP" altLang="en-US"/>
              <a:t>マスター タイトルの書式設定</a:t>
            </a:r>
            <a:endParaRPr lang="en-US"/>
          </a:p>
        </p:txBody>
      </p:sp>
      <p:sp>
        <p:nvSpPr>
          <p:cNvPr id="4" name="Date Placeholder 3">
            <a:extLst>
              <a:ext uri="{FF2B5EF4-FFF2-40B4-BE49-F238E27FC236}">
                <a16:creationId xmlns:a16="http://schemas.microsoft.com/office/drawing/2014/main" id="{C9012EC3-0871-4F35-8ABE-DBE0389A1F27}"/>
              </a:ext>
            </a:extLst>
          </p:cNvPr>
          <p:cNvSpPr>
            <a:spLocks noGrp="1"/>
          </p:cNvSpPr>
          <p:nvPr>
            <p:ph type="dt" sz="half" idx="10"/>
          </p:nvPr>
        </p:nvSpPr>
        <p:spPr/>
        <p:txBody>
          <a:bodyPr/>
          <a:lstStyle>
            <a:lvl1pPr>
              <a:defRPr/>
            </a:lvl1pPr>
          </a:lstStyle>
          <a:p>
            <a:pPr>
              <a:defRPr/>
            </a:pPr>
            <a:r>
              <a:rPr lang="en-US" altLang="ja-JP"/>
              <a:t>2022/4/29</a:t>
            </a:r>
            <a:endParaRPr lang="ja-JP" altLang="en-US"/>
          </a:p>
        </p:txBody>
      </p:sp>
      <p:sp>
        <p:nvSpPr>
          <p:cNvPr id="5" name="Footer Placeholder 4">
            <a:extLst>
              <a:ext uri="{FF2B5EF4-FFF2-40B4-BE49-F238E27FC236}">
                <a16:creationId xmlns:a16="http://schemas.microsoft.com/office/drawing/2014/main" id="{8C316881-E486-4127-85A0-71706366279E}"/>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6E80FE47-B492-410F-99BD-E0BBF51D1131}"/>
              </a:ext>
            </a:extLst>
          </p:cNvPr>
          <p:cNvSpPr>
            <a:spLocks noGrp="1"/>
          </p:cNvSpPr>
          <p:nvPr>
            <p:ph type="sldNum" sz="quarter" idx="12"/>
          </p:nvPr>
        </p:nvSpPr>
        <p:spPr/>
        <p:txBody>
          <a:bodyPr/>
          <a:lstStyle>
            <a:lvl1pPr>
              <a:defRPr/>
            </a:lvl1pPr>
          </a:lstStyle>
          <a:p>
            <a:pPr>
              <a:defRPr/>
            </a:pPr>
            <a:fld id="{8674D15D-F024-4694-A60C-90BCB4643CE1}" type="slidenum">
              <a:rPr lang="ja-JP" altLang="en-US"/>
              <a:pPr>
                <a:defRPr/>
              </a:pPr>
              <a:t>‹#›</a:t>
            </a:fld>
            <a:endParaRPr lang="ja-JP" altLang="en-US"/>
          </a:p>
        </p:txBody>
      </p:sp>
    </p:spTree>
    <p:extLst>
      <p:ext uri="{BB962C8B-B14F-4D97-AF65-F5344CB8AC3E}">
        <p14:creationId xmlns:p14="http://schemas.microsoft.com/office/powerpoint/2010/main" val="2148499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4" name="Rounded Rectangle 13">
            <a:extLst>
              <a:ext uri="{FF2B5EF4-FFF2-40B4-BE49-F238E27FC236}">
                <a16:creationId xmlns:a16="http://schemas.microsoft.com/office/drawing/2014/main" id="{549F1E4D-1687-4D3F-8F04-DE90BD33D597}"/>
              </a:ext>
            </a:extLst>
          </p:cNvPr>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Freeform 14">
            <a:extLst>
              <a:ext uri="{FF2B5EF4-FFF2-40B4-BE49-F238E27FC236}">
                <a16:creationId xmlns:a16="http://schemas.microsoft.com/office/drawing/2014/main" id="{FE60C05D-31EF-4DAA-BFB4-40D40B9D99C3}"/>
              </a:ext>
            </a:extLst>
          </p:cNvPr>
          <p:cNvSpPr>
            <a:spLocks/>
          </p:cNvSpPr>
          <p:nvPr/>
        </p:nvSpPr>
        <p:spPr bwMode="hidden">
          <a:xfrm>
            <a:off x="6046788" y="4203700"/>
            <a:ext cx="2876550" cy="714375"/>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 name="Freeform 18">
            <a:extLst>
              <a:ext uri="{FF2B5EF4-FFF2-40B4-BE49-F238E27FC236}">
                <a16:creationId xmlns:a16="http://schemas.microsoft.com/office/drawing/2014/main" id="{6676064E-270F-49F1-9FC9-F2F0FEBE7A48}"/>
              </a:ext>
            </a:extLst>
          </p:cNvPr>
          <p:cNvSpPr>
            <a:spLocks/>
          </p:cNvSpPr>
          <p:nvPr/>
        </p:nvSpPr>
        <p:spPr bwMode="hidden">
          <a:xfrm>
            <a:off x="2619375" y="4075113"/>
            <a:ext cx="5545138" cy="850900"/>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 name="Freeform 22">
            <a:extLst>
              <a:ext uri="{FF2B5EF4-FFF2-40B4-BE49-F238E27FC236}">
                <a16:creationId xmlns:a16="http://schemas.microsoft.com/office/drawing/2014/main" id="{12458466-E51E-445F-8CA9-8DCBF07C0CBE}"/>
              </a:ext>
            </a:extLst>
          </p:cNvPr>
          <p:cNvSpPr>
            <a:spLocks/>
          </p:cNvSpPr>
          <p:nvPr/>
        </p:nvSpPr>
        <p:spPr bwMode="hidden">
          <a:xfrm>
            <a:off x="2828925" y="4087813"/>
            <a:ext cx="5467350" cy="774700"/>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 name="Freeform 26">
            <a:extLst>
              <a:ext uri="{FF2B5EF4-FFF2-40B4-BE49-F238E27FC236}">
                <a16:creationId xmlns:a16="http://schemas.microsoft.com/office/drawing/2014/main" id="{23660B72-4681-44EF-886C-C688AA1111A2}"/>
              </a:ext>
            </a:extLst>
          </p:cNvPr>
          <p:cNvSpPr>
            <a:spLocks/>
          </p:cNvSpPr>
          <p:nvPr/>
        </p:nvSpPr>
        <p:spPr bwMode="hidden">
          <a:xfrm>
            <a:off x="5610225" y="4073525"/>
            <a:ext cx="3306763" cy="652463"/>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useBgFill="1">
        <p:nvSpPr>
          <p:cNvPr id="9" name="Freeform 10">
            <a:extLst>
              <a:ext uri="{FF2B5EF4-FFF2-40B4-BE49-F238E27FC236}">
                <a16:creationId xmlns:a16="http://schemas.microsoft.com/office/drawing/2014/main" id="{BBE44AA1-1FB1-4696-84E4-EC81060B41D7}"/>
              </a:ext>
            </a:extLst>
          </p:cNvPr>
          <p:cNvSpPr>
            <a:spLocks/>
          </p:cNvSpPr>
          <p:nvPr/>
        </p:nvSpPr>
        <p:spPr bwMode="hidden">
          <a:xfrm>
            <a:off x="211138" y="4059238"/>
            <a:ext cx="8723312" cy="1328737"/>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10" name="Date Placeholder 3">
            <a:extLst>
              <a:ext uri="{FF2B5EF4-FFF2-40B4-BE49-F238E27FC236}">
                <a16:creationId xmlns:a16="http://schemas.microsoft.com/office/drawing/2014/main" id="{52EB3E04-6625-4C29-A5DD-F826D66CA91A}"/>
              </a:ext>
            </a:extLst>
          </p:cNvPr>
          <p:cNvSpPr>
            <a:spLocks noGrp="1"/>
          </p:cNvSpPr>
          <p:nvPr>
            <p:ph type="dt" sz="half" idx="10"/>
          </p:nvPr>
        </p:nvSpPr>
        <p:spPr/>
        <p:txBody>
          <a:bodyPr/>
          <a:lstStyle>
            <a:lvl1pPr>
              <a:defRPr/>
            </a:lvl1pPr>
          </a:lstStyle>
          <a:p>
            <a:pPr>
              <a:defRPr/>
            </a:pPr>
            <a:r>
              <a:rPr lang="en-US" altLang="ja-JP"/>
              <a:t>2022/4/29</a:t>
            </a:r>
            <a:endParaRPr lang="ja-JP" altLang="en-US"/>
          </a:p>
        </p:txBody>
      </p:sp>
      <p:sp>
        <p:nvSpPr>
          <p:cNvPr id="11" name="Footer Placeholder 4">
            <a:extLst>
              <a:ext uri="{FF2B5EF4-FFF2-40B4-BE49-F238E27FC236}">
                <a16:creationId xmlns:a16="http://schemas.microsoft.com/office/drawing/2014/main" id="{2D51DFEB-A2C2-4DAD-9AF7-A2549E10C0C7}"/>
              </a:ext>
            </a:extLst>
          </p:cNvPr>
          <p:cNvSpPr>
            <a:spLocks noGrp="1"/>
          </p:cNvSpPr>
          <p:nvPr>
            <p:ph type="ftr" sz="quarter" idx="11"/>
          </p:nvPr>
        </p:nvSpPr>
        <p:spPr/>
        <p:txBody>
          <a:bodyPr/>
          <a:lstStyle>
            <a:lvl1pPr>
              <a:defRPr/>
            </a:lvl1pPr>
          </a:lstStyle>
          <a:p>
            <a:pPr>
              <a:defRPr/>
            </a:pPr>
            <a:endParaRPr lang="ja-JP" altLang="en-US"/>
          </a:p>
        </p:txBody>
      </p:sp>
      <p:sp>
        <p:nvSpPr>
          <p:cNvPr id="12" name="Slide Number Placeholder 5">
            <a:extLst>
              <a:ext uri="{FF2B5EF4-FFF2-40B4-BE49-F238E27FC236}">
                <a16:creationId xmlns:a16="http://schemas.microsoft.com/office/drawing/2014/main" id="{EC25DFF2-0AF0-4F22-BD0E-07CF72BED5B8}"/>
              </a:ext>
            </a:extLst>
          </p:cNvPr>
          <p:cNvSpPr>
            <a:spLocks noGrp="1"/>
          </p:cNvSpPr>
          <p:nvPr>
            <p:ph type="sldNum" sz="quarter" idx="12"/>
          </p:nvPr>
        </p:nvSpPr>
        <p:spPr/>
        <p:txBody>
          <a:bodyPr/>
          <a:lstStyle>
            <a:lvl1pPr>
              <a:defRPr smtClean="0"/>
            </a:lvl1pPr>
          </a:lstStyle>
          <a:p>
            <a:pPr>
              <a:defRPr/>
            </a:pPr>
            <a:fld id="{FEF0EAB8-7D20-47EC-9A69-7785C2CBD186}" type="slidenum">
              <a:rPr lang="ja-JP" altLang="en-US"/>
              <a:pPr>
                <a:defRPr/>
              </a:pPr>
              <a:t>‹#›</a:t>
            </a:fld>
            <a:endParaRPr lang="ja-JP" altLang="en-US"/>
          </a:p>
        </p:txBody>
      </p:sp>
    </p:spTree>
    <p:extLst>
      <p:ext uri="{BB962C8B-B14F-4D97-AF65-F5344CB8AC3E}">
        <p14:creationId xmlns:p14="http://schemas.microsoft.com/office/powerpoint/2010/main" val="570355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3">
            <a:extLst>
              <a:ext uri="{FF2B5EF4-FFF2-40B4-BE49-F238E27FC236}">
                <a16:creationId xmlns:a16="http://schemas.microsoft.com/office/drawing/2014/main" id="{4878BE20-8ABE-42C0-BE95-A5A6BB33D149}"/>
              </a:ext>
            </a:extLst>
          </p:cNvPr>
          <p:cNvSpPr>
            <a:spLocks noGrp="1"/>
          </p:cNvSpPr>
          <p:nvPr>
            <p:ph type="dt" sz="half" idx="15"/>
          </p:nvPr>
        </p:nvSpPr>
        <p:spPr/>
        <p:txBody>
          <a:bodyPr/>
          <a:lstStyle>
            <a:lvl1pPr>
              <a:defRPr/>
            </a:lvl1pPr>
          </a:lstStyle>
          <a:p>
            <a:pPr>
              <a:defRPr/>
            </a:pPr>
            <a:r>
              <a:rPr lang="en-US" altLang="ja-JP"/>
              <a:t>2022/4/29</a:t>
            </a:r>
            <a:endParaRPr lang="ja-JP" altLang="en-US"/>
          </a:p>
        </p:txBody>
      </p:sp>
      <p:sp>
        <p:nvSpPr>
          <p:cNvPr id="6" name="Footer Placeholder 4">
            <a:extLst>
              <a:ext uri="{FF2B5EF4-FFF2-40B4-BE49-F238E27FC236}">
                <a16:creationId xmlns:a16="http://schemas.microsoft.com/office/drawing/2014/main" id="{2CFA36D1-3DA4-4A1C-92ED-8395B961FD87}"/>
              </a:ext>
            </a:extLst>
          </p:cNvPr>
          <p:cNvSpPr>
            <a:spLocks noGrp="1"/>
          </p:cNvSpPr>
          <p:nvPr>
            <p:ph type="ftr" sz="quarter" idx="16"/>
          </p:nvPr>
        </p:nvSpPr>
        <p:spPr/>
        <p:txBody>
          <a:bodyPr/>
          <a:lstStyle>
            <a:lvl1pPr>
              <a:defRPr/>
            </a:lvl1pPr>
          </a:lstStyle>
          <a:p>
            <a:pPr>
              <a:defRPr/>
            </a:pPr>
            <a:endParaRPr lang="ja-JP" altLang="en-US"/>
          </a:p>
        </p:txBody>
      </p:sp>
      <p:sp>
        <p:nvSpPr>
          <p:cNvPr id="7" name="Slide Number Placeholder 5">
            <a:extLst>
              <a:ext uri="{FF2B5EF4-FFF2-40B4-BE49-F238E27FC236}">
                <a16:creationId xmlns:a16="http://schemas.microsoft.com/office/drawing/2014/main" id="{6D662C8B-11AA-47EC-8113-30D041EA377D}"/>
              </a:ext>
            </a:extLst>
          </p:cNvPr>
          <p:cNvSpPr>
            <a:spLocks noGrp="1"/>
          </p:cNvSpPr>
          <p:nvPr>
            <p:ph type="sldNum" sz="quarter" idx="17"/>
          </p:nvPr>
        </p:nvSpPr>
        <p:spPr/>
        <p:txBody>
          <a:bodyPr/>
          <a:lstStyle>
            <a:lvl1pPr>
              <a:defRPr/>
            </a:lvl1pPr>
          </a:lstStyle>
          <a:p>
            <a:pPr>
              <a:defRPr/>
            </a:pPr>
            <a:fld id="{7521379B-425F-44F8-9B81-FC816B0C0949}" type="slidenum">
              <a:rPr lang="ja-JP" altLang="en-US"/>
              <a:pPr>
                <a:defRPr/>
              </a:pPr>
              <a:t>‹#›</a:t>
            </a:fld>
            <a:endParaRPr lang="ja-JP" altLang="en-US"/>
          </a:p>
        </p:txBody>
      </p:sp>
    </p:spTree>
    <p:extLst>
      <p:ext uri="{BB962C8B-B14F-4D97-AF65-F5344CB8AC3E}">
        <p14:creationId xmlns:p14="http://schemas.microsoft.com/office/powerpoint/2010/main" val="2846828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3">
            <a:extLst>
              <a:ext uri="{FF2B5EF4-FFF2-40B4-BE49-F238E27FC236}">
                <a16:creationId xmlns:a16="http://schemas.microsoft.com/office/drawing/2014/main" id="{607EB522-F354-4CB2-896B-EFDD21424C65}"/>
              </a:ext>
            </a:extLst>
          </p:cNvPr>
          <p:cNvSpPr>
            <a:spLocks noGrp="1"/>
          </p:cNvSpPr>
          <p:nvPr>
            <p:ph type="dt" sz="half" idx="10"/>
          </p:nvPr>
        </p:nvSpPr>
        <p:spPr/>
        <p:txBody>
          <a:bodyPr/>
          <a:lstStyle>
            <a:lvl1pPr>
              <a:defRPr/>
            </a:lvl1pPr>
          </a:lstStyle>
          <a:p>
            <a:pPr>
              <a:defRPr/>
            </a:pPr>
            <a:r>
              <a:rPr lang="en-US" altLang="ja-JP"/>
              <a:t>2022/4/29</a:t>
            </a:r>
            <a:endParaRPr lang="ja-JP" altLang="en-US"/>
          </a:p>
        </p:txBody>
      </p:sp>
      <p:sp>
        <p:nvSpPr>
          <p:cNvPr id="8" name="Footer Placeholder 4">
            <a:extLst>
              <a:ext uri="{FF2B5EF4-FFF2-40B4-BE49-F238E27FC236}">
                <a16:creationId xmlns:a16="http://schemas.microsoft.com/office/drawing/2014/main" id="{77D6E881-5767-421B-A8DE-07EA205E3DD6}"/>
              </a:ext>
            </a:extLst>
          </p:cNvPr>
          <p:cNvSpPr>
            <a:spLocks noGrp="1"/>
          </p:cNvSpPr>
          <p:nvPr>
            <p:ph type="ftr" sz="quarter" idx="11"/>
          </p:nvPr>
        </p:nvSpPr>
        <p:spPr/>
        <p:txBody>
          <a:bodyPr/>
          <a:lstStyle>
            <a:lvl1pPr>
              <a:defRPr/>
            </a:lvl1pPr>
          </a:lstStyle>
          <a:p>
            <a:pPr>
              <a:defRPr/>
            </a:pPr>
            <a:endParaRPr lang="ja-JP" altLang="en-US"/>
          </a:p>
        </p:txBody>
      </p:sp>
      <p:sp>
        <p:nvSpPr>
          <p:cNvPr id="9" name="Slide Number Placeholder 5">
            <a:extLst>
              <a:ext uri="{FF2B5EF4-FFF2-40B4-BE49-F238E27FC236}">
                <a16:creationId xmlns:a16="http://schemas.microsoft.com/office/drawing/2014/main" id="{C14E94AD-A527-42CD-8992-09891BE50C73}"/>
              </a:ext>
            </a:extLst>
          </p:cNvPr>
          <p:cNvSpPr>
            <a:spLocks noGrp="1"/>
          </p:cNvSpPr>
          <p:nvPr>
            <p:ph type="sldNum" sz="quarter" idx="12"/>
          </p:nvPr>
        </p:nvSpPr>
        <p:spPr/>
        <p:txBody>
          <a:bodyPr/>
          <a:lstStyle>
            <a:lvl1pPr>
              <a:defRPr/>
            </a:lvl1pPr>
          </a:lstStyle>
          <a:p>
            <a:pPr>
              <a:defRPr/>
            </a:pPr>
            <a:fld id="{78DD6A49-90B3-484E-8B2C-E93D471E8F62}" type="slidenum">
              <a:rPr lang="ja-JP" altLang="en-US"/>
              <a:pPr>
                <a:defRPr/>
              </a:pPr>
              <a:t>‹#›</a:t>
            </a:fld>
            <a:endParaRPr lang="ja-JP" altLang="en-US"/>
          </a:p>
        </p:txBody>
      </p:sp>
    </p:spTree>
    <p:extLst>
      <p:ext uri="{BB962C8B-B14F-4D97-AF65-F5344CB8AC3E}">
        <p14:creationId xmlns:p14="http://schemas.microsoft.com/office/powerpoint/2010/main" val="2432743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3">
            <a:extLst>
              <a:ext uri="{FF2B5EF4-FFF2-40B4-BE49-F238E27FC236}">
                <a16:creationId xmlns:a16="http://schemas.microsoft.com/office/drawing/2014/main" id="{8B3B42B0-C1F8-433B-813A-737D680C7ABE}"/>
              </a:ext>
            </a:extLst>
          </p:cNvPr>
          <p:cNvSpPr>
            <a:spLocks noGrp="1"/>
          </p:cNvSpPr>
          <p:nvPr>
            <p:ph type="dt" sz="half" idx="10"/>
          </p:nvPr>
        </p:nvSpPr>
        <p:spPr/>
        <p:txBody>
          <a:bodyPr/>
          <a:lstStyle>
            <a:lvl1pPr>
              <a:defRPr/>
            </a:lvl1pPr>
          </a:lstStyle>
          <a:p>
            <a:pPr>
              <a:defRPr/>
            </a:pPr>
            <a:r>
              <a:rPr lang="en-US" altLang="ja-JP"/>
              <a:t>2022/4/29</a:t>
            </a:r>
            <a:endParaRPr lang="ja-JP" altLang="en-US"/>
          </a:p>
        </p:txBody>
      </p:sp>
      <p:sp>
        <p:nvSpPr>
          <p:cNvPr id="4" name="Footer Placeholder 4">
            <a:extLst>
              <a:ext uri="{FF2B5EF4-FFF2-40B4-BE49-F238E27FC236}">
                <a16:creationId xmlns:a16="http://schemas.microsoft.com/office/drawing/2014/main" id="{65AFE14F-59A9-434A-A651-717D9AADD99F}"/>
              </a:ext>
            </a:extLst>
          </p:cNvPr>
          <p:cNvSpPr>
            <a:spLocks noGrp="1"/>
          </p:cNvSpPr>
          <p:nvPr>
            <p:ph type="ftr" sz="quarter" idx="11"/>
          </p:nvPr>
        </p:nvSpPr>
        <p:spPr/>
        <p:txBody>
          <a:bodyPr/>
          <a:lstStyle>
            <a:lvl1pPr>
              <a:defRPr/>
            </a:lvl1pPr>
          </a:lstStyle>
          <a:p>
            <a:pPr>
              <a:defRPr/>
            </a:pPr>
            <a:endParaRPr lang="ja-JP" altLang="en-US"/>
          </a:p>
        </p:txBody>
      </p:sp>
      <p:sp>
        <p:nvSpPr>
          <p:cNvPr id="5" name="Slide Number Placeholder 5">
            <a:extLst>
              <a:ext uri="{FF2B5EF4-FFF2-40B4-BE49-F238E27FC236}">
                <a16:creationId xmlns:a16="http://schemas.microsoft.com/office/drawing/2014/main" id="{7A66BDDA-CD61-43E3-9A1A-DC8287EC22D3}"/>
              </a:ext>
            </a:extLst>
          </p:cNvPr>
          <p:cNvSpPr>
            <a:spLocks noGrp="1"/>
          </p:cNvSpPr>
          <p:nvPr>
            <p:ph type="sldNum" sz="quarter" idx="12"/>
          </p:nvPr>
        </p:nvSpPr>
        <p:spPr/>
        <p:txBody>
          <a:bodyPr/>
          <a:lstStyle>
            <a:lvl1pPr>
              <a:defRPr/>
            </a:lvl1pPr>
          </a:lstStyle>
          <a:p>
            <a:pPr>
              <a:defRPr/>
            </a:pPr>
            <a:fld id="{2F6F0109-9C92-4C56-9A60-B2F7AF006D45}" type="slidenum">
              <a:rPr lang="ja-JP" altLang="en-US"/>
              <a:pPr>
                <a:defRPr/>
              </a:pPr>
              <a:t>‹#›</a:t>
            </a:fld>
            <a:endParaRPr lang="ja-JP" altLang="en-US"/>
          </a:p>
        </p:txBody>
      </p:sp>
    </p:spTree>
    <p:extLst>
      <p:ext uri="{BB962C8B-B14F-4D97-AF65-F5344CB8AC3E}">
        <p14:creationId xmlns:p14="http://schemas.microsoft.com/office/powerpoint/2010/main" val="1249244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Rounded Rectangle 11">
            <a:extLst>
              <a:ext uri="{FF2B5EF4-FFF2-40B4-BE49-F238E27FC236}">
                <a16:creationId xmlns:a16="http://schemas.microsoft.com/office/drawing/2014/main" id="{8290E407-7369-4CB2-9674-082C1C62E520}"/>
              </a:ext>
            </a:extLst>
          </p:cNvPr>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3" name="Group 5">
            <a:extLst>
              <a:ext uri="{FF2B5EF4-FFF2-40B4-BE49-F238E27FC236}">
                <a16:creationId xmlns:a16="http://schemas.microsoft.com/office/drawing/2014/main" id="{B90B7C0B-1144-4A96-9F83-12FCB0147539}"/>
              </a:ext>
            </a:extLst>
          </p:cNvPr>
          <p:cNvGrpSpPr>
            <a:grpSpLocks noChangeAspect="1"/>
          </p:cNvGrpSpPr>
          <p:nvPr/>
        </p:nvGrpSpPr>
        <p:grpSpPr bwMode="auto">
          <a:xfrm>
            <a:off x="211138" y="714375"/>
            <a:ext cx="8723312" cy="1330325"/>
            <a:chOff x="-3905251" y="4294188"/>
            <a:chExt cx="13027839" cy="1892300"/>
          </a:xfrm>
        </p:grpSpPr>
        <p:sp>
          <p:nvSpPr>
            <p:cNvPr id="4" name="Freeform 14">
              <a:extLst>
                <a:ext uri="{FF2B5EF4-FFF2-40B4-BE49-F238E27FC236}">
                  <a16:creationId xmlns:a16="http://schemas.microsoft.com/office/drawing/2014/main" id="{AF798D72-41AD-4A42-8483-D06E36449AA9}"/>
                </a:ext>
              </a:extLst>
            </p:cNvPr>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 name="Freeform 18">
              <a:extLst>
                <a:ext uri="{FF2B5EF4-FFF2-40B4-BE49-F238E27FC236}">
                  <a16:creationId xmlns:a16="http://schemas.microsoft.com/office/drawing/2014/main" id="{A2366438-E69A-4CD1-9503-B3322250089B}"/>
                </a:ext>
              </a:extLst>
            </p:cNvPr>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 name="Freeform 22">
              <a:extLst>
                <a:ext uri="{FF2B5EF4-FFF2-40B4-BE49-F238E27FC236}">
                  <a16:creationId xmlns:a16="http://schemas.microsoft.com/office/drawing/2014/main" id="{463CF81B-FD1E-4E4E-AB17-21534B8F5BAE}"/>
                </a:ext>
              </a:extLst>
            </p:cNvPr>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 name="Freeform 26">
              <a:extLst>
                <a:ext uri="{FF2B5EF4-FFF2-40B4-BE49-F238E27FC236}">
                  <a16:creationId xmlns:a16="http://schemas.microsoft.com/office/drawing/2014/main" id="{9D128EE5-21F1-41D3-A312-96B113CF2986}"/>
                </a:ext>
              </a:extLst>
            </p:cNvPr>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useBgFill="1">
          <p:nvSpPr>
            <p:cNvPr id="8" name="Freeform 10">
              <a:extLst>
                <a:ext uri="{FF2B5EF4-FFF2-40B4-BE49-F238E27FC236}">
                  <a16:creationId xmlns:a16="http://schemas.microsoft.com/office/drawing/2014/main" id="{CCDA7738-675B-4C83-8D0A-77E7548B0B3F}"/>
                </a:ext>
              </a:extLst>
            </p:cNvPr>
            <p:cNvSpPr>
              <a:spLocks/>
            </p:cNvSpPr>
            <p:nvPr/>
          </p:nvSpPr>
          <p:spPr bwMode="hidden">
            <a:xfrm>
              <a:off x="-3905251" y="4294188"/>
              <a:ext cx="13027839"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9" name="Date Placeholder 1">
            <a:extLst>
              <a:ext uri="{FF2B5EF4-FFF2-40B4-BE49-F238E27FC236}">
                <a16:creationId xmlns:a16="http://schemas.microsoft.com/office/drawing/2014/main" id="{0A246EA8-DC7F-4BD0-A828-98001FDBB97C}"/>
              </a:ext>
            </a:extLst>
          </p:cNvPr>
          <p:cNvSpPr>
            <a:spLocks noGrp="1"/>
          </p:cNvSpPr>
          <p:nvPr>
            <p:ph type="dt" sz="half" idx="10"/>
          </p:nvPr>
        </p:nvSpPr>
        <p:spPr/>
        <p:txBody>
          <a:bodyPr/>
          <a:lstStyle>
            <a:lvl1pPr>
              <a:defRPr/>
            </a:lvl1pPr>
          </a:lstStyle>
          <a:p>
            <a:pPr>
              <a:defRPr/>
            </a:pPr>
            <a:r>
              <a:rPr lang="en-US" altLang="ja-JP"/>
              <a:t>2022/4/29</a:t>
            </a:r>
            <a:endParaRPr lang="ja-JP" altLang="en-US"/>
          </a:p>
        </p:txBody>
      </p:sp>
      <p:sp>
        <p:nvSpPr>
          <p:cNvPr id="10" name="Footer Placeholder 2">
            <a:extLst>
              <a:ext uri="{FF2B5EF4-FFF2-40B4-BE49-F238E27FC236}">
                <a16:creationId xmlns:a16="http://schemas.microsoft.com/office/drawing/2014/main" id="{326F3B78-D2BD-41C3-BD42-EB0E5F606C7B}"/>
              </a:ext>
            </a:extLst>
          </p:cNvPr>
          <p:cNvSpPr>
            <a:spLocks noGrp="1"/>
          </p:cNvSpPr>
          <p:nvPr>
            <p:ph type="ftr" sz="quarter" idx="11"/>
          </p:nvPr>
        </p:nvSpPr>
        <p:spPr/>
        <p:txBody>
          <a:bodyPr/>
          <a:lstStyle>
            <a:lvl1pPr>
              <a:defRPr/>
            </a:lvl1pPr>
          </a:lstStyle>
          <a:p>
            <a:pPr>
              <a:defRPr/>
            </a:pPr>
            <a:endParaRPr lang="ja-JP" altLang="en-US"/>
          </a:p>
        </p:txBody>
      </p:sp>
      <p:sp>
        <p:nvSpPr>
          <p:cNvPr id="11" name="Slide Number Placeholder 3">
            <a:extLst>
              <a:ext uri="{FF2B5EF4-FFF2-40B4-BE49-F238E27FC236}">
                <a16:creationId xmlns:a16="http://schemas.microsoft.com/office/drawing/2014/main" id="{3701CE33-ACBD-47D8-BD2B-EB76AE299B36}"/>
              </a:ext>
            </a:extLst>
          </p:cNvPr>
          <p:cNvSpPr>
            <a:spLocks noGrp="1"/>
          </p:cNvSpPr>
          <p:nvPr>
            <p:ph type="sldNum" sz="quarter" idx="12"/>
          </p:nvPr>
        </p:nvSpPr>
        <p:spPr/>
        <p:txBody>
          <a:bodyPr/>
          <a:lstStyle>
            <a:lvl1pPr>
              <a:defRPr smtClean="0"/>
            </a:lvl1pPr>
          </a:lstStyle>
          <a:p>
            <a:pPr>
              <a:defRPr/>
            </a:pPr>
            <a:fld id="{20D2C2DB-07C6-491E-A825-FAEC5EE28E48}" type="slidenum">
              <a:rPr lang="ja-JP" altLang="en-US"/>
              <a:pPr>
                <a:defRPr/>
              </a:pPr>
              <a:t>‹#›</a:t>
            </a:fld>
            <a:endParaRPr lang="ja-JP" altLang="en-US"/>
          </a:p>
        </p:txBody>
      </p:sp>
    </p:spTree>
    <p:extLst>
      <p:ext uri="{BB962C8B-B14F-4D97-AF65-F5344CB8AC3E}">
        <p14:creationId xmlns:p14="http://schemas.microsoft.com/office/powerpoint/2010/main" val="193011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5" name="Rounded Rectangle 14">
            <a:extLst>
              <a:ext uri="{FF2B5EF4-FFF2-40B4-BE49-F238E27FC236}">
                <a16:creationId xmlns:a16="http://schemas.microsoft.com/office/drawing/2014/main" id="{B27A9506-CD16-41B8-909B-4CDD9C2DDC13}"/>
              </a:ext>
            </a:extLst>
          </p:cNvPr>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6" name="Group 23">
            <a:extLst>
              <a:ext uri="{FF2B5EF4-FFF2-40B4-BE49-F238E27FC236}">
                <a16:creationId xmlns:a16="http://schemas.microsoft.com/office/drawing/2014/main" id="{F6D3885C-9718-4558-B9F5-BF5B18086298}"/>
              </a:ext>
            </a:extLst>
          </p:cNvPr>
          <p:cNvGrpSpPr>
            <a:grpSpLocks noChangeAspect="1"/>
          </p:cNvGrpSpPr>
          <p:nvPr/>
        </p:nvGrpSpPr>
        <p:grpSpPr bwMode="auto">
          <a:xfrm>
            <a:off x="211138" y="714375"/>
            <a:ext cx="8723312" cy="1331913"/>
            <a:chOff x="-3905250" y="4294188"/>
            <a:chExt cx="13011150" cy="1892300"/>
          </a:xfrm>
        </p:grpSpPr>
        <p:sp>
          <p:nvSpPr>
            <p:cNvPr id="7" name="Freeform 14">
              <a:extLst>
                <a:ext uri="{FF2B5EF4-FFF2-40B4-BE49-F238E27FC236}">
                  <a16:creationId xmlns:a16="http://schemas.microsoft.com/office/drawing/2014/main" id="{F6256832-662D-42D0-BA33-ED005B6DEA6D}"/>
                </a:ext>
              </a:extLst>
            </p:cNvPr>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 name="Freeform 18">
              <a:extLst>
                <a:ext uri="{FF2B5EF4-FFF2-40B4-BE49-F238E27FC236}">
                  <a16:creationId xmlns:a16="http://schemas.microsoft.com/office/drawing/2014/main" id="{EBE9C8F5-9E17-4BEA-8406-500153FA202F}"/>
                </a:ext>
              </a:extLst>
            </p:cNvPr>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 name="Freeform 22">
              <a:extLst>
                <a:ext uri="{FF2B5EF4-FFF2-40B4-BE49-F238E27FC236}">
                  <a16:creationId xmlns:a16="http://schemas.microsoft.com/office/drawing/2014/main" id="{56F90B83-531E-47A6-B447-2144946779E0}"/>
                </a:ext>
              </a:extLst>
            </p:cNvPr>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 name="Freeform 26">
              <a:extLst>
                <a:ext uri="{FF2B5EF4-FFF2-40B4-BE49-F238E27FC236}">
                  <a16:creationId xmlns:a16="http://schemas.microsoft.com/office/drawing/2014/main" id="{833214C9-27D6-4D6C-8B2E-8E417296B230}"/>
                </a:ext>
              </a:extLst>
            </p:cNvPr>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useBgFill="1">
          <p:nvSpPr>
            <p:cNvPr id="11" name="Freeform 28">
              <a:extLst>
                <a:ext uri="{FF2B5EF4-FFF2-40B4-BE49-F238E27FC236}">
                  <a16:creationId xmlns:a16="http://schemas.microsoft.com/office/drawing/2014/main" id="{0B769C30-9422-41C7-927C-889698A0AADC}"/>
                </a:ext>
              </a:extLst>
            </p:cNvPr>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2" name="Date Placeholder 4">
            <a:extLst>
              <a:ext uri="{FF2B5EF4-FFF2-40B4-BE49-F238E27FC236}">
                <a16:creationId xmlns:a16="http://schemas.microsoft.com/office/drawing/2014/main" id="{10374A27-A723-4D27-8FCF-1EE01ECE6EFC}"/>
              </a:ext>
            </a:extLst>
          </p:cNvPr>
          <p:cNvSpPr>
            <a:spLocks noGrp="1"/>
          </p:cNvSpPr>
          <p:nvPr>
            <p:ph type="dt" sz="half" idx="10"/>
          </p:nvPr>
        </p:nvSpPr>
        <p:spPr/>
        <p:txBody>
          <a:bodyPr/>
          <a:lstStyle>
            <a:lvl1pPr>
              <a:defRPr/>
            </a:lvl1pPr>
          </a:lstStyle>
          <a:p>
            <a:pPr>
              <a:defRPr/>
            </a:pPr>
            <a:r>
              <a:rPr lang="en-US" altLang="ja-JP"/>
              <a:t>2022/4/29</a:t>
            </a:r>
            <a:endParaRPr lang="ja-JP" altLang="en-US"/>
          </a:p>
        </p:txBody>
      </p:sp>
      <p:sp>
        <p:nvSpPr>
          <p:cNvPr id="13" name="Footer Placeholder 5">
            <a:extLst>
              <a:ext uri="{FF2B5EF4-FFF2-40B4-BE49-F238E27FC236}">
                <a16:creationId xmlns:a16="http://schemas.microsoft.com/office/drawing/2014/main" id="{BA389CB2-6D02-412C-A6AE-C2C158D0DA7E}"/>
              </a:ext>
            </a:extLst>
          </p:cNvPr>
          <p:cNvSpPr>
            <a:spLocks noGrp="1"/>
          </p:cNvSpPr>
          <p:nvPr>
            <p:ph type="ftr" sz="quarter" idx="11"/>
          </p:nvPr>
        </p:nvSpPr>
        <p:spPr/>
        <p:txBody>
          <a:bodyPr/>
          <a:lstStyle>
            <a:lvl1pPr>
              <a:defRPr/>
            </a:lvl1pPr>
          </a:lstStyle>
          <a:p>
            <a:pPr>
              <a:defRPr/>
            </a:pPr>
            <a:endParaRPr lang="ja-JP" altLang="en-US"/>
          </a:p>
        </p:txBody>
      </p:sp>
      <p:sp>
        <p:nvSpPr>
          <p:cNvPr id="14" name="Slide Number Placeholder 6">
            <a:extLst>
              <a:ext uri="{FF2B5EF4-FFF2-40B4-BE49-F238E27FC236}">
                <a16:creationId xmlns:a16="http://schemas.microsoft.com/office/drawing/2014/main" id="{5D77B1D3-390D-4AFB-BCE6-A3C8A8D63E3D}"/>
              </a:ext>
            </a:extLst>
          </p:cNvPr>
          <p:cNvSpPr>
            <a:spLocks noGrp="1"/>
          </p:cNvSpPr>
          <p:nvPr>
            <p:ph type="sldNum" sz="quarter" idx="12"/>
          </p:nvPr>
        </p:nvSpPr>
        <p:spPr/>
        <p:txBody>
          <a:bodyPr/>
          <a:lstStyle>
            <a:lvl1pPr>
              <a:defRPr smtClean="0"/>
            </a:lvl1pPr>
          </a:lstStyle>
          <a:p>
            <a:pPr>
              <a:defRPr/>
            </a:pPr>
            <a:fld id="{F66743AA-AE77-47E5-97A4-69F2D2B91BA7}" type="slidenum">
              <a:rPr lang="ja-JP" altLang="en-US"/>
              <a:pPr>
                <a:defRPr/>
              </a:pPr>
              <a:t>‹#›</a:t>
            </a:fld>
            <a:endParaRPr lang="ja-JP" altLang="en-US"/>
          </a:p>
        </p:txBody>
      </p:sp>
    </p:spTree>
    <p:extLst>
      <p:ext uri="{BB962C8B-B14F-4D97-AF65-F5344CB8AC3E}">
        <p14:creationId xmlns:p14="http://schemas.microsoft.com/office/powerpoint/2010/main" val="1067000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5" name="Rounded Rectangle 14">
            <a:extLst>
              <a:ext uri="{FF2B5EF4-FFF2-40B4-BE49-F238E27FC236}">
                <a16:creationId xmlns:a16="http://schemas.microsoft.com/office/drawing/2014/main" id="{986CA353-BD05-478B-850B-0B5923781F20}"/>
              </a:ext>
            </a:extLst>
          </p:cNvPr>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6" name="Group 8">
            <a:extLst>
              <a:ext uri="{FF2B5EF4-FFF2-40B4-BE49-F238E27FC236}">
                <a16:creationId xmlns:a16="http://schemas.microsoft.com/office/drawing/2014/main" id="{20ADDB06-542C-4BE9-9126-C9472B479C7E}"/>
              </a:ext>
            </a:extLst>
          </p:cNvPr>
          <p:cNvGrpSpPr>
            <a:grpSpLocks noChangeAspect="1"/>
          </p:cNvGrpSpPr>
          <p:nvPr/>
        </p:nvGrpSpPr>
        <p:grpSpPr bwMode="auto">
          <a:xfrm>
            <a:off x="211138" y="5354638"/>
            <a:ext cx="8723312" cy="1330325"/>
            <a:chOff x="-3905250" y="4294188"/>
            <a:chExt cx="13011150" cy="1892300"/>
          </a:xfrm>
        </p:grpSpPr>
        <p:sp>
          <p:nvSpPr>
            <p:cNvPr id="7" name="Freeform 14">
              <a:extLst>
                <a:ext uri="{FF2B5EF4-FFF2-40B4-BE49-F238E27FC236}">
                  <a16:creationId xmlns:a16="http://schemas.microsoft.com/office/drawing/2014/main" id="{DDE0AC2D-9464-49EC-A56F-F0F6BA5F9B73}"/>
                </a:ext>
              </a:extLst>
            </p:cNvPr>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 name="Freeform 18">
              <a:extLst>
                <a:ext uri="{FF2B5EF4-FFF2-40B4-BE49-F238E27FC236}">
                  <a16:creationId xmlns:a16="http://schemas.microsoft.com/office/drawing/2014/main" id="{89D029D5-2F3D-4985-AC2D-3FCF3782A3EC}"/>
                </a:ext>
              </a:extLst>
            </p:cNvPr>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 name="Freeform 22">
              <a:extLst>
                <a:ext uri="{FF2B5EF4-FFF2-40B4-BE49-F238E27FC236}">
                  <a16:creationId xmlns:a16="http://schemas.microsoft.com/office/drawing/2014/main" id="{15574646-E2DF-4B0E-9AD2-A2BE4A858078}"/>
                </a:ext>
              </a:extLst>
            </p:cNvPr>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 name="Freeform 26">
              <a:extLst>
                <a:ext uri="{FF2B5EF4-FFF2-40B4-BE49-F238E27FC236}">
                  <a16:creationId xmlns:a16="http://schemas.microsoft.com/office/drawing/2014/main" id="{AEC94346-509F-42E4-AA1B-0EFC9E49DC19}"/>
                </a:ext>
              </a:extLst>
            </p:cNvPr>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useBgFill="1">
          <p:nvSpPr>
            <p:cNvPr id="11" name="Freeform 10">
              <a:extLst>
                <a:ext uri="{FF2B5EF4-FFF2-40B4-BE49-F238E27FC236}">
                  <a16:creationId xmlns:a16="http://schemas.microsoft.com/office/drawing/2014/main" id="{F8CD8AA9-76D2-4EF7-AA7F-616A39D02FAE}"/>
                </a:ext>
              </a:extLst>
            </p:cNvPr>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endParaRPr lang="en-US" noProof="0" dirty="0"/>
          </a:p>
        </p:txBody>
      </p:sp>
      <p:sp>
        <p:nvSpPr>
          <p:cNvPr id="12" name="Date Placeholder 4">
            <a:extLst>
              <a:ext uri="{FF2B5EF4-FFF2-40B4-BE49-F238E27FC236}">
                <a16:creationId xmlns:a16="http://schemas.microsoft.com/office/drawing/2014/main" id="{45226BA4-162F-42A0-945F-7A9EB6D6528D}"/>
              </a:ext>
            </a:extLst>
          </p:cNvPr>
          <p:cNvSpPr>
            <a:spLocks noGrp="1"/>
          </p:cNvSpPr>
          <p:nvPr>
            <p:ph type="dt" sz="half" idx="10"/>
          </p:nvPr>
        </p:nvSpPr>
        <p:spPr/>
        <p:txBody>
          <a:bodyPr/>
          <a:lstStyle>
            <a:lvl1pPr>
              <a:defRPr/>
            </a:lvl1pPr>
          </a:lstStyle>
          <a:p>
            <a:pPr>
              <a:defRPr/>
            </a:pPr>
            <a:r>
              <a:rPr lang="en-US" altLang="ja-JP"/>
              <a:t>2022/4/29</a:t>
            </a:r>
            <a:endParaRPr lang="ja-JP" altLang="en-US"/>
          </a:p>
        </p:txBody>
      </p:sp>
      <p:sp>
        <p:nvSpPr>
          <p:cNvPr id="13" name="Footer Placeholder 5">
            <a:extLst>
              <a:ext uri="{FF2B5EF4-FFF2-40B4-BE49-F238E27FC236}">
                <a16:creationId xmlns:a16="http://schemas.microsoft.com/office/drawing/2014/main" id="{0EA8CEA2-8293-4732-802B-A0142EE6C623}"/>
              </a:ext>
            </a:extLst>
          </p:cNvPr>
          <p:cNvSpPr>
            <a:spLocks noGrp="1"/>
          </p:cNvSpPr>
          <p:nvPr>
            <p:ph type="ftr" sz="quarter" idx="11"/>
          </p:nvPr>
        </p:nvSpPr>
        <p:spPr/>
        <p:txBody>
          <a:bodyPr/>
          <a:lstStyle>
            <a:lvl1pPr>
              <a:defRPr/>
            </a:lvl1pPr>
          </a:lstStyle>
          <a:p>
            <a:pPr>
              <a:defRPr/>
            </a:pPr>
            <a:endParaRPr lang="ja-JP" altLang="en-US"/>
          </a:p>
        </p:txBody>
      </p:sp>
      <p:sp>
        <p:nvSpPr>
          <p:cNvPr id="14" name="Slide Number Placeholder 6">
            <a:extLst>
              <a:ext uri="{FF2B5EF4-FFF2-40B4-BE49-F238E27FC236}">
                <a16:creationId xmlns:a16="http://schemas.microsoft.com/office/drawing/2014/main" id="{196207DC-204D-4290-A9A0-811840936B7B}"/>
              </a:ext>
            </a:extLst>
          </p:cNvPr>
          <p:cNvSpPr>
            <a:spLocks noGrp="1"/>
          </p:cNvSpPr>
          <p:nvPr>
            <p:ph type="sldNum" sz="quarter" idx="12"/>
          </p:nvPr>
        </p:nvSpPr>
        <p:spPr/>
        <p:txBody>
          <a:bodyPr/>
          <a:lstStyle>
            <a:lvl1pPr>
              <a:defRPr smtClean="0"/>
            </a:lvl1pPr>
          </a:lstStyle>
          <a:p>
            <a:pPr>
              <a:defRPr/>
            </a:pPr>
            <a:fld id="{BD2E9590-E487-497C-9302-5F118A907A78}" type="slidenum">
              <a:rPr lang="ja-JP" altLang="en-US"/>
              <a:pPr>
                <a:defRPr/>
              </a:pPr>
              <a:t>‹#›</a:t>
            </a:fld>
            <a:endParaRPr lang="ja-JP" altLang="en-US"/>
          </a:p>
        </p:txBody>
      </p:sp>
    </p:spTree>
    <p:extLst>
      <p:ext uri="{BB962C8B-B14F-4D97-AF65-F5344CB8AC3E}">
        <p14:creationId xmlns:p14="http://schemas.microsoft.com/office/powerpoint/2010/main" val="1769720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ounded Rectangle 13">
            <a:extLst>
              <a:ext uri="{FF2B5EF4-FFF2-40B4-BE49-F238E27FC236}">
                <a16:creationId xmlns:a16="http://schemas.microsoft.com/office/drawing/2014/main" id="{C2AB531B-749D-491B-9ED3-E925A00B9A0D}"/>
              </a:ext>
            </a:extLst>
          </p:cNvPr>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1027" name="Group 15">
            <a:extLst>
              <a:ext uri="{FF2B5EF4-FFF2-40B4-BE49-F238E27FC236}">
                <a16:creationId xmlns:a16="http://schemas.microsoft.com/office/drawing/2014/main" id="{82B413AD-2238-480E-A329-5992539BA85D}"/>
              </a:ext>
            </a:extLst>
          </p:cNvPr>
          <p:cNvGrpSpPr>
            <a:grpSpLocks noChangeAspect="1"/>
          </p:cNvGrpSpPr>
          <p:nvPr/>
        </p:nvGrpSpPr>
        <p:grpSpPr bwMode="auto">
          <a:xfrm>
            <a:off x="211138" y="1679575"/>
            <a:ext cx="8723312" cy="1330325"/>
            <a:chOff x="-3905251" y="4294188"/>
            <a:chExt cx="13027839" cy="1892300"/>
          </a:xfrm>
        </p:grpSpPr>
        <p:sp>
          <p:nvSpPr>
            <p:cNvPr id="1033" name="Freeform 14">
              <a:extLst>
                <a:ext uri="{FF2B5EF4-FFF2-40B4-BE49-F238E27FC236}">
                  <a16:creationId xmlns:a16="http://schemas.microsoft.com/office/drawing/2014/main" id="{B4C22B2C-C87D-4B8F-9F8E-032865747E01}"/>
                </a:ext>
              </a:extLst>
            </p:cNvPr>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34" name="Freeform 18">
              <a:extLst>
                <a:ext uri="{FF2B5EF4-FFF2-40B4-BE49-F238E27FC236}">
                  <a16:creationId xmlns:a16="http://schemas.microsoft.com/office/drawing/2014/main" id="{7C7CE451-B41D-43E7-8006-756DADD66A10}"/>
                </a:ext>
              </a:extLst>
            </p:cNvPr>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35" name="Freeform 22">
              <a:extLst>
                <a:ext uri="{FF2B5EF4-FFF2-40B4-BE49-F238E27FC236}">
                  <a16:creationId xmlns:a16="http://schemas.microsoft.com/office/drawing/2014/main" id="{E2546A23-38FE-41E7-8511-B5833B66148B}"/>
                </a:ext>
              </a:extLst>
            </p:cNvPr>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36" name="Freeform 26">
              <a:extLst>
                <a:ext uri="{FF2B5EF4-FFF2-40B4-BE49-F238E27FC236}">
                  <a16:creationId xmlns:a16="http://schemas.microsoft.com/office/drawing/2014/main" id="{BF0B6342-B1FA-45E4-A462-527431AC2844}"/>
                </a:ext>
              </a:extLst>
            </p:cNvPr>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useBgFill="1">
          <p:nvSpPr>
            <p:cNvPr id="1037" name="Freeform 10">
              <a:extLst>
                <a:ext uri="{FF2B5EF4-FFF2-40B4-BE49-F238E27FC236}">
                  <a16:creationId xmlns:a16="http://schemas.microsoft.com/office/drawing/2014/main" id="{321F0D34-9CE8-4947-9D73-F8D628E968A4}"/>
                </a:ext>
              </a:extLst>
            </p:cNvPr>
            <p:cNvSpPr>
              <a:spLocks/>
            </p:cNvSpPr>
            <p:nvPr/>
          </p:nvSpPr>
          <p:spPr bwMode="hidden">
            <a:xfrm>
              <a:off x="-3905251" y="4294188"/>
              <a:ext cx="13027839"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1028" name="Title Placeholder 1">
            <a:extLst>
              <a:ext uri="{FF2B5EF4-FFF2-40B4-BE49-F238E27FC236}">
                <a16:creationId xmlns:a16="http://schemas.microsoft.com/office/drawing/2014/main" id="{4826AD81-FE90-4D99-A4AF-0C300B59E8C7}"/>
              </a:ext>
            </a:extLst>
          </p:cNvPr>
          <p:cNvSpPr>
            <a:spLocks noGrp="1"/>
          </p:cNvSpPr>
          <p:nvPr>
            <p:ph type="title"/>
          </p:nvPr>
        </p:nvSpPr>
        <p:spPr bwMode="auto">
          <a:xfrm>
            <a:off x="457200" y="338138"/>
            <a:ext cx="822960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endParaRPr lang="en-US" altLang="ja-JP"/>
          </a:p>
        </p:txBody>
      </p:sp>
      <p:sp>
        <p:nvSpPr>
          <p:cNvPr id="4" name="Date Placeholder 3">
            <a:extLst>
              <a:ext uri="{FF2B5EF4-FFF2-40B4-BE49-F238E27FC236}">
                <a16:creationId xmlns:a16="http://schemas.microsoft.com/office/drawing/2014/main" id="{09A495BB-5476-4F25-B5EE-EE03F3A5DD6D}"/>
              </a:ext>
            </a:extLst>
          </p:cNvPr>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eaLnBrk="1" fontAlgn="auto" hangingPunct="1">
              <a:spcBef>
                <a:spcPts val="0"/>
              </a:spcBef>
              <a:spcAft>
                <a:spcPts val="0"/>
              </a:spcAft>
              <a:defRPr sz="1000">
                <a:solidFill>
                  <a:schemeClr val="tx2"/>
                </a:solidFill>
                <a:latin typeface="+mn-lt"/>
                <a:ea typeface="+mn-ea"/>
              </a:defRPr>
            </a:lvl1pPr>
          </a:lstStyle>
          <a:p>
            <a:pPr>
              <a:defRPr/>
            </a:pPr>
            <a:r>
              <a:rPr lang="en-US" altLang="ja-JP"/>
              <a:t>2022/4/29</a:t>
            </a:r>
            <a:endParaRPr lang="ja-JP" altLang="en-US"/>
          </a:p>
        </p:txBody>
      </p:sp>
      <p:sp>
        <p:nvSpPr>
          <p:cNvPr id="5" name="Footer Placeholder 4">
            <a:extLst>
              <a:ext uri="{FF2B5EF4-FFF2-40B4-BE49-F238E27FC236}">
                <a16:creationId xmlns:a16="http://schemas.microsoft.com/office/drawing/2014/main" id="{9BF7027C-166A-4700-9E7F-7361890E87AA}"/>
              </a:ext>
            </a:extLst>
          </p:cNvPr>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2"/>
                </a:solidFill>
                <a:latin typeface="+mn-lt"/>
                <a:ea typeface="+mn-ea"/>
              </a:defRPr>
            </a:lvl1pPr>
          </a:lstStyle>
          <a:p>
            <a:pPr>
              <a:defRPr/>
            </a:pPr>
            <a:endParaRPr lang="ja-JP" altLang="en-US"/>
          </a:p>
        </p:txBody>
      </p:sp>
      <p:sp>
        <p:nvSpPr>
          <p:cNvPr id="6" name="Slide Number Placeholder 5">
            <a:extLst>
              <a:ext uri="{FF2B5EF4-FFF2-40B4-BE49-F238E27FC236}">
                <a16:creationId xmlns:a16="http://schemas.microsoft.com/office/drawing/2014/main" id="{71EC8F58-87BD-4FB6-AC9D-7337DAB6649E}"/>
              </a:ext>
            </a:extLst>
          </p:cNvPr>
          <p:cNvSpPr>
            <a:spLocks noGrp="1"/>
          </p:cNvSpPr>
          <p:nvPr>
            <p:ph type="sldNum" sz="quarter" idx="4"/>
          </p:nvPr>
        </p:nvSpPr>
        <p:spPr>
          <a:xfrm>
            <a:off x="3990975" y="6249988"/>
            <a:ext cx="116205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000" smtClean="0">
                <a:solidFill>
                  <a:schemeClr val="tx2"/>
                </a:solidFill>
                <a:ea typeface="HGP明朝E" panose="02020800000000000000" pitchFamily="18" charset="-128"/>
              </a:defRPr>
            </a:lvl1pPr>
          </a:lstStyle>
          <a:p>
            <a:pPr>
              <a:defRPr/>
            </a:pPr>
            <a:fld id="{6EC1F95E-77AE-4D0E-AD83-9D667DFE8D18}" type="slidenum">
              <a:rPr lang="ja-JP" altLang="en-US"/>
              <a:pPr>
                <a:defRPr/>
              </a:pPr>
              <a:t>‹#›</a:t>
            </a:fld>
            <a:endParaRPr lang="ja-JP" altLang="en-US"/>
          </a:p>
        </p:txBody>
      </p:sp>
      <p:sp>
        <p:nvSpPr>
          <p:cNvPr id="1032" name="Text Placeholder 2">
            <a:extLst>
              <a:ext uri="{FF2B5EF4-FFF2-40B4-BE49-F238E27FC236}">
                <a16:creationId xmlns:a16="http://schemas.microsoft.com/office/drawing/2014/main" id="{FFA22203-9FD1-498C-B02C-5B67276B4F37}"/>
              </a:ext>
            </a:extLst>
          </p:cNvPr>
          <p:cNvSpPr>
            <a:spLocks noGrp="1"/>
          </p:cNvSpPr>
          <p:nvPr>
            <p:ph type="body" idx="1"/>
          </p:nvPr>
        </p:nvSpPr>
        <p:spPr bwMode="auto">
          <a:xfrm>
            <a:off x="871538" y="2674938"/>
            <a:ext cx="7408862"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Tree>
  </p:cSld>
  <p:clrMap bg1="lt1" tx1="dk1" bg2="lt2" tx2="dk2" accent1="accent1" accent2="accent2" accent3="accent3" accent4="accent4" accent5="accent5" accent6="accent6" hlink="hlink" folHlink="folHlink"/>
  <p:sldLayoutIdLst>
    <p:sldLayoutId id="2147483734" r:id="rId1"/>
    <p:sldLayoutId id="2147483729" r:id="rId2"/>
    <p:sldLayoutId id="2147483735" r:id="rId3"/>
    <p:sldLayoutId id="2147483730" r:id="rId4"/>
    <p:sldLayoutId id="2147483731" r:id="rId5"/>
    <p:sldLayoutId id="2147483732" r:id="rId6"/>
    <p:sldLayoutId id="2147483736" r:id="rId7"/>
    <p:sldLayoutId id="2147483737" r:id="rId8"/>
    <p:sldLayoutId id="2147483738" r:id="rId9"/>
    <p:sldLayoutId id="2147483733" r:id="rId10"/>
    <p:sldLayoutId id="2147483739" r:id="rId11"/>
  </p:sldLayoutIdLst>
  <p:hf hdr="0" ftr="0" dt="0"/>
  <p:txStyles>
    <p:titleStyle>
      <a:lvl1pPr algn="ctr" rtl="0" eaLnBrk="0" fontAlgn="base" hangingPunct="0">
        <a:spcBef>
          <a:spcPct val="0"/>
        </a:spcBef>
        <a:spcAft>
          <a:spcPct val="0"/>
        </a:spcAft>
        <a:defRPr kumimoji="1" sz="4400" kern="1200">
          <a:solidFill>
            <a:srgbClr val="FFFFFF"/>
          </a:solidFill>
          <a:latin typeface="+mj-lt"/>
          <a:ea typeface="+mj-ea"/>
          <a:cs typeface="+mj-cs"/>
        </a:defRPr>
      </a:lvl1pPr>
      <a:lvl2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2pPr>
      <a:lvl3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3pPr>
      <a:lvl4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4pPr>
      <a:lvl5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kumimoji="1"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anose="05050102010706020507" pitchFamily="18" charset="2"/>
        <a:buChar char=""/>
        <a:defRPr kumimoji="1"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タイトル 1">
            <a:extLst>
              <a:ext uri="{FF2B5EF4-FFF2-40B4-BE49-F238E27FC236}">
                <a16:creationId xmlns:a16="http://schemas.microsoft.com/office/drawing/2014/main" id="{55B372CE-ADD9-4415-A2EE-A6B47C09F860}"/>
              </a:ext>
            </a:extLst>
          </p:cNvPr>
          <p:cNvSpPr>
            <a:spLocks noGrp="1"/>
          </p:cNvSpPr>
          <p:nvPr>
            <p:ph type="ctrTitle"/>
          </p:nvPr>
        </p:nvSpPr>
        <p:spPr>
          <a:xfrm>
            <a:off x="270266" y="1199594"/>
            <a:ext cx="8424936" cy="2539157"/>
          </a:xfrm>
        </p:spPr>
        <p:txBody>
          <a:bodyPr wrap="square">
            <a:spAutoFit/>
          </a:bodyPr>
          <a:lstStyle/>
          <a:p>
            <a:pPr eaLnBrk="1" hangingPunct="1">
              <a:defRPr/>
            </a:pPr>
            <a:r>
              <a:rPr lang="ja-JP" altLang="ja-JP" sz="5300" dirty="0"/>
              <a:t>「もっとロータリーを知り、もっと元気なクラブを目指そう！」</a:t>
            </a:r>
            <a:br>
              <a:rPr lang="en-US" altLang="ja-JP" sz="5300" dirty="0"/>
            </a:br>
            <a:r>
              <a:rPr lang="ja-JP" altLang="en-US" sz="5300" dirty="0"/>
              <a:t>～不易流行の視点で～</a:t>
            </a:r>
            <a:endParaRPr lang="ja-JP" altLang="en-US" dirty="0"/>
          </a:p>
        </p:txBody>
      </p:sp>
      <p:sp>
        <p:nvSpPr>
          <p:cNvPr id="9219" name="サブタイトル 2">
            <a:extLst>
              <a:ext uri="{FF2B5EF4-FFF2-40B4-BE49-F238E27FC236}">
                <a16:creationId xmlns:a16="http://schemas.microsoft.com/office/drawing/2014/main" id="{9A61F476-D823-411B-A8B0-6E8C75E6113D}"/>
              </a:ext>
            </a:extLst>
          </p:cNvPr>
          <p:cNvSpPr>
            <a:spLocks noGrp="1"/>
          </p:cNvSpPr>
          <p:nvPr>
            <p:ph type="subTitle" idx="1"/>
          </p:nvPr>
        </p:nvSpPr>
        <p:spPr>
          <a:xfrm>
            <a:off x="4482734" y="4101057"/>
            <a:ext cx="4290243" cy="1557349"/>
          </a:xfrm>
        </p:spPr>
        <p:txBody>
          <a:bodyPr anchor="ctr">
            <a:spAutoFit/>
          </a:bodyPr>
          <a:lstStyle/>
          <a:p>
            <a:pPr algn="r" eaLnBrk="1" hangingPunct="1"/>
            <a:r>
              <a:rPr lang="ja-JP" altLang="en-US" sz="2800" dirty="0"/>
              <a:t>ロータリー情報委員会</a:t>
            </a:r>
            <a:endParaRPr lang="en-US" altLang="ja-JP" sz="2800" dirty="0"/>
          </a:p>
          <a:p>
            <a:pPr algn="r" eaLnBrk="1" hangingPunct="1"/>
            <a:r>
              <a:rPr lang="ja-JP" altLang="en-US" sz="2800" dirty="0"/>
              <a:t>職業奉仕委員会</a:t>
            </a:r>
            <a:endParaRPr lang="en-US" altLang="ja-JP" sz="2800" dirty="0"/>
          </a:p>
          <a:p>
            <a:pPr algn="r" eaLnBrk="1" hangingPunct="1"/>
            <a:r>
              <a:rPr lang="ja-JP" altLang="en-US" sz="2800" dirty="0"/>
              <a:t>ロータリー研修委員会　</a:t>
            </a:r>
            <a:endParaRPr lang="en-US" altLang="ja-JP" sz="2800" dirty="0"/>
          </a:p>
        </p:txBody>
      </p:sp>
      <p:sp>
        <p:nvSpPr>
          <p:cNvPr id="9220" name="テキスト ボックス 3">
            <a:extLst>
              <a:ext uri="{FF2B5EF4-FFF2-40B4-BE49-F238E27FC236}">
                <a16:creationId xmlns:a16="http://schemas.microsoft.com/office/drawing/2014/main" id="{5FD234F1-B039-43EC-AFE3-F7E97F56E86D}"/>
              </a:ext>
            </a:extLst>
          </p:cNvPr>
          <p:cNvSpPr txBox="1">
            <a:spLocks noChangeArrowheads="1"/>
          </p:cNvSpPr>
          <p:nvPr/>
        </p:nvSpPr>
        <p:spPr bwMode="auto">
          <a:xfrm>
            <a:off x="702314" y="404664"/>
            <a:ext cx="79928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100000"/>
              <a:buFont typeface="Symbol" panose="05050102010706020507" pitchFamily="18" charset="2"/>
              <a:buChar char=""/>
              <a:defRPr kumimoji="1" sz="2400">
                <a:solidFill>
                  <a:schemeClr val="tx2"/>
                </a:solidFill>
                <a:latin typeface="Candara" panose="020E0502030303020204" pitchFamily="34" charset="0"/>
                <a:ea typeface="HGP明朝E" panose="02020800000000000000" pitchFamily="18" charset="-128"/>
              </a:defRPr>
            </a:lvl1pPr>
            <a:lvl2pPr marL="742950" indent="-285750">
              <a:spcBef>
                <a:spcPct val="20000"/>
              </a:spcBef>
              <a:buClr>
                <a:schemeClr val="accent1"/>
              </a:buClr>
              <a:buSzPct val="100000"/>
              <a:buFont typeface="Symbol" panose="05050102010706020507" pitchFamily="18" charset="2"/>
              <a:buChar char=""/>
              <a:defRPr kumimoji="1" sz="2200">
                <a:solidFill>
                  <a:schemeClr val="tx2"/>
                </a:solidFill>
                <a:latin typeface="Candara" panose="020E0502030303020204" pitchFamily="34" charset="0"/>
                <a:ea typeface="HGP明朝E" panose="02020800000000000000" pitchFamily="18" charset="-128"/>
              </a:defRPr>
            </a:lvl2pPr>
            <a:lvl3pPr marL="1143000" indent="-228600">
              <a:spcBef>
                <a:spcPct val="20000"/>
              </a:spcBef>
              <a:buClr>
                <a:schemeClr val="accent1"/>
              </a:buClr>
              <a:buSzPct val="100000"/>
              <a:buFont typeface="Symbol" panose="05050102010706020507" pitchFamily="18" charset="2"/>
              <a:buChar char=""/>
              <a:defRPr kumimoji="1" sz="2000">
                <a:solidFill>
                  <a:schemeClr val="tx2"/>
                </a:solidFill>
                <a:latin typeface="Candara" panose="020E0502030303020204" pitchFamily="34" charset="0"/>
                <a:ea typeface="HGP明朝E" panose="02020800000000000000" pitchFamily="18" charset="-128"/>
              </a:defRPr>
            </a:lvl3pPr>
            <a:lvl4pPr marL="1600200" indent="-228600">
              <a:spcBef>
                <a:spcPct val="20000"/>
              </a:spcBef>
              <a:buClr>
                <a:schemeClr val="accent1"/>
              </a:buClr>
              <a:buSzPct val="100000"/>
              <a:buFont typeface="Symbol" panose="05050102010706020507" pitchFamily="18" charset="2"/>
              <a:buChar char=""/>
              <a:defRPr kumimoji="1">
                <a:solidFill>
                  <a:schemeClr val="tx2"/>
                </a:solidFill>
                <a:latin typeface="Candara" panose="020E0502030303020204" pitchFamily="34" charset="0"/>
                <a:ea typeface="HGP明朝E" panose="02020800000000000000" pitchFamily="18" charset="-128"/>
              </a:defRPr>
            </a:lvl4pPr>
            <a:lvl5pPr marL="2057400" indent="-228600">
              <a:spcBef>
                <a:spcPct val="20000"/>
              </a:spcBef>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9pPr>
          </a:lstStyle>
          <a:p>
            <a:pPr eaLnBrk="1" hangingPunct="1">
              <a:spcBef>
                <a:spcPct val="0"/>
              </a:spcBef>
              <a:buClrTx/>
              <a:buSzTx/>
              <a:buFontTx/>
              <a:buNone/>
            </a:pPr>
            <a:r>
              <a:rPr lang="ja-JP" altLang="en-US" sz="1800" dirty="0">
                <a:solidFill>
                  <a:schemeClr val="bg1"/>
                </a:solidFill>
              </a:rPr>
              <a:t>国際ロータリー第</a:t>
            </a:r>
            <a:r>
              <a:rPr lang="en-US" altLang="ja-JP" sz="1800" dirty="0">
                <a:solidFill>
                  <a:schemeClr val="bg1"/>
                </a:solidFill>
              </a:rPr>
              <a:t>2790</a:t>
            </a:r>
            <a:r>
              <a:rPr lang="ja-JP" altLang="en-US" sz="1800" dirty="0">
                <a:solidFill>
                  <a:schemeClr val="bg1"/>
                </a:solidFill>
              </a:rPr>
              <a:t>地区</a:t>
            </a:r>
            <a:r>
              <a:rPr lang="en-US" altLang="ja-JP" sz="1800" dirty="0">
                <a:solidFill>
                  <a:schemeClr val="bg1"/>
                </a:solidFill>
              </a:rPr>
              <a:t>2022</a:t>
            </a:r>
            <a:r>
              <a:rPr lang="ja-JP" altLang="en-US" sz="1800" dirty="0">
                <a:solidFill>
                  <a:schemeClr val="bg1"/>
                </a:solidFill>
              </a:rPr>
              <a:t>～</a:t>
            </a:r>
            <a:r>
              <a:rPr lang="en-US" altLang="ja-JP" sz="1800" dirty="0">
                <a:solidFill>
                  <a:schemeClr val="bg1"/>
                </a:solidFill>
              </a:rPr>
              <a:t>2023</a:t>
            </a:r>
            <a:r>
              <a:rPr lang="ja-JP" altLang="en-US" sz="1800" dirty="0">
                <a:solidFill>
                  <a:schemeClr val="bg1"/>
                </a:solidFill>
              </a:rPr>
              <a:t>年度　研修系３委員会合同セミナー</a:t>
            </a:r>
          </a:p>
        </p:txBody>
      </p:sp>
      <p:sp>
        <p:nvSpPr>
          <p:cNvPr id="9222" name="スライド番号プレースホルダー 2">
            <a:extLst>
              <a:ext uri="{FF2B5EF4-FFF2-40B4-BE49-F238E27FC236}">
                <a16:creationId xmlns:a16="http://schemas.microsoft.com/office/drawing/2014/main" id="{C29410FA-7F03-42C0-9206-D09E3FDAE94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100000"/>
              <a:buFont typeface="Symbol" panose="05050102010706020507" pitchFamily="18" charset="2"/>
              <a:buChar char=""/>
              <a:defRPr kumimoji="1" sz="2400">
                <a:solidFill>
                  <a:schemeClr val="tx2"/>
                </a:solidFill>
                <a:latin typeface="Candara" panose="020E0502030303020204" pitchFamily="34" charset="0"/>
                <a:ea typeface="HGP明朝E" panose="02020800000000000000" pitchFamily="18" charset="-128"/>
              </a:defRPr>
            </a:lvl1pPr>
            <a:lvl2pPr marL="742950" indent="-285750">
              <a:spcBef>
                <a:spcPct val="20000"/>
              </a:spcBef>
              <a:buClr>
                <a:schemeClr val="accent1"/>
              </a:buClr>
              <a:buSzPct val="100000"/>
              <a:buFont typeface="Symbol" panose="05050102010706020507" pitchFamily="18" charset="2"/>
              <a:buChar char=""/>
              <a:defRPr kumimoji="1" sz="2200">
                <a:solidFill>
                  <a:schemeClr val="tx2"/>
                </a:solidFill>
                <a:latin typeface="Candara" panose="020E0502030303020204" pitchFamily="34" charset="0"/>
                <a:ea typeface="HGP明朝E" panose="02020800000000000000" pitchFamily="18" charset="-128"/>
              </a:defRPr>
            </a:lvl2pPr>
            <a:lvl3pPr marL="1143000" indent="-228600">
              <a:spcBef>
                <a:spcPct val="20000"/>
              </a:spcBef>
              <a:buClr>
                <a:schemeClr val="accent1"/>
              </a:buClr>
              <a:buSzPct val="100000"/>
              <a:buFont typeface="Symbol" panose="05050102010706020507" pitchFamily="18" charset="2"/>
              <a:buChar char=""/>
              <a:defRPr kumimoji="1" sz="2000">
                <a:solidFill>
                  <a:schemeClr val="tx2"/>
                </a:solidFill>
                <a:latin typeface="Candara" panose="020E0502030303020204" pitchFamily="34" charset="0"/>
                <a:ea typeface="HGP明朝E" panose="02020800000000000000" pitchFamily="18" charset="-128"/>
              </a:defRPr>
            </a:lvl3pPr>
            <a:lvl4pPr marL="1600200" indent="-228600">
              <a:spcBef>
                <a:spcPct val="20000"/>
              </a:spcBef>
              <a:buClr>
                <a:schemeClr val="accent1"/>
              </a:buClr>
              <a:buSzPct val="100000"/>
              <a:buFont typeface="Symbol" panose="05050102010706020507" pitchFamily="18" charset="2"/>
              <a:buChar char=""/>
              <a:defRPr kumimoji="1">
                <a:solidFill>
                  <a:schemeClr val="tx2"/>
                </a:solidFill>
                <a:latin typeface="Candara" panose="020E0502030303020204" pitchFamily="34" charset="0"/>
                <a:ea typeface="HGP明朝E" panose="02020800000000000000" pitchFamily="18" charset="-128"/>
              </a:defRPr>
            </a:lvl4pPr>
            <a:lvl5pPr marL="2057400" indent="-228600">
              <a:spcBef>
                <a:spcPct val="20000"/>
              </a:spcBef>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9pPr>
          </a:lstStyle>
          <a:p>
            <a:pPr>
              <a:spcBef>
                <a:spcPct val="0"/>
              </a:spcBef>
              <a:buClrTx/>
              <a:buSzTx/>
              <a:buFontTx/>
              <a:buNone/>
            </a:pPr>
            <a:fld id="{016D325B-E030-4AB0-A7F4-6E9992D7B008}" type="slidenum">
              <a:rPr lang="ja-JP" altLang="en-US" sz="1000"/>
              <a:pPr>
                <a:spcBef>
                  <a:spcPct val="0"/>
                </a:spcBef>
                <a:buClrTx/>
                <a:buSzTx/>
                <a:buFontTx/>
                <a:buNone/>
              </a:pPr>
              <a:t>1</a:t>
            </a:fld>
            <a:endParaRPr lang="ja-JP" altLang="en-US" sz="10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4173238F-8968-425A-8097-6900ECD25CD9}"/>
              </a:ext>
            </a:extLst>
          </p:cNvPr>
          <p:cNvSpPr>
            <a:spLocks noGrp="1"/>
          </p:cNvSpPr>
          <p:nvPr>
            <p:ph type="sldNum" sz="quarter" idx="12"/>
          </p:nvPr>
        </p:nvSpPr>
        <p:spPr/>
        <p:txBody>
          <a:bodyPr/>
          <a:lstStyle/>
          <a:p>
            <a:pPr>
              <a:defRPr/>
            </a:pPr>
            <a:fld id="{8674D15D-F024-4694-A60C-90BCB4643CE1}" type="slidenum">
              <a:rPr lang="ja-JP" altLang="en-US" smtClean="0"/>
              <a:pPr>
                <a:defRPr/>
              </a:pPr>
              <a:t>10</a:t>
            </a:fld>
            <a:endParaRPr lang="ja-JP" altLang="en-US"/>
          </a:p>
        </p:txBody>
      </p:sp>
      <p:sp>
        <p:nvSpPr>
          <p:cNvPr id="5" name="タイトル 1">
            <a:extLst>
              <a:ext uri="{FF2B5EF4-FFF2-40B4-BE49-F238E27FC236}">
                <a16:creationId xmlns:a16="http://schemas.microsoft.com/office/drawing/2014/main" id="{F5D69625-9E01-4E37-8148-32D1C9531D17}"/>
              </a:ext>
            </a:extLst>
          </p:cNvPr>
          <p:cNvSpPr txBox="1">
            <a:spLocks/>
          </p:cNvSpPr>
          <p:nvPr/>
        </p:nvSpPr>
        <p:spPr>
          <a:xfrm>
            <a:off x="331470" y="529783"/>
            <a:ext cx="8481059" cy="698261"/>
          </a:xfrm>
          <a:prstGeom prst="rect">
            <a:avLst/>
          </a:prstGeom>
        </p:spPr>
        <p:txBody>
          <a:bodyPr>
            <a:noAutofit/>
          </a:bodyPr>
          <a:lstStyle>
            <a:lvl1pPr algn="ctr" rtl="0" eaLnBrk="0" fontAlgn="base" hangingPunct="0">
              <a:spcBef>
                <a:spcPct val="0"/>
              </a:spcBef>
              <a:spcAft>
                <a:spcPct val="0"/>
              </a:spcAft>
              <a:defRPr kumimoji="1" sz="4400" kern="1200">
                <a:solidFill>
                  <a:srgbClr val="FFFFFF"/>
                </a:solidFill>
                <a:latin typeface="+mj-lt"/>
                <a:ea typeface="+mj-ea"/>
                <a:cs typeface="+mj-cs"/>
              </a:defRPr>
            </a:lvl1pPr>
            <a:lvl2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2pPr>
            <a:lvl3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3pPr>
            <a:lvl4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4pPr>
            <a:lvl5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000" b="1" dirty="0">
                <a:latin typeface="ＭＳ Ｐゴシック" panose="020B0600070205080204" pitchFamily="50" charset="-128"/>
                <a:ea typeface="ＭＳ Ｐゴシック" panose="020B0600070205080204" pitchFamily="50" charset="-128"/>
              </a:rPr>
              <a:t>　</a:t>
            </a:r>
            <a:r>
              <a:rPr lang="ja-JP" altLang="en-US" sz="4000" b="1" dirty="0">
                <a:solidFill>
                  <a:schemeClr val="bg1"/>
                </a:solidFill>
                <a:latin typeface="ＭＳ Ｐゴシック" panose="020B0600070205080204" pitchFamily="50" charset="-128"/>
                <a:ea typeface="ＭＳ Ｐゴシック" panose="020B0600070205080204" pitchFamily="50" charset="-128"/>
              </a:rPr>
              <a:t>　　ロータリー</a:t>
            </a:r>
            <a:r>
              <a:rPr lang="ja-JP" altLang="en-US" sz="4000" b="1" dirty="0">
                <a:latin typeface="ＭＳ Ｐゴシック" panose="020B0600070205080204" pitchFamily="50" charset="-128"/>
                <a:ea typeface="ＭＳ Ｐゴシック" panose="020B0600070205080204" pitchFamily="50" charset="-128"/>
              </a:rPr>
              <a:t>における「不易」</a:t>
            </a:r>
            <a:endParaRPr lang="en-US" altLang="ja-JP" sz="4000" b="1" dirty="0">
              <a:latin typeface="ＭＳ Ｐゴシック" panose="020B0600070205080204" pitchFamily="50" charset="-128"/>
              <a:ea typeface="ＭＳ Ｐゴシック" panose="020B0600070205080204" pitchFamily="50" charset="-128"/>
            </a:endParaRPr>
          </a:p>
          <a:p>
            <a:r>
              <a:rPr lang="ja-JP" altLang="en-US" sz="4000" b="1" dirty="0">
                <a:latin typeface="ＭＳ Ｐゴシック" panose="020B0600070205080204" pitchFamily="50" charset="-128"/>
                <a:ea typeface="ＭＳ Ｐゴシック" panose="020B0600070205080204" pitchFamily="50" charset="-128"/>
              </a:rPr>
              <a:t>根っ子の部分</a:t>
            </a:r>
          </a:p>
        </p:txBody>
      </p:sp>
      <p:sp>
        <p:nvSpPr>
          <p:cNvPr id="6" name="コンテンツ プレースホルダー 2">
            <a:extLst>
              <a:ext uri="{FF2B5EF4-FFF2-40B4-BE49-F238E27FC236}">
                <a16:creationId xmlns:a16="http://schemas.microsoft.com/office/drawing/2014/main" id="{9B0D3385-272C-4BAD-9B06-50FDD64DEDC3}"/>
              </a:ext>
            </a:extLst>
          </p:cNvPr>
          <p:cNvSpPr txBox="1">
            <a:spLocks/>
          </p:cNvSpPr>
          <p:nvPr/>
        </p:nvSpPr>
        <p:spPr>
          <a:xfrm>
            <a:off x="467544" y="1916832"/>
            <a:ext cx="5328592" cy="707886"/>
          </a:xfrm>
          <a:prstGeom prst="rect">
            <a:avLst/>
          </a:prstGeom>
        </p:spPr>
        <p:txBody>
          <a:bodyPr wrap="square">
            <a:spAutoFit/>
          </a:bodyPr>
          <a:lst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kumimoji="1"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anose="05050102010706020507" pitchFamily="18" charset="2"/>
              <a:buChar char=""/>
              <a:defRPr kumimoji="1"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a:buClr>
                <a:srgbClr val="79463D">
                  <a:lumMod val="50000"/>
                </a:srgbClr>
              </a:buClr>
              <a:buSzPct val="85000"/>
              <a:buFont typeface="Symbol" panose="05050102010706020507" pitchFamily="18" charset="2"/>
              <a:buNone/>
              <a:defRPr/>
            </a:pPr>
            <a:r>
              <a:rPr lang="ja-JP" altLang="en-US" sz="40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４つのテスト（</a:t>
            </a:r>
            <a:r>
              <a:rPr lang="en-US" altLang="ja-JP" sz="40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1943</a:t>
            </a:r>
            <a:r>
              <a:rPr lang="ja-JP" altLang="en-US" sz="40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年）</a:t>
            </a:r>
            <a:endParaRPr lang="en-US" altLang="ja-JP" sz="27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7" name="コンテンツ プレースホルダー 2">
            <a:extLst>
              <a:ext uri="{FF2B5EF4-FFF2-40B4-BE49-F238E27FC236}">
                <a16:creationId xmlns:a16="http://schemas.microsoft.com/office/drawing/2014/main" id="{7BBE7F9A-3E31-46A3-AE9F-C048D1817712}"/>
              </a:ext>
            </a:extLst>
          </p:cNvPr>
          <p:cNvSpPr txBox="1">
            <a:spLocks/>
          </p:cNvSpPr>
          <p:nvPr/>
        </p:nvSpPr>
        <p:spPr>
          <a:xfrm>
            <a:off x="1115616" y="2665676"/>
            <a:ext cx="7128792" cy="3662541"/>
          </a:xfrm>
          <a:prstGeom prst="rect">
            <a:avLst/>
          </a:prstGeom>
        </p:spPr>
        <p:txBody>
          <a:bodyPr wrap="square">
            <a:spAutoFit/>
          </a:bodyPr>
          <a:lst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kumimoji="1"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anose="05050102010706020507" pitchFamily="18" charset="2"/>
              <a:buChar char=""/>
              <a:defRPr kumimoji="1"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a:buClr>
                <a:srgbClr val="79463D">
                  <a:lumMod val="50000"/>
                </a:srgbClr>
              </a:buClr>
              <a:buSzPct val="85000"/>
              <a:buFont typeface="Symbol" panose="05050102010706020507" pitchFamily="18" charset="2"/>
              <a:buNone/>
              <a:defRPr/>
            </a:pPr>
            <a:r>
              <a:rPr lang="ja-JP" altLang="en-US" sz="40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言行はこれに照らしてから</a:t>
            </a:r>
            <a:endParaRPr lang="en-US" altLang="ja-JP" sz="40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a:buClr>
                <a:srgbClr val="79463D">
                  <a:lumMod val="50000"/>
                </a:srgbClr>
              </a:buClr>
              <a:buSzPct val="85000"/>
              <a:buFont typeface="Symbol" panose="05050102010706020507" pitchFamily="18" charset="2"/>
              <a:buNone/>
              <a:defRPr/>
            </a:pPr>
            <a:r>
              <a:rPr lang="ja-JP" altLang="en-US" sz="40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１．真実かどうか</a:t>
            </a:r>
            <a:endParaRPr lang="en-US" altLang="ja-JP" sz="40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a:buClr>
                <a:srgbClr val="79463D">
                  <a:lumMod val="50000"/>
                </a:srgbClr>
              </a:buClr>
              <a:buSzPct val="85000"/>
              <a:buFont typeface="Symbol" panose="05050102010706020507" pitchFamily="18" charset="2"/>
              <a:buNone/>
              <a:defRPr/>
            </a:pPr>
            <a:r>
              <a:rPr lang="ja-JP" altLang="en-US" sz="40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２．みんなに公平か</a:t>
            </a:r>
            <a:endParaRPr lang="en-US" altLang="ja-JP" sz="40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a:buClr>
                <a:srgbClr val="79463D">
                  <a:lumMod val="50000"/>
                </a:srgbClr>
              </a:buClr>
              <a:buSzPct val="85000"/>
              <a:buFont typeface="Symbol" panose="05050102010706020507" pitchFamily="18" charset="2"/>
              <a:buNone/>
              <a:defRPr/>
            </a:pPr>
            <a:r>
              <a:rPr lang="ja-JP" altLang="en-US" sz="40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３．好意と友情を深めるか</a:t>
            </a:r>
            <a:endParaRPr lang="en-US" altLang="ja-JP" sz="40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a:buClr>
                <a:srgbClr val="79463D">
                  <a:lumMod val="50000"/>
                </a:srgbClr>
              </a:buClr>
              <a:buSzPct val="85000"/>
              <a:buFont typeface="Symbol" panose="05050102010706020507" pitchFamily="18" charset="2"/>
              <a:buNone/>
              <a:defRPr/>
            </a:pPr>
            <a:r>
              <a:rPr lang="ja-JP" altLang="en-US" sz="40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４．みんなのためになるかどうか</a:t>
            </a:r>
            <a:endParaRPr lang="en-US" altLang="ja-JP" sz="27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Tree>
    <p:extLst>
      <p:ext uri="{BB962C8B-B14F-4D97-AF65-F5344CB8AC3E}">
        <p14:creationId xmlns:p14="http://schemas.microsoft.com/office/powerpoint/2010/main" val="1218508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スライド番号プレースホルダー 2">
            <a:extLst>
              <a:ext uri="{FF2B5EF4-FFF2-40B4-BE49-F238E27FC236}">
                <a16:creationId xmlns:a16="http://schemas.microsoft.com/office/drawing/2014/main" id="{04BEB61A-0FA7-4F00-A5A3-E3E2CA2A15D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100000"/>
              <a:buFont typeface="Symbol" panose="05050102010706020507" pitchFamily="18" charset="2"/>
              <a:buChar char=""/>
              <a:defRPr kumimoji="1" sz="2400">
                <a:solidFill>
                  <a:schemeClr val="tx2"/>
                </a:solidFill>
                <a:latin typeface="Candara" panose="020E0502030303020204" pitchFamily="34" charset="0"/>
                <a:ea typeface="HGP明朝E" panose="02020800000000000000" pitchFamily="18" charset="-128"/>
              </a:defRPr>
            </a:lvl1pPr>
            <a:lvl2pPr marL="742950" indent="-285750">
              <a:spcBef>
                <a:spcPct val="20000"/>
              </a:spcBef>
              <a:buClr>
                <a:schemeClr val="accent1"/>
              </a:buClr>
              <a:buSzPct val="100000"/>
              <a:buFont typeface="Symbol" panose="05050102010706020507" pitchFamily="18" charset="2"/>
              <a:buChar char=""/>
              <a:defRPr kumimoji="1" sz="2200">
                <a:solidFill>
                  <a:schemeClr val="tx2"/>
                </a:solidFill>
                <a:latin typeface="Candara" panose="020E0502030303020204" pitchFamily="34" charset="0"/>
                <a:ea typeface="HGP明朝E" panose="02020800000000000000" pitchFamily="18" charset="-128"/>
              </a:defRPr>
            </a:lvl2pPr>
            <a:lvl3pPr marL="1143000" indent="-228600">
              <a:spcBef>
                <a:spcPct val="20000"/>
              </a:spcBef>
              <a:buClr>
                <a:schemeClr val="accent1"/>
              </a:buClr>
              <a:buSzPct val="100000"/>
              <a:buFont typeface="Symbol" panose="05050102010706020507" pitchFamily="18" charset="2"/>
              <a:buChar char=""/>
              <a:defRPr kumimoji="1" sz="2000">
                <a:solidFill>
                  <a:schemeClr val="tx2"/>
                </a:solidFill>
                <a:latin typeface="Candara" panose="020E0502030303020204" pitchFamily="34" charset="0"/>
                <a:ea typeface="HGP明朝E" panose="02020800000000000000" pitchFamily="18" charset="-128"/>
              </a:defRPr>
            </a:lvl3pPr>
            <a:lvl4pPr marL="1600200" indent="-228600">
              <a:spcBef>
                <a:spcPct val="20000"/>
              </a:spcBef>
              <a:buClr>
                <a:schemeClr val="accent1"/>
              </a:buClr>
              <a:buSzPct val="100000"/>
              <a:buFont typeface="Symbol" panose="05050102010706020507" pitchFamily="18" charset="2"/>
              <a:buChar char=""/>
              <a:defRPr kumimoji="1">
                <a:solidFill>
                  <a:schemeClr val="tx2"/>
                </a:solidFill>
                <a:latin typeface="Candara" panose="020E0502030303020204" pitchFamily="34" charset="0"/>
                <a:ea typeface="HGP明朝E" panose="02020800000000000000" pitchFamily="18" charset="-128"/>
              </a:defRPr>
            </a:lvl4pPr>
            <a:lvl5pPr marL="2057400" indent="-228600">
              <a:spcBef>
                <a:spcPct val="20000"/>
              </a:spcBef>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9pPr>
          </a:lstStyle>
          <a:p>
            <a:pPr>
              <a:spcBef>
                <a:spcPct val="0"/>
              </a:spcBef>
              <a:buClrTx/>
              <a:buSzTx/>
              <a:buFontTx/>
              <a:buNone/>
            </a:pPr>
            <a:fld id="{2F2D7ADC-65A5-4170-9967-15A3DC19085D}" type="slidenum">
              <a:rPr lang="ja-JP" altLang="en-US" sz="1000"/>
              <a:pPr>
                <a:spcBef>
                  <a:spcPct val="0"/>
                </a:spcBef>
                <a:buClrTx/>
                <a:buSzTx/>
                <a:buFontTx/>
                <a:buNone/>
              </a:pPr>
              <a:t>11</a:t>
            </a:fld>
            <a:endParaRPr lang="ja-JP" altLang="en-US" sz="1000"/>
          </a:p>
        </p:txBody>
      </p:sp>
      <p:pic>
        <p:nvPicPr>
          <p:cNvPr id="4" name="コンテンツ プレースホルダー 5">
            <a:extLst>
              <a:ext uri="{FF2B5EF4-FFF2-40B4-BE49-F238E27FC236}">
                <a16:creationId xmlns:a16="http://schemas.microsoft.com/office/drawing/2014/main" id="{E36FD95E-D4AD-4143-BB0E-31CF56A63B40}"/>
              </a:ext>
            </a:extLst>
          </p:cNvPr>
          <p:cNvPicPr>
            <a:picLocks noGr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19672" y="1556792"/>
            <a:ext cx="6984333" cy="4850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テキスト ボックス 5">
            <a:extLst>
              <a:ext uri="{FF2B5EF4-FFF2-40B4-BE49-F238E27FC236}">
                <a16:creationId xmlns:a16="http://schemas.microsoft.com/office/drawing/2014/main" id="{56B5D5CC-6DF1-43A5-9A3A-A2CFA026D1A4}"/>
              </a:ext>
            </a:extLst>
          </p:cNvPr>
          <p:cNvSpPr txBox="1"/>
          <p:nvPr/>
        </p:nvSpPr>
        <p:spPr>
          <a:xfrm>
            <a:off x="2123728" y="6372042"/>
            <a:ext cx="5519460" cy="338554"/>
          </a:xfrm>
          <a:prstGeom prst="rect">
            <a:avLst/>
          </a:prstGeom>
          <a:noFill/>
        </p:spPr>
        <p:txBody>
          <a:bodyPr wrap="none" rtlCol="0">
            <a:spAutoFit/>
          </a:bodyPr>
          <a:lstStyle/>
          <a:p>
            <a:r>
              <a:rPr lang="ja-JP" altLang="en-US" sz="1600" dirty="0">
                <a:latin typeface="HGMaruGothicMPRO" panose="020F0600000000000000" pitchFamily="34" charset="-128"/>
                <a:ea typeface="HGMaruGothicMPRO" panose="020F0600000000000000" pitchFamily="34" charset="-128"/>
              </a:rPr>
              <a:t>＊</a:t>
            </a:r>
            <a:r>
              <a:rPr lang="en-US" altLang="ja-JP" sz="1600" dirty="0">
                <a:latin typeface="HGMaruGothicMPRO" panose="020F0600000000000000" pitchFamily="34" charset="-128"/>
                <a:ea typeface="HGMaruGothicMPRO" panose="020F0600000000000000" pitchFamily="34" charset="-128"/>
              </a:rPr>
              <a:t>『</a:t>
            </a:r>
            <a:r>
              <a:rPr lang="ja-JP" altLang="en-US" sz="1600" dirty="0">
                <a:latin typeface="HGMaruGothicMPRO" panose="020F0600000000000000" pitchFamily="34" charset="-128"/>
                <a:ea typeface="HGMaruGothicMPRO" panose="020F0600000000000000" pitchFamily="34" charset="-128"/>
              </a:rPr>
              <a:t>ロータリーの樹・２００８</a:t>
            </a:r>
            <a:r>
              <a:rPr lang="en-US" altLang="ja-JP" sz="1600" dirty="0">
                <a:latin typeface="HGMaruGothicMPRO" panose="020F0600000000000000" pitchFamily="34" charset="-128"/>
                <a:ea typeface="HGMaruGothicMPRO" panose="020F0600000000000000" pitchFamily="34" charset="-128"/>
              </a:rPr>
              <a:t>』</a:t>
            </a:r>
            <a:r>
              <a:rPr lang="ja-JP" altLang="en-US" sz="1600" dirty="0">
                <a:latin typeface="HGMaruGothicMPRO" panose="020F0600000000000000" pitchFamily="34" charset="-128"/>
                <a:ea typeface="HGMaruGothicMPRO" panose="020F0600000000000000" pitchFamily="34" charset="-128"/>
              </a:rPr>
              <a:t>を一部修正しています。</a:t>
            </a:r>
            <a:endParaRPr lang="en-US" altLang="ja-JP" sz="1600" dirty="0">
              <a:latin typeface="HGMaruGothicMPRO" panose="020F0600000000000000" pitchFamily="34" charset="-128"/>
              <a:ea typeface="HGMaruGothicMPRO" panose="020F0600000000000000" pitchFamily="34" charset="-128"/>
            </a:endParaRPr>
          </a:p>
        </p:txBody>
      </p:sp>
      <p:sp>
        <p:nvSpPr>
          <p:cNvPr id="5" name="楕円 4">
            <a:extLst>
              <a:ext uri="{FF2B5EF4-FFF2-40B4-BE49-F238E27FC236}">
                <a16:creationId xmlns:a16="http://schemas.microsoft.com/office/drawing/2014/main" id="{A8DD6BEA-8AF2-4A82-96DA-19EB71561A8F}"/>
              </a:ext>
            </a:extLst>
          </p:cNvPr>
          <p:cNvSpPr/>
          <p:nvPr/>
        </p:nvSpPr>
        <p:spPr>
          <a:xfrm>
            <a:off x="323528" y="332656"/>
            <a:ext cx="2448272" cy="1656184"/>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dirty="0">
                <a:latin typeface="ＭＳ Ｐゴシック" panose="020B0600070205080204" pitchFamily="50" charset="-128"/>
                <a:ea typeface="ＭＳ Ｐゴシック" panose="020B0600070205080204" pitchFamily="50" charset="-128"/>
              </a:rPr>
              <a:t>不易</a:t>
            </a:r>
          </a:p>
        </p:txBody>
      </p:sp>
      <p:sp>
        <p:nvSpPr>
          <p:cNvPr id="7" name="矢印: 右 6">
            <a:extLst>
              <a:ext uri="{FF2B5EF4-FFF2-40B4-BE49-F238E27FC236}">
                <a16:creationId xmlns:a16="http://schemas.microsoft.com/office/drawing/2014/main" id="{54D25143-0323-46DB-A8A5-4F6D51B3BBE0}"/>
              </a:ext>
            </a:extLst>
          </p:cNvPr>
          <p:cNvSpPr/>
          <p:nvPr/>
        </p:nvSpPr>
        <p:spPr>
          <a:xfrm rot="2812384">
            <a:off x="1886200" y="2541576"/>
            <a:ext cx="2664296" cy="504056"/>
          </a:xfrm>
          <a:prstGeom prst="rightArrow">
            <a:avLst/>
          </a:prstGeom>
          <a:solidFill>
            <a:srgbClr val="0000FF">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a:extLst>
              <a:ext uri="{FF2B5EF4-FFF2-40B4-BE49-F238E27FC236}">
                <a16:creationId xmlns:a16="http://schemas.microsoft.com/office/drawing/2014/main" id="{2B0D6EFC-5CE0-4ABC-8D47-4DA4D043E799}"/>
              </a:ext>
            </a:extLst>
          </p:cNvPr>
          <p:cNvSpPr/>
          <p:nvPr/>
        </p:nvSpPr>
        <p:spPr>
          <a:xfrm>
            <a:off x="4271353" y="3109280"/>
            <a:ext cx="1680969" cy="2038464"/>
          </a:xfrm>
          <a:prstGeom prst="ellipse">
            <a:avLst/>
          </a:prstGeom>
          <a:noFill/>
          <a:ln w="666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675E8729-4486-4CFE-8C8A-0CDBC7F9B561}"/>
              </a:ext>
            </a:extLst>
          </p:cNvPr>
          <p:cNvSpPr>
            <a:spLocks noGrp="1"/>
          </p:cNvSpPr>
          <p:nvPr>
            <p:ph type="sldNum" sz="quarter" idx="12"/>
          </p:nvPr>
        </p:nvSpPr>
        <p:spPr/>
        <p:txBody>
          <a:bodyPr/>
          <a:lstStyle/>
          <a:p>
            <a:pPr>
              <a:defRPr/>
            </a:pPr>
            <a:fld id="{8674D15D-F024-4694-A60C-90BCB4643CE1}" type="slidenum">
              <a:rPr lang="ja-JP" altLang="en-US" smtClean="0"/>
              <a:pPr>
                <a:defRPr/>
              </a:pPr>
              <a:t>12</a:t>
            </a:fld>
            <a:endParaRPr lang="ja-JP" altLang="en-US"/>
          </a:p>
        </p:txBody>
      </p:sp>
      <p:sp>
        <p:nvSpPr>
          <p:cNvPr id="5" name="タイトル 1">
            <a:extLst>
              <a:ext uri="{FF2B5EF4-FFF2-40B4-BE49-F238E27FC236}">
                <a16:creationId xmlns:a16="http://schemas.microsoft.com/office/drawing/2014/main" id="{85B03639-74F7-4F68-8C24-53EBFB288BF9}"/>
              </a:ext>
            </a:extLst>
          </p:cNvPr>
          <p:cNvSpPr txBox="1">
            <a:spLocks/>
          </p:cNvSpPr>
          <p:nvPr/>
        </p:nvSpPr>
        <p:spPr>
          <a:xfrm>
            <a:off x="331470" y="548680"/>
            <a:ext cx="8481059" cy="1323439"/>
          </a:xfrm>
          <a:prstGeom prst="rect">
            <a:avLst/>
          </a:prstGeom>
        </p:spPr>
        <p:txBody>
          <a:bodyPr>
            <a:spAutoFit/>
          </a:bodyPr>
          <a:lstStyle>
            <a:lvl1pPr algn="ctr" rtl="0" eaLnBrk="0" fontAlgn="base" hangingPunct="0">
              <a:spcBef>
                <a:spcPct val="0"/>
              </a:spcBef>
              <a:spcAft>
                <a:spcPct val="0"/>
              </a:spcAft>
              <a:defRPr kumimoji="1" sz="4400" kern="1200">
                <a:solidFill>
                  <a:srgbClr val="FFFFFF"/>
                </a:solidFill>
                <a:latin typeface="+mj-lt"/>
                <a:ea typeface="+mj-ea"/>
                <a:cs typeface="+mj-cs"/>
              </a:defRPr>
            </a:lvl1pPr>
            <a:lvl2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2pPr>
            <a:lvl3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3pPr>
            <a:lvl4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4pPr>
            <a:lvl5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000" b="1" dirty="0">
                <a:latin typeface="ＭＳ Ｐゴシック" panose="020B0600070205080204" pitchFamily="50" charset="-128"/>
                <a:ea typeface="ＭＳ Ｐゴシック" panose="020B0600070205080204" pitchFamily="50" charset="-128"/>
              </a:rPr>
              <a:t>　</a:t>
            </a:r>
            <a:r>
              <a:rPr lang="ja-JP" altLang="en-US" sz="4000" b="1" dirty="0">
                <a:solidFill>
                  <a:schemeClr val="bg1"/>
                </a:solidFill>
                <a:latin typeface="ＭＳ Ｐゴシック" panose="020B0600070205080204" pitchFamily="50" charset="-128"/>
                <a:ea typeface="ＭＳ Ｐゴシック" panose="020B0600070205080204" pitchFamily="50" charset="-128"/>
              </a:rPr>
              <a:t>　　ロータリー</a:t>
            </a:r>
            <a:r>
              <a:rPr lang="ja-JP" altLang="en-US" sz="4000" b="1" dirty="0">
                <a:latin typeface="ＭＳ Ｐゴシック" panose="020B0600070205080204" pitchFamily="50" charset="-128"/>
                <a:ea typeface="ＭＳ Ｐゴシック" panose="020B0600070205080204" pitchFamily="50" charset="-128"/>
              </a:rPr>
              <a:t>における「不易」</a:t>
            </a:r>
            <a:endParaRPr lang="en-US" altLang="ja-JP" sz="4000" b="1" dirty="0">
              <a:latin typeface="ＭＳ Ｐゴシック" panose="020B0600070205080204" pitchFamily="50" charset="-128"/>
              <a:ea typeface="ＭＳ Ｐゴシック" panose="020B0600070205080204" pitchFamily="50" charset="-128"/>
            </a:endParaRPr>
          </a:p>
          <a:p>
            <a:r>
              <a:rPr lang="ja-JP" altLang="en-US" sz="4000" b="1" dirty="0">
                <a:solidFill>
                  <a:srgbClr val="FF0000"/>
                </a:solidFill>
                <a:latin typeface="ＭＳ Ｐゴシック" panose="020B0600070205080204" pitchFamily="50" charset="-128"/>
                <a:ea typeface="ＭＳ Ｐゴシック" panose="020B0600070205080204" pitchFamily="50" charset="-128"/>
              </a:rPr>
              <a:t>幹の部分</a:t>
            </a:r>
          </a:p>
        </p:txBody>
      </p:sp>
      <p:sp>
        <p:nvSpPr>
          <p:cNvPr id="6" name="コンテンツ プレースホルダー 2">
            <a:extLst>
              <a:ext uri="{FF2B5EF4-FFF2-40B4-BE49-F238E27FC236}">
                <a16:creationId xmlns:a16="http://schemas.microsoft.com/office/drawing/2014/main" id="{5302B2AF-D365-4109-B9D5-300E8C7E939A}"/>
              </a:ext>
            </a:extLst>
          </p:cNvPr>
          <p:cNvSpPr txBox="1">
            <a:spLocks/>
          </p:cNvSpPr>
          <p:nvPr/>
        </p:nvSpPr>
        <p:spPr>
          <a:xfrm>
            <a:off x="2411760" y="2730844"/>
            <a:ext cx="3915068" cy="1015663"/>
          </a:xfrm>
          <a:prstGeom prst="rect">
            <a:avLst/>
          </a:prstGeom>
        </p:spPr>
        <p:txBody>
          <a:bodyPr wrap="square">
            <a:spAutoFit/>
          </a:bodyPr>
          <a:lst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kumimoji="1"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anose="05050102010706020507" pitchFamily="18" charset="2"/>
              <a:buChar char=""/>
              <a:defRPr kumimoji="1"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algn="ctr">
              <a:buClr>
                <a:srgbClr val="79463D">
                  <a:lumMod val="50000"/>
                </a:srgbClr>
              </a:buClr>
              <a:buSzPct val="85000"/>
              <a:buFont typeface="Symbol" panose="05050102010706020507" pitchFamily="18" charset="2"/>
              <a:buNone/>
              <a:defRPr/>
            </a:pPr>
            <a:r>
              <a:rPr lang="ja-JP" altLang="en-US" sz="60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職業奉仕</a:t>
            </a:r>
            <a:endParaRPr lang="en-US" altLang="ja-JP" sz="60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 name="コンテンツ プレースホルダー 2">
            <a:extLst>
              <a:ext uri="{FF2B5EF4-FFF2-40B4-BE49-F238E27FC236}">
                <a16:creationId xmlns:a16="http://schemas.microsoft.com/office/drawing/2014/main" id="{4602A7ED-40B5-8196-45B4-299CF5468FDA}"/>
              </a:ext>
            </a:extLst>
          </p:cNvPr>
          <p:cNvSpPr txBox="1">
            <a:spLocks/>
          </p:cNvSpPr>
          <p:nvPr/>
        </p:nvSpPr>
        <p:spPr>
          <a:xfrm>
            <a:off x="719571" y="4814452"/>
            <a:ext cx="7704856" cy="1015663"/>
          </a:xfrm>
          <a:prstGeom prst="rect">
            <a:avLst/>
          </a:prstGeom>
        </p:spPr>
        <p:txBody>
          <a:bodyPr wrap="square">
            <a:spAutoFit/>
          </a:bodyPr>
          <a:lst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kumimoji="1"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anose="05050102010706020507" pitchFamily="18" charset="2"/>
              <a:buChar char=""/>
              <a:defRPr kumimoji="1"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a:buClr>
                <a:srgbClr val="79463D">
                  <a:lumMod val="50000"/>
                </a:srgbClr>
              </a:buClr>
              <a:buSzPct val="85000"/>
              <a:buFont typeface="Symbol" panose="05050102010706020507" pitchFamily="18" charset="2"/>
              <a:buNone/>
              <a:defRPr/>
            </a:pPr>
            <a:r>
              <a:rPr lang="ja-JP" altLang="en-US" sz="60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職業奉仕委員長発表</a:t>
            </a:r>
            <a:endParaRPr lang="en-US" altLang="ja-JP" sz="60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0" name="矢印: 下 9">
            <a:extLst>
              <a:ext uri="{FF2B5EF4-FFF2-40B4-BE49-F238E27FC236}">
                <a16:creationId xmlns:a16="http://schemas.microsoft.com/office/drawing/2014/main" id="{CB5E3E96-4C3F-94FC-634E-5B1F617DC604}"/>
              </a:ext>
            </a:extLst>
          </p:cNvPr>
          <p:cNvSpPr/>
          <p:nvPr/>
        </p:nvSpPr>
        <p:spPr>
          <a:xfrm>
            <a:off x="3577206" y="3956444"/>
            <a:ext cx="1872208"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42814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フリーフォーム: 図形 5">
            <a:extLst>
              <a:ext uri="{FF2B5EF4-FFF2-40B4-BE49-F238E27FC236}">
                <a16:creationId xmlns:a16="http://schemas.microsoft.com/office/drawing/2014/main" id="{C1B840E3-F40E-4D17-86E9-4E361BD04806}"/>
              </a:ext>
            </a:extLst>
          </p:cNvPr>
          <p:cNvSpPr/>
          <p:nvPr/>
        </p:nvSpPr>
        <p:spPr>
          <a:xfrm>
            <a:off x="5153025" y="1971372"/>
            <a:ext cx="3703001" cy="3070653"/>
          </a:xfrm>
          <a:custGeom>
            <a:avLst/>
            <a:gdLst>
              <a:gd name="connsiteX0" fmla="*/ 1491448 w 2521260"/>
              <a:gd name="connsiteY0" fmla="*/ 239697 h 2823307"/>
              <a:gd name="connsiteX1" fmla="*/ 1518081 w 2521260"/>
              <a:gd name="connsiteY1" fmla="*/ 710214 h 2823307"/>
              <a:gd name="connsiteX2" fmla="*/ 1464815 w 2521260"/>
              <a:gd name="connsiteY2" fmla="*/ 870012 h 2823307"/>
              <a:gd name="connsiteX3" fmla="*/ 1420427 w 2521260"/>
              <a:gd name="connsiteY3" fmla="*/ 958789 h 2823307"/>
              <a:gd name="connsiteX4" fmla="*/ 1296139 w 2521260"/>
              <a:gd name="connsiteY4" fmla="*/ 1136342 h 2823307"/>
              <a:gd name="connsiteX5" fmla="*/ 1171852 w 2521260"/>
              <a:gd name="connsiteY5" fmla="*/ 1225119 h 2823307"/>
              <a:gd name="connsiteX6" fmla="*/ 949910 w 2521260"/>
              <a:gd name="connsiteY6" fmla="*/ 1393794 h 2823307"/>
              <a:gd name="connsiteX7" fmla="*/ 843378 w 2521260"/>
              <a:gd name="connsiteY7" fmla="*/ 1464816 h 2823307"/>
              <a:gd name="connsiteX8" fmla="*/ 763479 w 2521260"/>
              <a:gd name="connsiteY8" fmla="*/ 1526959 h 2823307"/>
              <a:gd name="connsiteX9" fmla="*/ 559293 w 2521260"/>
              <a:gd name="connsiteY9" fmla="*/ 1642369 h 2823307"/>
              <a:gd name="connsiteX10" fmla="*/ 514904 w 2521260"/>
              <a:gd name="connsiteY10" fmla="*/ 1669002 h 2823307"/>
              <a:gd name="connsiteX11" fmla="*/ 461638 w 2521260"/>
              <a:gd name="connsiteY11" fmla="*/ 1695635 h 2823307"/>
              <a:gd name="connsiteX12" fmla="*/ 426128 w 2521260"/>
              <a:gd name="connsiteY12" fmla="*/ 1722268 h 2823307"/>
              <a:gd name="connsiteX13" fmla="*/ 381739 w 2521260"/>
              <a:gd name="connsiteY13" fmla="*/ 1748901 h 2823307"/>
              <a:gd name="connsiteX14" fmla="*/ 275207 w 2521260"/>
              <a:gd name="connsiteY14" fmla="*/ 1828800 h 2823307"/>
              <a:gd name="connsiteX15" fmla="*/ 230819 w 2521260"/>
              <a:gd name="connsiteY15" fmla="*/ 1873189 h 2823307"/>
              <a:gd name="connsiteX16" fmla="*/ 186431 w 2521260"/>
              <a:gd name="connsiteY16" fmla="*/ 1908699 h 2823307"/>
              <a:gd name="connsiteX17" fmla="*/ 62143 w 2521260"/>
              <a:gd name="connsiteY17" fmla="*/ 2077375 h 2823307"/>
              <a:gd name="connsiteX18" fmla="*/ 35510 w 2521260"/>
              <a:gd name="connsiteY18" fmla="*/ 2148396 h 2823307"/>
              <a:gd name="connsiteX19" fmla="*/ 8877 w 2521260"/>
              <a:gd name="connsiteY19" fmla="*/ 2210540 h 2823307"/>
              <a:gd name="connsiteX20" fmla="*/ 0 w 2521260"/>
              <a:gd name="connsiteY20" fmla="*/ 2246051 h 2823307"/>
              <a:gd name="connsiteX21" fmla="*/ 8877 w 2521260"/>
              <a:gd name="connsiteY21" fmla="*/ 2361460 h 2823307"/>
              <a:gd name="connsiteX22" fmla="*/ 35510 w 2521260"/>
              <a:gd name="connsiteY22" fmla="*/ 2414726 h 2823307"/>
              <a:gd name="connsiteX23" fmla="*/ 79899 w 2521260"/>
              <a:gd name="connsiteY23" fmla="*/ 2485748 h 2823307"/>
              <a:gd name="connsiteX24" fmla="*/ 124287 w 2521260"/>
              <a:gd name="connsiteY24" fmla="*/ 2530136 h 2823307"/>
              <a:gd name="connsiteX25" fmla="*/ 337351 w 2521260"/>
              <a:gd name="connsiteY25" fmla="*/ 2654423 h 2823307"/>
              <a:gd name="connsiteX26" fmla="*/ 408372 w 2521260"/>
              <a:gd name="connsiteY26" fmla="*/ 2681056 h 2823307"/>
              <a:gd name="connsiteX27" fmla="*/ 843378 w 2521260"/>
              <a:gd name="connsiteY27" fmla="*/ 2778711 h 2823307"/>
              <a:gd name="connsiteX28" fmla="*/ 932155 w 2521260"/>
              <a:gd name="connsiteY28" fmla="*/ 2796466 h 2823307"/>
              <a:gd name="connsiteX29" fmla="*/ 1287262 w 2521260"/>
              <a:gd name="connsiteY29" fmla="*/ 2805344 h 2823307"/>
              <a:gd name="connsiteX30" fmla="*/ 1464815 w 2521260"/>
              <a:gd name="connsiteY30" fmla="*/ 2814222 h 2823307"/>
              <a:gd name="connsiteX31" fmla="*/ 1606858 w 2521260"/>
              <a:gd name="connsiteY31" fmla="*/ 2823099 h 2823307"/>
              <a:gd name="connsiteX32" fmla="*/ 1731145 w 2521260"/>
              <a:gd name="connsiteY32" fmla="*/ 2805344 h 2823307"/>
              <a:gd name="connsiteX33" fmla="*/ 1811044 w 2521260"/>
              <a:gd name="connsiteY33" fmla="*/ 2769833 h 2823307"/>
              <a:gd name="connsiteX34" fmla="*/ 2015231 w 2521260"/>
              <a:gd name="connsiteY34" fmla="*/ 2618913 h 2823307"/>
              <a:gd name="connsiteX35" fmla="*/ 2219417 w 2521260"/>
              <a:gd name="connsiteY35" fmla="*/ 2459115 h 2823307"/>
              <a:gd name="connsiteX36" fmla="*/ 2290438 w 2521260"/>
              <a:gd name="connsiteY36" fmla="*/ 2361460 h 2823307"/>
              <a:gd name="connsiteX37" fmla="*/ 2352582 w 2521260"/>
              <a:gd name="connsiteY37" fmla="*/ 2290439 h 2823307"/>
              <a:gd name="connsiteX38" fmla="*/ 2450237 w 2521260"/>
              <a:gd name="connsiteY38" fmla="*/ 2112886 h 2823307"/>
              <a:gd name="connsiteX39" fmla="*/ 2512380 w 2521260"/>
              <a:gd name="connsiteY39" fmla="*/ 1882066 h 2823307"/>
              <a:gd name="connsiteX40" fmla="*/ 2521258 w 2521260"/>
              <a:gd name="connsiteY40" fmla="*/ 1793289 h 2823307"/>
              <a:gd name="connsiteX41" fmla="*/ 2494625 w 2521260"/>
              <a:gd name="connsiteY41" fmla="*/ 1225119 h 2823307"/>
              <a:gd name="connsiteX42" fmla="*/ 2503503 w 2521260"/>
              <a:gd name="connsiteY42" fmla="*/ 825623 h 2823307"/>
              <a:gd name="connsiteX43" fmla="*/ 2512380 w 2521260"/>
              <a:gd name="connsiteY43" fmla="*/ 736847 h 2823307"/>
              <a:gd name="connsiteX44" fmla="*/ 2503503 w 2521260"/>
              <a:gd name="connsiteY44" fmla="*/ 470517 h 2823307"/>
              <a:gd name="connsiteX45" fmla="*/ 2494625 w 2521260"/>
              <a:gd name="connsiteY45" fmla="*/ 426128 h 2823307"/>
              <a:gd name="connsiteX46" fmla="*/ 2308194 w 2521260"/>
              <a:gd name="connsiteY46" fmla="*/ 186431 h 2823307"/>
              <a:gd name="connsiteX47" fmla="*/ 2246050 w 2521260"/>
              <a:gd name="connsiteY47" fmla="*/ 124288 h 2823307"/>
              <a:gd name="connsiteX48" fmla="*/ 2157273 w 2521260"/>
              <a:gd name="connsiteY48" fmla="*/ 88777 h 2823307"/>
              <a:gd name="connsiteX49" fmla="*/ 2068497 w 2521260"/>
              <a:gd name="connsiteY49" fmla="*/ 71022 h 2823307"/>
              <a:gd name="connsiteX50" fmla="*/ 1961965 w 2521260"/>
              <a:gd name="connsiteY50" fmla="*/ 44389 h 2823307"/>
              <a:gd name="connsiteX51" fmla="*/ 1757778 w 2521260"/>
              <a:gd name="connsiteY51" fmla="*/ 0 h 2823307"/>
              <a:gd name="connsiteX52" fmla="*/ 1562470 w 2521260"/>
              <a:gd name="connsiteY52" fmla="*/ 97655 h 2823307"/>
              <a:gd name="connsiteX53" fmla="*/ 1491448 w 2521260"/>
              <a:gd name="connsiteY53" fmla="*/ 186431 h 2823307"/>
              <a:gd name="connsiteX54" fmla="*/ 1491448 w 2521260"/>
              <a:gd name="connsiteY54" fmla="*/ 239697 h 2823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521260" h="2823307">
                <a:moveTo>
                  <a:pt x="1491448" y="239697"/>
                </a:moveTo>
                <a:cubicBezTo>
                  <a:pt x="1495887" y="326994"/>
                  <a:pt x="1549283" y="351391"/>
                  <a:pt x="1518081" y="710214"/>
                </a:cubicBezTo>
                <a:cubicBezTo>
                  <a:pt x="1515822" y="736190"/>
                  <a:pt x="1467475" y="863806"/>
                  <a:pt x="1464815" y="870012"/>
                </a:cubicBezTo>
                <a:cubicBezTo>
                  <a:pt x="1451782" y="900422"/>
                  <a:pt x="1434515" y="928853"/>
                  <a:pt x="1420427" y="958789"/>
                </a:cubicBezTo>
                <a:cubicBezTo>
                  <a:pt x="1383710" y="1036813"/>
                  <a:pt x="1386511" y="1071790"/>
                  <a:pt x="1296139" y="1136342"/>
                </a:cubicBezTo>
                <a:cubicBezTo>
                  <a:pt x="1254710" y="1165934"/>
                  <a:pt x="1212707" y="1194739"/>
                  <a:pt x="1171852" y="1225119"/>
                </a:cubicBezTo>
                <a:cubicBezTo>
                  <a:pt x="1097286" y="1280565"/>
                  <a:pt x="1024971" y="1339020"/>
                  <a:pt x="949910" y="1393794"/>
                </a:cubicBezTo>
                <a:cubicBezTo>
                  <a:pt x="915435" y="1418952"/>
                  <a:pt x="877067" y="1438614"/>
                  <a:pt x="843378" y="1464816"/>
                </a:cubicBezTo>
                <a:cubicBezTo>
                  <a:pt x="816745" y="1485530"/>
                  <a:pt x="792091" y="1509077"/>
                  <a:pt x="763479" y="1526959"/>
                </a:cubicBezTo>
                <a:cubicBezTo>
                  <a:pt x="697181" y="1568395"/>
                  <a:pt x="627174" y="1603580"/>
                  <a:pt x="559293" y="1642369"/>
                </a:cubicBezTo>
                <a:cubicBezTo>
                  <a:pt x="544311" y="1650930"/>
                  <a:pt x="530338" y="1661285"/>
                  <a:pt x="514904" y="1669002"/>
                </a:cubicBezTo>
                <a:cubicBezTo>
                  <a:pt x="497149" y="1677880"/>
                  <a:pt x="478660" y="1685422"/>
                  <a:pt x="461638" y="1695635"/>
                </a:cubicBezTo>
                <a:cubicBezTo>
                  <a:pt x="448951" y="1703247"/>
                  <a:pt x="438439" y="1714061"/>
                  <a:pt x="426128" y="1722268"/>
                </a:cubicBezTo>
                <a:cubicBezTo>
                  <a:pt x="411771" y="1731840"/>
                  <a:pt x="396096" y="1739330"/>
                  <a:pt x="381739" y="1748901"/>
                </a:cubicBezTo>
                <a:cubicBezTo>
                  <a:pt x="357012" y="1765386"/>
                  <a:pt x="300145" y="1806355"/>
                  <a:pt x="275207" y="1828800"/>
                </a:cubicBezTo>
                <a:cubicBezTo>
                  <a:pt x="259654" y="1842798"/>
                  <a:pt x="246372" y="1859191"/>
                  <a:pt x="230819" y="1873189"/>
                </a:cubicBezTo>
                <a:cubicBezTo>
                  <a:pt x="216735" y="1885865"/>
                  <a:pt x="198967" y="1894491"/>
                  <a:pt x="186431" y="1908699"/>
                </a:cubicBezTo>
                <a:cubicBezTo>
                  <a:pt x="130912" y="1971620"/>
                  <a:pt x="104234" y="2014240"/>
                  <a:pt x="62143" y="2077375"/>
                </a:cubicBezTo>
                <a:cubicBezTo>
                  <a:pt x="39357" y="2168526"/>
                  <a:pt x="70328" y="2055549"/>
                  <a:pt x="35510" y="2148396"/>
                </a:cubicBezTo>
                <a:cubicBezTo>
                  <a:pt x="10940" y="2213916"/>
                  <a:pt x="44862" y="2156565"/>
                  <a:pt x="8877" y="2210540"/>
                </a:cubicBezTo>
                <a:cubicBezTo>
                  <a:pt x="5918" y="2222377"/>
                  <a:pt x="0" y="2233850"/>
                  <a:pt x="0" y="2246051"/>
                </a:cubicBezTo>
                <a:cubicBezTo>
                  <a:pt x="0" y="2284634"/>
                  <a:pt x="929" y="2323704"/>
                  <a:pt x="8877" y="2361460"/>
                </a:cubicBezTo>
                <a:cubicBezTo>
                  <a:pt x="12966" y="2380885"/>
                  <a:pt x="25661" y="2397490"/>
                  <a:pt x="35510" y="2414726"/>
                </a:cubicBezTo>
                <a:cubicBezTo>
                  <a:pt x="49361" y="2438965"/>
                  <a:pt x="62877" y="2463620"/>
                  <a:pt x="79899" y="2485748"/>
                </a:cubicBezTo>
                <a:cubicBezTo>
                  <a:pt x="92657" y="2502333"/>
                  <a:pt x="108804" y="2516061"/>
                  <a:pt x="124287" y="2530136"/>
                </a:cubicBezTo>
                <a:cubicBezTo>
                  <a:pt x="192866" y="2592480"/>
                  <a:pt x="235309" y="2616157"/>
                  <a:pt x="337351" y="2654423"/>
                </a:cubicBezTo>
                <a:cubicBezTo>
                  <a:pt x="361025" y="2663301"/>
                  <a:pt x="383818" y="2675025"/>
                  <a:pt x="408372" y="2681056"/>
                </a:cubicBezTo>
                <a:cubicBezTo>
                  <a:pt x="552693" y="2716504"/>
                  <a:pt x="698248" y="2746733"/>
                  <a:pt x="843378" y="2778711"/>
                </a:cubicBezTo>
                <a:cubicBezTo>
                  <a:pt x="872849" y="2785205"/>
                  <a:pt x="902031" y="2794659"/>
                  <a:pt x="932155" y="2796466"/>
                </a:cubicBezTo>
                <a:cubicBezTo>
                  <a:pt x="1050348" y="2803558"/>
                  <a:pt x="1168893" y="2802385"/>
                  <a:pt x="1287262" y="2805344"/>
                </a:cubicBezTo>
                <a:lnTo>
                  <a:pt x="1464815" y="2814222"/>
                </a:lnTo>
                <a:cubicBezTo>
                  <a:pt x="1512182" y="2816853"/>
                  <a:pt x="1559444" y="2824680"/>
                  <a:pt x="1606858" y="2823099"/>
                </a:cubicBezTo>
                <a:cubicBezTo>
                  <a:pt x="1648684" y="2821705"/>
                  <a:pt x="1689716" y="2811262"/>
                  <a:pt x="1731145" y="2805344"/>
                </a:cubicBezTo>
                <a:cubicBezTo>
                  <a:pt x="1747636" y="2798748"/>
                  <a:pt x="1794652" y="2781368"/>
                  <a:pt x="1811044" y="2769833"/>
                </a:cubicBezTo>
                <a:cubicBezTo>
                  <a:pt x="1880260" y="2721126"/>
                  <a:pt x="1946360" y="2668107"/>
                  <a:pt x="2015231" y="2618913"/>
                </a:cubicBezTo>
                <a:cubicBezTo>
                  <a:pt x="2112888" y="2549158"/>
                  <a:pt x="2137061" y="2550140"/>
                  <a:pt x="2219417" y="2459115"/>
                </a:cubicBezTo>
                <a:cubicBezTo>
                  <a:pt x="2246421" y="2429268"/>
                  <a:pt x="2265497" y="2393051"/>
                  <a:pt x="2290438" y="2361460"/>
                </a:cubicBezTo>
                <a:cubicBezTo>
                  <a:pt x="2309930" y="2336770"/>
                  <a:pt x="2334164" y="2315940"/>
                  <a:pt x="2352582" y="2290439"/>
                </a:cubicBezTo>
                <a:cubicBezTo>
                  <a:pt x="2374956" y="2259459"/>
                  <a:pt x="2436349" y="2149920"/>
                  <a:pt x="2450237" y="2112886"/>
                </a:cubicBezTo>
                <a:cubicBezTo>
                  <a:pt x="2467321" y="2067328"/>
                  <a:pt x="2499492" y="1933616"/>
                  <a:pt x="2512380" y="1882066"/>
                </a:cubicBezTo>
                <a:cubicBezTo>
                  <a:pt x="2515339" y="1852474"/>
                  <a:pt x="2521258" y="1823029"/>
                  <a:pt x="2521258" y="1793289"/>
                </a:cubicBezTo>
                <a:cubicBezTo>
                  <a:pt x="2521258" y="1433548"/>
                  <a:pt x="2522022" y="1485396"/>
                  <a:pt x="2494625" y="1225119"/>
                </a:cubicBezTo>
                <a:cubicBezTo>
                  <a:pt x="2497584" y="1091954"/>
                  <a:pt x="2498663" y="958733"/>
                  <a:pt x="2503503" y="825623"/>
                </a:cubicBezTo>
                <a:cubicBezTo>
                  <a:pt x="2504584" y="795903"/>
                  <a:pt x="2512380" y="766587"/>
                  <a:pt x="2512380" y="736847"/>
                </a:cubicBezTo>
                <a:cubicBezTo>
                  <a:pt x="2512380" y="648021"/>
                  <a:pt x="2508570" y="559198"/>
                  <a:pt x="2503503" y="470517"/>
                </a:cubicBezTo>
                <a:cubicBezTo>
                  <a:pt x="2502642" y="455452"/>
                  <a:pt x="2500569" y="439997"/>
                  <a:pt x="2494625" y="426128"/>
                </a:cubicBezTo>
                <a:cubicBezTo>
                  <a:pt x="2405573" y="218339"/>
                  <a:pt x="2459725" y="337960"/>
                  <a:pt x="2308194" y="186431"/>
                </a:cubicBezTo>
                <a:cubicBezTo>
                  <a:pt x="2287479" y="165717"/>
                  <a:pt x="2273249" y="135168"/>
                  <a:pt x="2246050" y="124288"/>
                </a:cubicBezTo>
                <a:cubicBezTo>
                  <a:pt x="2216458" y="112451"/>
                  <a:pt x="2187801" y="97935"/>
                  <a:pt x="2157273" y="88777"/>
                </a:cubicBezTo>
                <a:cubicBezTo>
                  <a:pt x="2128368" y="80105"/>
                  <a:pt x="2097925" y="77710"/>
                  <a:pt x="2068497" y="71022"/>
                </a:cubicBezTo>
                <a:cubicBezTo>
                  <a:pt x="2032804" y="62910"/>
                  <a:pt x="1997310" y="53905"/>
                  <a:pt x="1961965" y="44389"/>
                </a:cubicBezTo>
                <a:cubicBezTo>
                  <a:pt x="1796268" y="-222"/>
                  <a:pt x="1890230" y="14717"/>
                  <a:pt x="1757778" y="0"/>
                </a:cubicBezTo>
                <a:cubicBezTo>
                  <a:pt x="1692675" y="32552"/>
                  <a:pt x="1622100" y="55914"/>
                  <a:pt x="1562470" y="97655"/>
                </a:cubicBezTo>
                <a:cubicBezTo>
                  <a:pt x="1531424" y="119387"/>
                  <a:pt x="1513859" y="155871"/>
                  <a:pt x="1491448" y="186431"/>
                </a:cubicBezTo>
                <a:cubicBezTo>
                  <a:pt x="1481244" y="200346"/>
                  <a:pt x="1487009" y="152400"/>
                  <a:pt x="1491448" y="239697"/>
                </a:cubicBezTo>
                <a:close/>
              </a:path>
            </a:pathLst>
          </a:custGeom>
          <a:solidFill>
            <a:srgbClr val="0000FF">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リーフォーム: 図形 2">
            <a:extLst>
              <a:ext uri="{FF2B5EF4-FFF2-40B4-BE49-F238E27FC236}">
                <a16:creationId xmlns:a16="http://schemas.microsoft.com/office/drawing/2014/main" id="{8E7B6FB4-C462-44AD-8BF9-B0BBC9008735}"/>
              </a:ext>
            </a:extLst>
          </p:cNvPr>
          <p:cNvSpPr/>
          <p:nvPr/>
        </p:nvSpPr>
        <p:spPr>
          <a:xfrm>
            <a:off x="971600" y="1772816"/>
            <a:ext cx="3672409" cy="3240359"/>
          </a:xfrm>
          <a:custGeom>
            <a:avLst/>
            <a:gdLst>
              <a:gd name="connsiteX0" fmla="*/ 2878272 w 2879209"/>
              <a:gd name="connsiteY0" fmla="*/ 2814222 h 2894121"/>
              <a:gd name="connsiteX1" fmla="*/ 2842762 w 2879209"/>
              <a:gd name="connsiteY1" fmla="*/ 2858610 h 2894121"/>
              <a:gd name="connsiteX2" fmla="*/ 2656331 w 2879209"/>
              <a:gd name="connsiteY2" fmla="*/ 2894121 h 2894121"/>
              <a:gd name="connsiteX3" fmla="*/ 2239080 w 2879209"/>
              <a:gd name="connsiteY3" fmla="*/ 2876365 h 2894121"/>
              <a:gd name="connsiteX4" fmla="*/ 2194692 w 2879209"/>
              <a:gd name="connsiteY4" fmla="*/ 2849732 h 2894121"/>
              <a:gd name="connsiteX5" fmla="*/ 1990505 w 2879209"/>
              <a:gd name="connsiteY5" fmla="*/ 2805344 h 2894121"/>
              <a:gd name="connsiteX6" fmla="*/ 1946117 w 2879209"/>
              <a:gd name="connsiteY6" fmla="*/ 2787589 h 2894121"/>
              <a:gd name="connsiteX7" fmla="*/ 1812952 w 2879209"/>
              <a:gd name="connsiteY7" fmla="*/ 2743200 h 2894121"/>
              <a:gd name="connsiteX8" fmla="*/ 1635399 w 2879209"/>
              <a:gd name="connsiteY8" fmla="*/ 2707690 h 2894121"/>
              <a:gd name="connsiteX9" fmla="*/ 1466723 w 2879209"/>
              <a:gd name="connsiteY9" fmla="*/ 2654424 h 2894121"/>
              <a:gd name="connsiteX10" fmla="*/ 1298047 w 2879209"/>
              <a:gd name="connsiteY10" fmla="*/ 2610035 h 2894121"/>
              <a:gd name="connsiteX11" fmla="*/ 969573 w 2879209"/>
              <a:gd name="connsiteY11" fmla="*/ 2467993 h 2894121"/>
              <a:gd name="connsiteX12" fmla="*/ 783142 w 2879209"/>
              <a:gd name="connsiteY12" fmla="*/ 2396971 h 2894121"/>
              <a:gd name="connsiteX13" fmla="*/ 694366 w 2879209"/>
              <a:gd name="connsiteY13" fmla="*/ 2352583 h 2894121"/>
              <a:gd name="connsiteX14" fmla="*/ 436913 w 2879209"/>
              <a:gd name="connsiteY14" fmla="*/ 2237173 h 2894121"/>
              <a:gd name="connsiteX15" fmla="*/ 392525 w 2879209"/>
              <a:gd name="connsiteY15" fmla="*/ 2192785 h 2894121"/>
              <a:gd name="connsiteX16" fmla="*/ 232727 w 2879209"/>
              <a:gd name="connsiteY16" fmla="*/ 1970843 h 2894121"/>
              <a:gd name="connsiteX17" fmla="*/ 28540 w 2879209"/>
              <a:gd name="connsiteY17" fmla="*/ 1491449 h 2894121"/>
              <a:gd name="connsiteX18" fmla="*/ 1907 w 2879209"/>
              <a:gd name="connsiteY18" fmla="*/ 1340529 h 2894121"/>
              <a:gd name="connsiteX19" fmla="*/ 10785 w 2879209"/>
              <a:gd name="connsiteY19" fmla="*/ 941033 h 2894121"/>
              <a:gd name="connsiteX20" fmla="*/ 46296 w 2879209"/>
              <a:gd name="connsiteY20" fmla="*/ 763480 h 2894121"/>
              <a:gd name="connsiteX21" fmla="*/ 72929 w 2879209"/>
              <a:gd name="connsiteY21" fmla="*/ 710214 h 2894121"/>
              <a:gd name="connsiteX22" fmla="*/ 294870 w 2879209"/>
              <a:gd name="connsiteY22" fmla="*/ 390618 h 2894121"/>
              <a:gd name="connsiteX23" fmla="*/ 490179 w 2879209"/>
              <a:gd name="connsiteY23" fmla="*/ 150921 h 2894121"/>
              <a:gd name="connsiteX24" fmla="*/ 667733 w 2879209"/>
              <a:gd name="connsiteY24" fmla="*/ 17756 h 2894121"/>
              <a:gd name="connsiteX25" fmla="*/ 703243 w 2879209"/>
              <a:gd name="connsiteY25" fmla="*/ 0 h 2894121"/>
              <a:gd name="connsiteX26" fmla="*/ 1431212 w 2879209"/>
              <a:gd name="connsiteY26" fmla="*/ 8878 h 2894121"/>
              <a:gd name="connsiteX27" fmla="*/ 1670909 w 2879209"/>
              <a:gd name="connsiteY27" fmla="*/ 17756 h 2894121"/>
              <a:gd name="connsiteX28" fmla="*/ 1839585 w 2879209"/>
              <a:gd name="connsiteY28" fmla="*/ 230820 h 2894121"/>
              <a:gd name="connsiteX29" fmla="*/ 1928362 w 2879209"/>
              <a:gd name="connsiteY29" fmla="*/ 390618 h 2894121"/>
              <a:gd name="connsiteX30" fmla="*/ 1963872 w 2879209"/>
              <a:gd name="connsiteY30" fmla="*/ 470517 h 2894121"/>
              <a:gd name="connsiteX31" fmla="*/ 2052649 w 2879209"/>
              <a:gd name="connsiteY31" fmla="*/ 648070 h 2894121"/>
              <a:gd name="connsiteX32" fmla="*/ 2088160 w 2879209"/>
              <a:gd name="connsiteY32" fmla="*/ 710214 h 2894121"/>
              <a:gd name="connsiteX33" fmla="*/ 2150304 w 2879209"/>
              <a:gd name="connsiteY33" fmla="*/ 861134 h 2894121"/>
              <a:gd name="connsiteX34" fmla="*/ 2159181 w 2879209"/>
              <a:gd name="connsiteY34" fmla="*/ 923278 h 2894121"/>
              <a:gd name="connsiteX35" fmla="*/ 2239080 w 2879209"/>
              <a:gd name="connsiteY35" fmla="*/ 1127464 h 2894121"/>
              <a:gd name="connsiteX36" fmla="*/ 2256836 w 2879209"/>
              <a:gd name="connsiteY36" fmla="*/ 1189608 h 2894121"/>
              <a:gd name="connsiteX37" fmla="*/ 2274591 w 2879209"/>
              <a:gd name="connsiteY37" fmla="*/ 1207364 h 2894121"/>
              <a:gd name="connsiteX38" fmla="*/ 2354490 w 2879209"/>
              <a:gd name="connsiteY38" fmla="*/ 1367162 h 2894121"/>
              <a:gd name="connsiteX39" fmla="*/ 2372245 w 2879209"/>
              <a:gd name="connsiteY39" fmla="*/ 1393795 h 2894121"/>
              <a:gd name="connsiteX40" fmla="*/ 2434389 w 2879209"/>
              <a:gd name="connsiteY40" fmla="*/ 1544715 h 2894121"/>
              <a:gd name="connsiteX41" fmla="*/ 2478777 w 2879209"/>
              <a:gd name="connsiteY41" fmla="*/ 1633492 h 2894121"/>
              <a:gd name="connsiteX42" fmla="*/ 2567554 w 2879209"/>
              <a:gd name="connsiteY42" fmla="*/ 1837678 h 2894121"/>
              <a:gd name="connsiteX43" fmla="*/ 2594187 w 2879209"/>
              <a:gd name="connsiteY43" fmla="*/ 1899822 h 2894121"/>
              <a:gd name="connsiteX44" fmla="*/ 2656331 w 2879209"/>
              <a:gd name="connsiteY44" fmla="*/ 2068497 h 2894121"/>
              <a:gd name="connsiteX45" fmla="*/ 2700719 w 2879209"/>
              <a:gd name="connsiteY45" fmla="*/ 2201663 h 2894121"/>
              <a:gd name="connsiteX46" fmla="*/ 2727352 w 2879209"/>
              <a:gd name="connsiteY46" fmla="*/ 2281562 h 2894121"/>
              <a:gd name="connsiteX47" fmla="*/ 2745107 w 2879209"/>
              <a:gd name="connsiteY47" fmla="*/ 2343705 h 2894121"/>
              <a:gd name="connsiteX48" fmla="*/ 2789496 w 2879209"/>
              <a:gd name="connsiteY48" fmla="*/ 2396971 h 2894121"/>
              <a:gd name="connsiteX49" fmla="*/ 2816129 w 2879209"/>
              <a:gd name="connsiteY49" fmla="*/ 2450237 h 2894121"/>
              <a:gd name="connsiteX50" fmla="*/ 2833884 w 2879209"/>
              <a:gd name="connsiteY50" fmla="*/ 2494626 h 2894121"/>
              <a:gd name="connsiteX51" fmla="*/ 2851639 w 2879209"/>
              <a:gd name="connsiteY51" fmla="*/ 2530136 h 2894121"/>
              <a:gd name="connsiteX52" fmla="*/ 2860517 w 2879209"/>
              <a:gd name="connsiteY52" fmla="*/ 2583402 h 2894121"/>
              <a:gd name="connsiteX53" fmla="*/ 2878272 w 2879209"/>
              <a:gd name="connsiteY53" fmla="*/ 2654424 h 2894121"/>
              <a:gd name="connsiteX54" fmla="*/ 2878272 w 2879209"/>
              <a:gd name="connsiteY54" fmla="*/ 2814222 h 2894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879209" h="2894121">
                <a:moveTo>
                  <a:pt x="2878272" y="2814222"/>
                </a:moveTo>
                <a:cubicBezTo>
                  <a:pt x="2872354" y="2848253"/>
                  <a:pt x="2858748" y="2848437"/>
                  <a:pt x="2842762" y="2858610"/>
                </a:cubicBezTo>
                <a:cubicBezTo>
                  <a:pt x="2813127" y="2877469"/>
                  <a:pt x="2660627" y="2893507"/>
                  <a:pt x="2656331" y="2894121"/>
                </a:cubicBezTo>
                <a:cubicBezTo>
                  <a:pt x="2517247" y="2888202"/>
                  <a:pt x="2377650" y="2889689"/>
                  <a:pt x="2239080" y="2876365"/>
                </a:cubicBezTo>
                <a:cubicBezTo>
                  <a:pt x="2221904" y="2874713"/>
                  <a:pt x="2211283" y="2854472"/>
                  <a:pt x="2194692" y="2849732"/>
                </a:cubicBezTo>
                <a:cubicBezTo>
                  <a:pt x="2127720" y="2830597"/>
                  <a:pt x="2058077" y="2822237"/>
                  <a:pt x="1990505" y="2805344"/>
                </a:cubicBezTo>
                <a:cubicBezTo>
                  <a:pt x="1975045" y="2801479"/>
                  <a:pt x="1961158" y="2792853"/>
                  <a:pt x="1946117" y="2787589"/>
                </a:cubicBezTo>
                <a:cubicBezTo>
                  <a:pt x="1901954" y="2772132"/>
                  <a:pt x="1858267" y="2754853"/>
                  <a:pt x="1812952" y="2743200"/>
                </a:cubicBezTo>
                <a:cubicBezTo>
                  <a:pt x="1754497" y="2728169"/>
                  <a:pt x="1693864" y="2722681"/>
                  <a:pt x="1635399" y="2707690"/>
                </a:cubicBezTo>
                <a:cubicBezTo>
                  <a:pt x="1578284" y="2693045"/>
                  <a:pt x="1523360" y="2670819"/>
                  <a:pt x="1466723" y="2654424"/>
                </a:cubicBezTo>
                <a:cubicBezTo>
                  <a:pt x="1410876" y="2638258"/>
                  <a:pt x="1353488" y="2627543"/>
                  <a:pt x="1298047" y="2610035"/>
                </a:cubicBezTo>
                <a:cubicBezTo>
                  <a:pt x="1057298" y="2534009"/>
                  <a:pt x="1199058" y="2568025"/>
                  <a:pt x="969573" y="2467993"/>
                </a:cubicBezTo>
                <a:cubicBezTo>
                  <a:pt x="908612" y="2441420"/>
                  <a:pt x="844468" y="2422689"/>
                  <a:pt x="783142" y="2396971"/>
                </a:cubicBezTo>
                <a:cubicBezTo>
                  <a:pt x="752631" y="2384176"/>
                  <a:pt x="724776" y="2365616"/>
                  <a:pt x="694366" y="2352583"/>
                </a:cubicBezTo>
                <a:cubicBezTo>
                  <a:pt x="595226" y="2310094"/>
                  <a:pt x="522968" y="2296335"/>
                  <a:pt x="436913" y="2237173"/>
                </a:cubicBezTo>
                <a:cubicBezTo>
                  <a:pt x="419670" y="2225319"/>
                  <a:pt x="406802" y="2208082"/>
                  <a:pt x="392525" y="2192785"/>
                </a:cubicBezTo>
                <a:cubicBezTo>
                  <a:pt x="302929" y="2096789"/>
                  <a:pt x="300692" y="2097504"/>
                  <a:pt x="232727" y="1970843"/>
                </a:cubicBezTo>
                <a:cubicBezTo>
                  <a:pt x="100506" y="1724432"/>
                  <a:pt x="123198" y="1756490"/>
                  <a:pt x="28540" y="1491449"/>
                </a:cubicBezTo>
                <a:cubicBezTo>
                  <a:pt x="19662" y="1441142"/>
                  <a:pt x="3554" y="1391586"/>
                  <a:pt x="1907" y="1340529"/>
                </a:cubicBezTo>
                <a:cubicBezTo>
                  <a:pt x="-2387" y="1207400"/>
                  <a:pt x="569" y="1073839"/>
                  <a:pt x="10785" y="941033"/>
                </a:cubicBezTo>
                <a:cubicBezTo>
                  <a:pt x="15414" y="880854"/>
                  <a:pt x="30605" y="821761"/>
                  <a:pt x="46296" y="763480"/>
                </a:cubicBezTo>
                <a:cubicBezTo>
                  <a:pt x="51457" y="744312"/>
                  <a:pt x="61918" y="726731"/>
                  <a:pt x="72929" y="710214"/>
                </a:cubicBezTo>
                <a:cubicBezTo>
                  <a:pt x="144874" y="602297"/>
                  <a:pt x="217314" y="494576"/>
                  <a:pt x="294870" y="390618"/>
                </a:cubicBezTo>
                <a:cubicBezTo>
                  <a:pt x="356499" y="308009"/>
                  <a:pt x="419244" y="225690"/>
                  <a:pt x="490179" y="150921"/>
                </a:cubicBezTo>
                <a:cubicBezTo>
                  <a:pt x="534740" y="103952"/>
                  <a:pt x="605586" y="52283"/>
                  <a:pt x="667733" y="17756"/>
                </a:cubicBezTo>
                <a:cubicBezTo>
                  <a:pt x="679302" y="11329"/>
                  <a:pt x="691406" y="5919"/>
                  <a:pt x="703243" y="0"/>
                </a:cubicBezTo>
                <a:lnTo>
                  <a:pt x="1431212" y="8878"/>
                </a:lnTo>
                <a:cubicBezTo>
                  <a:pt x="1511152" y="10345"/>
                  <a:pt x="1595476" y="-8748"/>
                  <a:pt x="1670909" y="17756"/>
                </a:cubicBezTo>
                <a:cubicBezTo>
                  <a:pt x="1685867" y="23011"/>
                  <a:pt x="1830126" y="217307"/>
                  <a:pt x="1839585" y="230820"/>
                </a:cubicBezTo>
                <a:cubicBezTo>
                  <a:pt x="1878141" y="285900"/>
                  <a:pt x="1899181" y="329014"/>
                  <a:pt x="1928362" y="390618"/>
                </a:cubicBezTo>
                <a:cubicBezTo>
                  <a:pt x="1940839" y="416957"/>
                  <a:pt x="1951201" y="444271"/>
                  <a:pt x="1963872" y="470517"/>
                </a:cubicBezTo>
                <a:cubicBezTo>
                  <a:pt x="1992639" y="530107"/>
                  <a:pt x="2019819" y="590618"/>
                  <a:pt x="2052649" y="648070"/>
                </a:cubicBezTo>
                <a:cubicBezTo>
                  <a:pt x="2064486" y="668785"/>
                  <a:pt x="2078597" y="688356"/>
                  <a:pt x="2088160" y="710214"/>
                </a:cubicBezTo>
                <a:cubicBezTo>
                  <a:pt x="2210665" y="990224"/>
                  <a:pt x="2019741" y="600011"/>
                  <a:pt x="2150304" y="861134"/>
                </a:cubicBezTo>
                <a:cubicBezTo>
                  <a:pt x="2153263" y="881849"/>
                  <a:pt x="2153581" y="903116"/>
                  <a:pt x="2159181" y="923278"/>
                </a:cubicBezTo>
                <a:cubicBezTo>
                  <a:pt x="2179576" y="996702"/>
                  <a:pt x="2212760" y="1056026"/>
                  <a:pt x="2239080" y="1127464"/>
                </a:cubicBezTo>
                <a:cubicBezTo>
                  <a:pt x="2246528" y="1147679"/>
                  <a:pt x="2248086" y="1169921"/>
                  <a:pt x="2256836" y="1189608"/>
                </a:cubicBezTo>
                <a:cubicBezTo>
                  <a:pt x="2260235" y="1197257"/>
                  <a:pt x="2270557" y="1200030"/>
                  <a:pt x="2274591" y="1207364"/>
                </a:cubicBezTo>
                <a:cubicBezTo>
                  <a:pt x="2303291" y="1259546"/>
                  <a:pt x="2321456" y="1317610"/>
                  <a:pt x="2354490" y="1367162"/>
                </a:cubicBezTo>
                <a:cubicBezTo>
                  <a:pt x="2360408" y="1376040"/>
                  <a:pt x="2367867" y="1384065"/>
                  <a:pt x="2372245" y="1393795"/>
                </a:cubicBezTo>
                <a:cubicBezTo>
                  <a:pt x="2394571" y="1443408"/>
                  <a:pt x="2412293" y="1494999"/>
                  <a:pt x="2434389" y="1544715"/>
                </a:cubicBezTo>
                <a:cubicBezTo>
                  <a:pt x="2447826" y="1574949"/>
                  <a:pt x="2465086" y="1603372"/>
                  <a:pt x="2478777" y="1633492"/>
                </a:cubicBezTo>
                <a:cubicBezTo>
                  <a:pt x="2509488" y="1701057"/>
                  <a:pt x="2538045" y="1769580"/>
                  <a:pt x="2567554" y="1837678"/>
                </a:cubicBezTo>
                <a:cubicBezTo>
                  <a:pt x="2576515" y="1858357"/>
                  <a:pt x="2587060" y="1878442"/>
                  <a:pt x="2594187" y="1899822"/>
                </a:cubicBezTo>
                <a:cubicBezTo>
                  <a:pt x="2648181" y="2061806"/>
                  <a:pt x="2554120" y="1782306"/>
                  <a:pt x="2656331" y="2068497"/>
                </a:cubicBezTo>
                <a:cubicBezTo>
                  <a:pt x="2672068" y="2112561"/>
                  <a:pt x="2691542" y="2155782"/>
                  <a:pt x="2700719" y="2201663"/>
                </a:cubicBezTo>
                <a:cubicBezTo>
                  <a:pt x="2721506" y="2305593"/>
                  <a:pt x="2694681" y="2191714"/>
                  <a:pt x="2727352" y="2281562"/>
                </a:cubicBezTo>
                <a:cubicBezTo>
                  <a:pt x="2734714" y="2301808"/>
                  <a:pt x="2734893" y="2324737"/>
                  <a:pt x="2745107" y="2343705"/>
                </a:cubicBezTo>
                <a:cubicBezTo>
                  <a:pt x="2756065" y="2364055"/>
                  <a:pt x="2774700" y="2379216"/>
                  <a:pt x="2789496" y="2396971"/>
                </a:cubicBezTo>
                <a:cubicBezTo>
                  <a:pt x="2811808" y="2463913"/>
                  <a:pt x="2781710" y="2381399"/>
                  <a:pt x="2816129" y="2450237"/>
                </a:cubicBezTo>
                <a:cubicBezTo>
                  <a:pt x="2823256" y="2464491"/>
                  <a:pt x="2827412" y="2480063"/>
                  <a:pt x="2833884" y="2494626"/>
                </a:cubicBezTo>
                <a:cubicBezTo>
                  <a:pt x="2839259" y="2506719"/>
                  <a:pt x="2845721" y="2518299"/>
                  <a:pt x="2851639" y="2530136"/>
                </a:cubicBezTo>
                <a:cubicBezTo>
                  <a:pt x="2854598" y="2547891"/>
                  <a:pt x="2856745" y="2565801"/>
                  <a:pt x="2860517" y="2583402"/>
                </a:cubicBezTo>
                <a:cubicBezTo>
                  <a:pt x="2865630" y="2607263"/>
                  <a:pt x="2878272" y="2654424"/>
                  <a:pt x="2878272" y="2654424"/>
                </a:cubicBezTo>
                <a:cubicBezTo>
                  <a:pt x="2859416" y="2805275"/>
                  <a:pt x="2884190" y="2780191"/>
                  <a:pt x="2878272" y="2814222"/>
                </a:cubicBezTo>
                <a:close/>
              </a:path>
            </a:pathLst>
          </a:custGeom>
          <a:solidFill>
            <a:srgbClr val="0000FF">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340" name="スライド番号プレースホルダー 2">
            <a:extLst>
              <a:ext uri="{FF2B5EF4-FFF2-40B4-BE49-F238E27FC236}">
                <a16:creationId xmlns:a16="http://schemas.microsoft.com/office/drawing/2014/main" id="{04BEB61A-0FA7-4F00-A5A3-E3E2CA2A15D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100000"/>
              <a:buFont typeface="Symbol" panose="05050102010706020507" pitchFamily="18" charset="2"/>
              <a:buChar char=""/>
              <a:defRPr kumimoji="1" sz="2400">
                <a:solidFill>
                  <a:schemeClr val="tx2"/>
                </a:solidFill>
                <a:latin typeface="Candara" panose="020E0502030303020204" pitchFamily="34" charset="0"/>
                <a:ea typeface="HGP明朝E" panose="02020800000000000000" pitchFamily="18" charset="-128"/>
              </a:defRPr>
            </a:lvl1pPr>
            <a:lvl2pPr marL="742950" indent="-285750">
              <a:spcBef>
                <a:spcPct val="20000"/>
              </a:spcBef>
              <a:buClr>
                <a:schemeClr val="accent1"/>
              </a:buClr>
              <a:buSzPct val="100000"/>
              <a:buFont typeface="Symbol" panose="05050102010706020507" pitchFamily="18" charset="2"/>
              <a:buChar char=""/>
              <a:defRPr kumimoji="1" sz="2200">
                <a:solidFill>
                  <a:schemeClr val="tx2"/>
                </a:solidFill>
                <a:latin typeface="Candara" panose="020E0502030303020204" pitchFamily="34" charset="0"/>
                <a:ea typeface="HGP明朝E" panose="02020800000000000000" pitchFamily="18" charset="-128"/>
              </a:defRPr>
            </a:lvl2pPr>
            <a:lvl3pPr marL="1143000" indent="-228600">
              <a:spcBef>
                <a:spcPct val="20000"/>
              </a:spcBef>
              <a:buClr>
                <a:schemeClr val="accent1"/>
              </a:buClr>
              <a:buSzPct val="100000"/>
              <a:buFont typeface="Symbol" panose="05050102010706020507" pitchFamily="18" charset="2"/>
              <a:buChar char=""/>
              <a:defRPr kumimoji="1" sz="2000">
                <a:solidFill>
                  <a:schemeClr val="tx2"/>
                </a:solidFill>
                <a:latin typeface="Candara" panose="020E0502030303020204" pitchFamily="34" charset="0"/>
                <a:ea typeface="HGP明朝E" panose="02020800000000000000" pitchFamily="18" charset="-128"/>
              </a:defRPr>
            </a:lvl3pPr>
            <a:lvl4pPr marL="1600200" indent="-228600">
              <a:spcBef>
                <a:spcPct val="20000"/>
              </a:spcBef>
              <a:buClr>
                <a:schemeClr val="accent1"/>
              </a:buClr>
              <a:buSzPct val="100000"/>
              <a:buFont typeface="Symbol" panose="05050102010706020507" pitchFamily="18" charset="2"/>
              <a:buChar char=""/>
              <a:defRPr kumimoji="1">
                <a:solidFill>
                  <a:schemeClr val="tx2"/>
                </a:solidFill>
                <a:latin typeface="Candara" panose="020E0502030303020204" pitchFamily="34" charset="0"/>
                <a:ea typeface="HGP明朝E" panose="02020800000000000000" pitchFamily="18" charset="-128"/>
              </a:defRPr>
            </a:lvl4pPr>
            <a:lvl5pPr marL="2057400" indent="-228600">
              <a:spcBef>
                <a:spcPct val="20000"/>
              </a:spcBef>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9pPr>
          </a:lstStyle>
          <a:p>
            <a:pPr>
              <a:spcBef>
                <a:spcPct val="0"/>
              </a:spcBef>
              <a:buClrTx/>
              <a:buSzTx/>
              <a:buFontTx/>
              <a:buNone/>
            </a:pPr>
            <a:fld id="{2F2D7ADC-65A5-4170-9967-15A3DC19085D}" type="slidenum">
              <a:rPr lang="ja-JP" altLang="en-US" sz="1000"/>
              <a:pPr>
                <a:spcBef>
                  <a:spcPct val="0"/>
                </a:spcBef>
                <a:buClrTx/>
                <a:buSzTx/>
                <a:buFontTx/>
                <a:buNone/>
              </a:pPr>
              <a:t>13</a:t>
            </a:fld>
            <a:endParaRPr lang="ja-JP" altLang="en-US" sz="1000"/>
          </a:p>
        </p:txBody>
      </p:sp>
      <p:pic>
        <p:nvPicPr>
          <p:cNvPr id="4" name="コンテンツ プレースホルダー 5">
            <a:extLst>
              <a:ext uri="{FF2B5EF4-FFF2-40B4-BE49-F238E27FC236}">
                <a16:creationId xmlns:a16="http://schemas.microsoft.com/office/drawing/2014/main" id="{E36FD95E-D4AD-4143-BB0E-31CF56A63B40}"/>
              </a:ext>
            </a:extLst>
          </p:cNvPr>
          <p:cNvPicPr>
            <a:picLocks noGr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19672" y="1556792"/>
            <a:ext cx="6984333" cy="4850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楕円 4">
            <a:extLst>
              <a:ext uri="{FF2B5EF4-FFF2-40B4-BE49-F238E27FC236}">
                <a16:creationId xmlns:a16="http://schemas.microsoft.com/office/drawing/2014/main" id="{E9E07193-F7E7-49CC-9772-2E6B6A5FC107}"/>
              </a:ext>
            </a:extLst>
          </p:cNvPr>
          <p:cNvSpPr/>
          <p:nvPr/>
        </p:nvSpPr>
        <p:spPr>
          <a:xfrm>
            <a:off x="539995" y="620688"/>
            <a:ext cx="2592288" cy="1008112"/>
          </a:xfrm>
          <a:prstGeom prst="ellipse">
            <a:avLst/>
          </a:prstGeom>
          <a:solidFill>
            <a:srgbClr val="0000FF">
              <a:alpha val="4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ja-JP" altLang="en-US" sz="4800" dirty="0">
                <a:latin typeface="ＭＳ Ｐゴシック" panose="020B0600070205080204" pitchFamily="50" charset="-128"/>
                <a:ea typeface="ＭＳ Ｐゴシック" panose="020B0600070205080204" pitchFamily="50" charset="-128"/>
              </a:rPr>
              <a:t>流行</a:t>
            </a:r>
          </a:p>
        </p:txBody>
      </p:sp>
    </p:spTree>
    <p:extLst>
      <p:ext uri="{BB962C8B-B14F-4D97-AF65-F5344CB8AC3E}">
        <p14:creationId xmlns:p14="http://schemas.microsoft.com/office/powerpoint/2010/main" val="309016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E3A51F89-668E-4557-BBEA-F593396C3570}"/>
              </a:ext>
            </a:extLst>
          </p:cNvPr>
          <p:cNvSpPr>
            <a:spLocks noGrp="1"/>
          </p:cNvSpPr>
          <p:nvPr>
            <p:ph type="sldNum" sz="quarter" idx="12"/>
          </p:nvPr>
        </p:nvSpPr>
        <p:spPr/>
        <p:txBody>
          <a:bodyPr/>
          <a:lstStyle/>
          <a:p>
            <a:pPr>
              <a:defRPr/>
            </a:pPr>
            <a:fld id="{8674D15D-F024-4694-A60C-90BCB4643CE1}" type="slidenum">
              <a:rPr lang="ja-JP" altLang="en-US" smtClean="0"/>
              <a:pPr>
                <a:defRPr/>
              </a:pPr>
              <a:t>14</a:t>
            </a:fld>
            <a:endParaRPr lang="ja-JP" altLang="en-US"/>
          </a:p>
        </p:txBody>
      </p:sp>
      <p:sp>
        <p:nvSpPr>
          <p:cNvPr id="5" name="タイトル 1">
            <a:extLst>
              <a:ext uri="{FF2B5EF4-FFF2-40B4-BE49-F238E27FC236}">
                <a16:creationId xmlns:a16="http://schemas.microsoft.com/office/drawing/2014/main" id="{F83A40EE-8054-4653-997F-35B52CFF3A60}"/>
              </a:ext>
            </a:extLst>
          </p:cNvPr>
          <p:cNvSpPr txBox="1">
            <a:spLocks/>
          </p:cNvSpPr>
          <p:nvPr/>
        </p:nvSpPr>
        <p:spPr>
          <a:xfrm>
            <a:off x="331470" y="476672"/>
            <a:ext cx="8481059" cy="698261"/>
          </a:xfrm>
          <a:prstGeom prst="rect">
            <a:avLst/>
          </a:prstGeom>
        </p:spPr>
        <p:txBody>
          <a:bodyPr>
            <a:noAutofit/>
          </a:bodyPr>
          <a:lstStyle>
            <a:lvl1pPr algn="ctr" rtl="0" eaLnBrk="0" fontAlgn="base" hangingPunct="0">
              <a:spcBef>
                <a:spcPct val="0"/>
              </a:spcBef>
              <a:spcAft>
                <a:spcPct val="0"/>
              </a:spcAft>
              <a:defRPr kumimoji="1" sz="4400" kern="1200">
                <a:solidFill>
                  <a:srgbClr val="FFFFFF"/>
                </a:solidFill>
                <a:latin typeface="+mj-lt"/>
                <a:ea typeface="+mj-ea"/>
                <a:cs typeface="+mj-cs"/>
              </a:defRPr>
            </a:lvl1pPr>
            <a:lvl2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2pPr>
            <a:lvl3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3pPr>
            <a:lvl4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4pPr>
            <a:lvl5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000" b="1" dirty="0">
                <a:latin typeface="ＭＳ Ｐゴシック" panose="020B0600070205080204" pitchFamily="50" charset="-128"/>
                <a:ea typeface="ＭＳ Ｐゴシック" panose="020B0600070205080204" pitchFamily="50" charset="-128"/>
              </a:rPr>
              <a:t>　　　</a:t>
            </a:r>
            <a:r>
              <a:rPr lang="ja-JP" altLang="en-US" sz="4000" b="1" dirty="0">
                <a:solidFill>
                  <a:schemeClr val="bg1"/>
                </a:solidFill>
                <a:latin typeface="ＭＳ Ｐゴシック" panose="020B0600070205080204" pitchFamily="50" charset="-128"/>
                <a:ea typeface="ＭＳ Ｐゴシック" panose="020B0600070205080204" pitchFamily="50" charset="-128"/>
              </a:rPr>
              <a:t>ロータリー</a:t>
            </a:r>
            <a:r>
              <a:rPr lang="ja-JP" altLang="en-US" sz="4000" b="1" dirty="0">
                <a:latin typeface="ＭＳ Ｐゴシック" panose="020B0600070205080204" pitchFamily="50" charset="-128"/>
                <a:ea typeface="ＭＳ Ｐゴシック" panose="020B0600070205080204" pitchFamily="50" charset="-128"/>
              </a:rPr>
              <a:t>における「流行」</a:t>
            </a:r>
          </a:p>
        </p:txBody>
      </p:sp>
      <p:sp>
        <p:nvSpPr>
          <p:cNvPr id="6" name="コンテンツ プレースホルダー 2">
            <a:extLst>
              <a:ext uri="{FF2B5EF4-FFF2-40B4-BE49-F238E27FC236}">
                <a16:creationId xmlns:a16="http://schemas.microsoft.com/office/drawing/2014/main" id="{9CC6B163-4B79-4459-9449-167CB64F7103}"/>
              </a:ext>
            </a:extLst>
          </p:cNvPr>
          <p:cNvSpPr txBox="1">
            <a:spLocks/>
          </p:cNvSpPr>
          <p:nvPr/>
        </p:nvSpPr>
        <p:spPr>
          <a:xfrm>
            <a:off x="755576" y="1475244"/>
            <a:ext cx="8179137" cy="5139869"/>
          </a:xfrm>
          <a:prstGeom prst="rect">
            <a:avLst/>
          </a:prstGeom>
        </p:spPr>
        <p:txBody>
          <a:bodyPr wrap="square">
            <a:spAutoFit/>
          </a:bodyPr>
          <a:lst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kumimoji="1"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anose="05050102010706020507" pitchFamily="18" charset="2"/>
              <a:buChar char=""/>
              <a:defRPr kumimoji="1"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a:buClr>
                <a:srgbClr val="79463D">
                  <a:lumMod val="50000"/>
                </a:srgbClr>
              </a:buClr>
              <a:buSzPct val="85000"/>
              <a:buFont typeface="Symbol" panose="05050102010706020507" pitchFamily="18" charset="2"/>
              <a:buNone/>
              <a:defRPr/>
            </a:pPr>
            <a:r>
              <a:rPr lang="ja-JP" altLang="en-US" sz="40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＜最近の「流行」から＞</a:t>
            </a:r>
            <a:endParaRPr lang="en-US" altLang="ja-JP" sz="40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a:buClr>
                <a:srgbClr val="79463D">
                  <a:lumMod val="50000"/>
                </a:srgbClr>
              </a:buClr>
              <a:buSzPct val="85000"/>
              <a:buFont typeface="Symbol" panose="05050102010706020507" pitchFamily="18" charset="2"/>
              <a:buNone/>
              <a:defRPr/>
            </a:pPr>
            <a:r>
              <a:rPr lang="ja-JP" altLang="en-US" sz="40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・中核的価値観</a:t>
            </a:r>
            <a:endParaRPr lang="en-US" altLang="ja-JP" sz="40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a:buClr>
                <a:srgbClr val="79463D">
                  <a:lumMod val="50000"/>
                </a:srgbClr>
              </a:buClr>
              <a:buSzPct val="85000"/>
              <a:buFont typeface="Symbol" panose="05050102010706020507" pitchFamily="18" charset="2"/>
              <a:buNone/>
              <a:defRPr/>
            </a:pPr>
            <a:r>
              <a:rPr lang="ja-JP" altLang="en-US" sz="40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・７つの重点分野</a:t>
            </a:r>
            <a:endParaRPr lang="en-US" altLang="ja-JP" sz="40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a:buClr>
                <a:srgbClr val="79463D">
                  <a:lumMod val="50000"/>
                </a:srgbClr>
              </a:buClr>
              <a:buSzPct val="85000"/>
              <a:buFont typeface="Symbol" panose="05050102010706020507" pitchFamily="18" charset="2"/>
              <a:buNone/>
              <a:defRPr/>
            </a:pPr>
            <a:r>
              <a:rPr lang="ja-JP" altLang="en-US" sz="40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・ロータリーの戦略計画</a:t>
            </a:r>
            <a:endParaRPr lang="en-US" altLang="ja-JP" sz="40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a:buClr>
                <a:srgbClr val="79463D">
                  <a:lumMod val="50000"/>
                </a:srgbClr>
              </a:buClr>
              <a:buSzPct val="85000"/>
              <a:buFont typeface="Symbol" panose="05050102010706020507" pitchFamily="18" charset="2"/>
              <a:buNone/>
              <a:defRPr/>
            </a:pPr>
            <a:r>
              <a:rPr lang="ja-JP" altLang="en-US" sz="40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　　ビジョン声明、４つの優先事項</a:t>
            </a:r>
            <a:endParaRPr lang="en-US" altLang="ja-JP" sz="40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a:buClr>
                <a:srgbClr val="79463D">
                  <a:lumMod val="50000"/>
                </a:srgbClr>
              </a:buClr>
              <a:buSzPct val="85000"/>
              <a:buFont typeface="Symbol" panose="05050102010706020507" pitchFamily="18" charset="2"/>
              <a:buNone/>
              <a:defRPr/>
            </a:pPr>
            <a:r>
              <a:rPr lang="ja-JP" altLang="en-US" sz="40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・ＤＥＩ</a:t>
            </a:r>
            <a:endParaRPr lang="en-US" altLang="ja-JP" sz="40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a:buClr>
                <a:srgbClr val="79463D">
                  <a:lumMod val="50000"/>
                </a:srgbClr>
              </a:buClr>
              <a:buSzPct val="85000"/>
              <a:buFont typeface="Symbol" panose="05050102010706020507" pitchFamily="18" charset="2"/>
              <a:buNone/>
              <a:defRPr/>
            </a:pPr>
            <a:r>
              <a:rPr lang="ja-JP" altLang="en-US" sz="40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・ＳＲＦ</a:t>
            </a:r>
            <a:endParaRPr lang="en-US" altLang="ja-JP" sz="27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Tree>
    <p:extLst>
      <p:ext uri="{BB962C8B-B14F-4D97-AF65-F5344CB8AC3E}">
        <p14:creationId xmlns:p14="http://schemas.microsoft.com/office/powerpoint/2010/main" val="2921934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a:extLst>
              <a:ext uri="{FF2B5EF4-FFF2-40B4-BE49-F238E27FC236}">
                <a16:creationId xmlns:a16="http://schemas.microsoft.com/office/drawing/2014/main" id="{21F7CB6D-F09C-48CA-A521-D894DE02C350}"/>
              </a:ext>
            </a:extLst>
          </p:cNvPr>
          <p:cNvSpPr txBox="1">
            <a:spLocks/>
          </p:cNvSpPr>
          <p:nvPr/>
        </p:nvSpPr>
        <p:spPr>
          <a:xfrm>
            <a:off x="683568" y="2276872"/>
            <a:ext cx="8179137" cy="4284250"/>
          </a:xfrm>
          <a:prstGeom prst="rect">
            <a:avLst/>
          </a:prstGeom>
        </p:spPr>
        <p:txBody>
          <a:bodyPr wrap="square">
            <a:spAutoFit/>
          </a:bodyPr>
          <a:lst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kumimoji="1"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anose="05050102010706020507" pitchFamily="18" charset="2"/>
              <a:buChar char=""/>
              <a:defRPr kumimoji="1"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a:buClr>
                <a:srgbClr val="79463D">
                  <a:lumMod val="50000"/>
                </a:srgbClr>
              </a:buClr>
              <a:buSzPct val="85000"/>
              <a:buFont typeface="Symbol" panose="05050102010706020507" pitchFamily="18" charset="2"/>
              <a:buNone/>
              <a:defRPr/>
            </a:pPr>
            <a:r>
              <a:rPr lang="ja-JP" altLang="en-US" sz="48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中核的価値観</a:t>
            </a:r>
            <a:r>
              <a:rPr lang="ja-JP" altLang="en-US" sz="28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（２００７年採択）</a:t>
            </a:r>
            <a:endParaRPr lang="en-US" altLang="ja-JP" sz="28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a:buClr>
                <a:srgbClr val="79463D">
                  <a:lumMod val="50000"/>
                </a:srgbClr>
              </a:buClr>
              <a:buSzPct val="85000"/>
              <a:buFont typeface="Symbol" panose="05050102010706020507" pitchFamily="18" charset="2"/>
              <a:buNone/>
              <a:defRPr/>
            </a:pPr>
            <a:endParaRPr lang="en-US" altLang="ja-JP" sz="27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a:buClr>
                <a:srgbClr val="79463D">
                  <a:lumMod val="50000"/>
                </a:srgbClr>
              </a:buClr>
              <a:buSzPct val="85000"/>
              <a:buFont typeface="Symbol" panose="05050102010706020507" pitchFamily="18" charset="2"/>
              <a:buNone/>
              <a:defRPr/>
            </a:pPr>
            <a:r>
              <a:rPr lang="ja-JP" altLang="en-US" sz="32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32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FELLOWSHIP </a:t>
            </a:r>
            <a:r>
              <a:rPr lang="ja-JP" altLang="en-US" sz="32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親 睦</a:t>
            </a:r>
          </a:p>
          <a:p>
            <a:pPr marL="0" indent="0">
              <a:buClr>
                <a:srgbClr val="79463D">
                  <a:lumMod val="50000"/>
                </a:srgbClr>
              </a:buClr>
              <a:buSzPct val="85000"/>
              <a:buFont typeface="Symbol" panose="05050102010706020507" pitchFamily="18" charset="2"/>
              <a:buNone/>
              <a:defRPr/>
            </a:pPr>
            <a:r>
              <a:rPr lang="ja-JP" altLang="en-US" sz="32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32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INTEGRITY </a:t>
            </a:r>
            <a:r>
              <a:rPr lang="ja-JP" altLang="en-US" sz="32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高潔性</a:t>
            </a:r>
          </a:p>
          <a:p>
            <a:pPr marL="0" indent="0">
              <a:buClr>
                <a:srgbClr val="79463D">
                  <a:lumMod val="50000"/>
                </a:srgbClr>
              </a:buClr>
              <a:buSzPct val="85000"/>
              <a:buFont typeface="Symbol" panose="05050102010706020507" pitchFamily="18" charset="2"/>
              <a:buNone/>
              <a:defRPr/>
            </a:pPr>
            <a:r>
              <a:rPr lang="ja-JP" altLang="en-US" sz="32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32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DIVERSITY </a:t>
            </a:r>
            <a:r>
              <a:rPr lang="ja-JP" altLang="en-US" sz="32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多様性</a:t>
            </a:r>
          </a:p>
          <a:p>
            <a:pPr marL="0" indent="0">
              <a:buClr>
                <a:srgbClr val="79463D">
                  <a:lumMod val="50000"/>
                </a:srgbClr>
              </a:buClr>
              <a:buSzPct val="85000"/>
              <a:buFont typeface="Symbol" panose="05050102010706020507" pitchFamily="18" charset="2"/>
              <a:buNone/>
              <a:defRPr/>
            </a:pPr>
            <a:r>
              <a:rPr lang="ja-JP" altLang="en-US" sz="32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32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SERVICE </a:t>
            </a:r>
            <a:r>
              <a:rPr lang="ja-JP" altLang="en-US" sz="32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奉 仕</a:t>
            </a:r>
          </a:p>
          <a:p>
            <a:pPr marL="0" indent="0">
              <a:buClr>
                <a:srgbClr val="79463D">
                  <a:lumMod val="50000"/>
                </a:srgbClr>
              </a:buClr>
              <a:buSzPct val="85000"/>
              <a:buFont typeface="Symbol" panose="05050102010706020507" pitchFamily="18" charset="2"/>
              <a:buNone/>
              <a:defRPr/>
            </a:pPr>
            <a:r>
              <a:rPr lang="ja-JP" altLang="en-US" sz="32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32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LEADERSHIP </a:t>
            </a:r>
            <a:r>
              <a:rPr lang="ja-JP" altLang="en-US" sz="32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リーダーシップ</a:t>
            </a:r>
          </a:p>
        </p:txBody>
      </p:sp>
      <p:sp>
        <p:nvSpPr>
          <p:cNvPr id="4" name="スライド番号プレースホルダー 3">
            <a:extLst>
              <a:ext uri="{FF2B5EF4-FFF2-40B4-BE49-F238E27FC236}">
                <a16:creationId xmlns:a16="http://schemas.microsoft.com/office/drawing/2014/main" id="{9F39AAFE-C6F9-4687-AC90-4308C84C0F9C}"/>
              </a:ext>
            </a:extLst>
          </p:cNvPr>
          <p:cNvSpPr>
            <a:spLocks noGrp="1"/>
          </p:cNvSpPr>
          <p:nvPr>
            <p:ph type="sldNum" sz="quarter" idx="12"/>
          </p:nvPr>
        </p:nvSpPr>
        <p:spPr/>
        <p:txBody>
          <a:bodyPr/>
          <a:lstStyle/>
          <a:p>
            <a:pPr>
              <a:defRPr/>
            </a:pPr>
            <a:fld id="{8674D15D-F024-4694-A60C-90BCB4643CE1}" type="slidenum">
              <a:rPr lang="ja-JP" altLang="en-US" smtClean="0"/>
              <a:pPr>
                <a:defRPr/>
              </a:pPr>
              <a:t>15</a:t>
            </a:fld>
            <a:endParaRPr lang="ja-JP" altLang="en-US" dirty="0"/>
          </a:p>
        </p:txBody>
      </p:sp>
      <p:sp>
        <p:nvSpPr>
          <p:cNvPr id="5" name="タイトル 1">
            <a:extLst>
              <a:ext uri="{FF2B5EF4-FFF2-40B4-BE49-F238E27FC236}">
                <a16:creationId xmlns:a16="http://schemas.microsoft.com/office/drawing/2014/main" id="{D1F8207F-5720-44CC-85B6-FAC838F4B72F}"/>
              </a:ext>
            </a:extLst>
          </p:cNvPr>
          <p:cNvSpPr txBox="1">
            <a:spLocks/>
          </p:cNvSpPr>
          <p:nvPr/>
        </p:nvSpPr>
        <p:spPr>
          <a:xfrm>
            <a:off x="331470" y="476672"/>
            <a:ext cx="8481059" cy="698261"/>
          </a:xfrm>
          <a:prstGeom prst="rect">
            <a:avLst/>
          </a:prstGeom>
        </p:spPr>
        <p:txBody>
          <a:bodyPr>
            <a:noAutofit/>
          </a:bodyPr>
          <a:lstStyle>
            <a:lvl1pPr algn="ctr" rtl="0" eaLnBrk="0" fontAlgn="base" hangingPunct="0">
              <a:spcBef>
                <a:spcPct val="0"/>
              </a:spcBef>
              <a:spcAft>
                <a:spcPct val="0"/>
              </a:spcAft>
              <a:defRPr kumimoji="1" sz="4400" kern="1200">
                <a:solidFill>
                  <a:srgbClr val="FFFFFF"/>
                </a:solidFill>
                <a:latin typeface="+mj-lt"/>
                <a:ea typeface="+mj-ea"/>
                <a:cs typeface="+mj-cs"/>
              </a:defRPr>
            </a:lvl1pPr>
            <a:lvl2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2pPr>
            <a:lvl3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3pPr>
            <a:lvl4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4pPr>
            <a:lvl5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000" b="1" dirty="0">
                <a:latin typeface="ＭＳ Ｐゴシック" panose="020B0600070205080204" pitchFamily="50" charset="-128"/>
                <a:ea typeface="ＭＳ Ｐゴシック" panose="020B0600070205080204" pitchFamily="50" charset="-128"/>
              </a:rPr>
              <a:t>　　　</a:t>
            </a:r>
            <a:r>
              <a:rPr lang="ja-JP" altLang="en-US" sz="4000" b="1" dirty="0">
                <a:solidFill>
                  <a:schemeClr val="bg1"/>
                </a:solidFill>
                <a:latin typeface="ＭＳ Ｐゴシック" panose="020B0600070205080204" pitchFamily="50" charset="-128"/>
                <a:ea typeface="ＭＳ Ｐゴシック" panose="020B0600070205080204" pitchFamily="50" charset="-128"/>
              </a:rPr>
              <a:t>ロータリー</a:t>
            </a:r>
            <a:r>
              <a:rPr lang="ja-JP" altLang="en-US" sz="4000" b="1" dirty="0">
                <a:latin typeface="ＭＳ Ｐゴシック" panose="020B0600070205080204" pitchFamily="50" charset="-128"/>
                <a:ea typeface="ＭＳ Ｐゴシック" panose="020B0600070205080204" pitchFamily="50" charset="-128"/>
              </a:rPr>
              <a:t>における「流行」</a:t>
            </a:r>
          </a:p>
        </p:txBody>
      </p:sp>
      <p:sp>
        <p:nvSpPr>
          <p:cNvPr id="3" name="四角形: 角を丸くする 2">
            <a:extLst>
              <a:ext uri="{FF2B5EF4-FFF2-40B4-BE49-F238E27FC236}">
                <a16:creationId xmlns:a16="http://schemas.microsoft.com/office/drawing/2014/main" id="{1B7E8400-0DD7-A208-ACDA-428452FF43B3}"/>
              </a:ext>
            </a:extLst>
          </p:cNvPr>
          <p:cNvSpPr/>
          <p:nvPr/>
        </p:nvSpPr>
        <p:spPr>
          <a:xfrm>
            <a:off x="5102850" y="3645024"/>
            <a:ext cx="3709679" cy="2160240"/>
          </a:xfrm>
          <a:prstGeom prst="round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solidFill>
                  <a:srgbClr val="0000FF"/>
                </a:solidFill>
                <a:latin typeface="ＭＳ Ｐゴシック" panose="020B0600070205080204" pitchFamily="50" charset="-128"/>
                <a:ea typeface="ＭＳ Ｐゴシック" panose="020B0600070205080204" pitchFamily="50" charset="-128"/>
              </a:rPr>
              <a:t>ロータリーの</a:t>
            </a:r>
            <a:r>
              <a:rPr lang="ja-JP" altLang="en-US" sz="3600" dirty="0">
                <a:solidFill>
                  <a:srgbClr val="0000FF"/>
                </a:solidFill>
                <a:latin typeface="ＭＳ Ｐゴシック" panose="020B0600070205080204" pitchFamily="50" charset="-128"/>
                <a:ea typeface="ＭＳ Ｐゴシック" panose="020B0600070205080204" pitchFamily="50" charset="-128"/>
              </a:rPr>
              <a:t>樹の根っ子の部分</a:t>
            </a:r>
            <a:endParaRPr kumimoji="1" lang="ja-JP" altLang="en-US" sz="3600" dirty="0">
              <a:solidFill>
                <a:srgbClr val="0000FF"/>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976468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6">
                                            <p:txEl>
                                              <p:pRg st="2" end="2"/>
                                            </p:txEl>
                                          </p:spTgt>
                                        </p:tgtEl>
                                        <p:attrNameLst>
                                          <p:attrName>style.color</p:attrName>
                                        </p:attrNameLst>
                                      </p:cBhvr>
                                      <p:to>
                                        <a:srgbClr val="0000FF"/>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6">
                                            <p:txEl>
                                              <p:pRg st="3" end="3"/>
                                            </p:txEl>
                                          </p:spTgt>
                                        </p:tgtEl>
                                        <p:attrNameLst>
                                          <p:attrName>style.color</p:attrName>
                                        </p:attrNameLst>
                                      </p:cBhvr>
                                      <p:to>
                                        <a:srgbClr val="0000FF"/>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2000" fill="hold"/>
                                        <p:tgtEl>
                                          <p:spTgt spid="6">
                                            <p:txEl>
                                              <p:pRg st="5" end="5"/>
                                            </p:txEl>
                                          </p:spTgt>
                                        </p:tgtEl>
                                        <p:attrNameLst>
                                          <p:attrName>style.color</p:attrName>
                                        </p:attrNameLst>
                                      </p:cBhvr>
                                      <p:to>
                                        <a:srgbClr val="0000FF"/>
                                      </p:to>
                                    </p:animClr>
                                  </p:childTnLst>
                                </p:cTn>
                              </p:par>
                            </p:childTnLst>
                          </p:cTn>
                        </p:par>
                      </p:childTnLst>
                    </p:cTn>
                  </p:par>
                  <p:par>
                    <p:cTn id="15" fill="hold">
                      <p:stCondLst>
                        <p:cond delay="indefinite"/>
                      </p:stCondLst>
                      <p:childTnLst>
                        <p:par>
                          <p:cTn id="16" fill="hold">
                            <p:stCondLst>
                              <p:cond delay="0"/>
                            </p:stCondLst>
                            <p:childTnLst>
                              <p:par>
                                <p:cTn id="17" presetID="3" presetClass="emph" presetSubtype="2" fill="hold" nodeType="clickEffect">
                                  <p:stCondLst>
                                    <p:cond delay="0"/>
                                  </p:stCondLst>
                                  <p:childTnLst>
                                    <p:animClr clrSpc="rgb" dir="cw">
                                      <p:cBhvr override="childStyle">
                                        <p:cTn id="18" dur="2000" fill="hold"/>
                                        <p:tgtEl>
                                          <p:spTgt spid="6">
                                            <p:txEl>
                                              <p:pRg st="4" end="4"/>
                                            </p:txEl>
                                          </p:spTgt>
                                        </p:tgtEl>
                                        <p:attrNameLst>
                                          <p:attrName>style.color</p:attrName>
                                        </p:attrNameLst>
                                      </p:cBhvr>
                                      <p:to>
                                        <a:srgbClr val="0000FF"/>
                                      </p:to>
                                    </p:animClr>
                                  </p:childTnLst>
                                </p:cTn>
                              </p:par>
                            </p:childTnLst>
                          </p:cTn>
                        </p:par>
                      </p:childTnLst>
                    </p:cTn>
                  </p:par>
                  <p:par>
                    <p:cTn id="19" fill="hold">
                      <p:stCondLst>
                        <p:cond delay="indefinite"/>
                      </p:stCondLst>
                      <p:childTnLst>
                        <p:par>
                          <p:cTn id="20" fill="hold">
                            <p:stCondLst>
                              <p:cond delay="0"/>
                            </p:stCondLst>
                            <p:childTnLst>
                              <p:par>
                                <p:cTn id="21" presetID="3" presetClass="emph" presetSubtype="2" fill="hold" nodeType="clickEffect">
                                  <p:stCondLst>
                                    <p:cond delay="0"/>
                                  </p:stCondLst>
                                  <p:childTnLst>
                                    <p:animClr clrSpc="rgb" dir="cw">
                                      <p:cBhvr override="childStyle">
                                        <p:cTn id="22" dur="2000" fill="hold"/>
                                        <p:tgtEl>
                                          <p:spTgt spid="6">
                                            <p:txEl>
                                              <p:pRg st="6" end="6"/>
                                            </p:txEl>
                                          </p:spTgt>
                                        </p:tgtEl>
                                        <p:attrNameLst>
                                          <p:attrName>style.color</p:attrName>
                                        </p:attrNameLst>
                                      </p:cBhvr>
                                      <p:to>
                                        <a:srgbClr val="0000FF"/>
                                      </p:to>
                                    </p:animClr>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0EE7EC3A-5D4D-4FAF-8B1D-EE9F2DB8A5B0}"/>
              </a:ext>
            </a:extLst>
          </p:cNvPr>
          <p:cNvSpPr>
            <a:spLocks noGrp="1"/>
          </p:cNvSpPr>
          <p:nvPr>
            <p:ph type="sldNum" sz="quarter" idx="12"/>
          </p:nvPr>
        </p:nvSpPr>
        <p:spPr/>
        <p:txBody>
          <a:bodyPr/>
          <a:lstStyle/>
          <a:p>
            <a:pPr>
              <a:defRPr/>
            </a:pPr>
            <a:fld id="{8674D15D-F024-4694-A60C-90BCB4643CE1}" type="slidenum">
              <a:rPr lang="ja-JP" altLang="en-US" smtClean="0"/>
              <a:pPr>
                <a:defRPr/>
              </a:pPr>
              <a:t>16</a:t>
            </a:fld>
            <a:endParaRPr lang="ja-JP" altLang="en-US"/>
          </a:p>
        </p:txBody>
      </p:sp>
      <p:sp>
        <p:nvSpPr>
          <p:cNvPr id="5" name="タイトル 1">
            <a:extLst>
              <a:ext uri="{FF2B5EF4-FFF2-40B4-BE49-F238E27FC236}">
                <a16:creationId xmlns:a16="http://schemas.microsoft.com/office/drawing/2014/main" id="{7CA63AD9-63C7-4670-9003-1F241A21C33F}"/>
              </a:ext>
            </a:extLst>
          </p:cNvPr>
          <p:cNvSpPr txBox="1">
            <a:spLocks/>
          </p:cNvSpPr>
          <p:nvPr/>
        </p:nvSpPr>
        <p:spPr>
          <a:xfrm>
            <a:off x="331470" y="476672"/>
            <a:ext cx="8481059" cy="698261"/>
          </a:xfrm>
          <a:prstGeom prst="rect">
            <a:avLst/>
          </a:prstGeom>
        </p:spPr>
        <p:txBody>
          <a:bodyPr>
            <a:noAutofit/>
          </a:bodyPr>
          <a:lstStyle>
            <a:lvl1pPr algn="ctr" rtl="0" eaLnBrk="0" fontAlgn="base" hangingPunct="0">
              <a:spcBef>
                <a:spcPct val="0"/>
              </a:spcBef>
              <a:spcAft>
                <a:spcPct val="0"/>
              </a:spcAft>
              <a:defRPr kumimoji="1" sz="4400" kern="1200">
                <a:solidFill>
                  <a:srgbClr val="FFFFFF"/>
                </a:solidFill>
                <a:latin typeface="+mj-lt"/>
                <a:ea typeface="+mj-ea"/>
                <a:cs typeface="+mj-cs"/>
              </a:defRPr>
            </a:lvl1pPr>
            <a:lvl2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2pPr>
            <a:lvl3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3pPr>
            <a:lvl4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4pPr>
            <a:lvl5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000" b="1" dirty="0">
                <a:solidFill>
                  <a:schemeClr val="bg1"/>
                </a:solidFill>
                <a:latin typeface="ＭＳ Ｐゴシック" panose="020B0600070205080204" pitchFamily="50" charset="-128"/>
                <a:ea typeface="ＭＳ Ｐゴシック" panose="020B0600070205080204" pitchFamily="50" charset="-128"/>
              </a:rPr>
              <a:t>ロータリー</a:t>
            </a:r>
            <a:r>
              <a:rPr lang="ja-JP" altLang="en-US" sz="4000" b="1" dirty="0">
                <a:latin typeface="ＭＳ Ｐゴシック" panose="020B0600070205080204" pitchFamily="50" charset="-128"/>
                <a:ea typeface="ＭＳ Ｐゴシック" panose="020B0600070205080204" pitchFamily="50" charset="-128"/>
              </a:rPr>
              <a:t>における「流行」</a:t>
            </a:r>
          </a:p>
        </p:txBody>
      </p:sp>
      <p:sp>
        <p:nvSpPr>
          <p:cNvPr id="6" name="コンテンツ プレースホルダー 2">
            <a:extLst>
              <a:ext uri="{FF2B5EF4-FFF2-40B4-BE49-F238E27FC236}">
                <a16:creationId xmlns:a16="http://schemas.microsoft.com/office/drawing/2014/main" id="{A6F81FF0-11E1-4704-8284-BA08439FE41B}"/>
              </a:ext>
            </a:extLst>
          </p:cNvPr>
          <p:cNvSpPr txBox="1">
            <a:spLocks/>
          </p:cNvSpPr>
          <p:nvPr/>
        </p:nvSpPr>
        <p:spPr>
          <a:xfrm>
            <a:off x="971600" y="1411740"/>
            <a:ext cx="7488832" cy="4838248"/>
          </a:xfrm>
          <a:prstGeom prst="rect">
            <a:avLst/>
          </a:prstGeom>
        </p:spPr>
        <p:txBody>
          <a:bodyPr wrap="square">
            <a:spAutoFit/>
          </a:bodyPr>
          <a:lst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kumimoji="1"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anose="05050102010706020507" pitchFamily="18" charset="2"/>
              <a:buChar char=""/>
              <a:defRPr kumimoji="1"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a:buClr>
                <a:srgbClr val="79463D">
                  <a:lumMod val="50000"/>
                </a:srgbClr>
              </a:buClr>
              <a:buSzPct val="85000"/>
              <a:buFont typeface="Symbol" panose="05050102010706020507" pitchFamily="18" charset="2"/>
              <a:buNone/>
              <a:defRPr/>
            </a:pPr>
            <a:r>
              <a:rPr lang="ja-JP" altLang="en-US" sz="48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７つの重点分野</a:t>
            </a:r>
            <a:endParaRPr lang="en-US" altLang="ja-JP" sz="48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algn="ctr">
              <a:buClr>
                <a:srgbClr val="79463D">
                  <a:lumMod val="50000"/>
                </a:srgbClr>
              </a:buClr>
              <a:buSzPct val="85000"/>
              <a:buFont typeface="Symbol" panose="05050102010706020507" pitchFamily="18" charset="2"/>
              <a:buNone/>
              <a:defRPr/>
            </a:pPr>
            <a:r>
              <a:rPr lang="ja-JP" altLang="en-US" sz="28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（Ｒ財団グローバル補助金の対象分野）</a:t>
            </a:r>
            <a:endParaRPr lang="en-US" altLang="ja-JP" sz="28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a:buClr>
                <a:srgbClr val="79463D">
                  <a:lumMod val="50000"/>
                </a:srgbClr>
              </a:buClr>
              <a:buSzPct val="85000"/>
              <a:buFont typeface="Symbol" panose="05050102010706020507" pitchFamily="18" charset="2"/>
              <a:buNone/>
              <a:defRPr/>
            </a:pPr>
            <a:r>
              <a:rPr lang="ja-JP" altLang="en-US" sz="27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・平和の推進</a:t>
            </a:r>
            <a:endParaRPr lang="en-US" altLang="ja-JP" sz="27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a:buClr>
                <a:srgbClr val="79463D">
                  <a:lumMod val="50000"/>
                </a:srgbClr>
              </a:buClr>
              <a:buSzPct val="85000"/>
              <a:buFont typeface="Symbol" panose="05050102010706020507" pitchFamily="18" charset="2"/>
              <a:buNone/>
              <a:defRPr/>
            </a:pPr>
            <a:r>
              <a:rPr lang="ja-JP" altLang="en-US" sz="27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・疾病との闘い</a:t>
            </a:r>
          </a:p>
          <a:p>
            <a:pPr marL="0" indent="0">
              <a:buClr>
                <a:srgbClr val="79463D">
                  <a:lumMod val="50000"/>
                </a:srgbClr>
              </a:buClr>
              <a:buSzPct val="85000"/>
              <a:buFont typeface="Symbol" panose="05050102010706020507" pitchFamily="18" charset="2"/>
              <a:buNone/>
              <a:defRPr/>
            </a:pPr>
            <a:r>
              <a:rPr lang="ja-JP" altLang="en-US" sz="27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・きれいな水の提供</a:t>
            </a:r>
            <a:endParaRPr lang="en-US" altLang="ja-JP" sz="27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a:buClr>
                <a:srgbClr val="79463D">
                  <a:lumMod val="50000"/>
                </a:srgbClr>
              </a:buClr>
              <a:buSzPct val="85000"/>
              <a:buFont typeface="Symbol" panose="05050102010706020507" pitchFamily="18" charset="2"/>
              <a:buNone/>
              <a:defRPr/>
            </a:pPr>
            <a:r>
              <a:rPr lang="ja-JP" altLang="en-US" sz="27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・母子の健康</a:t>
            </a:r>
            <a:endParaRPr lang="en-US" altLang="ja-JP" sz="27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a:buClr>
                <a:srgbClr val="79463D">
                  <a:lumMod val="50000"/>
                </a:srgbClr>
              </a:buClr>
              <a:buSzPct val="85000"/>
              <a:buFont typeface="Symbol" panose="05050102010706020507" pitchFamily="18" charset="2"/>
              <a:buNone/>
              <a:defRPr/>
            </a:pPr>
            <a:r>
              <a:rPr lang="ja-JP" altLang="en-US" sz="27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・教育の支援</a:t>
            </a:r>
            <a:endParaRPr lang="en-US" altLang="ja-JP" sz="27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a:buClr>
                <a:srgbClr val="79463D">
                  <a:lumMod val="50000"/>
                </a:srgbClr>
              </a:buClr>
              <a:buSzPct val="85000"/>
              <a:buFont typeface="Symbol" panose="05050102010706020507" pitchFamily="18" charset="2"/>
              <a:buNone/>
              <a:defRPr/>
            </a:pPr>
            <a:r>
              <a:rPr lang="ja-JP" altLang="en-US" sz="27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・地元経済の成長</a:t>
            </a:r>
          </a:p>
          <a:p>
            <a:pPr marL="0" indent="0">
              <a:buClr>
                <a:srgbClr val="79463D">
                  <a:lumMod val="50000"/>
                </a:srgbClr>
              </a:buClr>
              <a:buSzPct val="85000"/>
              <a:buFont typeface="Symbol" panose="05050102010706020507" pitchFamily="18" charset="2"/>
              <a:buNone/>
              <a:defRPr/>
            </a:pPr>
            <a:r>
              <a:rPr lang="ja-JP" altLang="en-US" sz="27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・環境（</a:t>
            </a:r>
            <a:r>
              <a:rPr lang="en-US" altLang="ja-JP" sz="27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2021</a:t>
            </a:r>
            <a:r>
              <a:rPr lang="ja-JP" altLang="en-US" sz="27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年</a:t>
            </a:r>
            <a:r>
              <a:rPr lang="en-US" altLang="ja-JP" sz="27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7</a:t>
            </a:r>
            <a:r>
              <a:rPr lang="ja-JP" altLang="en-US" sz="27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月より新たに加わった）</a:t>
            </a:r>
          </a:p>
        </p:txBody>
      </p:sp>
      <p:sp>
        <p:nvSpPr>
          <p:cNvPr id="3" name="テキスト ボックス 2">
            <a:extLst>
              <a:ext uri="{FF2B5EF4-FFF2-40B4-BE49-F238E27FC236}">
                <a16:creationId xmlns:a16="http://schemas.microsoft.com/office/drawing/2014/main" id="{80E2E4C9-68B3-E0B8-A409-673E19097CE0}"/>
              </a:ext>
            </a:extLst>
          </p:cNvPr>
          <p:cNvSpPr txBox="1"/>
          <p:nvPr/>
        </p:nvSpPr>
        <p:spPr>
          <a:xfrm>
            <a:off x="4716016" y="3212976"/>
            <a:ext cx="3749377" cy="584775"/>
          </a:xfrm>
          <a:prstGeom prst="rect">
            <a:avLst/>
          </a:prstGeom>
          <a:noFill/>
        </p:spPr>
        <p:txBody>
          <a:bodyPr wrap="square">
            <a:spAutoFit/>
          </a:bodyPr>
          <a:lstStyle/>
          <a:p>
            <a:endParaRPr lang="ja-JP" altLang="en-US" sz="3200" dirty="0"/>
          </a:p>
        </p:txBody>
      </p:sp>
      <p:sp>
        <p:nvSpPr>
          <p:cNvPr id="7" name="四角形: 角を丸くする 6">
            <a:extLst>
              <a:ext uri="{FF2B5EF4-FFF2-40B4-BE49-F238E27FC236}">
                <a16:creationId xmlns:a16="http://schemas.microsoft.com/office/drawing/2014/main" id="{8DB07981-AFE4-FA18-3D64-BEB63CA1D758}"/>
              </a:ext>
            </a:extLst>
          </p:cNvPr>
          <p:cNvSpPr/>
          <p:nvPr/>
        </p:nvSpPr>
        <p:spPr>
          <a:xfrm>
            <a:off x="4466468" y="3156664"/>
            <a:ext cx="4248472" cy="2160240"/>
          </a:xfrm>
          <a:prstGeom prst="round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3200" dirty="0">
                <a:solidFill>
                  <a:srgbClr val="0000FF"/>
                </a:solidFill>
                <a:latin typeface="Candara" panose="020E0502030303020204" pitchFamily="34" charset="0"/>
                <a:ea typeface="ＭＳ Ｐゴシック" panose="020B0600070205080204" pitchFamily="50" charset="-128"/>
              </a:rPr>
              <a:t>ロータリーの樹の周囲に描かれている絵が重点分野それぞれを表している。</a:t>
            </a:r>
          </a:p>
        </p:txBody>
      </p:sp>
    </p:spTree>
    <p:extLst>
      <p:ext uri="{BB962C8B-B14F-4D97-AF65-F5344CB8AC3E}">
        <p14:creationId xmlns:p14="http://schemas.microsoft.com/office/powerpoint/2010/main" val="1564688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A5934E58-62B6-47D8-A681-C06D3F6446E6}"/>
              </a:ext>
            </a:extLst>
          </p:cNvPr>
          <p:cNvSpPr>
            <a:spLocks noGrp="1"/>
          </p:cNvSpPr>
          <p:nvPr>
            <p:ph type="sldNum" sz="quarter" idx="12"/>
          </p:nvPr>
        </p:nvSpPr>
        <p:spPr/>
        <p:txBody>
          <a:bodyPr/>
          <a:lstStyle/>
          <a:p>
            <a:pPr>
              <a:defRPr/>
            </a:pPr>
            <a:fld id="{8674D15D-F024-4694-A60C-90BCB4643CE1}" type="slidenum">
              <a:rPr lang="ja-JP" altLang="en-US" smtClean="0"/>
              <a:pPr>
                <a:defRPr/>
              </a:pPr>
              <a:t>17</a:t>
            </a:fld>
            <a:endParaRPr lang="ja-JP" altLang="en-US"/>
          </a:p>
        </p:txBody>
      </p:sp>
      <p:sp>
        <p:nvSpPr>
          <p:cNvPr id="5" name="コンテンツ プレースホルダー 2">
            <a:extLst>
              <a:ext uri="{FF2B5EF4-FFF2-40B4-BE49-F238E27FC236}">
                <a16:creationId xmlns:a16="http://schemas.microsoft.com/office/drawing/2014/main" id="{B05AD383-BAE6-4DE7-AB4A-5049D6AD0316}"/>
              </a:ext>
            </a:extLst>
          </p:cNvPr>
          <p:cNvSpPr txBox="1">
            <a:spLocks/>
          </p:cNvSpPr>
          <p:nvPr/>
        </p:nvSpPr>
        <p:spPr>
          <a:xfrm>
            <a:off x="827584" y="1256059"/>
            <a:ext cx="7840929" cy="2776145"/>
          </a:xfrm>
          <a:prstGeom prst="rect">
            <a:avLst/>
          </a:prstGeom>
        </p:spPr>
        <p:txBody>
          <a:bodyPr wrap="square">
            <a:spAutoFit/>
          </a:bodyPr>
          <a:lst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kumimoji="1"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anose="05050102010706020507" pitchFamily="18" charset="2"/>
              <a:buChar char=""/>
              <a:defRPr kumimoji="1"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a:buClr>
                <a:srgbClr val="79463D">
                  <a:lumMod val="50000"/>
                </a:srgbClr>
              </a:buClr>
              <a:buSzPct val="85000"/>
              <a:buFont typeface="Symbol" panose="05050102010706020507" pitchFamily="18" charset="2"/>
              <a:buNone/>
              <a:defRPr/>
            </a:pPr>
            <a:r>
              <a:rPr lang="ja-JP" altLang="en-US" sz="40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戦略計画</a:t>
            </a:r>
            <a:r>
              <a:rPr lang="ja-JP" altLang="en-US" sz="32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32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2019</a:t>
            </a:r>
            <a:r>
              <a:rPr lang="ja-JP" altLang="en-US" sz="32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年手続要覧）</a:t>
            </a:r>
            <a:endParaRPr lang="en-US" altLang="ja-JP" sz="32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a:buClr>
                <a:srgbClr val="79463D">
                  <a:lumMod val="50000"/>
                </a:srgbClr>
              </a:buClr>
              <a:buSzPct val="85000"/>
              <a:buFont typeface="Symbol" panose="05050102010706020507" pitchFamily="18" charset="2"/>
              <a:buNone/>
              <a:defRPr/>
            </a:pPr>
            <a:r>
              <a:rPr lang="ja-JP" altLang="en-US" sz="40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・ビジョン声明</a:t>
            </a:r>
            <a:endParaRPr lang="en-US" altLang="ja-JP" sz="27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a:buClr>
                <a:srgbClr val="79463D">
                  <a:lumMod val="50000"/>
                </a:srgbClr>
              </a:buClr>
              <a:buSzPct val="85000"/>
              <a:buFont typeface="Symbol" panose="05050102010706020507" pitchFamily="18" charset="2"/>
              <a:buNone/>
              <a:defRPr/>
            </a:pPr>
            <a:r>
              <a:rPr lang="ja-JP" altLang="en-US" sz="27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　私たちは、世界で、地域社会で、そして自分自身の中で、持続可能な良い変化を生むために、人びとが手を取り合って行動する世界を目指しています。</a:t>
            </a:r>
            <a:endParaRPr lang="en-US" altLang="ja-JP" sz="27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7" name="タイトル 1">
            <a:extLst>
              <a:ext uri="{FF2B5EF4-FFF2-40B4-BE49-F238E27FC236}">
                <a16:creationId xmlns:a16="http://schemas.microsoft.com/office/drawing/2014/main" id="{CC5756F5-EF44-46FB-9206-FE79B11D5548}"/>
              </a:ext>
            </a:extLst>
          </p:cNvPr>
          <p:cNvSpPr txBox="1">
            <a:spLocks/>
          </p:cNvSpPr>
          <p:nvPr/>
        </p:nvSpPr>
        <p:spPr>
          <a:xfrm>
            <a:off x="331470" y="548680"/>
            <a:ext cx="8481059" cy="698261"/>
          </a:xfrm>
          <a:prstGeom prst="rect">
            <a:avLst/>
          </a:prstGeom>
        </p:spPr>
        <p:txBody>
          <a:bodyPr>
            <a:noAutofit/>
          </a:bodyPr>
          <a:lstStyle>
            <a:lvl1pPr algn="ctr" rtl="0" eaLnBrk="0" fontAlgn="base" hangingPunct="0">
              <a:spcBef>
                <a:spcPct val="0"/>
              </a:spcBef>
              <a:spcAft>
                <a:spcPct val="0"/>
              </a:spcAft>
              <a:defRPr kumimoji="1" sz="4400" kern="1200">
                <a:solidFill>
                  <a:srgbClr val="FFFFFF"/>
                </a:solidFill>
                <a:latin typeface="+mj-lt"/>
                <a:ea typeface="+mj-ea"/>
                <a:cs typeface="+mj-cs"/>
              </a:defRPr>
            </a:lvl1pPr>
            <a:lvl2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2pPr>
            <a:lvl3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3pPr>
            <a:lvl4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4pPr>
            <a:lvl5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000" b="1" dirty="0">
                <a:solidFill>
                  <a:schemeClr val="bg1"/>
                </a:solidFill>
                <a:latin typeface="ＭＳ Ｐゴシック" panose="020B0600070205080204" pitchFamily="50" charset="-128"/>
                <a:ea typeface="ＭＳ Ｐゴシック" panose="020B0600070205080204" pitchFamily="50" charset="-128"/>
              </a:rPr>
              <a:t>ロータリー</a:t>
            </a:r>
            <a:r>
              <a:rPr lang="ja-JP" altLang="en-US" sz="4000" b="1" dirty="0">
                <a:latin typeface="ＭＳ Ｐゴシック" panose="020B0600070205080204" pitchFamily="50" charset="-128"/>
                <a:ea typeface="ＭＳ Ｐゴシック" panose="020B0600070205080204" pitchFamily="50" charset="-128"/>
              </a:rPr>
              <a:t>における「流行」</a:t>
            </a:r>
          </a:p>
        </p:txBody>
      </p:sp>
      <p:sp>
        <p:nvSpPr>
          <p:cNvPr id="2" name="コンテンツ プレースホルダー 2">
            <a:extLst>
              <a:ext uri="{FF2B5EF4-FFF2-40B4-BE49-F238E27FC236}">
                <a16:creationId xmlns:a16="http://schemas.microsoft.com/office/drawing/2014/main" id="{7514DB02-5A06-DE03-1C06-24F772A4DA34}"/>
              </a:ext>
            </a:extLst>
          </p:cNvPr>
          <p:cNvSpPr txBox="1">
            <a:spLocks/>
          </p:cNvSpPr>
          <p:nvPr/>
        </p:nvSpPr>
        <p:spPr>
          <a:xfrm>
            <a:off x="827583" y="3912835"/>
            <a:ext cx="7840929" cy="2702278"/>
          </a:xfrm>
          <a:prstGeom prst="rect">
            <a:avLst/>
          </a:prstGeom>
        </p:spPr>
        <p:txBody>
          <a:bodyPr wrap="square">
            <a:spAutoFit/>
          </a:bodyPr>
          <a:lst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kumimoji="1"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anose="05050102010706020507" pitchFamily="18" charset="2"/>
              <a:buChar char=""/>
              <a:defRPr kumimoji="1"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a:buClr>
                <a:srgbClr val="79463D">
                  <a:lumMod val="50000"/>
                </a:srgbClr>
              </a:buClr>
              <a:buSzPct val="85000"/>
              <a:buNone/>
              <a:defRPr/>
            </a:pPr>
            <a:r>
              <a:rPr lang="ja-JP" altLang="en-US" sz="40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40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4</a:t>
            </a:r>
            <a:r>
              <a:rPr lang="ja-JP" altLang="en-US" sz="40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つの優先事項</a:t>
            </a:r>
            <a:r>
              <a:rPr lang="ja-JP" altLang="en-US" sz="28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（今後５年間）</a:t>
            </a:r>
            <a:endParaRPr lang="en-US" altLang="ja-JP" sz="28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a:buClr>
                <a:srgbClr val="79463D">
                  <a:lumMod val="50000"/>
                </a:srgbClr>
              </a:buClr>
              <a:buSzPct val="85000"/>
              <a:buNone/>
              <a:defRPr/>
            </a:pPr>
            <a:r>
              <a:rPr lang="ja-JP" altLang="en-US" sz="27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　・より大きなインパクトをもたらす</a:t>
            </a:r>
            <a:endParaRPr lang="en-US" altLang="ja-JP" sz="27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a:buClr>
                <a:srgbClr val="79463D">
                  <a:lumMod val="50000"/>
                </a:srgbClr>
              </a:buClr>
              <a:buSzPct val="85000"/>
              <a:buFont typeface="Symbol" panose="05050102010706020507" pitchFamily="18" charset="2"/>
              <a:buNone/>
              <a:defRPr/>
            </a:pPr>
            <a:r>
              <a:rPr lang="ja-JP" altLang="en-US" sz="27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　・参加者の基盤を広げる</a:t>
            </a:r>
          </a:p>
          <a:p>
            <a:pPr marL="0" indent="0">
              <a:buClr>
                <a:srgbClr val="79463D">
                  <a:lumMod val="50000"/>
                </a:srgbClr>
              </a:buClr>
              <a:buSzPct val="85000"/>
              <a:buFont typeface="Symbol" panose="05050102010706020507" pitchFamily="18" charset="2"/>
              <a:buNone/>
              <a:defRPr/>
            </a:pPr>
            <a:r>
              <a:rPr lang="ja-JP" altLang="en-US" sz="27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　・参加者の積極的な関わりを促す</a:t>
            </a:r>
            <a:endParaRPr lang="en-US" altLang="ja-JP" sz="27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a:buClr>
                <a:srgbClr val="79463D">
                  <a:lumMod val="50000"/>
                </a:srgbClr>
              </a:buClr>
              <a:buSzPct val="85000"/>
              <a:buFont typeface="Symbol" panose="05050102010706020507" pitchFamily="18" charset="2"/>
              <a:buNone/>
              <a:defRPr/>
            </a:pPr>
            <a:r>
              <a:rPr lang="ja-JP" altLang="en-US" sz="27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　・適応力を高める</a:t>
            </a:r>
          </a:p>
        </p:txBody>
      </p:sp>
    </p:spTree>
    <p:extLst>
      <p:ext uri="{BB962C8B-B14F-4D97-AF65-F5344CB8AC3E}">
        <p14:creationId xmlns:p14="http://schemas.microsoft.com/office/powerpoint/2010/main" val="375388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A5D7A718-A65F-44FF-B827-DB0AF946918A}"/>
              </a:ext>
            </a:extLst>
          </p:cNvPr>
          <p:cNvSpPr>
            <a:spLocks noGrp="1"/>
          </p:cNvSpPr>
          <p:nvPr>
            <p:ph type="sldNum" sz="quarter" idx="12"/>
          </p:nvPr>
        </p:nvSpPr>
        <p:spPr/>
        <p:txBody>
          <a:bodyPr/>
          <a:lstStyle/>
          <a:p>
            <a:pPr>
              <a:defRPr/>
            </a:pPr>
            <a:fld id="{8674D15D-F024-4694-A60C-90BCB4643CE1}" type="slidenum">
              <a:rPr lang="ja-JP" altLang="en-US" smtClean="0"/>
              <a:pPr>
                <a:defRPr/>
              </a:pPr>
              <a:t>18</a:t>
            </a:fld>
            <a:endParaRPr lang="ja-JP" altLang="en-US"/>
          </a:p>
        </p:txBody>
      </p:sp>
      <p:sp>
        <p:nvSpPr>
          <p:cNvPr id="6" name="コンテンツ プレースホルダー 2">
            <a:extLst>
              <a:ext uri="{FF2B5EF4-FFF2-40B4-BE49-F238E27FC236}">
                <a16:creationId xmlns:a16="http://schemas.microsoft.com/office/drawing/2014/main" id="{29E9BF90-AF7E-488E-8E02-4C4D4B7ECFF5}"/>
              </a:ext>
            </a:extLst>
          </p:cNvPr>
          <p:cNvSpPr txBox="1">
            <a:spLocks/>
          </p:cNvSpPr>
          <p:nvPr/>
        </p:nvSpPr>
        <p:spPr>
          <a:xfrm>
            <a:off x="971600" y="1472587"/>
            <a:ext cx="7416824" cy="5115246"/>
          </a:xfrm>
          <a:prstGeom prst="rect">
            <a:avLst/>
          </a:prstGeom>
        </p:spPr>
        <p:txBody>
          <a:bodyPr wrap="square">
            <a:spAutoFit/>
          </a:bodyPr>
          <a:lst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kumimoji="1"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anose="05050102010706020507" pitchFamily="18" charset="2"/>
              <a:buChar char=""/>
              <a:defRPr kumimoji="1"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a:buClr>
                <a:srgbClr val="79463D">
                  <a:lumMod val="50000"/>
                </a:srgbClr>
              </a:buClr>
              <a:buSzPct val="85000"/>
              <a:buFont typeface="Symbol" panose="05050102010706020507" pitchFamily="18" charset="2"/>
              <a:buNone/>
              <a:defRPr/>
            </a:pPr>
            <a:r>
              <a:rPr lang="ja-JP" altLang="en-US" sz="48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ＤＥＩ：ロータリーの行動規範</a:t>
            </a:r>
            <a:endParaRPr lang="en-US" altLang="ja-JP" sz="48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algn="r">
              <a:buClr>
                <a:srgbClr val="79463D">
                  <a:lumMod val="50000"/>
                </a:srgbClr>
              </a:buClr>
              <a:buSzPct val="85000"/>
              <a:buFont typeface="Symbol" panose="05050102010706020507" pitchFamily="18" charset="2"/>
              <a:buNone/>
              <a:defRPr/>
            </a:pPr>
            <a:r>
              <a:rPr lang="en-US" altLang="ja-JP" sz="28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2019</a:t>
            </a:r>
            <a:r>
              <a:rPr lang="ja-JP" altLang="en-US" sz="28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年採択</a:t>
            </a:r>
            <a:endParaRPr lang="en-US" altLang="ja-JP" sz="28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a:buClr>
                <a:srgbClr val="79463D">
                  <a:lumMod val="50000"/>
                </a:srgbClr>
              </a:buClr>
              <a:buSzPct val="85000"/>
              <a:buFont typeface="Symbol" panose="05050102010706020507" pitchFamily="18" charset="2"/>
              <a:buNone/>
              <a:defRPr/>
            </a:pPr>
            <a:r>
              <a:rPr lang="ja-JP" altLang="en-US" sz="36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36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DIVERSITY    </a:t>
            </a:r>
            <a:r>
              <a:rPr lang="ja-JP" altLang="en-US" sz="36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多様性</a:t>
            </a:r>
            <a:endParaRPr lang="en-US" altLang="ja-JP" sz="36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a:buClr>
                <a:srgbClr val="79463D">
                  <a:lumMod val="50000"/>
                </a:srgbClr>
              </a:buClr>
              <a:buSzPct val="85000"/>
              <a:buFont typeface="Symbol" panose="05050102010706020507" pitchFamily="18" charset="2"/>
              <a:buNone/>
              <a:defRPr/>
            </a:pPr>
            <a:r>
              <a:rPr lang="ja-JP" altLang="en-US" sz="36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28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人種、宗教、ジェンダー、年齢、地域格差</a:t>
            </a:r>
          </a:p>
          <a:p>
            <a:pPr marL="0" indent="0">
              <a:buClr>
                <a:srgbClr val="79463D">
                  <a:lumMod val="50000"/>
                </a:srgbClr>
              </a:buClr>
              <a:buSzPct val="85000"/>
              <a:buFont typeface="Symbol" panose="05050102010706020507" pitchFamily="18" charset="2"/>
              <a:buNone/>
              <a:defRPr/>
            </a:pPr>
            <a:r>
              <a:rPr lang="ja-JP" altLang="en-US" sz="36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36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EQUITY </a:t>
            </a:r>
            <a:r>
              <a:rPr lang="ja-JP" altLang="en-US" sz="36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en-US" altLang="ja-JP" sz="36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36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公平性</a:t>
            </a:r>
          </a:p>
          <a:p>
            <a:pPr marL="0" indent="0">
              <a:buClr>
                <a:srgbClr val="79463D">
                  <a:lumMod val="50000"/>
                </a:srgbClr>
              </a:buClr>
              <a:buSzPct val="85000"/>
              <a:buFont typeface="Symbol" panose="05050102010706020507" pitchFamily="18" charset="2"/>
              <a:buNone/>
              <a:defRPr/>
            </a:pPr>
            <a:r>
              <a:rPr lang="ja-JP" altLang="en-US" sz="36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36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INCLUSION   </a:t>
            </a:r>
            <a:r>
              <a:rPr lang="ja-JP" altLang="en-US" sz="36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包摂性</a:t>
            </a:r>
            <a:endParaRPr lang="en-US" altLang="ja-JP" sz="36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a:spcBef>
                <a:spcPct val="0"/>
              </a:spcBef>
              <a:buClrTx/>
              <a:buSzTx/>
              <a:buNone/>
              <a:defRPr/>
            </a:pPr>
            <a:r>
              <a:rPr lang="ja-JP" altLang="en-US" sz="36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　　</a:t>
            </a:r>
            <a:r>
              <a:rPr kumimoji="1" lang="ja-JP" altLang="en-US" sz="28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他者を尊重する言葉、サポートを示す、温かく迎え入れる</a:t>
            </a:r>
            <a:r>
              <a:rPr lang="ja-JP" altLang="en-US" sz="36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28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28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My</a:t>
            </a:r>
            <a:r>
              <a:rPr lang="ja-JP" altLang="en-US" sz="28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en-US" altLang="ja-JP" sz="28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Rotary</a:t>
            </a:r>
            <a:r>
              <a:rPr lang="ja-JP" altLang="en-US" sz="28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より）</a:t>
            </a:r>
            <a:endParaRPr lang="ja-JP" altLang="en-US" sz="36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8" name="タイトル 1">
            <a:extLst>
              <a:ext uri="{FF2B5EF4-FFF2-40B4-BE49-F238E27FC236}">
                <a16:creationId xmlns:a16="http://schemas.microsoft.com/office/drawing/2014/main" id="{C4DA75B4-F50F-40CB-8F40-DC598D6D1D26}"/>
              </a:ext>
            </a:extLst>
          </p:cNvPr>
          <p:cNvSpPr txBox="1">
            <a:spLocks/>
          </p:cNvSpPr>
          <p:nvPr/>
        </p:nvSpPr>
        <p:spPr>
          <a:xfrm>
            <a:off x="331470" y="476672"/>
            <a:ext cx="8481059" cy="698261"/>
          </a:xfrm>
          <a:prstGeom prst="rect">
            <a:avLst/>
          </a:prstGeom>
        </p:spPr>
        <p:txBody>
          <a:bodyPr>
            <a:noAutofit/>
          </a:bodyPr>
          <a:lstStyle>
            <a:lvl1pPr algn="ctr" rtl="0" eaLnBrk="0" fontAlgn="base" hangingPunct="0">
              <a:spcBef>
                <a:spcPct val="0"/>
              </a:spcBef>
              <a:spcAft>
                <a:spcPct val="0"/>
              </a:spcAft>
              <a:defRPr kumimoji="1" sz="4400" kern="1200">
                <a:solidFill>
                  <a:srgbClr val="FFFFFF"/>
                </a:solidFill>
                <a:latin typeface="+mj-lt"/>
                <a:ea typeface="+mj-ea"/>
                <a:cs typeface="+mj-cs"/>
              </a:defRPr>
            </a:lvl1pPr>
            <a:lvl2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2pPr>
            <a:lvl3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3pPr>
            <a:lvl4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4pPr>
            <a:lvl5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000" b="1" dirty="0">
                <a:solidFill>
                  <a:schemeClr val="bg1"/>
                </a:solidFill>
                <a:latin typeface="ＭＳ Ｐゴシック" panose="020B0600070205080204" pitchFamily="50" charset="-128"/>
                <a:ea typeface="ＭＳ Ｐゴシック" panose="020B0600070205080204" pitchFamily="50" charset="-128"/>
              </a:rPr>
              <a:t>ロータリー</a:t>
            </a:r>
            <a:r>
              <a:rPr lang="ja-JP" altLang="en-US" sz="4000" b="1" dirty="0">
                <a:latin typeface="ＭＳ Ｐゴシック" panose="020B0600070205080204" pitchFamily="50" charset="-128"/>
                <a:ea typeface="ＭＳ Ｐゴシック" panose="020B0600070205080204" pitchFamily="50" charset="-128"/>
              </a:rPr>
              <a:t>における「流行」</a:t>
            </a:r>
          </a:p>
        </p:txBody>
      </p:sp>
    </p:spTree>
    <p:extLst>
      <p:ext uri="{BB962C8B-B14F-4D97-AF65-F5344CB8AC3E}">
        <p14:creationId xmlns:p14="http://schemas.microsoft.com/office/powerpoint/2010/main" val="24185302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フリーフォーム: 図形 5">
            <a:extLst>
              <a:ext uri="{FF2B5EF4-FFF2-40B4-BE49-F238E27FC236}">
                <a16:creationId xmlns:a16="http://schemas.microsoft.com/office/drawing/2014/main" id="{C1B840E3-F40E-4D17-86E9-4E361BD04806}"/>
              </a:ext>
            </a:extLst>
          </p:cNvPr>
          <p:cNvSpPr/>
          <p:nvPr/>
        </p:nvSpPr>
        <p:spPr>
          <a:xfrm>
            <a:off x="5153025" y="1971372"/>
            <a:ext cx="3703001" cy="3070653"/>
          </a:xfrm>
          <a:custGeom>
            <a:avLst/>
            <a:gdLst>
              <a:gd name="connsiteX0" fmla="*/ 1491448 w 2521260"/>
              <a:gd name="connsiteY0" fmla="*/ 239697 h 2823307"/>
              <a:gd name="connsiteX1" fmla="*/ 1518081 w 2521260"/>
              <a:gd name="connsiteY1" fmla="*/ 710214 h 2823307"/>
              <a:gd name="connsiteX2" fmla="*/ 1464815 w 2521260"/>
              <a:gd name="connsiteY2" fmla="*/ 870012 h 2823307"/>
              <a:gd name="connsiteX3" fmla="*/ 1420427 w 2521260"/>
              <a:gd name="connsiteY3" fmla="*/ 958789 h 2823307"/>
              <a:gd name="connsiteX4" fmla="*/ 1296139 w 2521260"/>
              <a:gd name="connsiteY4" fmla="*/ 1136342 h 2823307"/>
              <a:gd name="connsiteX5" fmla="*/ 1171852 w 2521260"/>
              <a:gd name="connsiteY5" fmla="*/ 1225119 h 2823307"/>
              <a:gd name="connsiteX6" fmla="*/ 949910 w 2521260"/>
              <a:gd name="connsiteY6" fmla="*/ 1393794 h 2823307"/>
              <a:gd name="connsiteX7" fmla="*/ 843378 w 2521260"/>
              <a:gd name="connsiteY7" fmla="*/ 1464816 h 2823307"/>
              <a:gd name="connsiteX8" fmla="*/ 763479 w 2521260"/>
              <a:gd name="connsiteY8" fmla="*/ 1526959 h 2823307"/>
              <a:gd name="connsiteX9" fmla="*/ 559293 w 2521260"/>
              <a:gd name="connsiteY9" fmla="*/ 1642369 h 2823307"/>
              <a:gd name="connsiteX10" fmla="*/ 514904 w 2521260"/>
              <a:gd name="connsiteY10" fmla="*/ 1669002 h 2823307"/>
              <a:gd name="connsiteX11" fmla="*/ 461638 w 2521260"/>
              <a:gd name="connsiteY11" fmla="*/ 1695635 h 2823307"/>
              <a:gd name="connsiteX12" fmla="*/ 426128 w 2521260"/>
              <a:gd name="connsiteY12" fmla="*/ 1722268 h 2823307"/>
              <a:gd name="connsiteX13" fmla="*/ 381739 w 2521260"/>
              <a:gd name="connsiteY13" fmla="*/ 1748901 h 2823307"/>
              <a:gd name="connsiteX14" fmla="*/ 275207 w 2521260"/>
              <a:gd name="connsiteY14" fmla="*/ 1828800 h 2823307"/>
              <a:gd name="connsiteX15" fmla="*/ 230819 w 2521260"/>
              <a:gd name="connsiteY15" fmla="*/ 1873189 h 2823307"/>
              <a:gd name="connsiteX16" fmla="*/ 186431 w 2521260"/>
              <a:gd name="connsiteY16" fmla="*/ 1908699 h 2823307"/>
              <a:gd name="connsiteX17" fmla="*/ 62143 w 2521260"/>
              <a:gd name="connsiteY17" fmla="*/ 2077375 h 2823307"/>
              <a:gd name="connsiteX18" fmla="*/ 35510 w 2521260"/>
              <a:gd name="connsiteY18" fmla="*/ 2148396 h 2823307"/>
              <a:gd name="connsiteX19" fmla="*/ 8877 w 2521260"/>
              <a:gd name="connsiteY19" fmla="*/ 2210540 h 2823307"/>
              <a:gd name="connsiteX20" fmla="*/ 0 w 2521260"/>
              <a:gd name="connsiteY20" fmla="*/ 2246051 h 2823307"/>
              <a:gd name="connsiteX21" fmla="*/ 8877 w 2521260"/>
              <a:gd name="connsiteY21" fmla="*/ 2361460 h 2823307"/>
              <a:gd name="connsiteX22" fmla="*/ 35510 w 2521260"/>
              <a:gd name="connsiteY22" fmla="*/ 2414726 h 2823307"/>
              <a:gd name="connsiteX23" fmla="*/ 79899 w 2521260"/>
              <a:gd name="connsiteY23" fmla="*/ 2485748 h 2823307"/>
              <a:gd name="connsiteX24" fmla="*/ 124287 w 2521260"/>
              <a:gd name="connsiteY24" fmla="*/ 2530136 h 2823307"/>
              <a:gd name="connsiteX25" fmla="*/ 337351 w 2521260"/>
              <a:gd name="connsiteY25" fmla="*/ 2654423 h 2823307"/>
              <a:gd name="connsiteX26" fmla="*/ 408372 w 2521260"/>
              <a:gd name="connsiteY26" fmla="*/ 2681056 h 2823307"/>
              <a:gd name="connsiteX27" fmla="*/ 843378 w 2521260"/>
              <a:gd name="connsiteY27" fmla="*/ 2778711 h 2823307"/>
              <a:gd name="connsiteX28" fmla="*/ 932155 w 2521260"/>
              <a:gd name="connsiteY28" fmla="*/ 2796466 h 2823307"/>
              <a:gd name="connsiteX29" fmla="*/ 1287262 w 2521260"/>
              <a:gd name="connsiteY29" fmla="*/ 2805344 h 2823307"/>
              <a:gd name="connsiteX30" fmla="*/ 1464815 w 2521260"/>
              <a:gd name="connsiteY30" fmla="*/ 2814222 h 2823307"/>
              <a:gd name="connsiteX31" fmla="*/ 1606858 w 2521260"/>
              <a:gd name="connsiteY31" fmla="*/ 2823099 h 2823307"/>
              <a:gd name="connsiteX32" fmla="*/ 1731145 w 2521260"/>
              <a:gd name="connsiteY32" fmla="*/ 2805344 h 2823307"/>
              <a:gd name="connsiteX33" fmla="*/ 1811044 w 2521260"/>
              <a:gd name="connsiteY33" fmla="*/ 2769833 h 2823307"/>
              <a:gd name="connsiteX34" fmla="*/ 2015231 w 2521260"/>
              <a:gd name="connsiteY34" fmla="*/ 2618913 h 2823307"/>
              <a:gd name="connsiteX35" fmla="*/ 2219417 w 2521260"/>
              <a:gd name="connsiteY35" fmla="*/ 2459115 h 2823307"/>
              <a:gd name="connsiteX36" fmla="*/ 2290438 w 2521260"/>
              <a:gd name="connsiteY36" fmla="*/ 2361460 h 2823307"/>
              <a:gd name="connsiteX37" fmla="*/ 2352582 w 2521260"/>
              <a:gd name="connsiteY37" fmla="*/ 2290439 h 2823307"/>
              <a:gd name="connsiteX38" fmla="*/ 2450237 w 2521260"/>
              <a:gd name="connsiteY38" fmla="*/ 2112886 h 2823307"/>
              <a:gd name="connsiteX39" fmla="*/ 2512380 w 2521260"/>
              <a:gd name="connsiteY39" fmla="*/ 1882066 h 2823307"/>
              <a:gd name="connsiteX40" fmla="*/ 2521258 w 2521260"/>
              <a:gd name="connsiteY40" fmla="*/ 1793289 h 2823307"/>
              <a:gd name="connsiteX41" fmla="*/ 2494625 w 2521260"/>
              <a:gd name="connsiteY41" fmla="*/ 1225119 h 2823307"/>
              <a:gd name="connsiteX42" fmla="*/ 2503503 w 2521260"/>
              <a:gd name="connsiteY42" fmla="*/ 825623 h 2823307"/>
              <a:gd name="connsiteX43" fmla="*/ 2512380 w 2521260"/>
              <a:gd name="connsiteY43" fmla="*/ 736847 h 2823307"/>
              <a:gd name="connsiteX44" fmla="*/ 2503503 w 2521260"/>
              <a:gd name="connsiteY44" fmla="*/ 470517 h 2823307"/>
              <a:gd name="connsiteX45" fmla="*/ 2494625 w 2521260"/>
              <a:gd name="connsiteY45" fmla="*/ 426128 h 2823307"/>
              <a:gd name="connsiteX46" fmla="*/ 2308194 w 2521260"/>
              <a:gd name="connsiteY46" fmla="*/ 186431 h 2823307"/>
              <a:gd name="connsiteX47" fmla="*/ 2246050 w 2521260"/>
              <a:gd name="connsiteY47" fmla="*/ 124288 h 2823307"/>
              <a:gd name="connsiteX48" fmla="*/ 2157273 w 2521260"/>
              <a:gd name="connsiteY48" fmla="*/ 88777 h 2823307"/>
              <a:gd name="connsiteX49" fmla="*/ 2068497 w 2521260"/>
              <a:gd name="connsiteY49" fmla="*/ 71022 h 2823307"/>
              <a:gd name="connsiteX50" fmla="*/ 1961965 w 2521260"/>
              <a:gd name="connsiteY50" fmla="*/ 44389 h 2823307"/>
              <a:gd name="connsiteX51" fmla="*/ 1757778 w 2521260"/>
              <a:gd name="connsiteY51" fmla="*/ 0 h 2823307"/>
              <a:gd name="connsiteX52" fmla="*/ 1562470 w 2521260"/>
              <a:gd name="connsiteY52" fmla="*/ 97655 h 2823307"/>
              <a:gd name="connsiteX53" fmla="*/ 1491448 w 2521260"/>
              <a:gd name="connsiteY53" fmla="*/ 186431 h 2823307"/>
              <a:gd name="connsiteX54" fmla="*/ 1491448 w 2521260"/>
              <a:gd name="connsiteY54" fmla="*/ 239697 h 2823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521260" h="2823307">
                <a:moveTo>
                  <a:pt x="1491448" y="239697"/>
                </a:moveTo>
                <a:cubicBezTo>
                  <a:pt x="1495887" y="326994"/>
                  <a:pt x="1549283" y="351391"/>
                  <a:pt x="1518081" y="710214"/>
                </a:cubicBezTo>
                <a:cubicBezTo>
                  <a:pt x="1515822" y="736190"/>
                  <a:pt x="1467475" y="863806"/>
                  <a:pt x="1464815" y="870012"/>
                </a:cubicBezTo>
                <a:cubicBezTo>
                  <a:pt x="1451782" y="900422"/>
                  <a:pt x="1434515" y="928853"/>
                  <a:pt x="1420427" y="958789"/>
                </a:cubicBezTo>
                <a:cubicBezTo>
                  <a:pt x="1383710" y="1036813"/>
                  <a:pt x="1386511" y="1071790"/>
                  <a:pt x="1296139" y="1136342"/>
                </a:cubicBezTo>
                <a:cubicBezTo>
                  <a:pt x="1254710" y="1165934"/>
                  <a:pt x="1212707" y="1194739"/>
                  <a:pt x="1171852" y="1225119"/>
                </a:cubicBezTo>
                <a:cubicBezTo>
                  <a:pt x="1097286" y="1280565"/>
                  <a:pt x="1024971" y="1339020"/>
                  <a:pt x="949910" y="1393794"/>
                </a:cubicBezTo>
                <a:cubicBezTo>
                  <a:pt x="915435" y="1418952"/>
                  <a:pt x="877067" y="1438614"/>
                  <a:pt x="843378" y="1464816"/>
                </a:cubicBezTo>
                <a:cubicBezTo>
                  <a:pt x="816745" y="1485530"/>
                  <a:pt x="792091" y="1509077"/>
                  <a:pt x="763479" y="1526959"/>
                </a:cubicBezTo>
                <a:cubicBezTo>
                  <a:pt x="697181" y="1568395"/>
                  <a:pt x="627174" y="1603580"/>
                  <a:pt x="559293" y="1642369"/>
                </a:cubicBezTo>
                <a:cubicBezTo>
                  <a:pt x="544311" y="1650930"/>
                  <a:pt x="530338" y="1661285"/>
                  <a:pt x="514904" y="1669002"/>
                </a:cubicBezTo>
                <a:cubicBezTo>
                  <a:pt x="497149" y="1677880"/>
                  <a:pt x="478660" y="1685422"/>
                  <a:pt x="461638" y="1695635"/>
                </a:cubicBezTo>
                <a:cubicBezTo>
                  <a:pt x="448951" y="1703247"/>
                  <a:pt x="438439" y="1714061"/>
                  <a:pt x="426128" y="1722268"/>
                </a:cubicBezTo>
                <a:cubicBezTo>
                  <a:pt x="411771" y="1731840"/>
                  <a:pt x="396096" y="1739330"/>
                  <a:pt x="381739" y="1748901"/>
                </a:cubicBezTo>
                <a:cubicBezTo>
                  <a:pt x="357012" y="1765386"/>
                  <a:pt x="300145" y="1806355"/>
                  <a:pt x="275207" y="1828800"/>
                </a:cubicBezTo>
                <a:cubicBezTo>
                  <a:pt x="259654" y="1842798"/>
                  <a:pt x="246372" y="1859191"/>
                  <a:pt x="230819" y="1873189"/>
                </a:cubicBezTo>
                <a:cubicBezTo>
                  <a:pt x="216735" y="1885865"/>
                  <a:pt x="198967" y="1894491"/>
                  <a:pt x="186431" y="1908699"/>
                </a:cubicBezTo>
                <a:cubicBezTo>
                  <a:pt x="130912" y="1971620"/>
                  <a:pt x="104234" y="2014240"/>
                  <a:pt x="62143" y="2077375"/>
                </a:cubicBezTo>
                <a:cubicBezTo>
                  <a:pt x="39357" y="2168526"/>
                  <a:pt x="70328" y="2055549"/>
                  <a:pt x="35510" y="2148396"/>
                </a:cubicBezTo>
                <a:cubicBezTo>
                  <a:pt x="10940" y="2213916"/>
                  <a:pt x="44862" y="2156565"/>
                  <a:pt x="8877" y="2210540"/>
                </a:cubicBezTo>
                <a:cubicBezTo>
                  <a:pt x="5918" y="2222377"/>
                  <a:pt x="0" y="2233850"/>
                  <a:pt x="0" y="2246051"/>
                </a:cubicBezTo>
                <a:cubicBezTo>
                  <a:pt x="0" y="2284634"/>
                  <a:pt x="929" y="2323704"/>
                  <a:pt x="8877" y="2361460"/>
                </a:cubicBezTo>
                <a:cubicBezTo>
                  <a:pt x="12966" y="2380885"/>
                  <a:pt x="25661" y="2397490"/>
                  <a:pt x="35510" y="2414726"/>
                </a:cubicBezTo>
                <a:cubicBezTo>
                  <a:pt x="49361" y="2438965"/>
                  <a:pt x="62877" y="2463620"/>
                  <a:pt x="79899" y="2485748"/>
                </a:cubicBezTo>
                <a:cubicBezTo>
                  <a:pt x="92657" y="2502333"/>
                  <a:pt x="108804" y="2516061"/>
                  <a:pt x="124287" y="2530136"/>
                </a:cubicBezTo>
                <a:cubicBezTo>
                  <a:pt x="192866" y="2592480"/>
                  <a:pt x="235309" y="2616157"/>
                  <a:pt x="337351" y="2654423"/>
                </a:cubicBezTo>
                <a:cubicBezTo>
                  <a:pt x="361025" y="2663301"/>
                  <a:pt x="383818" y="2675025"/>
                  <a:pt x="408372" y="2681056"/>
                </a:cubicBezTo>
                <a:cubicBezTo>
                  <a:pt x="552693" y="2716504"/>
                  <a:pt x="698248" y="2746733"/>
                  <a:pt x="843378" y="2778711"/>
                </a:cubicBezTo>
                <a:cubicBezTo>
                  <a:pt x="872849" y="2785205"/>
                  <a:pt x="902031" y="2794659"/>
                  <a:pt x="932155" y="2796466"/>
                </a:cubicBezTo>
                <a:cubicBezTo>
                  <a:pt x="1050348" y="2803558"/>
                  <a:pt x="1168893" y="2802385"/>
                  <a:pt x="1287262" y="2805344"/>
                </a:cubicBezTo>
                <a:lnTo>
                  <a:pt x="1464815" y="2814222"/>
                </a:lnTo>
                <a:cubicBezTo>
                  <a:pt x="1512182" y="2816853"/>
                  <a:pt x="1559444" y="2824680"/>
                  <a:pt x="1606858" y="2823099"/>
                </a:cubicBezTo>
                <a:cubicBezTo>
                  <a:pt x="1648684" y="2821705"/>
                  <a:pt x="1689716" y="2811262"/>
                  <a:pt x="1731145" y="2805344"/>
                </a:cubicBezTo>
                <a:cubicBezTo>
                  <a:pt x="1747636" y="2798748"/>
                  <a:pt x="1794652" y="2781368"/>
                  <a:pt x="1811044" y="2769833"/>
                </a:cubicBezTo>
                <a:cubicBezTo>
                  <a:pt x="1880260" y="2721126"/>
                  <a:pt x="1946360" y="2668107"/>
                  <a:pt x="2015231" y="2618913"/>
                </a:cubicBezTo>
                <a:cubicBezTo>
                  <a:pt x="2112888" y="2549158"/>
                  <a:pt x="2137061" y="2550140"/>
                  <a:pt x="2219417" y="2459115"/>
                </a:cubicBezTo>
                <a:cubicBezTo>
                  <a:pt x="2246421" y="2429268"/>
                  <a:pt x="2265497" y="2393051"/>
                  <a:pt x="2290438" y="2361460"/>
                </a:cubicBezTo>
                <a:cubicBezTo>
                  <a:pt x="2309930" y="2336770"/>
                  <a:pt x="2334164" y="2315940"/>
                  <a:pt x="2352582" y="2290439"/>
                </a:cubicBezTo>
                <a:cubicBezTo>
                  <a:pt x="2374956" y="2259459"/>
                  <a:pt x="2436349" y="2149920"/>
                  <a:pt x="2450237" y="2112886"/>
                </a:cubicBezTo>
                <a:cubicBezTo>
                  <a:pt x="2467321" y="2067328"/>
                  <a:pt x="2499492" y="1933616"/>
                  <a:pt x="2512380" y="1882066"/>
                </a:cubicBezTo>
                <a:cubicBezTo>
                  <a:pt x="2515339" y="1852474"/>
                  <a:pt x="2521258" y="1823029"/>
                  <a:pt x="2521258" y="1793289"/>
                </a:cubicBezTo>
                <a:cubicBezTo>
                  <a:pt x="2521258" y="1433548"/>
                  <a:pt x="2522022" y="1485396"/>
                  <a:pt x="2494625" y="1225119"/>
                </a:cubicBezTo>
                <a:cubicBezTo>
                  <a:pt x="2497584" y="1091954"/>
                  <a:pt x="2498663" y="958733"/>
                  <a:pt x="2503503" y="825623"/>
                </a:cubicBezTo>
                <a:cubicBezTo>
                  <a:pt x="2504584" y="795903"/>
                  <a:pt x="2512380" y="766587"/>
                  <a:pt x="2512380" y="736847"/>
                </a:cubicBezTo>
                <a:cubicBezTo>
                  <a:pt x="2512380" y="648021"/>
                  <a:pt x="2508570" y="559198"/>
                  <a:pt x="2503503" y="470517"/>
                </a:cubicBezTo>
                <a:cubicBezTo>
                  <a:pt x="2502642" y="455452"/>
                  <a:pt x="2500569" y="439997"/>
                  <a:pt x="2494625" y="426128"/>
                </a:cubicBezTo>
                <a:cubicBezTo>
                  <a:pt x="2405573" y="218339"/>
                  <a:pt x="2459725" y="337960"/>
                  <a:pt x="2308194" y="186431"/>
                </a:cubicBezTo>
                <a:cubicBezTo>
                  <a:pt x="2287479" y="165717"/>
                  <a:pt x="2273249" y="135168"/>
                  <a:pt x="2246050" y="124288"/>
                </a:cubicBezTo>
                <a:cubicBezTo>
                  <a:pt x="2216458" y="112451"/>
                  <a:pt x="2187801" y="97935"/>
                  <a:pt x="2157273" y="88777"/>
                </a:cubicBezTo>
                <a:cubicBezTo>
                  <a:pt x="2128368" y="80105"/>
                  <a:pt x="2097925" y="77710"/>
                  <a:pt x="2068497" y="71022"/>
                </a:cubicBezTo>
                <a:cubicBezTo>
                  <a:pt x="2032804" y="62910"/>
                  <a:pt x="1997310" y="53905"/>
                  <a:pt x="1961965" y="44389"/>
                </a:cubicBezTo>
                <a:cubicBezTo>
                  <a:pt x="1796268" y="-222"/>
                  <a:pt x="1890230" y="14717"/>
                  <a:pt x="1757778" y="0"/>
                </a:cubicBezTo>
                <a:cubicBezTo>
                  <a:pt x="1692675" y="32552"/>
                  <a:pt x="1622100" y="55914"/>
                  <a:pt x="1562470" y="97655"/>
                </a:cubicBezTo>
                <a:cubicBezTo>
                  <a:pt x="1531424" y="119387"/>
                  <a:pt x="1513859" y="155871"/>
                  <a:pt x="1491448" y="186431"/>
                </a:cubicBezTo>
                <a:cubicBezTo>
                  <a:pt x="1481244" y="200346"/>
                  <a:pt x="1487009" y="152400"/>
                  <a:pt x="1491448" y="239697"/>
                </a:cubicBezTo>
                <a:close/>
              </a:path>
            </a:pathLst>
          </a:custGeom>
          <a:solidFill>
            <a:srgbClr val="0000FF">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リーフォーム: 図形 2">
            <a:extLst>
              <a:ext uri="{FF2B5EF4-FFF2-40B4-BE49-F238E27FC236}">
                <a16:creationId xmlns:a16="http://schemas.microsoft.com/office/drawing/2014/main" id="{8E7B6FB4-C462-44AD-8BF9-B0BBC9008735}"/>
              </a:ext>
            </a:extLst>
          </p:cNvPr>
          <p:cNvSpPr/>
          <p:nvPr/>
        </p:nvSpPr>
        <p:spPr>
          <a:xfrm>
            <a:off x="971600" y="1772816"/>
            <a:ext cx="3672409" cy="3240359"/>
          </a:xfrm>
          <a:custGeom>
            <a:avLst/>
            <a:gdLst>
              <a:gd name="connsiteX0" fmla="*/ 2878272 w 2879209"/>
              <a:gd name="connsiteY0" fmla="*/ 2814222 h 2894121"/>
              <a:gd name="connsiteX1" fmla="*/ 2842762 w 2879209"/>
              <a:gd name="connsiteY1" fmla="*/ 2858610 h 2894121"/>
              <a:gd name="connsiteX2" fmla="*/ 2656331 w 2879209"/>
              <a:gd name="connsiteY2" fmla="*/ 2894121 h 2894121"/>
              <a:gd name="connsiteX3" fmla="*/ 2239080 w 2879209"/>
              <a:gd name="connsiteY3" fmla="*/ 2876365 h 2894121"/>
              <a:gd name="connsiteX4" fmla="*/ 2194692 w 2879209"/>
              <a:gd name="connsiteY4" fmla="*/ 2849732 h 2894121"/>
              <a:gd name="connsiteX5" fmla="*/ 1990505 w 2879209"/>
              <a:gd name="connsiteY5" fmla="*/ 2805344 h 2894121"/>
              <a:gd name="connsiteX6" fmla="*/ 1946117 w 2879209"/>
              <a:gd name="connsiteY6" fmla="*/ 2787589 h 2894121"/>
              <a:gd name="connsiteX7" fmla="*/ 1812952 w 2879209"/>
              <a:gd name="connsiteY7" fmla="*/ 2743200 h 2894121"/>
              <a:gd name="connsiteX8" fmla="*/ 1635399 w 2879209"/>
              <a:gd name="connsiteY8" fmla="*/ 2707690 h 2894121"/>
              <a:gd name="connsiteX9" fmla="*/ 1466723 w 2879209"/>
              <a:gd name="connsiteY9" fmla="*/ 2654424 h 2894121"/>
              <a:gd name="connsiteX10" fmla="*/ 1298047 w 2879209"/>
              <a:gd name="connsiteY10" fmla="*/ 2610035 h 2894121"/>
              <a:gd name="connsiteX11" fmla="*/ 969573 w 2879209"/>
              <a:gd name="connsiteY11" fmla="*/ 2467993 h 2894121"/>
              <a:gd name="connsiteX12" fmla="*/ 783142 w 2879209"/>
              <a:gd name="connsiteY12" fmla="*/ 2396971 h 2894121"/>
              <a:gd name="connsiteX13" fmla="*/ 694366 w 2879209"/>
              <a:gd name="connsiteY13" fmla="*/ 2352583 h 2894121"/>
              <a:gd name="connsiteX14" fmla="*/ 436913 w 2879209"/>
              <a:gd name="connsiteY14" fmla="*/ 2237173 h 2894121"/>
              <a:gd name="connsiteX15" fmla="*/ 392525 w 2879209"/>
              <a:gd name="connsiteY15" fmla="*/ 2192785 h 2894121"/>
              <a:gd name="connsiteX16" fmla="*/ 232727 w 2879209"/>
              <a:gd name="connsiteY16" fmla="*/ 1970843 h 2894121"/>
              <a:gd name="connsiteX17" fmla="*/ 28540 w 2879209"/>
              <a:gd name="connsiteY17" fmla="*/ 1491449 h 2894121"/>
              <a:gd name="connsiteX18" fmla="*/ 1907 w 2879209"/>
              <a:gd name="connsiteY18" fmla="*/ 1340529 h 2894121"/>
              <a:gd name="connsiteX19" fmla="*/ 10785 w 2879209"/>
              <a:gd name="connsiteY19" fmla="*/ 941033 h 2894121"/>
              <a:gd name="connsiteX20" fmla="*/ 46296 w 2879209"/>
              <a:gd name="connsiteY20" fmla="*/ 763480 h 2894121"/>
              <a:gd name="connsiteX21" fmla="*/ 72929 w 2879209"/>
              <a:gd name="connsiteY21" fmla="*/ 710214 h 2894121"/>
              <a:gd name="connsiteX22" fmla="*/ 294870 w 2879209"/>
              <a:gd name="connsiteY22" fmla="*/ 390618 h 2894121"/>
              <a:gd name="connsiteX23" fmla="*/ 490179 w 2879209"/>
              <a:gd name="connsiteY23" fmla="*/ 150921 h 2894121"/>
              <a:gd name="connsiteX24" fmla="*/ 667733 w 2879209"/>
              <a:gd name="connsiteY24" fmla="*/ 17756 h 2894121"/>
              <a:gd name="connsiteX25" fmla="*/ 703243 w 2879209"/>
              <a:gd name="connsiteY25" fmla="*/ 0 h 2894121"/>
              <a:gd name="connsiteX26" fmla="*/ 1431212 w 2879209"/>
              <a:gd name="connsiteY26" fmla="*/ 8878 h 2894121"/>
              <a:gd name="connsiteX27" fmla="*/ 1670909 w 2879209"/>
              <a:gd name="connsiteY27" fmla="*/ 17756 h 2894121"/>
              <a:gd name="connsiteX28" fmla="*/ 1839585 w 2879209"/>
              <a:gd name="connsiteY28" fmla="*/ 230820 h 2894121"/>
              <a:gd name="connsiteX29" fmla="*/ 1928362 w 2879209"/>
              <a:gd name="connsiteY29" fmla="*/ 390618 h 2894121"/>
              <a:gd name="connsiteX30" fmla="*/ 1963872 w 2879209"/>
              <a:gd name="connsiteY30" fmla="*/ 470517 h 2894121"/>
              <a:gd name="connsiteX31" fmla="*/ 2052649 w 2879209"/>
              <a:gd name="connsiteY31" fmla="*/ 648070 h 2894121"/>
              <a:gd name="connsiteX32" fmla="*/ 2088160 w 2879209"/>
              <a:gd name="connsiteY32" fmla="*/ 710214 h 2894121"/>
              <a:gd name="connsiteX33" fmla="*/ 2150304 w 2879209"/>
              <a:gd name="connsiteY33" fmla="*/ 861134 h 2894121"/>
              <a:gd name="connsiteX34" fmla="*/ 2159181 w 2879209"/>
              <a:gd name="connsiteY34" fmla="*/ 923278 h 2894121"/>
              <a:gd name="connsiteX35" fmla="*/ 2239080 w 2879209"/>
              <a:gd name="connsiteY35" fmla="*/ 1127464 h 2894121"/>
              <a:gd name="connsiteX36" fmla="*/ 2256836 w 2879209"/>
              <a:gd name="connsiteY36" fmla="*/ 1189608 h 2894121"/>
              <a:gd name="connsiteX37" fmla="*/ 2274591 w 2879209"/>
              <a:gd name="connsiteY37" fmla="*/ 1207364 h 2894121"/>
              <a:gd name="connsiteX38" fmla="*/ 2354490 w 2879209"/>
              <a:gd name="connsiteY38" fmla="*/ 1367162 h 2894121"/>
              <a:gd name="connsiteX39" fmla="*/ 2372245 w 2879209"/>
              <a:gd name="connsiteY39" fmla="*/ 1393795 h 2894121"/>
              <a:gd name="connsiteX40" fmla="*/ 2434389 w 2879209"/>
              <a:gd name="connsiteY40" fmla="*/ 1544715 h 2894121"/>
              <a:gd name="connsiteX41" fmla="*/ 2478777 w 2879209"/>
              <a:gd name="connsiteY41" fmla="*/ 1633492 h 2894121"/>
              <a:gd name="connsiteX42" fmla="*/ 2567554 w 2879209"/>
              <a:gd name="connsiteY42" fmla="*/ 1837678 h 2894121"/>
              <a:gd name="connsiteX43" fmla="*/ 2594187 w 2879209"/>
              <a:gd name="connsiteY43" fmla="*/ 1899822 h 2894121"/>
              <a:gd name="connsiteX44" fmla="*/ 2656331 w 2879209"/>
              <a:gd name="connsiteY44" fmla="*/ 2068497 h 2894121"/>
              <a:gd name="connsiteX45" fmla="*/ 2700719 w 2879209"/>
              <a:gd name="connsiteY45" fmla="*/ 2201663 h 2894121"/>
              <a:gd name="connsiteX46" fmla="*/ 2727352 w 2879209"/>
              <a:gd name="connsiteY46" fmla="*/ 2281562 h 2894121"/>
              <a:gd name="connsiteX47" fmla="*/ 2745107 w 2879209"/>
              <a:gd name="connsiteY47" fmla="*/ 2343705 h 2894121"/>
              <a:gd name="connsiteX48" fmla="*/ 2789496 w 2879209"/>
              <a:gd name="connsiteY48" fmla="*/ 2396971 h 2894121"/>
              <a:gd name="connsiteX49" fmla="*/ 2816129 w 2879209"/>
              <a:gd name="connsiteY49" fmla="*/ 2450237 h 2894121"/>
              <a:gd name="connsiteX50" fmla="*/ 2833884 w 2879209"/>
              <a:gd name="connsiteY50" fmla="*/ 2494626 h 2894121"/>
              <a:gd name="connsiteX51" fmla="*/ 2851639 w 2879209"/>
              <a:gd name="connsiteY51" fmla="*/ 2530136 h 2894121"/>
              <a:gd name="connsiteX52" fmla="*/ 2860517 w 2879209"/>
              <a:gd name="connsiteY52" fmla="*/ 2583402 h 2894121"/>
              <a:gd name="connsiteX53" fmla="*/ 2878272 w 2879209"/>
              <a:gd name="connsiteY53" fmla="*/ 2654424 h 2894121"/>
              <a:gd name="connsiteX54" fmla="*/ 2878272 w 2879209"/>
              <a:gd name="connsiteY54" fmla="*/ 2814222 h 2894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879209" h="2894121">
                <a:moveTo>
                  <a:pt x="2878272" y="2814222"/>
                </a:moveTo>
                <a:cubicBezTo>
                  <a:pt x="2872354" y="2848253"/>
                  <a:pt x="2858748" y="2848437"/>
                  <a:pt x="2842762" y="2858610"/>
                </a:cubicBezTo>
                <a:cubicBezTo>
                  <a:pt x="2813127" y="2877469"/>
                  <a:pt x="2660627" y="2893507"/>
                  <a:pt x="2656331" y="2894121"/>
                </a:cubicBezTo>
                <a:cubicBezTo>
                  <a:pt x="2517247" y="2888202"/>
                  <a:pt x="2377650" y="2889689"/>
                  <a:pt x="2239080" y="2876365"/>
                </a:cubicBezTo>
                <a:cubicBezTo>
                  <a:pt x="2221904" y="2874713"/>
                  <a:pt x="2211283" y="2854472"/>
                  <a:pt x="2194692" y="2849732"/>
                </a:cubicBezTo>
                <a:cubicBezTo>
                  <a:pt x="2127720" y="2830597"/>
                  <a:pt x="2058077" y="2822237"/>
                  <a:pt x="1990505" y="2805344"/>
                </a:cubicBezTo>
                <a:cubicBezTo>
                  <a:pt x="1975045" y="2801479"/>
                  <a:pt x="1961158" y="2792853"/>
                  <a:pt x="1946117" y="2787589"/>
                </a:cubicBezTo>
                <a:cubicBezTo>
                  <a:pt x="1901954" y="2772132"/>
                  <a:pt x="1858267" y="2754853"/>
                  <a:pt x="1812952" y="2743200"/>
                </a:cubicBezTo>
                <a:cubicBezTo>
                  <a:pt x="1754497" y="2728169"/>
                  <a:pt x="1693864" y="2722681"/>
                  <a:pt x="1635399" y="2707690"/>
                </a:cubicBezTo>
                <a:cubicBezTo>
                  <a:pt x="1578284" y="2693045"/>
                  <a:pt x="1523360" y="2670819"/>
                  <a:pt x="1466723" y="2654424"/>
                </a:cubicBezTo>
                <a:cubicBezTo>
                  <a:pt x="1410876" y="2638258"/>
                  <a:pt x="1353488" y="2627543"/>
                  <a:pt x="1298047" y="2610035"/>
                </a:cubicBezTo>
                <a:cubicBezTo>
                  <a:pt x="1057298" y="2534009"/>
                  <a:pt x="1199058" y="2568025"/>
                  <a:pt x="969573" y="2467993"/>
                </a:cubicBezTo>
                <a:cubicBezTo>
                  <a:pt x="908612" y="2441420"/>
                  <a:pt x="844468" y="2422689"/>
                  <a:pt x="783142" y="2396971"/>
                </a:cubicBezTo>
                <a:cubicBezTo>
                  <a:pt x="752631" y="2384176"/>
                  <a:pt x="724776" y="2365616"/>
                  <a:pt x="694366" y="2352583"/>
                </a:cubicBezTo>
                <a:cubicBezTo>
                  <a:pt x="595226" y="2310094"/>
                  <a:pt x="522968" y="2296335"/>
                  <a:pt x="436913" y="2237173"/>
                </a:cubicBezTo>
                <a:cubicBezTo>
                  <a:pt x="419670" y="2225319"/>
                  <a:pt x="406802" y="2208082"/>
                  <a:pt x="392525" y="2192785"/>
                </a:cubicBezTo>
                <a:cubicBezTo>
                  <a:pt x="302929" y="2096789"/>
                  <a:pt x="300692" y="2097504"/>
                  <a:pt x="232727" y="1970843"/>
                </a:cubicBezTo>
                <a:cubicBezTo>
                  <a:pt x="100506" y="1724432"/>
                  <a:pt x="123198" y="1756490"/>
                  <a:pt x="28540" y="1491449"/>
                </a:cubicBezTo>
                <a:cubicBezTo>
                  <a:pt x="19662" y="1441142"/>
                  <a:pt x="3554" y="1391586"/>
                  <a:pt x="1907" y="1340529"/>
                </a:cubicBezTo>
                <a:cubicBezTo>
                  <a:pt x="-2387" y="1207400"/>
                  <a:pt x="569" y="1073839"/>
                  <a:pt x="10785" y="941033"/>
                </a:cubicBezTo>
                <a:cubicBezTo>
                  <a:pt x="15414" y="880854"/>
                  <a:pt x="30605" y="821761"/>
                  <a:pt x="46296" y="763480"/>
                </a:cubicBezTo>
                <a:cubicBezTo>
                  <a:pt x="51457" y="744312"/>
                  <a:pt x="61918" y="726731"/>
                  <a:pt x="72929" y="710214"/>
                </a:cubicBezTo>
                <a:cubicBezTo>
                  <a:pt x="144874" y="602297"/>
                  <a:pt x="217314" y="494576"/>
                  <a:pt x="294870" y="390618"/>
                </a:cubicBezTo>
                <a:cubicBezTo>
                  <a:pt x="356499" y="308009"/>
                  <a:pt x="419244" y="225690"/>
                  <a:pt x="490179" y="150921"/>
                </a:cubicBezTo>
                <a:cubicBezTo>
                  <a:pt x="534740" y="103952"/>
                  <a:pt x="605586" y="52283"/>
                  <a:pt x="667733" y="17756"/>
                </a:cubicBezTo>
                <a:cubicBezTo>
                  <a:pt x="679302" y="11329"/>
                  <a:pt x="691406" y="5919"/>
                  <a:pt x="703243" y="0"/>
                </a:cubicBezTo>
                <a:lnTo>
                  <a:pt x="1431212" y="8878"/>
                </a:lnTo>
                <a:cubicBezTo>
                  <a:pt x="1511152" y="10345"/>
                  <a:pt x="1595476" y="-8748"/>
                  <a:pt x="1670909" y="17756"/>
                </a:cubicBezTo>
                <a:cubicBezTo>
                  <a:pt x="1685867" y="23011"/>
                  <a:pt x="1830126" y="217307"/>
                  <a:pt x="1839585" y="230820"/>
                </a:cubicBezTo>
                <a:cubicBezTo>
                  <a:pt x="1878141" y="285900"/>
                  <a:pt x="1899181" y="329014"/>
                  <a:pt x="1928362" y="390618"/>
                </a:cubicBezTo>
                <a:cubicBezTo>
                  <a:pt x="1940839" y="416957"/>
                  <a:pt x="1951201" y="444271"/>
                  <a:pt x="1963872" y="470517"/>
                </a:cubicBezTo>
                <a:cubicBezTo>
                  <a:pt x="1992639" y="530107"/>
                  <a:pt x="2019819" y="590618"/>
                  <a:pt x="2052649" y="648070"/>
                </a:cubicBezTo>
                <a:cubicBezTo>
                  <a:pt x="2064486" y="668785"/>
                  <a:pt x="2078597" y="688356"/>
                  <a:pt x="2088160" y="710214"/>
                </a:cubicBezTo>
                <a:cubicBezTo>
                  <a:pt x="2210665" y="990224"/>
                  <a:pt x="2019741" y="600011"/>
                  <a:pt x="2150304" y="861134"/>
                </a:cubicBezTo>
                <a:cubicBezTo>
                  <a:pt x="2153263" y="881849"/>
                  <a:pt x="2153581" y="903116"/>
                  <a:pt x="2159181" y="923278"/>
                </a:cubicBezTo>
                <a:cubicBezTo>
                  <a:pt x="2179576" y="996702"/>
                  <a:pt x="2212760" y="1056026"/>
                  <a:pt x="2239080" y="1127464"/>
                </a:cubicBezTo>
                <a:cubicBezTo>
                  <a:pt x="2246528" y="1147679"/>
                  <a:pt x="2248086" y="1169921"/>
                  <a:pt x="2256836" y="1189608"/>
                </a:cubicBezTo>
                <a:cubicBezTo>
                  <a:pt x="2260235" y="1197257"/>
                  <a:pt x="2270557" y="1200030"/>
                  <a:pt x="2274591" y="1207364"/>
                </a:cubicBezTo>
                <a:cubicBezTo>
                  <a:pt x="2303291" y="1259546"/>
                  <a:pt x="2321456" y="1317610"/>
                  <a:pt x="2354490" y="1367162"/>
                </a:cubicBezTo>
                <a:cubicBezTo>
                  <a:pt x="2360408" y="1376040"/>
                  <a:pt x="2367867" y="1384065"/>
                  <a:pt x="2372245" y="1393795"/>
                </a:cubicBezTo>
                <a:cubicBezTo>
                  <a:pt x="2394571" y="1443408"/>
                  <a:pt x="2412293" y="1494999"/>
                  <a:pt x="2434389" y="1544715"/>
                </a:cubicBezTo>
                <a:cubicBezTo>
                  <a:pt x="2447826" y="1574949"/>
                  <a:pt x="2465086" y="1603372"/>
                  <a:pt x="2478777" y="1633492"/>
                </a:cubicBezTo>
                <a:cubicBezTo>
                  <a:pt x="2509488" y="1701057"/>
                  <a:pt x="2538045" y="1769580"/>
                  <a:pt x="2567554" y="1837678"/>
                </a:cubicBezTo>
                <a:cubicBezTo>
                  <a:pt x="2576515" y="1858357"/>
                  <a:pt x="2587060" y="1878442"/>
                  <a:pt x="2594187" y="1899822"/>
                </a:cubicBezTo>
                <a:cubicBezTo>
                  <a:pt x="2648181" y="2061806"/>
                  <a:pt x="2554120" y="1782306"/>
                  <a:pt x="2656331" y="2068497"/>
                </a:cubicBezTo>
                <a:cubicBezTo>
                  <a:pt x="2672068" y="2112561"/>
                  <a:pt x="2691542" y="2155782"/>
                  <a:pt x="2700719" y="2201663"/>
                </a:cubicBezTo>
                <a:cubicBezTo>
                  <a:pt x="2721506" y="2305593"/>
                  <a:pt x="2694681" y="2191714"/>
                  <a:pt x="2727352" y="2281562"/>
                </a:cubicBezTo>
                <a:cubicBezTo>
                  <a:pt x="2734714" y="2301808"/>
                  <a:pt x="2734893" y="2324737"/>
                  <a:pt x="2745107" y="2343705"/>
                </a:cubicBezTo>
                <a:cubicBezTo>
                  <a:pt x="2756065" y="2364055"/>
                  <a:pt x="2774700" y="2379216"/>
                  <a:pt x="2789496" y="2396971"/>
                </a:cubicBezTo>
                <a:cubicBezTo>
                  <a:pt x="2811808" y="2463913"/>
                  <a:pt x="2781710" y="2381399"/>
                  <a:pt x="2816129" y="2450237"/>
                </a:cubicBezTo>
                <a:cubicBezTo>
                  <a:pt x="2823256" y="2464491"/>
                  <a:pt x="2827412" y="2480063"/>
                  <a:pt x="2833884" y="2494626"/>
                </a:cubicBezTo>
                <a:cubicBezTo>
                  <a:pt x="2839259" y="2506719"/>
                  <a:pt x="2845721" y="2518299"/>
                  <a:pt x="2851639" y="2530136"/>
                </a:cubicBezTo>
                <a:cubicBezTo>
                  <a:pt x="2854598" y="2547891"/>
                  <a:pt x="2856745" y="2565801"/>
                  <a:pt x="2860517" y="2583402"/>
                </a:cubicBezTo>
                <a:cubicBezTo>
                  <a:pt x="2865630" y="2607263"/>
                  <a:pt x="2878272" y="2654424"/>
                  <a:pt x="2878272" y="2654424"/>
                </a:cubicBezTo>
                <a:cubicBezTo>
                  <a:pt x="2859416" y="2805275"/>
                  <a:pt x="2884190" y="2780191"/>
                  <a:pt x="2878272" y="2814222"/>
                </a:cubicBezTo>
                <a:close/>
              </a:path>
            </a:pathLst>
          </a:custGeom>
          <a:solidFill>
            <a:srgbClr val="0000FF">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340" name="スライド番号プレースホルダー 2">
            <a:extLst>
              <a:ext uri="{FF2B5EF4-FFF2-40B4-BE49-F238E27FC236}">
                <a16:creationId xmlns:a16="http://schemas.microsoft.com/office/drawing/2014/main" id="{04BEB61A-0FA7-4F00-A5A3-E3E2CA2A15D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100000"/>
              <a:buFont typeface="Symbol" panose="05050102010706020507" pitchFamily="18" charset="2"/>
              <a:buChar char=""/>
              <a:defRPr kumimoji="1" sz="2400">
                <a:solidFill>
                  <a:schemeClr val="tx2"/>
                </a:solidFill>
                <a:latin typeface="Candara" panose="020E0502030303020204" pitchFamily="34" charset="0"/>
                <a:ea typeface="HGP明朝E" panose="02020800000000000000" pitchFamily="18" charset="-128"/>
              </a:defRPr>
            </a:lvl1pPr>
            <a:lvl2pPr marL="742950" indent="-285750">
              <a:spcBef>
                <a:spcPct val="20000"/>
              </a:spcBef>
              <a:buClr>
                <a:schemeClr val="accent1"/>
              </a:buClr>
              <a:buSzPct val="100000"/>
              <a:buFont typeface="Symbol" panose="05050102010706020507" pitchFamily="18" charset="2"/>
              <a:buChar char=""/>
              <a:defRPr kumimoji="1" sz="2200">
                <a:solidFill>
                  <a:schemeClr val="tx2"/>
                </a:solidFill>
                <a:latin typeface="Candara" panose="020E0502030303020204" pitchFamily="34" charset="0"/>
                <a:ea typeface="HGP明朝E" panose="02020800000000000000" pitchFamily="18" charset="-128"/>
              </a:defRPr>
            </a:lvl2pPr>
            <a:lvl3pPr marL="1143000" indent="-228600">
              <a:spcBef>
                <a:spcPct val="20000"/>
              </a:spcBef>
              <a:buClr>
                <a:schemeClr val="accent1"/>
              </a:buClr>
              <a:buSzPct val="100000"/>
              <a:buFont typeface="Symbol" panose="05050102010706020507" pitchFamily="18" charset="2"/>
              <a:buChar char=""/>
              <a:defRPr kumimoji="1" sz="2000">
                <a:solidFill>
                  <a:schemeClr val="tx2"/>
                </a:solidFill>
                <a:latin typeface="Candara" panose="020E0502030303020204" pitchFamily="34" charset="0"/>
                <a:ea typeface="HGP明朝E" panose="02020800000000000000" pitchFamily="18" charset="-128"/>
              </a:defRPr>
            </a:lvl3pPr>
            <a:lvl4pPr marL="1600200" indent="-228600">
              <a:spcBef>
                <a:spcPct val="20000"/>
              </a:spcBef>
              <a:buClr>
                <a:schemeClr val="accent1"/>
              </a:buClr>
              <a:buSzPct val="100000"/>
              <a:buFont typeface="Symbol" panose="05050102010706020507" pitchFamily="18" charset="2"/>
              <a:buChar char=""/>
              <a:defRPr kumimoji="1">
                <a:solidFill>
                  <a:schemeClr val="tx2"/>
                </a:solidFill>
                <a:latin typeface="Candara" panose="020E0502030303020204" pitchFamily="34" charset="0"/>
                <a:ea typeface="HGP明朝E" panose="02020800000000000000" pitchFamily="18" charset="-128"/>
              </a:defRPr>
            </a:lvl4pPr>
            <a:lvl5pPr marL="2057400" indent="-228600">
              <a:spcBef>
                <a:spcPct val="20000"/>
              </a:spcBef>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9pPr>
          </a:lstStyle>
          <a:p>
            <a:pPr>
              <a:spcBef>
                <a:spcPct val="0"/>
              </a:spcBef>
              <a:buClrTx/>
              <a:buSzTx/>
              <a:buFontTx/>
              <a:buNone/>
            </a:pPr>
            <a:fld id="{2F2D7ADC-65A5-4170-9967-15A3DC19085D}" type="slidenum">
              <a:rPr lang="ja-JP" altLang="en-US" sz="1000"/>
              <a:pPr>
                <a:spcBef>
                  <a:spcPct val="0"/>
                </a:spcBef>
                <a:buClrTx/>
                <a:buSzTx/>
                <a:buFontTx/>
                <a:buNone/>
              </a:pPr>
              <a:t>19</a:t>
            </a:fld>
            <a:endParaRPr lang="ja-JP" altLang="en-US" sz="1000"/>
          </a:p>
        </p:txBody>
      </p:sp>
      <p:pic>
        <p:nvPicPr>
          <p:cNvPr id="4" name="コンテンツ プレースホルダー 5">
            <a:extLst>
              <a:ext uri="{FF2B5EF4-FFF2-40B4-BE49-F238E27FC236}">
                <a16:creationId xmlns:a16="http://schemas.microsoft.com/office/drawing/2014/main" id="{E36FD95E-D4AD-4143-BB0E-31CF56A63B40}"/>
              </a:ext>
            </a:extLst>
          </p:cNvPr>
          <p:cNvPicPr>
            <a:picLocks noGr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19672" y="1556792"/>
            <a:ext cx="6984333" cy="4850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楕円 4">
            <a:extLst>
              <a:ext uri="{FF2B5EF4-FFF2-40B4-BE49-F238E27FC236}">
                <a16:creationId xmlns:a16="http://schemas.microsoft.com/office/drawing/2014/main" id="{E9E07193-F7E7-49CC-9772-2E6B6A5FC107}"/>
              </a:ext>
            </a:extLst>
          </p:cNvPr>
          <p:cNvSpPr/>
          <p:nvPr/>
        </p:nvSpPr>
        <p:spPr>
          <a:xfrm>
            <a:off x="539995" y="620688"/>
            <a:ext cx="2592288" cy="1008112"/>
          </a:xfrm>
          <a:prstGeom prst="ellipse">
            <a:avLst/>
          </a:prstGeom>
          <a:solidFill>
            <a:srgbClr val="0000FF">
              <a:alpha val="4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ja-JP" altLang="en-US" sz="4800" dirty="0">
                <a:latin typeface="ＭＳ Ｐゴシック" panose="020B0600070205080204" pitchFamily="50" charset="-128"/>
                <a:ea typeface="ＭＳ Ｐゴシック" panose="020B0600070205080204" pitchFamily="50" charset="-128"/>
              </a:rPr>
              <a:t>流行</a:t>
            </a:r>
          </a:p>
        </p:txBody>
      </p:sp>
      <p:sp>
        <p:nvSpPr>
          <p:cNvPr id="2" name="日付プレースホルダー 1">
            <a:extLst>
              <a:ext uri="{FF2B5EF4-FFF2-40B4-BE49-F238E27FC236}">
                <a16:creationId xmlns:a16="http://schemas.microsoft.com/office/drawing/2014/main" id="{AD04C599-13E0-0A78-7129-E8077D66E8AC}"/>
              </a:ext>
            </a:extLst>
          </p:cNvPr>
          <p:cNvSpPr>
            <a:spLocks noGrp="1"/>
          </p:cNvSpPr>
          <p:nvPr>
            <p:ph type="dt" sz="half" idx="10"/>
          </p:nvPr>
        </p:nvSpPr>
        <p:spPr/>
        <p:txBody>
          <a:bodyPr/>
          <a:lstStyle/>
          <a:p>
            <a:pPr>
              <a:defRPr/>
            </a:pPr>
            <a:r>
              <a:rPr lang="en-US" altLang="ja-JP"/>
              <a:t>2022/9/9</a:t>
            </a:r>
            <a:endParaRPr lang="ja-JP" altLang="en-US"/>
          </a:p>
        </p:txBody>
      </p:sp>
      <p:sp>
        <p:nvSpPr>
          <p:cNvPr id="7" name="テキスト ボックス 6">
            <a:extLst>
              <a:ext uri="{FF2B5EF4-FFF2-40B4-BE49-F238E27FC236}">
                <a16:creationId xmlns:a16="http://schemas.microsoft.com/office/drawing/2014/main" id="{7C818A66-F195-B243-1014-5C0793E0EF40}"/>
              </a:ext>
            </a:extLst>
          </p:cNvPr>
          <p:cNvSpPr txBox="1"/>
          <p:nvPr/>
        </p:nvSpPr>
        <p:spPr>
          <a:xfrm>
            <a:off x="4679790" y="3160038"/>
            <a:ext cx="864096" cy="369332"/>
          </a:xfrm>
          <a:prstGeom prst="rect">
            <a:avLst/>
          </a:prstGeom>
          <a:solidFill>
            <a:schemeClr val="bg1"/>
          </a:solidFill>
        </p:spPr>
        <p:txBody>
          <a:bodyPr wrap="square" rtlCol="0">
            <a:spAutoFit/>
          </a:bodyPr>
          <a:lstStyle/>
          <a:p>
            <a:pPr algn="ctr"/>
            <a:r>
              <a:rPr kumimoji="1" lang="ja-JP" altLang="en-US" dirty="0"/>
              <a:t>ＤＥＩ</a:t>
            </a:r>
          </a:p>
        </p:txBody>
      </p:sp>
      <p:sp>
        <p:nvSpPr>
          <p:cNvPr id="9" name="テキスト ボックス 8">
            <a:extLst>
              <a:ext uri="{FF2B5EF4-FFF2-40B4-BE49-F238E27FC236}">
                <a16:creationId xmlns:a16="http://schemas.microsoft.com/office/drawing/2014/main" id="{7C93885C-A1CE-B394-FB86-3E0CE8566A30}"/>
              </a:ext>
            </a:extLst>
          </p:cNvPr>
          <p:cNvSpPr txBox="1"/>
          <p:nvPr/>
        </p:nvSpPr>
        <p:spPr>
          <a:xfrm>
            <a:off x="4247743" y="3658056"/>
            <a:ext cx="1584176" cy="369332"/>
          </a:xfrm>
          <a:prstGeom prst="rect">
            <a:avLst/>
          </a:prstGeom>
          <a:solidFill>
            <a:schemeClr val="bg1"/>
          </a:solidFill>
        </p:spPr>
        <p:txBody>
          <a:bodyPr wrap="square" rtlCol="0">
            <a:spAutoFit/>
          </a:bodyPr>
          <a:lstStyle/>
          <a:p>
            <a:pPr algn="ctr"/>
            <a:r>
              <a:rPr kumimoji="1" lang="ja-JP" altLang="en-US" dirty="0"/>
              <a:t>中核的価値観</a:t>
            </a:r>
          </a:p>
        </p:txBody>
      </p:sp>
      <p:sp>
        <p:nvSpPr>
          <p:cNvPr id="11" name="テキスト ボックス 10">
            <a:extLst>
              <a:ext uri="{FF2B5EF4-FFF2-40B4-BE49-F238E27FC236}">
                <a16:creationId xmlns:a16="http://schemas.microsoft.com/office/drawing/2014/main" id="{3F51FCE4-F2E7-2005-83A5-8D305263319B}"/>
              </a:ext>
            </a:extLst>
          </p:cNvPr>
          <p:cNvSpPr txBox="1"/>
          <p:nvPr/>
        </p:nvSpPr>
        <p:spPr>
          <a:xfrm>
            <a:off x="1007604" y="2621535"/>
            <a:ext cx="1800200" cy="369332"/>
          </a:xfrm>
          <a:prstGeom prst="rect">
            <a:avLst/>
          </a:prstGeom>
          <a:solidFill>
            <a:schemeClr val="bg1"/>
          </a:solidFill>
        </p:spPr>
        <p:txBody>
          <a:bodyPr wrap="square" rtlCol="0">
            <a:spAutoFit/>
          </a:bodyPr>
          <a:lstStyle/>
          <a:p>
            <a:pPr algn="ctr"/>
            <a:r>
              <a:rPr kumimoji="1" lang="ja-JP" altLang="en-US" dirty="0"/>
              <a:t>７つの重点分野</a:t>
            </a:r>
          </a:p>
        </p:txBody>
      </p:sp>
      <p:sp>
        <p:nvSpPr>
          <p:cNvPr id="13" name="テキスト ボックス 12">
            <a:extLst>
              <a:ext uri="{FF2B5EF4-FFF2-40B4-BE49-F238E27FC236}">
                <a16:creationId xmlns:a16="http://schemas.microsoft.com/office/drawing/2014/main" id="{B5D16A36-6101-F589-E8FC-54EEBC55A161}"/>
              </a:ext>
            </a:extLst>
          </p:cNvPr>
          <p:cNvSpPr txBox="1"/>
          <p:nvPr/>
        </p:nvSpPr>
        <p:spPr>
          <a:xfrm>
            <a:off x="3563555" y="2234887"/>
            <a:ext cx="3096566" cy="646331"/>
          </a:xfrm>
          <a:prstGeom prst="rect">
            <a:avLst/>
          </a:prstGeom>
          <a:solidFill>
            <a:schemeClr val="bg1"/>
          </a:solidFill>
        </p:spPr>
        <p:txBody>
          <a:bodyPr wrap="square" rtlCol="0">
            <a:spAutoFit/>
          </a:bodyPr>
          <a:lstStyle/>
          <a:p>
            <a:pPr algn="ctr"/>
            <a:r>
              <a:rPr kumimoji="1" lang="ja-JP" altLang="en-US" dirty="0"/>
              <a:t>戦略計画</a:t>
            </a:r>
            <a:endParaRPr kumimoji="1" lang="en-US" altLang="ja-JP" dirty="0"/>
          </a:p>
          <a:p>
            <a:pPr algn="ctr"/>
            <a:r>
              <a:rPr kumimoji="1" lang="ja-JP" altLang="en-US" dirty="0"/>
              <a:t>ビジョン声明、４つの重点事項</a:t>
            </a:r>
          </a:p>
        </p:txBody>
      </p:sp>
    </p:spTree>
    <p:extLst>
      <p:ext uri="{BB962C8B-B14F-4D97-AF65-F5344CB8AC3E}">
        <p14:creationId xmlns:p14="http://schemas.microsoft.com/office/powerpoint/2010/main" val="3055320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P spid="5" grpId="0" animBg="1"/>
      <p:bldP spid="7" grpId="0" animBg="1"/>
      <p:bldP spid="9" grpId="0" animBg="1"/>
      <p:bldP spid="11"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D015EAD-DCCF-A46F-6447-6275DFD13291}"/>
              </a:ext>
            </a:extLst>
          </p:cNvPr>
          <p:cNvSpPr>
            <a:spLocks noGrp="1"/>
          </p:cNvSpPr>
          <p:nvPr>
            <p:ph type="title"/>
          </p:nvPr>
        </p:nvSpPr>
        <p:spPr/>
        <p:txBody>
          <a:bodyPr/>
          <a:lstStyle/>
          <a:p>
            <a:r>
              <a:rPr kumimoji="1" lang="ja-JP" altLang="en-US" dirty="0"/>
              <a:t>開催趣旨</a:t>
            </a:r>
          </a:p>
        </p:txBody>
      </p:sp>
      <p:sp>
        <p:nvSpPr>
          <p:cNvPr id="4" name="スライド番号プレースホルダー 3">
            <a:extLst>
              <a:ext uri="{FF2B5EF4-FFF2-40B4-BE49-F238E27FC236}">
                <a16:creationId xmlns:a16="http://schemas.microsoft.com/office/drawing/2014/main" id="{84DEB878-DBBE-5110-81C9-54E5E89C8511}"/>
              </a:ext>
            </a:extLst>
          </p:cNvPr>
          <p:cNvSpPr>
            <a:spLocks noGrp="1"/>
          </p:cNvSpPr>
          <p:nvPr>
            <p:ph type="sldNum" sz="quarter" idx="12"/>
          </p:nvPr>
        </p:nvSpPr>
        <p:spPr/>
        <p:txBody>
          <a:bodyPr/>
          <a:lstStyle/>
          <a:p>
            <a:pPr>
              <a:defRPr/>
            </a:pPr>
            <a:fld id="{8674D15D-F024-4694-A60C-90BCB4643CE1}" type="slidenum">
              <a:rPr lang="ja-JP" altLang="en-US" smtClean="0"/>
              <a:pPr>
                <a:defRPr/>
              </a:pPr>
              <a:t>2</a:t>
            </a:fld>
            <a:endParaRPr lang="ja-JP" altLang="en-US"/>
          </a:p>
        </p:txBody>
      </p:sp>
      <p:sp>
        <p:nvSpPr>
          <p:cNvPr id="6" name="テキスト ボックス 4">
            <a:extLst>
              <a:ext uri="{FF2B5EF4-FFF2-40B4-BE49-F238E27FC236}">
                <a16:creationId xmlns:a16="http://schemas.microsoft.com/office/drawing/2014/main" id="{051BB79B-3885-12FB-3D21-6BAC4F4879DC}"/>
              </a:ext>
            </a:extLst>
          </p:cNvPr>
          <p:cNvSpPr txBox="1">
            <a:spLocks noChangeArrowheads="1"/>
          </p:cNvSpPr>
          <p:nvPr/>
        </p:nvSpPr>
        <p:spPr bwMode="auto">
          <a:xfrm>
            <a:off x="3095836" y="2491787"/>
            <a:ext cx="2952328" cy="523220"/>
          </a:xfrm>
          <a:prstGeom prst="rect">
            <a:avLst/>
          </a:prstGeom>
          <a:noFill/>
          <a:ln w="9525">
            <a:solidFill>
              <a:srgbClr val="000000"/>
            </a:solidFill>
            <a:bevel/>
            <a:headEnd/>
            <a:tailEnd/>
          </a:ln>
        </p:spPr>
        <p:txBody>
          <a:bodyPr wrap="square">
            <a:spAutoFit/>
          </a:bodyPr>
          <a:lstStyle>
            <a:lvl1pPr>
              <a:spcBef>
                <a:spcPct val="20000"/>
              </a:spcBef>
              <a:buClr>
                <a:schemeClr val="accent1"/>
              </a:buClr>
              <a:buSzPct val="100000"/>
              <a:buFont typeface="Symbol" panose="05050102010706020507" pitchFamily="18" charset="2"/>
              <a:buChar char=""/>
              <a:defRPr kumimoji="1" sz="2400">
                <a:solidFill>
                  <a:schemeClr val="tx2"/>
                </a:solidFill>
                <a:latin typeface="Candara" panose="020E0502030303020204" pitchFamily="34" charset="0"/>
                <a:ea typeface="HGP明朝E" panose="02020800000000000000" pitchFamily="18" charset="-128"/>
              </a:defRPr>
            </a:lvl1pPr>
            <a:lvl2pPr marL="742950" indent="-285750">
              <a:spcBef>
                <a:spcPct val="20000"/>
              </a:spcBef>
              <a:buClr>
                <a:schemeClr val="accent1"/>
              </a:buClr>
              <a:buSzPct val="100000"/>
              <a:buFont typeface="Symbol" panose="05050102010706020507" pitchFamily="18" charset="2"/>
              <a:buChar char=""/>
              <a:defRPr kumimoji="1" sz="2200">
                <a:solidFill>
                  <a:schemeClr val="tx2"/>
                </a:solidFill>
                <a:latin typeface="Candara" panose="020E0502030303020204" pitchFamily="34" charset="0"/>
                <a:ea typeface="HGP明朝E" panose="02020800000000000000" pitchFamily="18" charset="-128"/>
              </a:defRPr>
            </a:lvl2pPr>
            <a:lvl3pPr marL="1143000" indent="-228600">
              <a:spcBef>
                <a:spcPct val="20000"/>
              </a:spcBef>
              <a:buClr>
                <a:schemeClr val="accent1"/>
              </a:buClr>
              <a:buSzPct val="100000"/>
              <a:buFont typeface="Symbol" panose="05050102010706020507" pitchFamily="18" charset="2"/>
              <a:buChar char=""/>
              <a:defRPr kumimoji="1" sz="2000">
                <a:solidFill>
                  <a:schemeClr val="tx2"/>
                </a:solidFill>
                <a:latin typeface="Candara" panose="020E0502030303020204" pitchFamily="34" charset="0"/>
                <a:ea typeface="HGP明朝E" panose="02020800000000000000" pitchFamily="18" charset="-128"/>
              </a:defRPr>
            </a:lvl3pPr>
            <a:lvl4pPr marL="1600200" indent="-228600">
              <a:spcBef>
                <a:spcPct val="20000"/>
              </a:spcBef>
              <a:buClr>
                <a:schemeClr val="accent1"/>
              </a:buClr>
              <a:buSzPct val="100000"/>
              <a:buFont typeface="Symbol" panose="05050102010706020507" pitchFamily="18" charset="2"/>
              <a:buChar char=""/>
              <a:defRPr kumimoji="1">
                <a:solidFill>
                  <a:schemeClr val="tx2"/>
                </a:solidFill>
                <a:latin typeface="Candara" panose="020E0502030303020204" pitchFamily="34" charset="0"/>
                <a:ea typeface="HGP明朝E" panose="02020800000000000000" pitchFamily="18" charset="-128"/>
              </a:defRPr>
            </a:lvl4pPr>
            <a:lvl5pPr marL="2057400" indent="-228600">
              <a:spcBef>
                <a:spcPct val="20000"/>
              </a:spcBef>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9pPr>
          </a:lstStyle>
          <a:p>
            <a:pPr eaLnBrk="1" hangingPunct="1">
              <a:spcBef>
                <a:spcPct val="0"/>
              </a:spcBef>
              <a:buClrTx/>
              <a:buSzTx/>
              <a:buFontTx/>
              <a:buNone/>
            </a:pPr>
            <a:r>
              <a:rPr lang="ja-JP" altLang="en-US" sz="2800" b="1" dirty="0">
                <a:solidFill>
                  <a:schemeClr val="tx1"/>
                </a:solidFill>
                <a:ea typeface="ＭＳ Ｐゴシック" panose="020B0600070205080204" pitchFamily="50" charset="-128"/>
              </a:rPr>
              <a:t>ロータリーを知る</a:t>
            </a:r>
          </a:p>
        </p:txBody>
      </p:sp>
      <p:sp>
        <p:nvSpPr>
          <p:cNvPr id="7" name="テキスト ボックス 4">
            <a:extLst>
              <a:ext uri="{FF2B5EF4-FFF2-40B4-BE49-F238E27FC236}">
                <a16:creationId xmlns:a16="http://schemas.microsoft.com/office/drawing/2014/main" id="{40995952-C978-8F74-BD3D-28A2DF461FF0}"/>
              </a:ext>
            </a:extLst>
          </p:cNvPr>
          <p:cNvSpPr txBox="1">
            <a:spLocks noChangeArrowheads="1"/>
          </p:cNvSpPr>
          <p:nvPr/>
        </p:nvSpPr>
        <p:spPr bwMode="auto">
          <a:xfrm>
            <a:off x="5980603" y="3904532"/>
            <a:ext cx="2412268" cy="95410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accent1"/>
              </a:buClr>
              <a:buSzPct val="100000"/>
              <a:buFont typeface="Symbol" panose="05050102010706020507" pitchFamily="18" charset="2"/>
              <a:buChar char=""/>
              <a:defRPr kumimoji="1" sz="2400">
                <a:solidFill>
                  <a:schemeClr val="tx2"/>
                </a:solidFill>
                <a:latin typeface="Candara" panose="020E0502030303020204" pitchFamily="34" charset="0"/>
                <a:ea typeface="HGP明朝E" panose="02020800000000000000" pitchFamily="18" charset="-128"/>
              </a:defRPr>
            </a:lvl1pPr>
            <a:lvl2pPr marL="742950" indent="-285750">
              <a:spcBef>
                <a:spcPct val="20000"/>
              </a:spcBef>
              <a:buClr>
                <a:schemeClr val="accent1"/>
              </a:buClr>
              <a:buSzPct val="100000"/>
              <a:buFont typeface="Symbol" panose="05050102010706020507" pitchFamily="18" charset="2"/>
              <a:buChar char=""/>
              <a:defRPr kumimoji="1" sz="2200">
                <a:solidFill>
                  <a:schemeClr val="tx2"/>
                </a:solidFill>
                <a:latin typeface="Candara" panose="020E0502030303020204" pitchFamily="34" charset="0"/>
                <a:ea typeface="HGP明朝E" panose="02020800000000000000" pitchFamily="18" charset="-128"/>
              </a:defRPr>
            </a:lvl2pPr>
            <a:lvl3pPr marL="1143000" indent="-228600">
              <a:spcBef>
                <a:spcPct val="20000"/>
              </a:spcBef>
              <a:buClr>
                <a:schemeClr val="accent1"/>
              </a:buClr>
              <a:buSzPct val="100000"/>
              <a:buFont typeface="Symbol" panose="05050102010706020507" pitchFamily="18" charset="2"/>
              <a:buChar char=""/>
              <a:defRPr kumimoji="1" sz="2000">
                <a:solidFill>
                  <a:schemeClr val="tx2"/>
                </a:solidFill>
                <a:latin typeface="Candara" panose="020E0502030303020204" pitchFamily="34" charset="0"/>
                <a:ea typeface="HGP明朝E" panose="02020800000000000000" pitchFamily="18" charset="-128"/>
              </a:defRPr>
            </a:lvl3pPr>
            <a:lvl4pPr marL="1600200" indent="-228600">
              <a:spcBef>
                <a:spcPct val="20000"/>
              </a:spcBef>
              <a:buClr>
                <a:schemeClr val="accent1"/>
              </a:buClr>
              <a:buSzPct val="100000"/>
              <a:buFont typeface="Symbol" panose="05050102010706020507" pitchFamily="18" charset="2"/>
              <a:buChar char=""/>
              <a:defRPr kumimoji="1">
                <a:solidFill>
                  <a:schemeClr val="tx2"/>
                </a:solidFill>
                <a:latin typeface="Candara" panose="020E0502030303020204" pitchFamily="34" charset="0"/>
                <a:ea typeface="HGP明朝E" panose="02020800000000000000" pitchFamily="18" charset="-128"/>
              </a:defRPr>
            </a:lvl4pPr>
            <a:lvl5pPr marL="2057400" indent="-228600">
              <a:spcBef>
                <a:spcPct val="20000"/>
              </a:spcBef>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9pPr>
          </a:lstStyle>
          <a:p>
            <a:pPr eaLnBrk="1" hangingPunct="1">
              <a:spcBef>
                <a:spcPct val="0"/>
              </a:spcBef>
              <a:buClrTx/>
              <a:buSzTx/>
              <a:buFontTx/>
              <a:buNone/>
            </a:pPr>
            <a:r>
              <a:rPr lang="ja-JP" altLang="en-US" sz="2800" b="1" dirty="0">
                <a:solidFill>
                  <a:schemeClr val="tx1"/>
                </a:solidFill>
                <a:ea typeface="ＭＳ Ｐゴシック" panose="020B0600070205080204" pitchFamily="50" charset="-128"/>
              </a:rPr>
              <a:t>ロータリーが好きになる</a:t>
            </a:r>
          </a:p>
        </p:txBody>
      </p:sp>
      <p:sp>
        <p:nvSpPr>
          <p:cNvPr id="8" name="テキスト ボックス 4">
            <a:extLst>
              <a:ext uri="{FF2B5EF4-FFF2-40B4-BE49-F238E27FC236}">
                <a16:creationId xmlns:a16="http://schemas.microsoft.com/office/drawing/2014/main" id="{C58F3E20-4182-6AAF-D87D-C71CBBB24321}"/>
              </a:ext>
            </a:extLst>
          </p:cNvPr>
          <p:cNvSpPr txBox="1">
            <a:spLocks noChangeArrowheads="1"/>
          </p:cNvSpPr>
          <p:nvPr/>
        </p:nvSpPr>
        <p:spPr bwMode="auto">
          <a:xfrm>
            <a:off x="611560" y="3809367"/>
            <a:ext cx="2808312" cy="95410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accent1"/>
              </a:buClr>
              <a:buSzPct val="100000"/>
              <a:buFont typeface="Symbol" panose="05050102010706020507" pitchFamily="18" charset="2"/>
              <a:buChar char=""/>
              <a:defRPr kumimoji="1" sz="2400">
                <a:solidFill>
                  <a:schemeClr val="tx2"/>
                </a:solidFill>
                <a:latin typeface="Candara" panose="020E0502030303020204" pitchFamily="34" charset="0"/>
                <a:ea typeface="HGP明朝E" panose="02020800000000000000" pitchFamily="18" charset="-128"/>
              </a:defRPr>
            </a:lvl1pPr>
            <a:lvl2pPr marL="742950" indent="-285750">
              <a:spcBef>
                <a:spcPct val="20000"/>
              </a:spcBef>
              <a:buClr>
                <a:schemeClr val="accent1"/>
              </a:buClr>
              <a:buSzPct val="100000"/>
              <a:buFont typeface="Symbol" panose="05050102010706020507" pitchFamily="18" charset="2"/>
              <a:buChar char=""/>
              <a:defRPr kumimoji="1" sz="2200">
                <a:solidFill>
                  <a:schemeClr val="tx2"/>
                </a:solidFill>
                <a:latin typeface="Candara" panose="020E0502030303020204" pitchFamily="34" charset="0"/>
                <a:ea typeface="HGP明朝E" panose="02020800000000000000" pitchFamily="18" charset="-128"/>
              </a:defRPr>
            </a:lvl2pPr>
            <a:lvl3pPr marL="1143000" indent="-228600">
              <a:spcBef>
                <a:spcPct val="20000"/>
              </a:spcBef>
              <a:buClr>
                <a:schemeClr val="accent1"/>
              </a:buClr>
              <a:buSzPct val="100000"/>
              <a:buFont typeface="Symbol" panose="05050102010706020507" pitchFamily="18" charset="2"/>
              <a:buChar char=""/>
              <a:defRPr kumimoji="1" sz="2000">
                <a:solidFill>
                  <a:schemeClr val="tx2"/>
                </a:solidFill>
                <a:latin typeface="Candara" panose="020E0502030303020204" pitchFamily="34" charset="0"/>
                <a:ea typeface="HGP明朝E" panose="02020800000000000000" pitchFamily="18" charset="-128"/>
              </a:defRPr>
            </a:lvl3pPr>
            <a:lvl4pPr marL="1600200" indent="-228600">
              <a:spcBef>
                <a:spcPct val="20000"/>
              </a:spcBef>
              <a:buClr>
                <a:schemeClr val="accent1"/>
              </a:buClr>
              <a:buSzPct val="100000"/>
              <a:buFont typeface="Symbol" panose="05050102010706020507" pitchFamily="18" charset="2"/>
              <a:buChar char=""/>
              <a:defRPr kumimoji="1">
                <a:solidFill>
                  <a:schemeClr val="tx2"/>
                </a:solidFill>
                <a:latin typeface="Candara" panose="020E0502030303020204" pitchFamily="34" charset="0"/>
                <a:ea typeface="HGP明朝E" panose="02020800000000000000" pitchFamily="18" charset="-128"/>
              </a:defRPr>
            </a:lvl4pPr>
            <a:lvl5pPr marL="2057400" indent="-228600">
              <a:spcBef>
                <a:spcPct val="20000"/>
              </a:spcBef>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9pPr>
          </a:lstStyle>
          <a:p>
            <a:pPr eaLnBrk="1" hangingPunct="1">
              <a:spcBef>
                <a:spcPct val="0"/>
              </a:spcBef>
              <a:buClrTx/>
              <a:buSzTx/>
              <a:buFontTx/>
              <a:buNone/>
            </a:pPr>
            <a:r>
              <a:rPr lang="ja-JP" altLang="en-US" sz="2800" b="1" dirty="0">
                <a:solidFill>
                  <a:schemeClr val="tx1"/>
                </a:solidFill>
                <a:ea typeface="ＭＳ Ｐゴシック" panose="020B0600070205080204" pitchFamily="50" charset="-128"/>
              </a:rPr>
              <a:t>もっとロータリーを知りたくなる</a:t>
            </a:r>
          </a:p>
        </p:txBody>
      </p:sp>
      <p:sp>
        <p:nvSpPr>
          <p:cNvPr id="9" name="テキスト ボックス 4">
            <a:extLst>
              <a:ext uri="{FF2B5EF4-FFF2-40B4-BE49-F238E27FC236}">
                <a16:creationId xmlns:a16="http://schemas.microsoft.com/office/drawing/2014/main" id="{0196FCCE-8937-9323-4940-1226B89A63C3}"/>
              </a:ext>
            </a:extLst>
          </p:cNvPr>
          <p:cNvSpPr txBox="1">
            <a:spLocks noChangeArrowheads="1"/>
          </p:cNvSpPr>
          <p:nvPr/>
        </p:nvSpPr>
        <p:spPr bwMode="auto">
          <a:xfrm>
            <a:off x="2897814" y="5584317"/>
            <a:ext cx="3348372"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accent1"/>
              </a:buClr>
              <a:buSzPct val="100000"/>
              <a:buFont typeface="Symbol" panose="05050102010706020507" pitchFamily="18" charset="2"/>
              <a:buChar char=""/>
              <a:defRPr kumimoji="1" sz="2400">
                <a:solidFill>
                  <a:schemeClr val="tx2"/>
                </a:solidFill>
                <a:latin typeface="Candara" panose="020E0502030303020204" pitchFamily="34" charset="0"/>
                <a:ea typeface="HGP明朝E" panose="02020800000000000000" pitchFamily="18" charset="-128"/>
              </a:defRPr>
            </a:lvl1pPr>
            <a:lvl2pPr marL="742950" indent="-285750">
              <a:spcBef>
                <a:spcPct val="20000"/>
              </a:spcBef>
              <a:buClr>
                <a:schemeClr val="accent1"/>
              </a:buClr>
              <a:buSzPct val="100000"/>
              <a:buFont typeface="Symbol" panose="05050102010706020507" pitchFamily="18" charset="2"/>
              <a:buChar char=""/>
              <a:defRPr kumimoji="1" sz="2200">
                <a:solidFill>
                  <a:schemeClr val="tx2"/>
                </a:solidFill>
                <a:latin typeface="Candara" panose="020E0502030303020204" pitchFamily="34" charset="0"/>
                <a:ea typeface="HGP明朝E" panose="02020800000000000000" pitchFamily="18" charset="-128"/>
              </a:defRPr>
            </a:lvl2pPr>
            <a:lvl3pPr marL="1143000" indent="-228600">
              <a:spcBef>
                <a:spcPct val="20000"/>
              </a:spcBef>
              <a:buClr>
                <a:schemeClr val="accent1"/>
              </a:buClr>
              <a:buSzPct val="100000"/>
              <a:buFont typeface="Symbol" panose="05050102010706020507" pitchFamily="18" charset="2"/>
              <a:buChar char=""/>
              <a:defRPr kumimoji="1" sz="2000">
                <a:solidFill>
                  <a:schemeClr val="tx2"/>
                </a:solidFill>
                <a:latin typeface="Candara" panose="020E0502030303020204" pitchFamily="34" charset="0"/>
                <a:ea typeface="HGP明朝E" panose="02020800000000000000" pitchFamily="18" charset="-128"/>
              </a:defRPr>
            </a:lvl3pPr>
            <a:lvl4pPr marL="1600200" indent="-228600">
              <a:spcBef>
                <a:spcPct val="20000"/>
              </a:spcBef>
              <a:buClr>
                <a:schemeClr val="accent1"/>
              </a:buClr>
              <a:buSzPct val="100000"/>
              <a:buFont typeface="Symbol" panose="05050102010706020507" pitchFamily="18" charset="2"/>
              <a:buChar char=""/>
              <a:defRPr kumimoji="1">
                <a:solidFill>
                  <a:schemeClr val="tx2"/>
                </a:solidFill>
                <a:latin typeface="Candara" panose="020E0502030303020204" pitchFamily="34" charset="0"/>
                <a:ea typeface="HGP明朝E" panose="02020800000000000000" pitchFamily="18" charset="-128"/>
              </a:defRPr>
            </a:lvl4pPr>
            <a:lvl5pPr marL="2057400" indent="-228600">
              <a:spcBef>
                <a:spcPct val="20000"/>
              </a:spcBef>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9pPr>
          </a:lstStyle>
          <a:p>
            <a:pPr eaLnBrk="1" hangingPunct="1">
              <a:spcBef>
                <a:spcPct val="0"/>
              </a:spcBef>
              <a:buClrTx/>
              <a:buSzTx/>
              <a:buFontTx/>
              <a:buNone/>
            </a:pPr>
            <a:r>
              <a:rPr lang="ja-JP" altLang="en-US" sz="2800" b="1" dirty="0">
                <a:solidFill>
                  <a:schemeClr val="tx1"/>
                </a:solidFill>
                <a:ea typeface="ＭＳ Ｐゴシック" panose="020B0600070205080204" pitchFamily="50" charset="-128"/>
              </a:rPr>
              <a:t>ロータリーを楽しむ</a:t>
            </a:r>
          </a:p>
        </p:txBody>
      </p:sp>
      <p:sp>
        <p:nvSpPr>
          <p:cNvPr id="10" name="矢印: 折線 9">
            <a:extLst>
              <a:ext uri="{FF2B5EF4-FFF2-40B4-BE49-F238E27FC236}">
                <a16:creationId xmlns:a16="http://schemas.microsoft.com/office/drawing/2014/main" id="{4A2DD52C-E520-D930-A857-5CCA8AC36E99}"/>
              </a:ext>
            </a:extLst>
          </p:cNvPr>
          <p:cNvSpPr/>
          <p:nvPr/>
        </p:nvSpPr>
        <p:spPr>
          <a:xfrm rot="16200000">
            <a:off x="1599761" y="5013176"/>
            <a:ext cx="824271" cy="1008113"/>
          </a:xfrm>
          <a:prstGeom prst="bentArrow">
            <a:avLst>
              <a:gd name="adj1" fmla="val 25000"/>
              <a:gd name="adj2" fmla="val 25000"/>
              <a:gd name="adj3" fmla="val 25000"/>
              <a:gd name="adj4" fmla="val 426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矢印: 折線 10">
            <a:extLst>
              <a:ext uri="{FF2B5EF4-FFF2-40B4-BE49-F238E27FC236}">
                <a16:creationId xmlns:a16="http://schemas.microsoft.com/office/drawing/2014/main" id="{403F0916-F59D-FD95-4244-12DEB1D93CC9}"/>
              </a:ext>
            </a:extLst>
          </p:cNvPr>
          <p:cNvSpPr/>
          <p:nvPr/>
        </p:nvSpPr>
        <p:spPr>
          <a:xfrm rot="10800000">
            <a:off x="6628048" y="5013176"/>
            <a:ext cx="824271" cy="1008113"/>
          </a:xfrm>
          <a:prstGeom prst="bentArrow">
            <a:avLst>
              <a:gd name="adj1" fmla="val 25000"/>
              <a:gd name="adj2" fmla="val 25000"/>
              <a:gd name="adj3" fmla="val 25000"/>
              <a:gd name="adj4" fmla="val 426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矢印: 折線 11">
            <a:extLst>
              <a:ext uri="{FF2B5EF4-FFF2-40B4-BE49-F238E27FC236}">
                <a16:creationId xmlns:a16="http://schemas.microsoft.com/office/drawing/2014/main" id="{2FD595CE-6D85-C6F1-51EF-9A69D1217BBE}"/>
              </a:ext>
            </a:extLst>
          </p:cNvPr>
          <p:cNvSpPr/>
          <p:nvPr/>
        </p:nvSpPr>
        <p:spPr>
          <a:xfrm rot="5400000">
            <a:off x="6688527" y="2841408"/>
            <a:ext cx="824271" cy="1008113"/>
          </a:xfrm>
          <a:prstGeom prst="bentArrow">
            <a:avLst>
              <a:gd name="adj1" fmla="val 25000"/>
              <a:gd name="adj2" fmla="val 25000"/>
              <a:gd name="adj3" fmla="val 25000"/>
              <a:gd name="adj4" fmla="val 426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 name="矢印: 折線 12">
            <a:extLst>
              <a:ext uri="{FF2B5EF4-FFF2-40B4-BE49-F238E27FC236}">
                <a16:creationId xmlns:a16="http://schemas.microsoft.com/office/drawing/2014/main" id="{EEFD66B1-D4E8-E705-42D1-1D58D1463B94}"/>
              </a:ext>
            </a:extLst>
          </p:cNvPr>
          <p:cNvSpPr/>
          <p:nvPr/>
        </p:nvSpPr>
        <p:spPr>
          <a:xfrm>
            <a:off x="1619673" y="2598582"/>
            <a:ext cx="898246" cy="954107"/>
          </a:xfrm>
          <a:prstGeom prst="bentArrow">
            <a:avLst>
              <a:gd name="adj1" fmla="val 25000"/>
              <a:gd name="adj2" fmla="val 25000"/>
              <a:gd name="adj3" fmla="val 25000"/>
              <a:gd name="adj4" fmla="val 426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 name="思考の吹き出し: 雲形 13">
            <a:extLst>
              <a:ext uri="{FF2B5EF4-FFF2-40B4-BE49-F238E27FC236}">
                <a16:creationId xmlns:a16="http://schemas.microsoft.com/office/drawing/2014/main" id="{AF7E8C03-A341-1124-E931-0DFD873E3D85}"/>
              </a:ext>
            </a:extLst>
          </p:cNvPr>
          <p:cNvSpPr/>
          <p:nvPr/>
        </p:nvSpPr>
        <p:spPr>
          <a:xfrm>
            <a:off x="3567126" y="3806108"/>
            <a:ext cx="2185398" cy="1264980"/>
          </a:xfrm>
          <a:prstGeom prst="cloudCallout">
            <a:avLst>
              <a:gd name="adj1" fmla="val -68900"/>
              <a:gd name="adj2" fmla="val -89610"/>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sz="2400" dirty="0">
                <a:latin typeface="ＭＳ Ｐゴシック" panose="020B0600070205080204" pitchFamily="50" charset="-128"/>
                <a:ea typeface="ＭＳ Ｐゴシック" panose="020B0600070205080204" pitchFamily="50" charset="-128"/>
              </a:rPr>
              <a:t>どんどん質問を！</a:t>
            </a:r>
          </a:p>
        </p:txBody>
      </p:sp>
      <p:sp>
        <p:nvSpPr>
          <p:cNvPr id="15" name="星: 32 pt 14">
            <a:extLst>
              <a:ext uri="{FF2B5EF4-FFF2-40B4-BE49-F238E27FC236}">
                <a16:creationId xmlns:a16="http://schemas.microsoft.com/office/drawing/2014/main" id="{DD45ECC9-1C61-114B-FFB5-BDD0AACF9792}"/>
              </a:ext>
            </a:extLst>
          </p:cNvPr>
          <p:cNvSpPr/>
          <p:nvPr/>
        </p:nvSpPr>
        <p:spPr>
          <a:xfrm>
            <a:off x="5734472" y="620688"/>
            <a:ext cx="2952328" cy="1859512"/>
          </a:xfrm>
          <a:prstGeom prst="star32">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latin typeface="ＭＳ Ｐゴシック" panose="020B0600070205080204" pitchFamily="50" charset="-128"/>
                <a:ea typeface="ＭＳ Ｐゴシック" panose="020B0600070205080204" pitchFamily="50" charset="-128"/>
              </a:rPr>
              <a:t>元気なクラブに</a:t>
            </a:r>
          </a:p>
        </p:txBody>
      </p:sp>
    </p:spTree>
    <p:extLst>
      <p:ext uri="{BB962C8B-B14F-4D97-AF65-F5344CB8AC3E}">
        <p14:creationId xmlns:p14="http://schemas.microsoft.com/office/powerpoint/2010/main" val="263859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9F704815-6D68-C59D-D6BB-AF3EDBEED897}"/>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674D15D-F024-4694-A60C-90BCB4643CE1}" type="slidenum">
              <a:rPr kumimoji="1" lang="ja-JP" altLang="en-US" sz="1000" b="0" i="0" u="none" strike="noStrike" kern="1200" cap="none" spc="0" normalizeH="0" baseline="0" noProof="0" smtClean="0">
                <a:ln>
                  <a:noFill/>
                </a:ln>
                <a:solidFill>
                  <a:srgbClr val="073E87"/>
                </a:solidFill>
                <a:effectLst/>
                <a:uLnTx/>
                <a:uFillTx/>
                <a:latin typeface="Candara" panose="020E0502030303020204" pitchFamily="34" charset="0"/>
                <a:ea typeface="HGP明朝E" panose="02020800000000000000" pitchFamily="18" charset="-128"/>
                <a:cs typeface="+mn-cs"/>
              </a:rPr>
              <a:pPr marL="0" marR="0" lvl="0" indent="0" algn="ctr" defTabSz="914400" rtl="0" eaLnBrk="1" fontAlgn="base" latinLnBrk="0" hangingPunct="1">
                <a:lnSpc>
                  <a:spcPct val="100000"/>
                </a:lnSpc>
                <a:spcBef>
                  <a:spcPct val="0"/>
                </a:spcBef>
                <a:spcAft>
                  <a:spcPct val="0"/>
                </a:spcAft>
                <a:buClrTx/>
                <a:buSzTx/>
                <a:buFontTx/>
                <a:buNone/>
                <a:tabLst/>
                <a:defRPr/>
              </a:pPr>
              <a:t>20</a:t>
            </a:fld>
            <a:endParaRPr kumimoji="1" lang="ja-JP" altLang="en-US" sz="1000" b="0" i="0" u="none" strike="noStrike" kern="1200" cap="none" spc="0" normalizeH="0" baseline="0" noProof="0">
              <a:ln>
                <a:noFill/>
              </a:ln>
              <a:solidFill>
                <a:srgbClr val="073E87"/>
              </a:solidFill>
              <a:effectLst/>
              <a:uLnTx/>
              <a:uFillTx/>
              <a:latin typeface="Candara" panose="020E0502030303020204" pitchFamily="34" charset="0"/>
              <a:ea typeface="HGP明朝E" panose="02020800000000000000" pitchFamily="18" charset="-128"/>
              <a:cs typeface="+mn-cs"/>
            </a:endParaRPr>
          </a:p>
        </p:txBody>
      </p:sp>
      <p:sp>
        <p:nvSpPr>
          <p:cNvPr id="5" name="テキスト ボックス 4">
            <a:extLst>
              <a:ext uri="{FF2B5EF4-FFF2-40B4-BE49-F238E27FC236}">
                <a16:creationId xmlns:a16="http://schemas.microsoft.com/office/drawing/2014/main" id="{CCDB6489-DB9A-5EFD-5AC2-795002AB2FF4}"/>
              </a:ext>
            </a:extLst>
          </p:cNvPr>
          <p:cNvSpPr txBox="1"/>
          <p:nvPr/>
        </p:nvSpPr>
        <p:spPr>
          <a:xfrm>
            <a:off x="176211" y="1174933"/>
            <a:ext cx="8791575" cy="1938992"/>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sz="4800" b="1" kern="100" dirty="0">
                <a:solidFill>
                  <a:prstClr val="black"/>
                </a:solidFill>
                <a:latin typeface="ＭＳ Ｐゴシック" panose="020B0600070205080204" pitchFamily="50" charset="-128"/>
                <a:cs typeface="Times New Roman" panose="02020603050405020304" pitchFamily="18" charset="0"/>
              </a:rPr>
              <a:t>ＳＲＦについて</a:t>
            </a:r>
            <a:endParaRPr lang="en-US" altLang="ja-JP" sz="4800" b="1" kern="100" dirty="0">
              <a:solidFill>
                <a:prstClr val="black"/>
              </a:solidFill>
              <a:latin typeface="ＭＳ Ｐゴシック" panose="020B0600070205080204" pitchFamily="50" charset="-128"/>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1" lang="en-US" altLang="ja-JP" sz="2400" b="1"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SRF</a:t>
            </a:r>
            <a:r>
              <a:rPr kumimoji="1" lang="ja-JP" altLang="ja-JP" sz="2400" b="1"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は、</a:t>
            </a:r>
            <a:r>
              <a:rPr kumimoji="1" lang="en-US" altLang="ja-JP" sz="2400" b="1"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RI</a:t>
            </a:r>
            <a:r>
              <a:rPr kumimoji="1" lang="ja-JP" altLang="ja-JP" sz="2400" b="1"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に設置された</a:t>
            </a:r>
            <a:r>
              <a:rPr kumimoji="1" lang="en-US" altLang="ja-JP" sz="2400" b="1"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SRF</a:t>
            </a:r>
            <a:r>
              <a:rPr kumimoji="1" lang="ja-JP" altLang="ja-JP" sz="2400" b="1"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委員会での極秘裏の検討を終え、</a:t>
            </a:r>
            <a:r>
              <a:rPr kumimoji="1" lang="en-US" altLang="ja-JP" sz="2400" b="1" i="0" u="none" strike="noStrike" kern="1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2020</a:t>
            </a:r>
            <a:r>
              <a:rPr kumimoji="1" lang="ja-JP" altLang="ja-JP" sz="2400" b="1" i="0" u="none" strike="noStrike" kern="1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年</a:t>
            </a:r>
            <a:r>
              <a:rPr kumimoji="1" lang="en-US" altLang="ja-JP" sz="2400" b="1" i="0" u="none" strike="noStrike" kern="1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12</a:t>
            </a:r>
            <a:r>
              <a:rPr kumimoji="1" lang="ja-JP" altLang="ja-JP" sz="2400" b="1" i="0" u="none" strike="noStrike" kern="1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月に発表</a:t>
            </a:r>
            <a:r>
              <a:rPr kumimoji="1" lang="ja-JP" altLang="ja-JP" sz="2400" b="1"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された。</a:t>
            </a:r>
            <a:endParaRPr kumimoji="1" lang="ja-JP" altLang="ja-JP" sz="2000" b="1"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1" lang="en-US" altLang="ja-JP" sz="2400" b="1"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SRF</a:t>
            </a:r>
            <a:r>
              <a:rPr kumimoji="1" lang="ja-JP" altLang="ja-JP" sz="2400" b="1"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は基本的には</a:t>
            </a:r>
            <a:r>
              <a:rPr kumimoji="1" lang="ja-JP" altLang="ja-JP" sz="2400" b="1" i="0" u="none" strike="noStrike" kern="1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地区、ガバナー制度を廃止する</a:t>
            </a:r>
            <a:r>
              <a:rPr kumimoji="1" lang="ja-JP" altLang="ja-JP" sz="2400" b="1"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組織変更案。</a:t>
            </a:r>
            <a:endParaRPr kumimoji="1" lang="ja-JP" altLang="ja-JP" sz="2000" b="1"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2" name="タイトル 1">
            <a:extLst>
              <a:ext uri="{FF2B5EF4-FFF2-40B4-BE49-F238E27FC236}">
                <a16:creationId xmlns:a16="http://schemas.microsoft.com/office/drawing/2014/main" id="{E198BB70-A961-8CD4-6860-2F33B47C89F9}"/>
              </a:ext>
            </a:extLst>
          </p:cNvPr>
          <p:cNvSpPr txBox="1">
            <a:spLocks/>
          </p:cNvSpPr>
          <p:nvPr/>
        </p:nvSpPr>
        <p:spPr>
          <a:xfrm>
            <a:off x="331470" y="476672"/>
            <a:ext cx="8481059" cy="698261"/>
          </a:xfrm>
          <a:prstGeom prst="rect">
            <a:avLst/>
          </a:prstGeom>
        </p:spPr>
        <p:txBody>
          <a:bodyPr>
            <a:noAutofit/>
          </a:bodyPr>
          <a:lstStyle>
            <a:lvl1pPr algn="ctr" rtl="0" eaLnBrk="0" fontAlgn="base" hangingPunct="0">
              <a:spcBef>
                <a:spcPct val="0"/>
              </a:spcBef>
              <a:spcAft>
                <a:spcPct val="0"/>
              </a:spcAft>
              <a:defRPr kumimoji="1" sz="4400" kern="1200">
                <a:solidFill>
                  <a:srgbClr val="FFFFFF"/>
                </a:solidFill>
                <a:latin typeface="+mj-lt"/>
                <a:ea typeface="+mj-ea"/>
                <a:cs typeface="+mj-cs"/>
              </a:defRPr>
            </a:lvl1pPr>
            <a:lvl2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2pPr>
            <a:lvl3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3pPr>
            <a:lvl4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4pPr>
            <a:lvl5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000" b="1" dirty="0">
                <a:solidFill>
                  <a:schemeClr val="bg1"/>
                </a:solidFill>
                <a:latin typeface="ＭＳ Ｐゴシック" panose="020B0600070205080204" pitchFamily="50" charset="-128"/>
                <a:ea typeface="ＭＳ Ｐゴシック" panose="020B0600070205080204" pitchFamily="50" charset="-128"/>
              </a:rPr>
              <a:t>ロータリー</a:t>
            </a:r>
            <a:r>
              <a:rPr lang="ja-JP" altLang="en-US" sz="4000" b="1" dirty="0">
                <a:latin typeface="ＭＳ Ｐゴシック" panose="020B0600070205080204" pitchFamily="50" charset="-128"/>
                <a:ea typeface="ＭＳ Ｐゴシック" panose="020B0600070205080204" pitchFamily="50" charset="-128"/>
              </a:rPr>
              <a:t>における「流行」</a:t>
            </a:r>
          </a:p>
        </p:txBody>
      </p:sp>
      <p:sp>
        <p:nvSpPr>
          <p:cNvPr id="3" name="テキスト ボックス 2">
            <a:extLst>
              <a:ext uri="{FF2B5EF4-FFF2-40B4-BE49-F238E27FC236}">
                <a16:creationId xmlns:a16="http://schemas.microsoft.com/office/drawing/2014/main" id="{BB4E1032-7AFA-D425-EC39-41825F027AD9}"/>
              </a:ext>
            </a:extLst>
          </p:cNvPr>
          <p:cNvSpPr txBox="1"/>
          <p:nvPr/>
        </p:nvSpPr>
        <p:spPr>
          <a:xfrm>
            <a:off x="176212" y="3059667"/>
            <a:ext cx="8791575" cy="830997"/>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1" lang="ja-JP" altLang="ja-JP" sz="2400" b="1" i="0" u="none" strike="noStrike" kern="100" cap="none" spc="0" normalizeH="0" baseline="0" noProof="0" dirty="0">
                <a:ln>
                  <a:noFill/>
                </a:ln>
                <a:solidFill>
                  <a:srgbClr val="0000FF"/>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世界レベル</a:t>
            </a:r>
            <a:r>
              <a:rPr kumimoji="1" lang="ja-JP" altLang="ja-JP" sz="2400" b="1"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en-US" altLang="ja-JP" sz="2400" b="1"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RI</a:t>
            </a:r>
            <a:r>
              <a:rPr kumimoji="1" lang="ja-JP" altLang="ja-JP" sz="2400" b="1"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理事会、ローリー財団管理委員会は従来通り。両者共通の下部組織として</a:t>
            </a:r>
            <a:r>
              <a:rPr kumimoji="1" lang="en-US" altLang="ja-JP" sz="2400" b="1"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Global Volunteer Cadre</a:t>
            </a:r>
            <a:r>
              <a:rPr kumimoji="1" lang="ja-JP" altLang="ja-JP" sz="2400" b="1"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を置く。</a:t>
            </a:r>
            <a:r>
              <a:rPr kumimoji="1" lang="ja-JP" altLang="en-US" sz="2400" b="1"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en-US" altLang="ja-JP" sz="2400" b="1"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7" name="テキスト ボックス 6">
            <a:extLst>
              <a:ext uri="{FF2B5EF4-FFF2-40B4-BE49-F238E27FC236}">
                <a16:creationId xmlns:a16="http://schemas.microsoft.com/office/drawing/2014/main" id="{D06E0A92-6BBD-6DD5-DB10-CCDB4FCDF722}"/>
              </a:ext>
            </a:extLst>
          </p:cNvPr>
          <p:cNvSpPr txBox="1"/>
          <p:nvPr/>
        </p:nvSpPr>
        <p:spPr>
          <a:xfrm>
            <a:off x="163129" y="3740080"/>
            <a:ext cx="8791575" cy="1200329"/>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1" lang="ja-JP" altLang="ja-JP" sz="2400" b="1" i="0" u="none" strike="noStrike" kern="100" cap="none" spc="0" normalizeH="0" baseline="0" noProof="0" dirty="0">
                <a:ln>
                  <a:noFill/>
                </a:ln>
                <a:solidFill>
                  <a:srgbClr val="0000FF"/>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地域レベル</a:t>
            </a:r>
            <a:r>
              <a:rPr kumimoji="1" lang="ja-JP" altLang="ja-JP" sz="2400" b="1"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en-US" altLang="ja-JP" sz="2400" b="1"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Global Volunteer Cadre </a:t>
            </a:r>
            <a:r>
              <a:rPr kumimoji="1" lang="ja-JP" altLang="ja-JP" sz="2400" b="1"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の下部組織として</a:t>
            </a:r>
            <a:r>
              <a:rPr kumimoji="1" lang="en-US" altLang="ja-JP" sz="2400" b="1"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Regional Council</a:t>
            </a:r>
            <a:r>
              <a:rPr kumimoji="1" lang="ja-JP" altLang="ja-JP" sz="2400" b="1"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を置く。</a:t>
            </a:r>
            <a:r>
              <a:rPr kumimoji="1" lang="ja-JP" altLang="ja-JP" sz="2400" b="1" i="0" u="none" strike="noStrike" kern="1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日本は１つの</a:t>
            </a:r>
            <a:r>
              <a:rPr kumimoji="1" lang="en-US" altLang="ja-JP" sz="2400" b="1" i="0" u="none" strike="noStrike" kern="1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Region</a:t>
            </a:r>
            <a:r>
              <a:rPr kumimoji="1" lang="ja-JP" altLang="ja-JP" sz="2400" b="1" i="0" u="none" strike="noStrike" kern="1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en-US" altLang="ja-JP" sz="2400" b="1" i="0" u="none" strike="noStrike" kern="1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Regional Council</a:t>
            </a:r>
            <a:r>
              <a:rPr kumimoji="1" lang="ja-JP" altLang="ja-JP" sz="2400" b="1" i="0" u="none" strike="noStrike" kern="1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が賦課金を徴収する。</a:t>
            </a:r>
            <a:endParaRPr kumimoji="1" lang="en-US" altLang="ja-JP" sz="2400" b="1" i="0" u="none" strike="noStrike" kern="1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8" name="テキスト ボックス 7">
            <a:extLst>
              <a:ext uri="{FF2B5EF4-FFF2-40B4-BE49-F238E27FC236}">
                <a16:creationId xmlns:a16="http://schemas.microsoft.com/office/drawing/2014/main" id="{18BD30C7-31F9-1B06-A88D-8B163034DB0B}"/>
              </a:ext>
            </a:extLst>
          </p:cNvPr>
          <p:cNvSpPr txBox="1"/>
          <p:nvPr/>
        </p:nvSpPr>
        <p:spPr>
          <a:xfrm>
            <a:off x="169670" y="4765500"/>
            <a:ext cx="8791575" cy="1200329"/>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1" lang="ja-JP" altLang="ja-JP" sz="2400" b="1" i="0" u="none" strike="noStrike" kern="100" cap="none" spc="0" normalizeH="0" baseline="0" noProof="0" dirty="0">
                <a:ln>
                  <a:noFill/>
                </a:ln>
                <a:solidFill>
                  <a:srgbClr val="0000FF"/>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セクションレベル</a:t>
            </a:r>
            <a:r>
              <a:rPr kumimoji="1" lang="ja-JP" altLang="ja-JP" sz="2400" b="1"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en-US" altLang="ja-JP" sz="2400" b="1"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Region</a:t>
            </a:r>
            <a:r>
              <a:rPr kumimoji="1" lang="ja-JP" altLang="ja-JP" sz="2400" b="1"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en-US" altLang="ja-JP" sz="2400" b="1"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Regional Council </a:t>
            </a:r>
            <a:r>
              <a:rPr kumimoji="1" lang="ja-JP" altLang="ja-JP" sz="2400" b="1"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の下部組織として</a:t>
            </a:r>
            <a:r>
              <a:rPr kumimoji="1" lang="en-US" altLang="ja-JP" sz="2400" b="1"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Section Leader</a:t>
            </a:r>
            <a:r>
              <a:rPr kumimoji="1" lang="ja-JP" altLang="ja-JP" sz="2400" b="1"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を置く。世界で</a:t>
            </a:r>
            <a:r>
              <a:rPr kumimoji="1" lang="en-US" altLang="ja-JP" sz="2400" b="1"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1500</a:t>
            </a:r>
            <a:r>
              <a:rPr kumimoji="1" lang="ja-JP" altLang="ja-JP" sz="2400" b="1"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en-US" altLang="ja-JP" sz="2400" b="1"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1600</a:t>
            </a:r>
            <a:r>
              <a:rPr kumimoji="1" lang="ja-JP" altLang="ja-JP" sz="2400" b="1"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人。</a:t>
            </a:r>
            <a:r>
              <a:rPr kumimoji="1" lang="en-US" altLang="ja-JP" sz="2400" b="1" i="0" u="none" strike="noStrike" kern="1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25</a:t>
            </a:r>
            <a:r>
              <a:rPr kumimoji="1" lang="ja-JP" altLang="ja-JP" sz="2400" b="1" i="0" u="none" strike="noStrike" kern="1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en-US" altLang="ja-JP" sz="2400" b="1" i="0" u="none" strike="noStrike" kern="1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30</a:t>
            </a:r>
            <a:r>
              <a:rPr kumimoji="1" lang="ja-JP" altLang="ja-JP" sz="2400" b="1" i="0" u="none" strike="noStrike" kern="1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の</a:t>
            </a:r>
            <a:r>
              <a:rPr kumimoji="1" lang="en-US" altLang="ja-JP" sz="2400" b="1" i="0" u="none" strike="noStrike" kern="1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RC</a:t>
            </a:r>
            <a:r>
              <a:rPr kumimoji="1" lang="ja-JP" altLang="ja-JP" sz="2400" b="1" i="0" u="none" strike="noStrike" kern="1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と</a:t>
            </a:r>
            <a:r>
              <a:rPr kumimoji="1" lang="en-US" altLang="ja-JP" sz="2400" b="1" i="0" u="none" strike="noStrike" kern="1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RAC</a:t>
            </a:r>
            <a:r>
              <a:rPr kumimoji="1" lang="ja-JP" altLang="ja-JP" sz="2400" b="1" i="0" u="none" strike="noStrike" kern="1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を支援する。賦課金は徴収できない。</a:t>
            </a:r>
          </a:p>
        </p:txBody>
      </p:sp>
      <p:sp>
        <p:nvSpPr>
          <p:cNvPr id="9" name="テキスト ボックス 8">
            <a:extLst>
              <a:ext uri="{FF2B5EF4-FFF2-40B4-BE49-F238E27FC236}">
                <a16:creationId xmlns:a16="http://schemas.microsoft.com/office/drawing/2014/main" id="{B8B8AFB5-9D4B-0FAD-9B16-DA25B2354E7B}"/>
              </a:ext>
            </a:extLst>
          </p:cNvPr>
          <p:cNvSpPr txBox="1"/>
          <p:nvPr/>
        </p:nvSpPr>
        <p:spPr>
          <a:xfrm>
            <a:off x="163130" y="5965829"/>
            <a:ext cx="8791575" cy="830997"/>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1" lang="ja-JP" altLang="ja-JP" sz="2400" b="1" i="0" u="none" strike="noStrike" kern="100" cap="none" spc="0" normalizeH="0" baseline="0" noProof="0" dirty="0">
                <a:ln>
                  <a:noFill/>
                </a:ln>
                <a:solidFill>
                  <a:srgbClr val="0000FF"/>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スケジュール</a:t>
            </a:r>
            <a:r>
              <a:rPr kumimoji="1" lang="ja-JP" altLang="ja-JP" sz="2400" b="1"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en-US" altLang="ja-JP" sz="2400" b="1" i="0" u="none" strike="noStrike" kern="1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2022</a:t>
            </a:r>
            <a:r>
              <a:rPr kumimoji="1" lang="ja-JP" altLang="ja-JP" sz="2400" b="1" i="0" u="none" strike="noStrike" kern="1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年</a:t>
            </a:r>
            <a:r>
              <a:rPr kumimoji="1" lang="en-US" altLang="ja-JP" sz="2400" b="1" i="0" u="none" strike="noStrike" kern="1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4</a:t>
            </a:r>
            <a:r>
              <a:rPr kumimoji="1" lang="ja-JP" altLang="ja-JP" sz="2400" b="1" i="0" u="none" strike="noStrike" kern="1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月</a:t>
            </a:r>
            <a:r>
              <a:rPr kumimoji="1" lang="ja-JP" altLang="ja-JP" sz="2400" b="1" i="0" u="sng" strike="noStrike" kern="1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規定審議会</a:t>
            </a:r>
            <a:r>
              <a:rPr kumimoji="1" lang="ja-JP" altLang="ja-JP" sz="2400" b="1" i="0" u="none" strike="noStrike" kern="1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で決定</a:t>
            </a:r>
            <a:r>
              <a:rPr kumimoji="1" lang="ja-JP" altLang="ja-JP" sz="2400" b="1"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en-US" altLang="ja-JP" sz="2400" b="1"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2023-24</a:t>
            </a:r>
            <a:r>
              <a:rPr kumimoji="1" lang="ja-JP" altLang="ja-JP" sz="2400" b="1"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年度パイロット地域研修。</a:t>
            </a:r>
            <a:r>
              <a:rPr kumimoji="1" lang="en-US" altLang="ja-JP" sz="2400" b="1"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2024</a:t>
            </a:r>
            <a:r>
              <a:rPr kumimoji="1" lang="ja-JP" altLang="ja-JP" sz="2400" b="1"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年</a:t>
            </a:r>
            <a:r>
              <a:rPr kumimoji="1" lang="en-US" altLang="ja-JP" sz="2400" b="1"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7</a:t>
            </a:r>
            <a:r>
              <a:rPr kumimoji="1" lang="ja-JP" altLang="ja-JP" sz="2400" b="1"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月パイロット開始。</a:t>
            </a:r>
          </a:p>
        </p:txBody>
      </p:sp>
    </p:spTree>
    <p:extLst>
      <p:ext uri="{BB962C8B-B14F-4D97-AF65-F5344CB8AC3E}">
        <p14:creationId xmlns:p14="http://schemas.microsoft.com/office/powerpoint/2010/main" val="2009030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7" grpId="0"/>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2EED9FB0-6579-4A29-85E9-C4411CDE96BF}"/>
              </a:ext>
            </a:extLst>
          </p:cNvPr>
          <p:cNvSpPr>
            <a:spLocks noGrp="1"/>
          </p:cNvSpPr>
          <p:nvPr>
            <p:ph type="sldNum" sz="quarter" idx="12"/>
          </p:nvPr>
        </p:nvSpPr>
        <p:spPr/>
        <p:txBody>
          <a:bodyPr/>
          <a:lstStyle/>
          <a:p>
            <a:pPr>
              <a:defRPr/>
            </a:pPr>
            <a:fld id="{20D2C2DB-07C6-491E-A825-FAEC5EE28E48}" type="slidenum">
              <a:rPr lang="ja-JP" altLang="en-US" smtClean="0"/>
              <a:pPr>
                <a:defRPr/>
              </a:pPr>
              <a:t>21</a:t>
            </a:fld>
            <a:endParaRPr lang="ja-JP" altLang="en-US"/>
          </a:p>
        </p:txBody>
      </p:sp>
      <p:sp>
        <p:nvSpPr>
          <p:cNvPr id="5" name="タイトル 1">
            <a:extLst>
              <a:ext uri="{FF2B5EF4-FFF2-40B4-BE49-F238E27FC236}">
                <a16:creationId xmlns:a16="http://schemas.microsoft.com/office/drawing/2014/main" id="{65BB0A8C-277D-492A-ADBF-934FCFF6F105}"/>
              </a:ext>
            </a:extLst>
          </p:cNvPr>
          <p:cNvSpPr txBox="1">
            <a:spLocks/>
          </p:cNvSpPr>
          <p:nvPr/>
        </p:nvSpPr>
        <p:spPr>
          <a:xfrm>
            <a:off x="331470" y="404664"/>
            <a:ext cx="8481059" cy="698261"/>
          </a:xfrm>
          <a:prstGeom prst="rect">
            <a:avLst/>
          </a:prstGeom>
        </p:spPr>
        <p:txBody>
          <a:bodyPr>
            <a:noAutofit/>
          </a:bodyPr>
          <a:lstStyle>
            <a:lvl1pPr algn="ctr" rtl="0" eaLnBrk="0" fontAlgn="base" hangingPunct="0">
              <a:spcBef>
                <a:spcPct val="0"/>
              </a:spcBef>
              <a:spcAft>
                <a:spcPct val="0"/>
              </a:spcAft>
              <a:defRPr kumimoji="1" sz="4400" kern="1200">
                <a:solidFill>
                  <a:srgbClr val="FFFFFF"/>
                </a:solidFill>
                <a:latin typeface="+mj-lt"/>
                <a:ea typeface="+mj-ea"/>
                <a:cs typeface="+mj-cs"/>
              </a:defRPr>
            </a:lvl1pPr>
            <a:lvl2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2pPr>
            <a:lvl3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3pPr>
            <a:lvl4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4pPr>
            <a:lvl5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en-US" altLang="ja-JP" sz="4000" b="1" dirty="0">
                <a:solidFill>
                  <a:schemeClr val="tx1"/>
                </a:solidFill>
                <a:latin typeface="ＭＳ Ｐゴシック" panose="020B0600070205080204" pitchFamily="50" charset="-128"/>
                <a:ea typeface="ＭＳ Ｐゴシック" panose="020B0600070205080204" pitchFamily="50" charset="-128"/>
              </a:rPr>
              <a:t>【</a:t>
            </a:r>
            <a:r>
              <a:rPr lang="ja-JP" altLang="en-US" sz="4000" b="1" dirty="0">
                <a:solidFill>
                  <a:schemeClr val="tx1"/>
                </a:solidFill>
                <a:latin typeface="ＭＳ Ｐゴシック" panose="020B0600070205080204" pitchFamily="50" charset="-128"/>
                <a:ea typeface="ＭＳ Ｐゴシック" panose="020B0600070205080204" pitchFamily="50" charset="-128"/>
              </a:rPr>
              <a:t>３</a:t>
            </a:r>
            <a:r>
              <a:rPr lang="en-US" altLang="ja-JP" sz="4000" b="1" dirty="0">
                <a:solidFill>
                  <a:schemeClr val="tx1"/>
                </a:solidFill>
                <a:latin typeface="ＭＳ Ｐゴシック" panose="020B0600070205080204" pitchFamily="50" charset="-128"/>
                <a:ea typeface="ＭＳ Ｐゴシック" panose="020B0600070205080204" pitchFamily="50" charset="-128"/>
              </a:rPr>
              <a:t>】</a:t>
            </a:r>
            <a:r>
              <a:rPr lang="ja-JP" altLang="en-US" sz="4000" b="1" dirty="0">
                <a:solidFill>
                  <a:schemeClr val="tx1"/>
                </a:solidFill>
                <a:latin typeface="ＭＳ Ｐゴシック" panose="020B0600070205080204" pitchFamily="50" charset="-128"/>
                <a:ea typeface="ＭＳ Ｐゴシック" panose="020B0600070205080204" pitchFamily="50" charset="-128"/>
              </a:rPr>
              <a:t>規定審議会について</a:t>
            </a:r>
          </a:p>
        </p:txBody>
      </p:sp>
      <p:sp>
        <p:nvSpPr>
          <p:cNvPr id="6" name="コンテンツ プレースホルダー 2">
            <a:extLst>
              <a:ext uri="{FF2B5EF4-FFF2-40B4-BE49-F238E27FC236}">
                <a16:creationId xmlns:a16="http://schemas.microsoft.com/office/drawing/2014/main" id="{45030543-8645-43D5-9858-B9DD2FA39EAD}"/>
              </a:ext>
            </a:extLst>
          </p:cNvPr>
          <p:cNvSpPr txBox="1">
            <a:spLocks/>
          </p:cNvSpPr>
          <p:nvPr/>
        </p:nvSpPr>
        <p:spPr>
          <a:xfrm>
            <a:off x="501820" y="1412776"/>
            <a:ext cx="8316925" cy="5184576"/>
          </a:xfrm>
          <a:prstGeom prst="rect">
            <a:avLst/>
          </a:prstGeom>
        </p:spPr>
        <p:txBody>
          <a:bodyPr>
            <a:normAutofit fontScale="70000" lnSpcReduction="20000"/>
          </a:bodyPr>
          <a:lst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kumimoji="1"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anose="05050102010706020507" pitchFamily="18" charset="2"/>
              <a:buChar char=""/>
              <a:defRPr kumimoji="1"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a:buClr>
                <a:srgbClr val="79463D">
                  <a:lumMod val="50000"/>
                </a:srgbClr>
              </a:buClr>
              <a:buSzPct val="85000"/>
              <a:buFont typeface="Symbol" panose="05050102010706020507" pitchFamily="18" charset="2"/>
              <a:buNone/>
              <a:defRPr/>
            </a:pPr>
            <a:r>
              <a:rPr lang="ja-JP" altLang="en-US" sz="31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ロータリー</a:t>
            </a:r>
            <a:r>
              <a:rPr lang="ja-JP" altLang="en-US" sz="4300" b="1" dirty="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唯一の立法機関 </a:t>
            </a:r>
            <a:r>
              <a:rPr lang="ja-JP" altLang="en-US" sz="31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31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RI</a:t>
            </a:r>
            <a:r>
              <a:rPr lang="ja-JP" altLang="en-US" sz="31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定款第</a:t>
            </a:r>
            <a:r>
              <a:rPr lang="en-US" altLang="ja-JP" sz="31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10</a:t>
            </a:r>
            <a:r>
              <a:rPr lang="ja-JP" altLang="en-US" sz="31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条第</a:t>
            </a:r>
            <a:r>
              <a:rPr lang="en-US" altLang="ja-JP" sz="31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1</a:t>
            </a:r>
            <a:r>
              <a:rPr lang="ja-JP" altLang="en-US" sz="31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節）</a:t>
            </a:r>
            <a:endParaRPr lang="en-US" altLang="ja-JP" sz="31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defTabSz="342900">
              <a:buClrTx/>
              <a:buSzTx/>
              <a:buFont typeface="Symbol" panose="05050102010706020507" pitchFamily="18" charset="2"/>
              <a:buNone/>
              <a:defRPr/>
            </a:pPr>
            <a:r>
              <a:rPr kumimoji="0" lang="ja-JP" altLang="en-US" sz="2600" b="1" dirty="0">
                <a:solidFill>
                  <a:schemeClr val="tx1"/>
                </a:solidFill>
                <a:latin typeface="ＭＳ Ｐゴシック" panose="020B0600070205080204" pitchFamily="50" charset="-128"/>
                <a:ea typeface="ＭＳ Ｐゴシック" panose="020B0600070205080204" pitchFamily="50" charset="-128"/>
              </a:rPr>
              <a:t>　　</a:t>
            </a:r>
            <a:endParaRPr lang="en-US" altLang="ja-JP" sz="2600" b="1" dirty="0">
              <a:solidFill>
                <a:schemeClr val="tx1"/>
              </a:solidFill>
              <a:latin typeface="ＭＳ Ｐゴシック" panose="020B0600070205080204" pitchFamily="50" charset="-128"/>
              <a:ea typeface="ＭＳ Ｐゴシック" panose="020B0600070205080204" pitchFamily="50" charset="-128"/>
            </a:endParaRPr>
          </a:p>
          <a:p>
            <a:pPr marL="0" indent="0">
              <a:buClr>
                <a:srgbClr val="79463D">
                  <a:lumMod val="50000"/>
                </a:srgbClr>
              </a:buClr>
              <a:buSzPct val="85000"/>
              <a:buFont typeface="Symbol" panose="05050102010706020507" pitchFamily="18" charset="2"/>
              <a:buNone/>
              <a:defRPr/>
            </a:pPr>
            <a:r>
              <a:rPr lang="ja-JP" altLang="en-US" sz="2600" b="1" dirty="0">
                <a:solidFill>
                  <a:schemeClr val="tx1"/>
                </a:solidFill>
                <a:latin typeface="ＭＳ Ｐゴシック" panose="020B0600070205080204" pitchFamily="50" charset="-128"/>
                <a:ea typeface="ＭＳ Ｐゴシック" panose="020B0600070205080204" pitchFamily="50" charset="-128"/>
              </a:rPr>
              <a:t>・</a:t>
            </a:r>
            <a:r>
              <a:rPr lang="ja-JP" altLang="en-US" sz="3100" b="1" dirty="0">
                <a:solidFill>
                  <a:schemeClr val="tx1"/>
                </a:solidFill>
                <a:latin typeface="ＭＳ Ｐゴシック" panose="020B0600070205080204" pitchFamily="50" charset="-128"/>
                <a:ea typeface="ＭＳ Ｐゴシック" panose="020B0600070205080204" pitchFamily="50" charset="-128"/>
              </a:rPr>
              <a:t>ロータリーの組織規定に変更を加える</a:t>
            </a:r>
            <a:r>
              <a:rPr lang="ja-JP" altLang="en-US" sz="3900" b="1" dirty="0">
                <a:solidFill>
                  <a:srgbClr val="0000FF"/>
                </a:solidFill>
                <a:latin typeface="ＭＳ Ｐゴシック" panose="020B0600070205080204" pitchFamily="50" charset="-128"/>
                <a:ea typeface="ＭＳ Ｐゴシック" panose="020B0600070205080204" pitchFamily="50" charset="-128"/>
              </a:rPr>
              <a:t>制定案</a:t>
            </a:r>
            <a:r>
              <a:rPr lang="ja-JP" altLang="en-US" sz="3100" b="1" dirty="0">
                <a:solidFill>
                  <a:schemeClr val="tx1"/>
                </a:solidFill>
                <a:latin typeface="ＭＳ Ｐゴシック" panose="020B0600070205080204" pitchFamily="50" charset="-128"/>
                <a:ea typeface="ＭＳ Ｐゴシック" panose="020B0600070205080204" pitchFamily="50" charset="-128"/>
              </a:rPr>
              <a:t>と、</a:t>
            </a:r>
            <a:r>
              <a:rPr lang="en" altLang="ja-JP" sz="3100" b="1" dirty="0">
                <a:solidFill>
                  <a:schemeClr val="tx1"/>
                </a:solidFill>
                <a:latin typeface="ＭＳ Ｐゴシック" panose="020B0600070205080204" pitchFamily="50" charset="-128"/>
                <a:ea typeface="ＭＳ Ｐゴシック" panose="020B0600070205080204" pitchFamily="50" charset="-128"/>
              </a:rPr>
              <a:t>RI</a:t>
            </a:r>
            <a:r>
              <a:rPr lang="ja-JP" altLang="en-US" sz="3100" b="1" dirty="0">
                <a:solidFill>
                  <a:schemeClr val="tx1"/>
                </a:solidFill>
                <a:latin typeface="ＭＳ Ｐゴシック" panose="020B0600070205080204" pitchFamily="50" charset="-128"/>
                <a:ea typeface="ＭＳ Ｐゴシック" panose="020B0600070205080204" pitchFamily="50" charset="-128"/>
              </a:rPr>
              <a:t>理事会の見解を表明する</a:t>
            </a:r>
            <a:r>
              <a:rPr lang="ja-JP" altLang="en-US" sz="4300" b="1" dirty="0">
                <a:solidFill>
                  <a:srgbClr val="0000FF"/>
                </a:solidFill>
                <a:latin typeface="ＭＳ Ｐゴシック" panose="020B0600070205080204" pitchFamily="50" charset="-128"/>
                <a:ea typeface="ＭＳ Ｐゴシック" panose="020B0600070205080204" pitchFamily="50" charset="-128"/>
              </a:rPr>
              <a:t>見解表明案</a:t>
            </a:r>
            <a:r>
              <a:rPr lang="ja-JP" altLang="en-US" sz="3100" b="1" dirty="0">
                <a:solidFill>
                  <a:schemeClr val="tx1"/>
                </a:solidFill>
                <a:latin typeface="ＭＳ Ｐゴシック" panose="020B0600070205080204" pitchFamily="50" charset="-128"/>
                <a:ea typeface="ＭＳ Ｐゴシック" panose="020B0600070205080204" pitchFamily="50" charset="-128"/>
              </a:rPr>
              <a:t>について審議と投票が行われる。（ＲＩ細則第</a:t>
            </a:r>
            <a:r>
              <a:rPr lang="en-US" altLang="ja-JP" sz="3100" b="1" dirty="0">
                <a:solidFill>
                  <a:schemeClr val="tx1"/>
                </a:solidFill>
                <a:latin typeface="ＭＳ Ｐゴシック" panose="020B0600070205080204" pitchFamily="50" charset="-128"/>
                <a:ea typeface="ＭＳ Ｐゴシック" panose="020B0600070205080204" pitchFamily="50" charset="-128"/>
              </a:rPr>
              <a:t>7</a:t>
            </a:r>
            <a:r>
              <a:rPr lang="ja-JP" altLang="en-US" sz="3100" b="1" dirty="0">
                <a:solidFill>
                  <a:schemeClr val="tx1"/>
                </a:solidFill>
                <a:latin typeface="ＭＳ Ｐゴシック" panose="020B0600070205080204" pitchFamily="50" charset="-128"/>
                <a:ea typeface="ＭＳ Ｐゴシック" panose="020B0600070205080204" pitchFamily="50" charset="-128"/>
              </a:rPr>
              <a:t>条</a:t>
            </a:r>
            <a:r>
              <a:rPr lang="en-US" altLang="ja-JP" sz="3100" b="1" dirty="0">
                <a:solidFill>
                  <a:schemeClr val="tx1"/>
                </a:solidFill>
                <a:latin typeface="ＭＳ Ｐゴシック" panose="020B0600070205080204" pitchFamily="50" charset="-128"/>
                <a:ea typeface="ＭＳ Ｐゴシック" panose="020B0600070205080204" pitchFamily="50" charset="-128"/>
              </a:rPr>
              <a:t>7.010</a:t>
            </a:r>
            <a:r>
              <a:rPr lang="ja-JP" altLang="en-US" sz="3100" b="1" dirty="0">
                <a:solidFill>
                  <a:schemeClr val="tx1"/>
                </a:solidFill>
                <a:latin typeface="ＭＳ Ｐゴシック" panose="020B0600070205080204" pitchFamily="50" charset="-128"/>
                <a:ea typeface="ＭＳ Ｐゴシック" panose="020B0600070205080204" pitchFamily="50" charset="-128"/>
              </a:rPr>
              <a:t>他）　</a:t>
            </a:r>
            <a:endParaRPr lang="en-US" altLang="ja-JP" sz="31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defTabSz="685800" eaLnBrk="1" fontAlgn="auto" hangingPunct="1">
              <a:spcAft>
                <a:spcPts val="0"/>
              </a:spcAft>
              <a:buClr>
                <a:srgbClr val="79463D">
                  <a:lumMod val="50000"/>
                </a:srgbClr>
              </a:buClr>
              <a:buSzPct val="85000"/>
              <a:buFont typeface="Symbol" panose="05050102010706020507" pitchFamily="18" charset="2"/>
              <a:buNone/>
              <a:defRPr/>
            </a:pPr>
            <a:endParaRPr kumimoji="0" lang="en-US" altLang="ja-JP" sz="2600" b="1" dirty="0">
              <a:solidFill>
                <a:schemeClr val="tx1"/>
              </a:solidFill>
              <a:latin typeface="ＭＳ Ｐゴシック" panose="020B0600070205080204" pitchFamily="50" charset="-128"/>
              <a:ea typeface="ＭＳ Ｐゴシック" panose="020B0600070205080204" pitchFamily="50" charset="-128"/>
            </a:endParaRPr>
          </a:p>
          <a:p>
            <a:pPr marL="0" indent="0" defTabSz="685800" eaLnBrk="1" fontAlgn="auto" hangingPunct="1">
              <a:spcAft>
                <a:spcPts val="0"/>
              </a:spcAft>
              <a:buClr>
                <a:srgbClr val="79463D">
                  <a:lumMod val="50000"/>
                </a:srgbClr>
              </a:buClr>
              <a:buSzPct val="85000"/>
              <a:buFont typeface="Symbol" panose="05050102010706020507" pitchFamily="18" charset="2"/>
              <a:buNone/>
              <a:defRPr/>
            </a:pPr>
            <a:r>
              <a:rPr lang="ja-JP" altLang="en-US" sz="34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・３年に１度、アメリカシカゴで開催（直近：２０２２年４月に開催）</a:t>
            </a:r>
            <a:endParaRPr lang="en-US" altLang="ja-JP" sz="34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defTabSz="685800" eaLnBrk="1" fontAlgn="auto" hangingPunct="1">
              <a:spcAft>
                <a:spcPts val="0"/>
              </a:spcAft>
              <a:buClr>
                <a:srgbClr val="79463D">
                  <a:lumMod val="50000"/>
                </a:srgbClr>
              </a:buClr>
              <a:buSzPct val="85000"/>
              <a:buFont typeface="Symbol" panose="05050102010706020507" pitchFamily="18" charset="2"/>
              <a:buNone/>
              <a:defRPr/>
            </a:pPr>
            <a:endParaRPr lang="en-US" altLang="ja-JP" sz="26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defTabSz="685800" eaLnBrk="1" fontAlgn="auto" hangingPunct="1">
              <a:spcAft>
                <a:spcPts val="0"/>
              </a:spcAft>
              <a:buClr>
                <a:srgbClr val="79463D">
                  <a:lumMod val="50000"/>
                </a:srgbClr>
              </a:buClr>
              <a:buSzPct val="85000"/>
              <a:buFont typeface="Symbol" panose="05050102010706020507" pitchFamily="18" charset="2"/>
              <a:buNone/>
              <a:defRPr/>
            </a:pPr>
            <a:r>
              <a:rPr lang="ja-JP" altLang="en-US" sz="34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 世界中の５００を超える全ての地区から、 各地区１名の代表議員が参加（投票権を持つのは代表議員）</a:t>
            </a:r>
            <a:endParaRPr lang="en-US" altLang="ja-JP" sz="34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defTabSz="685800" eaLnBrk="1" fontAlgn="auto" hangingPunct="1">
              <a:spcAft>
                <a:spcPts val="0"/>
              </a:spcAft>
              <a:buClr>
                <a:srgbClr val="79463D">
                  <a:lumMod val="50000"/>
                </a:srgbClr>
              </a:buClr>
              <a:buSzPct val="85000"/>
              <a:buFont typeface="Symbol" panose="05050102010706020507" pitchFamily="18" charset="2"/>
              <a:buNone/>
              <a:defRPr/>
            </a:pPr>
            <a:r>
              <a:rPr lang="ja-JP" altLang="en-US" sz="34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3400" b="1" dirty="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今年、</a:t>
            </a:r>
            <a:r>
              <a:rPr lang="en-US" altLang="ja-JP" sz="3400" b="1" dirty="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2790</a:t>
            </a:r>
            <a:r>
              <a:rPr lang="ja-JP" altLang="en-US" sz="3400" b="1" dirty="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地区からは得居仁</a:t>
            </a:r>
            <a:r>
              <a:rPr lang="en-US" altLang="ja-JP" sz="3400" b="1" dirty="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PDG</a:t>
            </a:r>
            <a:r>
              <a:rPr lang="ja-JP" altLang="en-US" sz="3400" b="1" dirty="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が参加</a:t>
            </a:r>
            <a:endParaRPr lang="en-US" altLang="ja-JP" sz="3400" b="1" dirty="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defTabSz="685800" eaLnBrk="1" fontAlgn="auto" hangingPunct="1">
              <a:spcAft>
                <a:spcPts val="0"/>
              </a:spcAft>
              <a:buClr>
                <a:srgbClr val="79463D">
                  <a:lumMod val="50000"/>
                </a:srgbClr>
              </a:buClr>
              <a:buSzPct val="85000"/>
              <a:buFont typeface="Symbol" panose="05050102010706020507" pitchFamily="18" charset="2"/>
              <a:buNone/>
              <a:defRPr/>
            </a:pPr>
            <a:endParaRPr kumimoji="0" lang="en-US" altLang="ja-JP" sz="2600" b="1" dirty="0">
              <a:solidFill>
                <a:schemeClr val="tx1"/>
              </a:solidFill>
              <a:latin typeface="ＭＳ Ｐゴシック" panose="020B0600070205080204" pitchFamily="50" charset="-128"/>
              <a:ea typeface="ＭＳ Ｐゴシック" panose="020B0600070205080204" pitchFamily="50" charset="-128"/>
            </a:endParaRPr>
          </a:p>
          <a:p>
            <a:pPr marL="0" indent="0" defTabSz="685800" eaLnBrk="1" fontAlgn="auto" hangingPunct="1">
              <a:spcAft>
                <a:spcPts val="0"/>
              </a:spcAft>
              <a:buClr>
                <a:srgbClr val="79463D">
                  <a:lumMod val="50000"/>
                </a:srgbClr>
              </a:buClr>
              <a:buSzPct val="85000"/>
              <a:buFont typeface="Symbol" panose="05050102010706020507" pitchFamily="18" charset="2"/>
              <a:buNone/>
              <a:defRPr/>
            </a:pPr>
            <a:r>
              <a:rPr kumimoji="0" lang="ja-JP" altLang="en-US" sz="3400" b="1" dirty="0">
                <a:solidFill>
                  <a:srgbClr val="0000FF"/>
                </a:solidFill>
                <a:latin typeface="ＭＳ Ｐゴシック" panose="020B0600070205080204" pitchFamily="50" charset="-128"/>
                <a:ea typeface="ＭＳ Ｐゴシック" panose="020B0600070205080204" pitchFamily="50" charset="-128"/>
              </a:rPr>
              <a:t>☆</a:t>
            </a:r>
            <a:r>
              <a:rPr kumimoji="0" lang="ja-JP" altLang="en-US" sz="3400" b="1" u="sng" dirty="0">
                <a:solidFill>
                  <a:srgbClr val="0000FF"/>
                </a:solidFill>
                <a:latin typeface="ＭＳ Ｐゴシック" panose="020B0600070205080204" pitchFamily="50" charset="-128"/>
                <a:ea typeface="ＭＳ Ｐゴシック" panose="020B0600070205080204" pitchFamily="50" charset="-128"/>
              </a:rPr>
              <a:t>審議会は、ロータリーの組織運営に</a:t>
            </a:r>
            <a:r>
              <a:rPr kumimoji="0" lang="ja-JP" altLang="en-US" sz="4600" b="1" u="sng" dirty="0">
                <a:solidFill>
                  <a:srgbClr val="0000FF"/>
                </a:solidFill>
                <a:latin typeface="ＭＳ Ｐゴシック" panose="020B0600070205080204" pitchFamily="50" charset="-128"/>
                <a:ea typeface="ＭＳ Ｐゴシック" panose="020B0600070205080204" pitchFamily="50" charset="-128"/>
              </a:rPr>
              <a:t>クラブの声を反映させる</a:t>
            </a:r>
            <a:r>
              <a:rPr kumimoji="0" lang="ja-JP" altLang="en-US" sz="3400" b="1" u="sng" dirty="0">
                <a:solidFill>
                  <a:srgbClr val="0000FF"/>
                </a:solidFill>
                <a:latin typeface="ＭＳ Ｐゴシック" panose="020B0600070205080204" pitchFamily="50" charset="-128"/>
                <a:ea typeface="ＭＳ Ｐゴシック" panose="020B0600070205080204" pitchFamily="50" charset="-128"/>
              </a:rPr>
              <a:t>機会</a:t>
            </a:r>
            <a:endParaRPr kumimoji="0" lang="en-US" altLang="ja-JP" sz="3400" b="1" u="sng" dirty="0">
              <a:solidFill>
                <a:srgbClr val="0000FF"/>
              </a:solidFill>
              <a:latin typeface="ＭＳ Ｐゴシック" panose="020B0600070205080204" pitchFamily="50" charset="-128"/>
              <a:ea typeface="ＭＳ Ｐゴシック" panose="020B0600070205080204" pitchFamily="50" charset="-128"/>
            </a:endParaRPr>
          </a:p>
          <a:p>
            <a:pPr marL="0" indent="0" defTabSz="685800" eaLnBrk="1" fontAlgn="auto" hangingPunct="1">
              <a:spcAft>
                <a:spcPts val="0"/>
              </a:spcAft>
              <a:buClr>
                <a:srgbClr val="79463D">
                  <a:lumMod val="50000"/>
                </a:srgbClr>
              </a:buClr>
              <a:buSzPct val="85000"/>
              <a:buFont typeface="Symbol" panose="05050102010706020507" pitchFamily="18" charset="2"/>
              <a:buNone/>
              <a:defRPr/>
            </a:pPr>
            <a:endParaRPr lang="en-US" altLang="ja-JP" sz="26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defTabSz="685800" eaLnBrk="1" fontAlgn="auto" hangingPunct="1">
              <a:spcAft>
                <a:spcPts val="0"/>
              </a:spcAft>
              <a:buClr>
                <a:srgbClr val="79463D">
                  <a:lumMod val="50000"/>
                </a:srgbClr>
              </a:buClr>
              <a:buSzPct val="85000"/>
              <a:buFont typeface="Symbol" panose="05050102010706020507" pitchFamily="18" charset="2"/>
              <a:buNone/>
              <a:defRPr/>
            </a:pPr>
            <a:endParaRPr lang="en-US" altLang="ja-JP"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defTabSz="685800" eaLnBrk="1" fontAlgn="auto" hangingPunct="1">
              <a:spcAft>
                <a:spcPts val="0"/>
              </a:spcAft>
              <a:buClr>
                <a:srgbClr val="79463D">
                  <a:lumMod val="50000"/>
                </a:srgbClr>
              </a:buClr>
              <a:buSzPct val="85000"/>
              <a:buFont typeface="Symbol" panose="05050102010706020507" pitchFamily="18" charset="2"/>
              <a:buNone/>
              <a:defRPr/>
            </a:pPr>
            <a:endParaRPr lang="ja-JP" altLang="en-US"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defTabSz="685800" eaLnBrk="1" fontAlgn="auto" hangingPunct="1">
              <a:spcAft>
                <a:spcPts val="0"/>
              </a:spcAft>
              <a:buClr>
                <a:srgbClr val="79463D">
                  <a:lumMod val="50000"/>
                </a:srgbClr>
              </a:buClr>
              <a:buSzPct val="85000"/>
              <a:buFont typeface="Symbol" panose="05050102010706020507" pitchFamily="18" charset="2"/>
              <a:buNone/>
              <a:defRPr/>
            </a:pPr>
            <a:endParaRPr lang="en-US" altLang="ja-JP" sz="27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defTabSz="685800" eaLnBrk="1" fontAlgn="auto" hangingPunct="1">
              <a:spcAft>
                <a:spcPts val="0"/>
              </a:spcAft>
              <a:buClr>
                <a:srgbClr val="79463D">
                  <a:lumMod val="50000"/>
                </a:srgbClr>
              </a:buClr>
              <a:buSzPct val="85000"/>
              <a:buFont typeface="Symbol" panose="05050102010706020507" pitchFamily="18" charset="2"/>
              <a:buNone/>
              <a:defRPr/>
            </a:pPr>
            <a:endParaRPr lang="ja-JP" altLang="en-US" b="1" dirty="0">
              <a:solidFill>
                <a:schemeClr val="tx1"/>
              </a:solidFill>
              <a:latin typeface="ＭＳ Ｐゴシック" panose="020B0600070205080204" pitchFamily="50" charset="-128"/>
              <a:ea typeface="ＭＳ Ｐゴシック" panose="020B0600070205080204" pitchFamily="50" charset="-128"/>
            </a:endParaRPr>
          </a:p>
        </p:txBody>
      </p:sp>
      <p:sp>
        <p:nvSpPr>
          <p:cNvPr id="7" name="テキスト ボックス 6">
            <a:extLst>
              <a:ext uri="{FF2B5EF4-FFF2-40B4-BE49-F238E27FC236}">
                <a16:creationId xmlns:a16="http://schemas.microsoft.com/office/drawing/2014/main" id="{456E769A-AFBD-4CE4-95FF-D4A160452EC9}"/>
              </a:ext>
            </a:extLst>
          </p:cNvPr>
          <p:cNvSpPr txBox="1"/>
          <p:nvPr/>
        </p:nvSpPr>
        <p:spPr>
          <a:xfrm>
            <a:off x="5256561" y="6228020"/>
            <a:ext cx="3379562" cy="369332"/>
          </a:xfrm>
          <a:prstGeom prst="rect">
            <a:avLst/>
          </a:prstGeom>
          <a:noFill/>
          <a:ln>
            <a:solidFill>
              <a:schemeClr val="tx1"/>
            </a:solidFill>
          </a:ln>
        </p:spPr>
        <p:txBody>
          <a:bodyPr wrap="square" rtlCol="0">
            <a:spAutoFit/>
          </a:bodyPr>
          <a:lstStyle/>
          <a:p>
            <a:r>
              <a:rPr kumimoji="1" lang="en-US" altLang="ja-JP" dirty="0"/>
              <a:t>2830</a:t>
            </a:r>
            <a:r>
              <a:rPr kumimoji="1" lang="ja-JP" altLang="en-US" dirty="0"/>
              <a:t>地区　工藤武重</a:t>
            </a:r>
            <a:r>
              <a:rPr kumimoji="1" lang="en-US" altLang="ja-JP" dirty="0"/>
              <a:t>PDG</a:t>
            </a:r>
            <a:r>
              <a:rPr kumimoji="1" lang="ja-JP" altLang="en-US" dirty="0"/>
              <a:t>解説</a:t>
            </a:r>
          </a:p>
        </p:txBody>
      </p:sp>
    </p:spTree>
    <p:extLst>
      <p:ext uri="{BB962C8B-B14F-4D97-AF65-F5344CB8AC3E}">
        <p14:creationId xmlns:p14="http://schemas.microsoft.com/office/powerpoint/2010/main" val="4209280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BB8ADB-5A5C-48B5-B4DE-2F386C11E8B5}"/>
              </a:ext>
            </a:extLst>
          </p:cNvPr>
          <p:cNvSpPr>
            <a:spLocks noGrp="1"/>
          </p:cNvSpPr>
          <p:nvPr>
            <p:ph type="title"/>
          </p:nvPr>
        </p:nvSpPr>
        <p:spPr>
          <a:xfrm>
            <a:off x="827584" y="673371"/>
            <a:ext cx="6264696" cy="648072"/>
          </a:xfrm>
        </p:spPr>
        <p:txBody>
          <a:bodyPr>
            <a:noAutofit/>
          </a:bodyPr>
          <a:lstStyle/>
          <a:p>
            <a:r>
              <a:rPr lang="ja-JP" altLang="en-US" sz="4000" b="1" dirty="0">
                <a:latin typeface="ＭＳ Ｐゴシック" panose="020B0600070205080204" pitchFamily="50" charset="-128"/>
                <a:ea typeface="ＭＳ Ｐゴシック" panose="020B0600070205080204" pitchFamily="50" charset="-128"/>
              </a:rPr>
              <a:t>最近の規定審議会から</a:t>
            </a:r>
          </a:p>
        </p:txBody>
      </p:sp>
      <p:sp>
        <p:nvSpPr>
          <p:cNvPr id="3" name="コンテンツ プレースホルダー 2">
            <a:extLst>
              <a:ext uri="{FF2B5EF4-FFF2-40B4-BE49-F238E27FC236}">
                <a16:creationId xmlns:a16="http://schemas.microsoft.com/office/drawing/2014/main" id="{4468D6DC-5AD1-4BB0-BF2B-DF5154F88040}"/>
              </a:ext>
            </a:extLst>
          </p:cNvPr>
          <p:cNvSpPr>
            <a:spLocks noGrp="1"/>
          </p:cNvSpPr>
          <p:nvPr>
            <p:ph idx="1"/>
          </p:nvPr>
        </p:nvSpPr>
        <p:spPr>
          <a:xfrm>
            <a:off x="293939" y="2564904"/>
            <a:ext cx="8583344" cy="3102388"/>
          </a:xfrm>
        </p:spPr>
        <p:txBody>
          <a:bodyPr wrap="square">
            <a:spAutoFit/>
          </a:bodyPr>
          <a:lstStyle/>
          <a:p>
            <a:pPr marL="257175" indent="-257175" defTabSz="342900">
              <a:buFont typeface="Wingdings" panose="05000000000000000000" pitchFamily="2" charset="2"/>
              <a:buChar char="n"/>
              <a:defRPr/>
            </a:pPr>
            <a:r>
              <a:rPr lang="en-US" altLang="ja-JP" sz="3600" b="1" dirty="0">
                <a:solidFill>
                  <a:schemeClr val="tx1"/>
                </a:solidFill>
                <a:latin typeface="ＭＳ Ｐゴシック" panose="020B0600070205080204" pitchFamily="50" charset="-128"/>
                <a:ea typeface="ＭＳ Ｐゴシック" panose="020B0600070205080204" pitchFamily="50" charset="-128"/>
              </a:rPr>
              <a:t>2013</a:t>
            </a:r>
            <a:r>
              <a:rPr lang="ja-JP" altLang="en-US" sz="3600" b="1" dirty="0">
                <a:solidFill>
                  <a:schemeClr val="tx1"/>
                </a:solidFill>
                <a:latin typeface="ＭＳ Ｐゴシック" panose="020B0600070205080204" pitchFamily="50" charset="-128"/>
                <a:ea typeface="ＭＳ Ｐゴシック" panose="020B0600070205080204" pitchFamily="50" charset="-128"/>
              </a:rPr>
              <a:t>年　規定審議会</a:t>
            </a:r>
            <a:endParaRPr lang="en-US" altLang="ja-JP" sz="3600" b="1" dirty="0">
              <a:solidFill>
                <a:schemeClr val="tx1"/>
              </a:solidFill>
              <a:latin typeface="ＭＳ Ｐゴシック" panose="020B0600070205080204" pitchFamily="50" charset="-128"/>
              <a:ea typeface="ＭＳ Ｐゴシック" panose="020B0600070205080204" pitchFamily="50" charset="-128"/>
            </a:endParaRPr>
          </a:p>
          <a:p>
            <a:pPr marL="0" indent="0" defTabSz="342900">
              <a:buNone/>
              <a:defRPr/>
            </a:pPr>
            <a:r>
              <a:rPr lang="ja-JP" altLang="en-US" sz="2100" b="1" dirty="0">
                <a:solidFill>
                  <a:schemeClr val="tx1"/>
                </a:solidFill>
                <a:latin typeface="ＭＳ Ｐゴシック" panose="020B0600070205080204" pitchFamily="50" charset="-128"/>
                <a:ea typeface="ＭＳ Ｐゴシック" panose="020B0600070205080204" pitchFamily="50" charset="-128"/>
              </a:rPr>
              <a:t>　</a:t>
            </a:r>
            <a:r>
              <a:rPr lang="ja-JP" altLang="en-US" sz="2800" b="1" dirty="0">
                <a:solidFill>
                  <a:schemeClr val="tx1"/>
                </a:solidFill>
                <a:latin typeface="ＭＳ Ｐゴシック" panose="020B0600070205080204" pitchFamily="50" charset="-128"/>
                <a:ea typeface="ＭＳ Ｐゴシック" panose="020B0600070205080204" pitchFamily="50" charset="-128"/>
              </a:rPr>
              <a:t>・</a:t>
            </a:r>
            <a:r>
              <a:rPr lang="ja-JP" altLang="en-US" sz="2800" b="1" dirty="0">
                <a:solidFill>
                  <a:srgbClr val="0000FF"/>
                </a:solidFill>
                <a:latin typeface="ＭＳ Ｐゴシック" panose="020B0600070205080204" pitchFamily="50" charset="-128"/>
                <a:ea typeface="ＭＳ Ｐゴシック" panose="020B0600070205080204" pitchFamily="50" charset="-128"/>
              </a:rPr>
              <a:t>会員身分の制限を緩和</a:t>
            </a:r>
            <a:endParaRPr lang="en-US" altLang="ja-JP" sz="2800" b="1" dirty="0">
              <a:solidFill>
                <a:srgbClr val="0000FF"/>
              </a:solidFill>
              <a:latin typeface="ＭＳ Ｐゴシック" panose="020B0600070205080204" pitchFamily="50" charset="-128"/>
              <a:ea typeface="ＭＳ Ｐゴシック" panose="020B0600070205080204" pitchFamily="50" charset="-128"/>
            </a:endParaRPr>
          </a:p>
          <a:p>
            <a:pPr marL="0" indent="0" defTabSz="342900">
              <a:buNone/>
              <a:defRPr/>
            </a:pPr>
            <a:r>
              <a:rPr lang="ja-JP" altLang="en-US" sz="2800" b="1" dirty="0">
                <a:solidFill>
                  <a:schemeClr val="tx1"/>
                </a:solidFill>
                <a:latin typeface="ＭＳ Ｐゴシック" panose="020B0600070205080204" pitchFamily="50" charset="-128"/>
                <a:ea typeface="ＭＳ Ｐゴシック" panose="020B0600070205080204" pitchFamily="50" charset="-128"/>
              </a:rPr>
              <a:t>　・</a:t>
            </a:r>
            <a:r>
              <a:rPr lang="ja-JP" altLang="en-US" sz="2800" b="1" dirty="0">
                <a:solidFill>
                  <a:srgbClr val="0000FF"/>
                </a:solidFill>
                <a:latin typeface="ＭＳ Ｐゴシック" panose="020B0600070205080204" pitchFamily="50" charset="-128"/>
                <a:ea typeface="ＭＳ Ｐゴシック" panose="020B0600070205080204" pitchFamily="50" charset="-128"/>
              </a:rPr>
              <a:t>奉仕プロジェクトへの参加</a:t>
            </a:r>
            <a:r>
              <a:rPr lang="ja-JP" altLang="en-US" sz="2800" b="1" dirty="0">
                <a:solidFill>
                  <a:schemeClr val="tx1"/>
                </a:solidFill>
                <a:latin typeface="ＭＳ Ｐゴシック" panose="020B0600070205080204" pitchFamily="50" charset="-128"/>
                <a:ea typeface="ＭＳ Ｐゴシック" panose="020B0600070205080204" pitchFamily="50" charset="-128"/>
              </a:rPr>
              <a:t>を</a:t>
            </a:r>
            <a:r>
              <a:rPr lang="ja-JP" altLang="en-US" sz="2800" b="1" dirty="0">
                <a:solidFill>
                  <a:srgbClr val="0000FF"/>
                </a:solidFill>
                <a:latin typeface="ＭＳ Ｐゴシック" panose="020B0600070205080204" pitchFamily="50" charset="-128"/>
                <a:ea typeface="ＭＳ Ｐゴシック" panose="020B0600070205080204" pitchFamily="50" charset="-128"/>
              </a:rPr>
              <a:t>例会出席と同等</a:t>
            </a:r>
            <a:r>
              <a:rPr lang="ja-JP" altLang="en-US" sz="2800" b="1" dirty="0">
                <a:solidFill>
                  <a:schemeClr val="tx1"/>
                </a:solidFill>
                <a:latin typeface="ＭＳ Ｐゴシック" panose="020B0600070205080204" pitchFamily="50" charset="-128"/>
                <a:ea typeface="ＭＳ Ｐゴシック" panose="020B0600070205080204" pitchFamily="50" charset="-128"/>
              </a:rPr>
              <a:t>と認める</a:t>
            </a:r>
            <a:endParaRPr lang="en-US" altLang="ja-JP" sz="2800" b="1" dirty="0">
              <a:solidFill>
                <a:schemeClr val="tx1"/>
              </a:solidFill>
              <a:latin typeface="ＭＳ Ｐゴシック" panose="020B0600070205080204" pitchFamily="50" charset="-128"/>
              <a:ea typeface="ＭＳ Ｐゴシック" panose="020B0600070205080204" pitchFamily="50" charset="-128"/>
            </a:endParaRPr>
          </a:p>
          <a:p>
            <a:pPr marL="0" indent="0" defTabSz="342900">
              <a:buNone/>
              <a:defRPr/>
            </a:pPr>
            <a:r>
              <a:rPr lang="ja-JP" altLang="en-US" sz="2800" b="1" dirty="0">
                <a:solidFill>
                  <a:schemeClr val="tx1"/>
                </a:solidFill>
                <a:latin typeface="ＭＳ Ｐゴシック" panose="020B0600070205080204" pitchFamily="50" charset="-128"/>
                <a:ea typeface="ＭＳ Ｐゴシック" panose="020B0600070205080204" pitchFamily="50" charset="-128"/>
              </a:rPr>
              <a:t>　・</a:t>
            </a:r>
            <a:r>
              <a:rPr lang="en-US" altLang="ja-JP" sz="2800" b="1" dirty="0">
                <a:solidFill>
                  <a:schemeClr val="tx1"/>
                </a:solidFill>
                <a:latin typeface="ＭＳ Ｐゴシック" panose="020B0600070205080204" pitchFamily="50" charset="-128"/>
                <a:ea typeface="ＭＳ Ｐゴシック" panose="020B0600070205080204" pitchFamily="50" charset="-128"/>
                <a:cs typeface="Times New Roman" panose="02020603050405020304" pitchFamily="18" charset="0"/>
              </a:rPr>
              <a:t>RI</a:t>
            </a:r>
            <a:r>
              <a:rPr lang="ja-JP" altLang="ja-JP" sz="2800" b="1" dirty="0">
                <a:solidFill>
                  <a:schemeClr val="tx1"/>
                </a:solidFill>
                <a:latin typeface="ＭＳ Ｐゴシック" panose="020B0600070205080204" pitchFamily="50" charset="-128"/>
                <a:ea typeface="ＭＳ Ｐゴシック" panose="020B0600070205080204" pitchFamily="50" charset="-128"/>
                <a:cs typeface="Times New Roman" panose="02020603050405020304" pitchFamily="18" charset="0"/>
              </a:rPr>
              <a:t>理事会が地区の境界を変更する場合として，地区</a:t>
            </a:r>
            <a:endParaRPr lang="en-US" altLang="ja-JP" sz="2800" b="1" dirty="0">
              <a:solidFill>
                <a:schemeClr val="tx1"/>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indent="0" defTabSz="342900">
              <a:buNone/>
              <a:defRPr/>
            </a:pPr>
            <a:r>
              <a:rPr lang="ja-JP" altLang="en-US" sz="2800" b="1" dirty="0">
                <a:solidFill>
                  <a:schemeClr val="tx1"/>
                </a:solidFill>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ja-JP" sz="2800" b="1" dirty="0">
                <a:solidFill>
                  <a:schemeClr val="tx1"/>
                </a:solidFill>
                <a:latin typeface="ＭＳ Ｐゴシック" panose="020B0600070205080204" pitchFamily="50" charset="-128"/>
                <a:ea typeface="ＭＳ Ｐゴシック" panose="020B0600070205080204" pitchFamily="50" charset="-128"/>
                <a:cs typeface="Times New Roman" panose="02020603050405020304" pitchFamily="18" charset="0"/>
              </a:rPr>
              <a:t>内の会員数を</a:t>
            </a:r>
            <a:r>
              <a:rPr lang="en-US" altLang="ja-JP" sz="2800" b="1" dirty="0">
                <a:solidFill>
                  <a:schemeClr val="tx1"/>
                </a:solidFill>
                <a:latin typeface="ＭＳ Ｐゴシック" panose="020B0600070205080204" pitchFamily="50" charset="-128"/>
                <a:ea typeface="ＭＳ Ｐゴシック" panose="020B0600070205080204" pitchFamily="50" charset="-128"/>
                <a:cs typeface="Times New Roman" panose="02020603050405020304" pitchFamily="18" charset="0"/>
              </a:rPr>
              <a:t>1200</a:t>
            </a:r>
            <a:r>
              <a:rPr lang="ja-JP" altLang="ja-JP" sz="2800" b="1" dirty="0">
                <a:solidFill>
                  <a:schemeClr val="tx1"/>
                </a:solidFill>
                <a:latin typeface="ＭＳ Ｐゴシック" panose="020B0600070205080204" pitchFamily="50" charset="-128"/>
                <a:ea typeface="ＭＳ Ｐゴシック" panose="020B0600070205080204" pitchFamily="50" charset="-128"/>
                <a:cs typeface="Times New Roman" panose="02020603050405020304" pitchFamily="18" charset="0"/>
              </a:rPr>
              <a:t>名未満から</a:t>
            </a:r>
            <a:r>
              <a:rPr lang="en-US" altLang="ja-JP" sz="2800" b="1" dirty="0">
                <a:solidFill>
                  <a:schemeClr val="tx1"/>
                </a:solidFill>
                <a:latin typeface="ＭＳ Ｐゴシック" panose="020B0600070205080204" pitchFamily="50" charset="-128"/>
                <a:ea typeface="ＭＳ Ｐゴシック" panose="020B0600070205080204" pitchFamily="50" charset="-128"/>
                <a:cs typeface="Times New Roman" panose="02020603050405020304" pitchFamily="18" charset="0"/>
              </a:rPr>
              <a:t>1100</a:t>
            </a:r>
            <a:r>
              <a:rPr lang="ja-JP" altLang="ja-JP" sz="2800" b="1" dirty="0">
                <a:solidFill>
                  <a:schemeClr val="tx1"/>
                </a:solidFill>
                <a:latin typeface="ＭＳ Ｐゴシック" panose="020B0600070205080204" pitchFamily="50" charset="-128"/>
                <a:ea typeface="ＭＳ Ｐゴシック" panose="020B0600070205080204" pitchFamily="50" charset="-128"/>
                <a:cs typeface="Times New Roman" panose="02020603050405020304" pitchFamily="18" charset="0"/>
              </a:rPr>
              <a:t>名未満とする</a:t>
            </a:r>
            <a:endParaRPr lang="en-US" altLang="ja-JP" sz="2800" b="1" dirty="0">
              <a:solidFill>
                <a:schemeClr val="tx1"/>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indent="0" defTabSz="342900">
              <a:buNone/>
              <a:defRPr/>
            </a:pPr>
            <a:endParaRPr lang="en-US" altLang="ja-JP" sz="2100" b="1" dirty="0">
              <a:solidFill>
                <a:schemeClr val="tx1"/>
              </a:solidFill>
              <a:latin typeface="ＭＳ Ｐゴシック" panose="020B0600070205080204" pitchFamily="50" charset="-128"/>
              <a:ea typeface="ＭＳ Ｐゴシック" panose="020B0600070205080204" pitchFamily="50" charset="-128"/>
            </a:endParaRPr>
          </a:p>
        </p:txBody>
      </p:sp>
      <p:sp>
        <p:nvSpPr>
          <p:cNvPr id="4" name="テキスト ボックス 3">
            <a:extLst>
              <a:ext uri="{FF2B5EF4-FFF2-40B4-BE49-F238E27FC236}">
                <a16:creationId xmlns:a16="http://schemas.microsoft.com/office/drawing/2014/main" id="{EBF72C66-4249-D247-944C-FFA847F607F2}"/>
              </a:ext>
            </a:extLst>
          </p:cNvPr>
          <p:cNvSpPr txBox="1"/>
          <p:nvPr/>
        </p:nvSpPr>
        <p:spPr>
          <a:xfrm>
            <a:off x="5796136" y="1609845"/>
            <a:ext cx="3110736" cy="369332"/>
          </a:xfrm>
          <a:prstGeom prst="rect">
            <a:avLst/>
          </a:prstGeom>
          <a:noFill/>
          <a:ln>
            <a:solidFill>
              <a:schemeClr val="tx1"/>
            </a:solidFill>
          </a:ln>
        </p:spPr>
        <p:txBody>
          <a:bodyPr wrap="square" rtlCol="0">
            <a:spAutoFit/>
          </a:bodyPr>
          <a:lstStyle/>
          <a:p>
            <a:r>
              <a:rPr kumimoji="1" lang="en-US" altLang="ja-JP" dirty="0">
                <a:latin typeface="ＭＳ Ｐゴシック" panose="020B0600070205080204" pitchFamily="50" charset="-128"/>
              </a:rPr>
              <a:t>2830</a:t>
            </a:r>
            <a:r>
              <a:rPr kumimoji="1" lang="ja-JP" altLang="en-US" dirty="0">
                <a:latin typeface="ＭＳ Ｐゴシック" panose="020B0600070205080204" pitchFamily="50" charset="-128"/>
              </a:rPr>
              <a:t>地区　工藤武重</a:t>
            </a:r>
            <a:r>
              <a:rPr kumimoji="1" lang="en-US" altLang="ja-JP" dirty="0">
                <a:latin typeface="ＭＳ Ｐゴシック" panose="020B0600070205080204" pitchFamily="50" charset="-128"/>
              </a:rPr>
              <a:t>PDG</a:t>
            </a:r>
            <a:r>
              <a:rPr kumimoji="1" lang="ja-JP" altLang="en-US" dirty="0">
                <a:latin typeface="ＭＳ Ｐゴシック" panose="020B0600070205080204" pitchFamily="50" charset="-128"/>
              </a:rPr>
              <a:t>解説</a:t>
            </a:r>
          </a:p>
        </p:txBody>
      </p:sp>
      <p:sp>
        <p:nvSpPr>
          <p:cNvPr id="5" name="スライド番号プレースホルダー 4">
            <a:extLst>
              <a:ext uri="{FF2B5EF4-FFF2-40B4-BE49-F238E27FC236}">
                <a16:creationId xmlns:a16="http://schemas.microsoft.com/office/drawing/2014/main" id="{604E2CFF-9C07-4FF3-8B00-AB0D206D9AD1}"/>
              </a:ext>
            </a:extLst>
          </p:cNvPr>
          <p:cNvSpPr>
            <a:spLocks noGrp="1"/>
          </p:cNvSpPr>
          <p:nvPr>
            <p:ph type="sldNum" sz="quarter" idx="12"/>
          </p:nvPr>
        </p:nvSpPr>
        <p:spPr/>
        <p:txBody>
          <a:bodyPr/>
          <a:lstStyle/>
          <a:p>
            <a:pPr>
              <a:defRPr/>
            </a:pPr>
            <a:fld id="{8674D15D-F024-4694-A60C-90BCB4643CE1}" type="slidenum">
              <a:rPr lang="ja-JP" altLang="en-US" smtClean="0"/>
              <a:pPr>
                <a:defRPr/>
              </a:pPr>
              <a:t>22</a:t>
            </a:fld>
            <a:endParaRPr lang="ja-JP" altLang="en-US"/>
          </a:p>
        </p:txBody>
      </p:sp>
    </p:spTree>
    <p:extLst>
      <p:ext uri="{BB962C8B-B14F-4D97-AF65-F5344CB8AC3E}">
        <p14:creationId xmlns:p14="http://schemas.microsoft.com/office/powerpoint/2010/main" val="622355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BB8ADB-5A5C-48B5-B4DE-2F386C11E8B5}"/>
              </a:ext>
            </a:extLst>
          </p:cNvPr>
          <p:cNvSpPr>
            <a:spLocks noGrp="1"/>
          </p:cNvSpPr>
          <p:nvPr>
            <p:ph type="title"/>
          </p:nvPr>
        </p:nvSpPr>
        <p:spPr>
          <a:xfrm>
            <a:off x="827584" y="476672"/>
            <a:ext cx="6264696" cy="648072"/>
          </a:xfrm>
        </p:spPr>
        <p:txBody>
          <a:bodyPr>
            <a:noAutofit/>
          </a:bodyPr>
          <a:lstStyle/>
          <a:p>
            <a:r>
              <a:rPr lang="ja-JP" altLang="en-US" sz="4000" b="1" dirty="0">
                <a:latin typeface="ＭＳ Ｐゴシック" panose="020B0600070205080204" pitchFamily="50" charset="-128"/>
                <a:ea typeface="ＭＳ Ｐゴシック" panose="020B0600070205080204" pitchFamily="50" charset="-128"/>
              </a:rPr>
              <a:t>最近の規定審議会から</a:t>
            </a:r>
          </a:p>
        </p:txBody>
      </p:sp>
      <p:sp>
        <p:nvSpPr>
          <p:cNvPr id="3" name="コンテンツ プレースホルダー 2">
            <a:extLst>
              <a:ext uri="{FF2B5EF4-FFF2-40B4-BE49-F238E27FC236}">
                <a16:creationId xmlns:a16="http://schemas.microsoft.com/office/drawing/2014/main" id="{4468D6DC-5AD1-4BB0-BF2B-DF5154F88040}"/>
              </a:ext>
            </a:extLst>
          </p:cNvPr>
          <p:cNvSpPr>
            <a:spLocks noGrp="1"/>
          </p:cNvSpPr>
          <p:nvPr>
            <p:ph idx="1"/>
          </p:nvPr>
        </p:nvSpPr>
        <p:spPr>
          <a:xfrm>
            <a:off x="611560" y="2259866"/>
            <a:ext cx="8281806" cy="4114800"/>
          </a:xfrm>
        </p:spPr>
        <p:txBody>
          <a:bodyPr>
            <a:normAutofit/>
          </a:bodyPr>
          <a:lstStyle/>
          <a:p>
            <a:pPr marL="257175" indent="-257175" defTabSz="342900">
              <a:buFont typeface="Wingdings" panose="05000000000000000000" pitchFamily="2" charset="2"/>
              <a:buChar char="n"/>
              <a:defRPr/>
            </a:pPr>
            <a:r>
              <a:rPr lang="en-US" altLang="ja-JP" sz="3600" b="1" dirty="0">
                <a:solidFill>
                  <a:schemeClr val="tx1"/>
                </a:solidFill>
                <a:latin typeface="ＭＳ Ｐゴシック" panose="020B0600070205080204" pitchFamily="50" charset="-128"/>
                <a:ea typeface="ＭＳ Ｐゴシック" panose="020B0600070205080204" pitchFamily="50" charset="-128"/>
              </a:rPr>
              <a:t>2016</a:t>
            </a:r>
            <a:r>
              <a:rPr lang="ja-JP" altLang="en-US" sz="3600" b="1" dirty="0">
                <a:solidFill>
                  <a:schemeClr val="tx1"/>
                </a:solidFill>
                <a:latin typeface="ＭＳ Ｐゴシック" panose="020B0600070205080204" pitchFamily="50" charset="-128"/>
                <a:ea typeface="ＭＳ Ｐゴシック" panose="020B0600070205080204" pitchFamily="50" charset="-128"/>
              </a:rPr>
              <a:t>年　規定審議会</a:t>
            </a:r>
            <a:endParaRPr lang="en-US" altLang="ja-JP" sz="3600" b="1" dirty="0">
              <a:solidFill>
                <a:schemeClr val="tx1"/>
              </a:solidFill>
              <a:latin typeface="ＭＳ Ｐゴシック" panose="020B0600070205080204" pitchFamily="50" charset="-128"/>
              <a:ea typeface="ＭＳ Ｐゴシック" panose="020B0600070205080204" pitchFamily="50" charset="-128"/>
            </a:endParaRPr>
          </a:p>
          <a:p>
            <a:pPr marL="0" indent="0" defTabSz="342900">
              <a:buNone/>
              <a:defRPr/>
            </a:pPr>
            <a:r>
              <a:rPr lang="ja-JP" altLang="en-US" dirty="0">
                <a:solidFill>
                  <a:schemeClr val="tx1"/>
                </a:solidFill>
                <a:latin typeface="ＭＳ Ｐゴシック" panose="020B0600070205080204" pitchFamily="50" charset="-128"/>
                <a:ea typeface="ＭＳ Ｐゴシック" panose="020B0600070205080204" pitchFamily="50" charset="-128"/>
              </a:rPr>
              <a:t>　</a:t>
            </a:r>
            <a:r>
              <a:rPr lang="ja-JP" altLang="en-US" sz="2600" b="1" dirty="0">
                <a:solidFill>
                  <a:schemeClr val="tx1"/>
                </a:solidFill>
                <a:latin typeface="ＭＳ Ｐゴシック" panose="020B0600070205080204" pitchFamily="50" charset="-128"/>
                <a:ea typeface="ＭＳ Ｐゴシック" panose="020B0600070205080204" pitchFamily="50" charset="-128"/>
              </a:rPr>
              <a:t>・従来の規定審議会を，規定審議会（制定案を直接会合で審議する）と決議審議会（</a:t>
            </a:r>
            <a:r>
              <a:rPr lang="en-US" altLang="ja-JP" sz="2600" b="1" dirty="0">
                <a:solidFill>
                  <a:schemeClr val="tx1"/>
                </a:solidFill>
                <a:latin typeface="ＭＳ Ｐゴシック" panose="020B0600070205080204" pitchFamily="50" charset="-128"/>
                <a:ea typeface="ＭＳ Ｐゴシック" panose="020B0600070205080204" pitchFamily="50" charset="-128"/>
              </a:rPr>
              <a:t>RI</a:t>
            </a:r>
            <a:r>
              <a:rPr lang="ja-JP" altLang="en-US" sz="2600" b="1" dirty="0">
                <a:solidFill>
                  <a:schemeClr val="tx1"/>
                </a:solidFill>
                <a:latin typeface="ＭＳ Ｐゴシック" panose="020B0600070205080204" pitchFamily="50" charset="-128"/>
                <a:ea typeface="ＭＳ Ｐゴシック" panose="020B0600070205080204" pitchFamily="50" charset="-128"/>
              </a:rPr>
              <a:t>理事会への要請を内容とする決議案を毎年１回電子投票で審議する）に分離する</a:t>
            </a:r>
            <a:endParaRPr lang="en-US" altLang="ja-JP" sz="2600" b="1"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1" lang="ja-JP" altLang="en-US" sz="2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　・柔軟性の導入（会員身分、</a:t>
            </a:r>
            <a:r>
              <a:rPr kumimoji="1" lang="ja-JP" altLang="en-US" sz="2600" b="1" i="0" u="none" strike="noStrike" kern="1200" cap="none" spc="0" normalizeH="0" baseline="0" noProof="0" dirty="0">
                <a:ln>
                  <a:noFill/>
                </a:ln>
                <a:solidFill>
                  <a:srgbClr val="0000FF"/>
                </a:solidFill>
                <a:effectLst/>
                <a:uLnTx/>
                <a:uFillTx/>
                <a:latin typeface="ＭＳ Ｐゴシック" panose="020B0600070205080204" pitchFamily="50" charset="-128"/>
                <a:ea typeface="ＭＳ Ｐゴシック" panose="020B0600070205080204" pitchFamily="50" charset="-128"/>
              </a:rPr>
              <a:t>例会</a:t>
            </a:r>
            <a:r>
              <a:rPr kumimoji="1" lang="ja-JP" altLang="en-US" sz="2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の持ち方、</a:t>
            </a:r>
            <a:r>
              <a:rPr kumimoji="1" lang="ja-JP" altLang="en-US" sz="2600" b="1" i="0" u="none" strike="noStrike" kern="1200" cap="none" spc="0" normalizeH="0" baseline="0" noProof="0" dirty="0">
                <a:ln>
                  <a:noFill/>
                </a:ln>
                <a:solidFill>
                  <a:srgbClr val="0000FF"/>
                </a:solidFill>
                <a:effectLst/>
                <a:uLnTx/>
                <a:uFillTx/>
                <a:latin typeface="ＭＳ Ｐゴシック" panose="020B0600070205080204" pitchFamily="50" charset="-128"/>
                <a:ea typeface="ＭＳ Ｐゴシック" panose="020B0600070205080204" pitchFamily="50" charset="-128"/>
              </a:rPr>
              <a:t>出席</a:t>
            </a:r>
            <a:r>
              <a:rPr kumimoji="1" lang="ja-JP" altLang="en-US" sz="2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について、</a:t>
            </a:r>
            <a:r>
              <a:rPr kumimoji="1" lang="ja-JP" altLang="en-US" sz="2600" b="1" i="0" u="none" strike="noStrike" kern="1200" cap="none" spc="0" normalizeH="0" baseline="0" noProof="0" dirty="0">
                <a:ln>
                  <a:noFill/>
                </a:ln>
                <a:solidFill>
                  <a:srgbClr val="0000FF"/>
                </a:solidFill>
                <a:effectLst/>
                <a:uLnTx/>
                <a:uFillTx/>
                <a:latin typeface="ＭＳ Ｐゴシック" panose="020B0600070205080204" pitchFamily="50" charset="-128"/>
                <a:ea typeface="ＭＳ Ｐゴシック" panose="020B0600070205080204" pitchFamily="50" charset="-128"/>
              </a:rPr>
              <a:t>標準ロータリークラブ定款に従わないクラブ細則を認める</a:t>
            </a:r>
            <a:r>
              <a:rPr kumimoji="1" lang="ja-JP" altLang="en-US" sz="2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a:t>
            </a:r>
            <a:endParaRPr kumimoji="1" lang="en-US" altLang="ja-JP" sz="2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L="0" marR="0" lvl="0" indent="0" algn="l"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1" lang="ja-JP" altLang="en-US" sz="2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　　　→</a:t>
            </a:r>
            <a:r>
              <a:rPr kumimoji="1" lang="ja-JP" altLang="en-US" sz="2600" b="1" i="0" u="none" strike="noStrike" kern="1200" cap="none" spc="0" normalizeH="0" baseline="0" noProof="0" dirty="0">
                <a:ln>
                  <a:noFill/>
                </a:ln>
                <a:solidFill>
                  <a:srgbClr val="0000FF"/>
                </a:solidFill>
                <a:effectLst/>
                <a:uLnTx/>
                <a:uFillTx/>
                <a:latin typeface="ＭＳ Ｐゴシック" panose="020B0600070205080204" pitchFamily="50" charset="-128"/>
                <a:ea typeface="ＭＳ Ｐゴシック" panose="020B0600070205080204" pitchFamily="50" charset="-128"/>
              </a:rPr>
              <a:t>例会</a:t>
            </a:r>
            <a:r>
              <a:rPr kumimoji="1" lang="ja-JP" altLang="en-US" sz="2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は</a:t>
            </a:r>
            <a:r>
              <a:rPr kumimoji="1" lang="ja-JP" altLang="en-US" sz="2600" b="1" i="0" u="none" strike="noStrike" kern="1200" cap="none" spc="0" normalizeH="0" baseline="0" noProof="0" dirty="0">
                <a:ln>
                  <a:noFill/>
                </a:ln>
                <a:solidFill>
                  <a:srgbClr val="0000FF"/>
                </a:solidFill>
                <a:effectLst/>
                <a:uLnTx/>
                <a:uFillTx/>
                <a:latin typeface="ＭＳ Ｐゴシック" panose="020B0600070205080204" pitchFamily="50" charset="-128"/>
                <a:ea typeface="ＭＳ Ｐゴシック" panose="020B0600070205080204" pitchFamily="50" charset="-128"/>
              </a:rPr>
              <a:t>月</a:t>
            </a:r>
            <a:r>
              <a:rPr kumimoji="1" lang="en-US" altLang="ja-JP" sz="2600" b="1" i="0" u="none" strike="noStrike" kern="1200" cap="none" spc="0" normalizeH="0" baseline="0" noProof="0" dirty="0">
                <a:ln>
                  <a:noFill/>
                </a:ln>
                <a:solidFill>
                  <a:srgbClr val="0000FF"/>
                </a:solidFill>
                <a:effectLst/>
                <a:uLnTx/>
                <a:uFillTx/>
                <a:latin typeface="ＭＳ Ｐゴシック" panose="020B0600070205080204" pitchFamily="50" charset="-128"/>
                <a:ea typeface="ＭＳ Ｐゴシック" panose="020B0600070205080204" pitchFamily="50" charset="-128"/>
              </a:rPr>
              <a:t>2</a:t>
            </a:r>
            <a:r>
              <a:rPr kumimoji="1" lang="ja-JP" altLang="en-US" sz="2600" b="1" i="0" u="none" strike="noStrike" kern="1200" cap="none" spc="0" normalizeH="0" baseline="0" noProof="0" dirty="0">
                <a:ln>
                  <a:noFill/>
                </a:ln>
                <a:solidFill>
                  <a:srgbClr val="0000FF"/>
                </a:solidFill>
                <a:effectLst/>
                <a:uLnTx/>
                <a:uFillTx/>
                <a:latin typeface="ＭＳ Ｐゴシック" panose="020B0600070205080204" pitchFamily="50" charset="-128"/>
                <a:ea typeface="ＭＳ Ｐゴシック" panose="020B0600070205080204" pitchFamily="50" charset="-128"/>
              </a:rPr>
              <a:t>回以上</a:t>
            </a:r>
            <a:r>
              <a:rPr kumimoji="1" lang="ja-JP" altLang="en-US" sz="2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でよく，</a:t>
            </a:r>
            <a:r>
              <a:rPr kumimoji="1" lang="ja-JP" altLang="en-US" sz="2600" b="1" i="0" u="none" strike="noStrike" kern="1200" cap="none" spc="0" normalizeH="0" baseline="0" noProof="0" dirty="0">
                <a:ln>
                  <a:noFill/>
                </a:ln>
                <a:solidFill>
                  <a:srgbClr val="0000FF"/>
                </a:solidFill>
                <a:effectLst/>
                <a:uLnTx/>
                <a:uFillTx/>
                <a:latin typeface="ＭＳ Ｐゴシック" panose="020B0600070205080204" pitchFamily="50" charset="-128"/>
                <a:ea typeface="ＭＳ Ｐゴシック" panose="020B0600070205080204" pitchFamily="50" charset="-128"/>
              </a:rPr>
              <a:t>オンライン形式</a:t>
            </a:r>
            <a:r>
              <a:rPr kumimoji="1" lang="ja-JP" altLang="en-US" sz="2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でもよい</a:t>
            </a:r>
            <a:endParaRPr kumimoji="1" lang="en-US" altLang="ja-JP" sz="2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L="0" indent="0" defTabSz="342900">
              <a:buNone/>
              <a:defRPr/>
            </a:pPr>
            <a:endParaRPr lang="en-US" altLang="ja-JP" sz="2800" b="1" dirty="0">
              <a:solidFill>
                <a:schemeClr val="tx1"/>
              </a:solidFill>
              <a:latin typeface="ＭＳ Ｐゴシック" panose="020B0600070205080204" pitchFamily="50" charset="-128"/>
              <a:ea typeface="ＭＳ Ｐゴシック" panose="020B0600070205080204" pitchFamily="50" charset="-128"/>
            </a:endParaRPr>
          </a:p>
        </p:txBody>
      </p:sp>
      <p:sp>
        <p:nvSpPr>
          <p:cNvPr id="4" name="テキスト ボックス 3">
            <a:extLst>
              <a:ext uri="{FF2B5EF4-FFF2-40B4-BE49-F238E27FC236}">
                <a16:creationId xmlns:a16="http://schemas.microsoft.com/office/drawing/2014/main" id="{EBF72C66-4249-D247-944C-FFA847F607F2}"/>
              </a:ext>
            </a:extLst>
          </p:cNvPr>
          <p:cNvSpPr txBox="1"/>
          <p:nvPr/>
        </p:nvSpPr>
        <p:spPr>
          <a:xfrm>
            <a:off x="5868144" y="1338539"/>
            <a:ext cx="3110736" cy="369332"/>
          </a:xfrm>
          <a:prstGeom prst="rect">
            <a:avLst/>
          </a:prstGeom>
          <a:noFill/>
          <a:ln>
            <a:solidFill>
              <a:schemeClr val="tx1"/>
            </a:solidFill>
          </a:ln>
        </p:spPr>
        <p:txBody>
          <a:bodyPr wrap="square" rtlCol="0">
            <a:spAutoFit/>
          </a:bodyPr>
          <a:lstStyle/>
          <a:p>
            <a:r>
              <a:rPr kumimoji="1" lang="en-US" altLang="ja-JP" dirty="0">
                <a:latin typeface="ＭＳ Ｐゴシック" panose="020B0600070205080204" pitchFamily="50" charset="-128"/>
              </a:rPr>
              <a:t>2830</a:t>
            </a:r>
            <a:r>
              <a:rPr kumimoji="1" lang="ja-JP" altLang="en-US">
                <a:latin typeface="ＭＳ Ｐゴシック" panose="020B0600070205080204" pitchFamily="50" charset="-128"/>
              </a:rPr>
              <a:t>地区　工藤武重</a:t>
            </a:r>
            <a:r>
              <a:rPr kumimoji="1" lang="en-US" altLang="ja-JP" dirty="0">
                <a:latin typeface="ＭＳ Ｐゴシック" panose="020B0600070205080204" pitchFamily="50" charset="-128"/>
              </a:rPr>
              <a:t>PDG</a:t>
            </a:r>
            <a:r>
              <a:rPr kumimoji="1" lang="ja-JP" altLang="en-US">
                <a:latin typeface="ＭＳ Ｐゴシック" panose="020B0600070205080204" pitchFamily="50" charset="-128"/>
              </a:rPr>
              <a:t>解説</a:t>
            </a:r>
          </a:p>
        </p:txBody>
      </p:sp>
      <p:sp>
        <p:nvSpPr>
          <p:cNvPr id="5" name="スライド番号プレースホルダー 4">
            <a:extLst>
              <a:ext uri="{FF2B5EF4-FFF2-40B4-BE49-F238E27FC236}">
                <a16:creationId xmlns:a16="http://schemas.microsoft.com/office/drawing/2014/main" id="{E5D1FA4D-98E0-4699-A244-32EE5501FD98}"/>
              </a:ext>
            </a:extLst>
          </p:cNvPr>
          <p:cNvSpPr>
            <a:spLocks noGrp="1"/>
          </p:cNvSpPr>
          <p:nvPr>
            <p:ph type="sldNum" sz="quarter" idx="12"/>
          </p:nvPr>
        </p:nvSpPr>
        <p:spPr/>
        <p:txBody>
          <a:bodyPr/>
          <a:lstStyle/>
          <a:p>
            <a:pPr>
              <a:defRPr/>
            </a:pPr>
            <a:fld id="{8674D15D-F024-4694-A60C-90BCB4643CE1}" type="slidenum">
              <a:rPr lang="ja-JP" altLang="en-US" smtClean="0"/>
              <a:pPr>
                <a:defRPr/>
              </a:pPr>
              <a:t>23</a:t>
            </a:fld>
            <a:endParaRPr lang="ja-JP" altLang="en-US"/>
          </a:p>
        </p:txBody>
      </p:sp>
    </p:spTree>
    <p:extLst>
      <p:ext uri="{BB962C8B-B14F-4D97-AF65-F5344CB8AC3E}">
        <p14:creationId xmlns:p14="http://schemas.microsoft.com/office/powerpoint/2010/main" val="4460011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BB8ADB-5A5C-48B5-B4DE-2F386C11E8B5}"/>
              </a:ext>
            </a:extLst>
          </p:cNvPr>
          <p:cNvSpPr>
            <a:spLocks noGrp="1"/>
          </p:cNvSpPr>
          <p:nvPr>
            <p:ph type="title"/>
          </p:nvPr>
        </p:nvSpPr>
        <p:spPr>
          <a:xfrm>
            <a:off x="827584" y="476672"/>
            <a:ext cx="6264696" cy="648072"/>
          </a:xfrm>
        </p:spPr>
        <p:txBody>
          <a:bodyPr>
            <a:noAutofit/>
          </a:bodyPr>
          <a:lstStyle/>
          <a:p>
            <a:r>
              <a:rPr lang="ja-JP" altLang="en-US" sz="4000" b="1" dirty="0">
                <a:latin typeface="ＭＳ Ｐゴシック" panose="020B0600070205080204" pitchFamily="50" charset="-128"/>
                <a:ea typeface="ＭＳ Ｐゴシック" panose="020B0600070205080204" pitchFamily="50" charset="-128"/>
              </a:rPr>
              <a:t>最近の規定審議会から</a:t>
            </a:r>
          </a:p>
        </p:txBody>
      </p:sp>
      <p:sp>
        <p:nvSpPr>
          <p:cNvPr id="3" name="コンテンツ プレースホルダー 2">
            <a:extLst>
              <a:ext uri="{FF2B5EF4-FFF2-40B4-BE49-F238E27FC236}">
                <a16:creationId xmlns:a16="http://schemas.microsoft.com/office/drawing/2014/main" id="{4468D6DC-5AD1-4BB0-BF2B-DF5154F88040}"/>
              </a:ext>
            </a:extLst>
          </p:cNvPr>
          <p:cNvSpPr>
            <a:spLocks noGrp="1"/>
          </p:cNvSpPr>
          <p:nvPr>
            <p:ph idx="1"/>
          </p:nvPr>
        </p:nvSpPr>
        <p:spPr>
          <a:xfrm>
            <a:off x="467544" y="1921666"/>
            <a:ext cx="8425822" cy="4608512"/>
          </a:xfrm>
        </p:spPr>
        <p:txBody>
          <a:bodyPr>
            <a:normAutofit/>
          </a:bodyPr>
          <a:lstStyle/>
          <a:p>
            <a:pPr marL="257175" indent="-257175" defTabSz="342900">
              <a:lnSpc>
                <a:spcPct val="100000"/>
              </a:lnSpc>
              <a:buFont typeface="Wingdings" panose="05000000000000000000" pitchFamily="2" charset="2"/>
              <a:buChar char="n"/>
              <a:defRPr/>
            </a:pPr>
            <a:r>
              <a:rPr lang="en-US" altLang="ja-JP" sz="3600" b="1" dirty="0">
                <a:solidFill>
                  <a:schemeClr val="tx1"/>
                </a:solidFill>
                <a:latin typeface="ＭＳ Ｐゴシック" panose="020B0600070205080204" pitchFamily="50" charset="-128"/>
                <a:ea typeface="ＭＳ Ｐゴシック" panose="020B0600070205080204" pitchFamily="50" charset="-128"/>
              </a:rPr>
              <a:t>2019</a:t>
            </a:r>
            <a:r>
              <a:rPr lang="ja-JP" altLang="en-US" sz="3600" b="1" dirty="0">
                <a:solidFill>
                  <a:schemeClr val="tx1"/>
                </a:solidFill>
                <a:latin typeface="ＭＳ Ｐゴシック" panose="020B0600070205080204" pitchFamily="50" charset="-128"/>
                <a:ea typeface="ＭＳ Ｐゴシック" panose="020B0600070205080204" pitchFamily="50" charset="-128"/>
              </a:rPr>
              <a:t>年　規定審議会</a:t>
            </a:r>
            <a:endParaRPr lang="en-US" altLang="ja-JP" sz="3600" b="1" dirty="0">
              <a:solidFill>
                <a:schemeClr val="tx1"/>
              </a:solidFill>
              <a:latin typeface="ＭＳ Ｐゴシック" panose="020B0600070205080204" pitchFamily="50" charset="-128"/>
              <a:ea typeface="ＭＳ Ｐゴシック" panose="020B0600070205080204" pitchFamily="50" charset="-128"/>
            </a:endParaRPr>
          </a:p>
          <a:p>
            <a:pPr marL="0" indent="0" defTabSz="457200">
              <a:lnSpc>
                <a:spcPct val="100000"/>
              </a:lnSpc>
              <a:buNone/>
              <a:defRPr/>
            </a:pPr>
            <a:r>
              <a:rPr lang="ja-JP" altLang="en-US" sz="2800" b="1" dirty="0">
                <a:latin typeface="ＭＳ Ｐゴシック" panose="020B0600070205080204" pitchFamily="50" charset="-128"/>
                <a:ea typeface="ＭＳ Ｐゴシック" panose="020B0600070205080204" pitchFamily="50" charset="-128"/>
              </a:rPr>
              <a:t>　</a:t>
            </a:r>
            <a:r>
              <a:rPr lang="ja-JP" altLang="en-US" sz="2600" b="1" dirty="0">
                <a:solidFill>
                  <a:schemeClr val="tx1"/>
                </a:solidFill>
                <a:latin typeface="ＭＳ Ｐゴシック" panose="020B0600070205080204" pitchFamily="50" charset="-128"/>
                <a:ea typeface="ＭＳ Ｐゴシック" panose="020B0600070205080204" pitchFamily="50" charset="-128"/>
              </a:rPr>
              <a:t>・</a:t>
            </a:r>
            <a:r>
              <a:rPr lang="ja-JP" altLang="en-US" sz="2600" b="1" dirty="0">
                <a:solidFill>
                  <a:srgbClr val="0000FF"/>
                </a:solidFill>
                <a:latin typeface="ＭＳ Ｐゴシック" panose="020B0600070205080204" pitchFamily="50" charset="-128"/>
                <a:ea typeface="ＭＳ Ｐゴシック" panose="020B0600070205080204" pitchFamily="50" charset="-128"/>
              </a:rPr>
              <a:t>ローターアクトクラブ</a:t>
            </a:r>
            <a:r>
              <a:rPr lang="ja-JP" altLang="en-US" sz="2600" b="1" dirty="0">
                <a:solidFill>
                  <a:schemeClr val="tx1"/>
                </a:solidFill>
                <a:latin typeface="ＭＳ Ｐゴシック" panose="020B0600070205080204" pitchFamily="50" charset="-128"/>
                <a:ea typeface="ＭＳ Ｐゴシック" panose="020B0600070205080204" pitchFamily="50" charset="-128"/>
              </a:rPr>
              <a:t>に</a:t>
            </a:r>
            <a:r>
              <a:rPr lang="en-US" altLang="ja-JP" sz="2600" b="1" dirty="0">
                <a:solidFill>
                  <a:schemeClr val="tx1"/>
                </a:solidFill>
                <a:latin typeface="ＭＳ Ｐゴシック" panose="020B0600070205080204" pitchFamily="50" charset="-128"/>
                <a:ea typeface="ＭＳ Ｐゴシック" panose="020B0600070205080204" pitchFamily="50" charset="-128"/>
              </a:rPr>
              <a:t>RI</a:t>
            </a:r>
            <a:r>
              <a:rPr lang="ja-JP" altLang="en-US" sz="2600" b="1" dirty="0">
                <a:solidFill>
                  <a:schemeClr val="tx1"/>
                </a:solidFill>
                <a:latin typeface="ＭＳ Ｐゴシック" panose="020B0600070205080204" pitchFamily="50" charset="-128"/>
                <a:ea typeface="ＭＳ Ｐゴシック" panose="020B0600070205080204" pitchFamily="50" charset="-128"/>
              </a:rPr>
              <a:t>加盟を認める</a:t>
            </a:r>
          </a:p>
          <a:p>
            <a:pPr marL="0" indent="0" defTabSz="457200">
              <a:lnSpc>
                <a:spcPct val="100000"/>
              </a:lnSpc>
              <a:buNone/>
              <a:defRPr/>
            </a:pPr>
            <a:r>
              <a:rPr lang="ja-JP" altLang="en-US" sz="2600" b="1" dirty="0">
                <a:solidFill>
                  <a:schemeClr val="tx1"/>
                </a:solidFill>
                <a:latin typeface="ＭＳ Ｐゴシック" panose="020B0600070205080204" pitchFamily="50" charset="-128"/>
                <a:ea typeface="ＭＳ Ｐゴシック" panose="020B0600070205080204" pitchFamily="50" charset="-128"/>
              </a:rPr>
              <a:t>　・例会を欠席したときの</a:t>
            </a:r>
            <a:r>
              <a:rPr lang="ja-JP" altLang="en-US" sz="2600" b="1" dirty="0">
                <a:solidFill>
                  <a:srgbClr val="0000FF"/>
                </a:solidFill>
                <a:latin typeface="ＭＳ Ｐゴシック" panose="020B0600070205080204" pitchFamily="50" charset="-128"/>
                <a:ea typeface="ＭＳ Ｐゴシック" panose="020B0600070205080204" pitchFamily="50" charset="-128"/>
              </a:rPr>
              <a:t>メークアップ期間</a:t>
            </a:r>
            <a:r>
              <a:rPr lang="ja-JP" altLang="en-US" sz="2600" b="1" dirty="0">
                <a:solidFill>
                  <a:schemeClr val="tx1"/>
                </a:solidFill>
                <a:latin typeface="ＭＳ Ｐゴシック" panose="020B0600070205080204" pitchFamily="50" charset="-128"/>
                <a:ea typeface="ＭＳ Ｐゴシック" panose="020B0600070205080204" pitchFamily="50" charset="-128"/>
              </a:rPr>
              <a:t>を「</a:t>
            </a:r>
            <a:r>
              <a:rPr lang="ja-JP" altLang="en-US" sz="2600" b="1" dirty="0">
                <a:solidFill>
                  <a:srgbClr val="0000FF"/>
                </a:solidFill>
                <a:latin typeface="ＭＳ Ｐゴシック" panose="020B0600070205080204" pitchFamily="50" charset="-128"/>
                <a:ea typeface="ＭＳ Ｐゴシック" panose="020B0600070205080204" pitchFamily="50" charset="-128"/>
              </a:rPr>
              <a:t>年度内</a:t>
            </a:r>
            <a:r>
              <a:rPr lang="ja-JP" altLang="en-US" sz="2600" b="1" dirty="0">
                <a:solidFill>
                  <a:schemeClr val="tx1"/>
                </a:solidFill>
                <a:latin typeface="ＭＳ Ｐゴシック" panose="020B0600070205080204" pitchFamily="50" charset="-128"/>
                <a:ea typeface="ＭＳ Ｐゴシック" panose="020B0600070205080204" pitchFamily="50" charset="-128"/>
              </a:rPr>
              <a:t>」とする</a:t>
            </a:r>
            <a:endParaRPr lang="en-US" altLang="ja-JP" sz="2600" b="1" dirty="0">
              <a:solidFill>
                <a:schemeClr val="tx1"/>
              </a:solidFill>
              <a:latin typeface="ＭＳ Ｐゴシック" panose="020B0600070205080204" pitchFamily="50" charset="-128"/>
              <a:ea typeface="ＭＳ Ｐゴシック" panose="020B0600070205080204" pitchFamily="50" charset="-128"/>
            </a:endParaRPr>
          </a:p>
          <a:p>
            <a:pPr marL="0" indent="0" defTabSz="457200">
              <a:lnSpc>
                <a:spcPct val="100000"/>
              </a:lnSpc>
              <a:buNone/>
              <a:defRPr/>
            </a:pPr>
            <a:r>
              <a:rPr lang="ja-JP" altLang="en-US" sz="2600" b="1" dirty="0">
                <a:solidFill>
                  <a:schemeClr val="tx1"/>
                </a:solidFill>
                <a:latin typeface="ＭＳ Ｐゴシック" panose="020B0600070205080204" pitchFamily="50" charset="-128"/>
                <a:ea typeface="ＭＳ Ｐゴシック" panose="020B0600070205080204" pitchFamily="50" charset="-128"/>
              </a:rPr>
              <a:t>　・職業分類の制限（</a:t>
            </a:r>
            <a:r>
              <a:rPr lang="en-US" altLang="ja-JP" sz="2600" b="1" dirty="0">
                <a:solidFill>
                  <a:srgbClr val="0000FF"/>
                </a:solidFill>
                <a:latin typeface="ＭＳ Ｐゴシック" panose="020B0600070205080204" pitchFamily="50" charset="-128"/>
                <a:ea typeface="ＭＳ Ｐゴシック" panose="020B0600070205080204" pitchFamily="50" charset="-128"/>
              </a:rPr>
              <a:t>1</a:t>
            </a:r>
            <a:r>
              <a:rPr lang="ja-JP" altLang="en-US" sz="2600" b="1" dirty="0">
                <a:solidFill>
                  <a:srgbClr val="0000FF"/>
                </a:solidFill>
                <a:latin typeface="ＭＳ Ｐゴシック" panose="020B0600070205080204" pitchFamily="50" charset="-128"/>
                <a:ea typeface="ＭＳ Ｐゴシック" panose="020B0600070205080204" pitchFamily="50" charset="-128"/>
              </a:rPr>
              <a:t>業種</a:t>
            </a:r>
            <a:r>
              <a:rPr lang="en-US" altLang="ja-JP" sz="2600" b="1" dirty="0">
                <a:solidFill>
                  <a:srgbClr val="0000FF"/>
                </a:solidFill>
                <a:latin typeface="ＭＳ Ｐゴシック" panose="020B0600070205080204" pitchFamily="50" charset="-128"/>
                <a:ea typeface="ＭＳ Ｐゴシック" panose="020B0600070205080204" pitchFamily="50" charset="-128"/>
              </a:rPr>
              <a:t>5</a:t>
            </a:r>
            <a:r>
              <a:rPr lang="ja-JP" altLang="en-US" sz="2600" b="1" dirty="0">
                <a:solidFill>
                  <a:srgbClr val="0000FF"/>
                </a:solidFill>
                <a:latin typeface="ＭＳ Ｐゴシック" panose="020B0600070205080204" pitchFamily="50" charset="-128"/>
                <a:ea typeface="ＭＳ Ｐゴシック" panose="020B0600070205080204" pitchFamily="50" charset="-128"/>
              </a:rPr>
              <a:t>名まで</a:t>
            </a:r>
            <a:r>
              <a:rPr lang="ja-JP" altLang="en-US" sz="2600" b="1" dirty="0">
                <a:solidFill>
                  <a:schemeClr val="tx1"/>
                </a:solidFill>
                <a:latin typeface="ＭＳ Ｐゴシック" panose="020B0600070205080204" pitchFamily="50" charset="-128"/>
                <a:ea typeface="ＭＳ Ｐゴシック" panose="020B0600070205080204" pitchFamily="50" charset="-128"/>
              </a:rPr>
              <a:t>）を</a:t>
            </a:r>
            <a:r>
              <a:rPr lang="ja-JP" altLang="en-US" sz="2600" b="1" dirty="0">
                <a:solidFill>
                  <a:srgbClr val="0000FF"/>
                </a:solidFill>
                <a:latin typeface="ＭＳ Ｐゴシック" panose="020B0600070205080204" pitchFamily="50" charset="-128"/>
                <a:ea typeface="ＭＳ Ｐゴシック" panose="020B0600070205080204" pitchFamily="50" charset="-128"/>
              </a:rPr>
              <a:t>撤廃</a:t>
            </a:r>
            <a:r>
              <a:rPr lang="ja-JP" altLang="en-US" sz="2600" b="1" dirty="0">
                <a:solidFill>
                  <a:schemeClr val="tx1"/>
                </a:solidFill>
                <a:latin typeface="ＭＳ Ｐゴシック" panose="020B0600070205080204" pitchFamily="50" charset="-128"/>
                <a:ea typeface="ＭＳ Ｐゴシック" panose="020B0600070205080204" pitchFamily="50" charset="-128"/>
              </a:rPr>
              <a:t>する</a:t>
            </a:r>
            <a:endParaRPr lang="en-US" altLang="ja-JP" sz="2600" b="1" dirty="0">
              <a:solidFill>
                <a:schemeClr val="tx1"/>
              </a:solidFill>
              <a:latin typeface="ＭＳ Ｐゴシック" panose="020B0600070205080204" pitchFamily="50" charset="-128"/>
              <a:ea typeface="ＭＳ Ｐゴシック" panose="020B0600070205080204" pitchFamily="50" charset="-128"/>
            </a:endParaRPr>
          </a:p>
          <a:p>
            <a:pPr marL="0" indent="0" defTabSz="457200">
              <a:lnSpc>
                <a:spcPct val="100000"/>
              </a:lnSpc>
              <a:buNone/>
              <a:defRPr/>
            </a:pPr>
            <a:r>
              <a:rPr lang="ja-JP" altLang="en-US" sz="2600" b="1" dirty="0">
                <a:solidFill>
                  <a:schemeClr val="tx1"/>
                </a:solidFill>
                <a:latin typeface="ＭＳ Ｐゴシック" panose="020B0600070205080204" pitchFamily="50" charset="-128"/>
                <a:ea typeface="ＭＳ Ｐゴシック" panose="020B0600070205080204" pitchFamily="50" charset="-128"/>
              </a:rPr>
              <a:t>　・規定審議会の改革</a:t>
            </a:r>
            <a:endParaRPr lang="en-US" altLang="ja-JP" sz="2600" b="1" dirty="0">
              <a:solidFill>
                <a:schemeClr val="tx1"/>
              </a:solidFill>
              <a:latin typeface="ＭＳ Ｐゴシック" panose="020B0600070205080204" pitchFamily="50" charset="-128"/>
              <a:ea typeface="ＭＳ Ｐゴシック" panose="020B0600070205080204" pitchFamily="50" charset="-128"/>
            </a:endParaRPr>
          </a:p>
          <a:p>
            <a:pPr marL="0" indent="0" defTabSz="457200">
              <a:lnSpc>
                <a:spcPct val="100000"/>
              </a:lnSpc>
              <a:buNone/>
              <a:defRPr/>
            </a:pPr>
            <a:r>
              <a:rPr lang="en-US" altLang="ja-JP" sz="2600" b="1" dirty="0">
                <a:solidFill>
                  <a:schemeClr val="tx1"/>
                </a:solidFill>
                <a:latin typeface="ＭＳ Ｐゴシック" panose="020B0600070205080204" pitchFamily="50" charset="-128"/>
                <a:ea typeface="ＭＳ Ｐゴシック" panose="020B0600070205080204" pitchFamily="50" charset="-128"/>
              </a:rPr>
              <a:t>      </a:t>
            </a:r>
            <a:r>
              <a:rPr lang="ja-JP" altLang="en-US" sz="2600" b="1" dirty="0">
                <a:solidFill>
                  <a:schemeClr val="tx1"/>
                </a:solidFill>
                <a:latin typeface="ＭＳ Ｐゴシック" panose="020B0600070205080204" pitchFamily="50" charset="-128"/>
                <a:ea typeface="ＭＳ Ｐゴシック" panose="020B0600070205080204" pitchFamily="50" charset="-128"/>
              </a:rPr>
              <a:t>→</a:t>
            </a:r>
            <a:r>
              <a:rPr lang="en-US" altLang="ja-JP" sz="2600" b="1" dirty="0">
                <a:solidFill>
                  <a:schemeClr val="tx1"/>
                </a:solidFill>
                <a:latin typeface="ＭＳ Ｐゴシック" panose="020B0600070205080204" pitchFamily="50" charset="-128"/>
                <a:ea typeface="ＭＳ Ｐゴシック" panose="020B0600070205080204" pitchFamily="50" charset="-128"/>
              </a:rPr>
              <a:t>RI</a:t>
            </a:r>
            <a:r>
              <a:rPr lang="ja-JP" altLang="en-US" sz="2600" b="1" dirty="0">
                <a:solidFill>
                  <a:schemeClr val="tx1"/>
                </a:solidFill>
                <a:latin typeface="ＭＳ Ｐゴシック" panose="020B0600070205080204" pitchFamily="50" charset="-128"/>
                <a:ea typeface="ＭＳ Ｐゴシック" panose="020B0600070205080204" pitchFamily="50" charset="-128"/>
              </a:rPr>
              <a:t>理事会提出の緊急制定案を決議審議会（電子投票）で審議する</a:t>
            </a:r>
            <a:endParaRPr lang="en-US" altLang="ja-JP" sz="2600" b="1" dirty="0">
              <a:solidFill>
                <a:schemeClr val="tx1"/>
              </a:solidFill>
              <a:latin typeface="ＭＳ Ｐゴシック" panose="020B0600070205080204" pitchFamily="50" charset="-128"/>
              <a:ea typeface="ＭＳ Ｐゴシック" panose="020B0600070205080204" pitchFamily="50" charset="-128"/>
            </a:endParaRPr>
          </a:p>
          <a:p>
            <a:pPr marL="0" indent="0">
              <a:buNone/>
              <a:defRPr/>
            </a:pPr>
            <a:r>
              <a:rPr lang="ja-JP" altLang="en-US" sz="2600" b="1" dirty="0">
                <a:solidFill>
                  <a:schemeClr val="tx1"/>
                </a:solidFill>
                <a:latin typeface="ＭＳ Ｐゴシック" panose="020B0600070205080204" pitchFamily="50" charset="-128"/>
                <a:ea typeface="ＭＳ Ｐゴシック" panose="020B0600070205080204" pitchFamily="50" charset="-128"/>
              </a:rPr>
              <a:t>　　</a:t>
            </a:r>
            <a:r>
              <a:rPr lang="en-US" altLang="ja-JP" sz="2600" b="1" dirty="0">
                <a:solidFill>
                  <a:schemeClr val="tx1"/>
                </a:solidFill>
                <a:latin typeface="ＭＳ Ｐゴシック" panose="020B0600070205080204" pitchFamily="50" charset="-128"/>
                <a:ea typeface="ＭＳ Ｐゴシック" panose="020B0600070205080204" pitchFamily="50" charset="-128"/>
              </a:rPr>
              <a:t> </a:t>
            </a:r>
            <a:r>
              <a:rPr lang="ja-JP" altLang="en-US" sz="2600" b="1" dirty="0">
                <a:solidFill>
                  <a:schemeClr val="tx1"/>
                </a:solidFill>
                <a:latin typeface="ＭＳ Ｐゴシック" panose="020B0600070205080204" pitchFamily="50" charset="-128"/>
                <a:ea typeface="ＭＳ Ｐゴシック" panose="020B0600070205080204" pitchFamily="50" charset="-128"/>
              </a:rPr>
              <a:t>→制定案の事前審議は賛成表が</a:t>
            </a:r>
            <a:r>
              <a:rPr lang="en-US" altLang="ja-JP" sz="2600" b="1" dirty="0">
                <a:solidFill>
                  <a:schemeClr val="tx1"/>
                </a:solidFill>
                <a:latin typeface="ＭＳ Ｐゴシック" panose="020B0600070205080204" pitchFamily="50" charset="-128"/>
                <a:ea typeface="ＭＳ Ｐゴシック" panose="020B0600070205080204" pitchFamily="50" charset="-128"/>
              </a:rPr>
              <a:t>20%</a:t>
            </a:r>
            <a:r>
              <a:rPr lang="ja-JP" altLang="en-US" sz="2600" b="1" dirty="0">
                <a:solidFill>
                  <a:schemeClr val="tx1"/>
                </a:solidFill>
                <a:latin typeface="ＭＳ Ｐゴシック" panose="020B0600070205080204" pitchFamily="50" charset="-128"/>
                <a:ea typeface="ＭＳ Ｐゴシック" panose="020B0600070205080204" pitchFamily="50" charset="-128"/>
              </a:rPr>
              <a:t>未満だと規定審議会に回付されない</a:t>
            </a:r>
            <a:endParaRPr lang="en-US" altLang="ja-JP" sz="2600" b="1" dirty="0">
              <a:solidFill>
                <a:schemeClr val="tx1"/>
              </a:solidFill>
              <a:latin typeface="ＭＳ Ｐゴシック" panose="020B0600070205080204" pitchFamily="50" charset="-128"/>
              <a:ea typeface="ＭＳ Ｐゴシック" panose="020B0600070205080204" pitchFamily="50" charset="-128"/>
            </a:endParaRPr>
          </a:p>
          <a:p>
            <a:pPr marL="0" indent="0" defTabSz="342900">
              <a:buNone/>
              <a:defRPr/>
            </a:pPr>
            <a:endParaRPr lang="en-US" altLang="ja-JP" sz="2800" b="1" dirty="0">
              <a:solidFill>
                <a:schemeClr val="tx1"/>
              </a:solidFill>
              <a:latin typeface="ＭＳ Ｐゴシック" panose="020B0600070205080204" pitchFamily="50" charset="-128"/>
              <a:ea typeface="ＭＳ Ｐゴシック" panose="020B0600070205080204" pitchFamily="50" charset="-128"/>
            </a:endParaRPr>
          </a:p>
        </p:txBody>
      </p:sp>
      <p:sp>
        <p:nvSpPr>
          <p:cNvPr id="4" name="テキスト ボックス 3">
            <a:extLst>
              <a:ext uri="{FF2B5EF4-FFF2-40B4-BE49-F238E27FC236}">
                <a16:creationId xmlns:a16="http://schemas.microsoft.com/office/drawing/2014/main" id="{EBF72C66-4249-D247-944C-FFA847F607F2}"/>
              </a:ext>
            </a:extLst>
          </p:cNvPr>
          <p:cNvSpPr txBox="1"/>
          <p:nvPr/>
        </p:nvSpPr>
        <p:spPr>
          <a:xfrm>
            <a:off x="5868144" y="1338539"/>
            <a:ext cx="3110736" cy="369332"/>
          </a:xfrm>
          <a:prstGeom prst="rect">
            <a:avLst/>
          </a:prstGeom>
          <a:noFill/>
          <a:ln>
            <a:solidFill>
              <a:schemeClr val="tx1"/>
            </a:solidFill>
          </a:ln>
        </p:spPr>
        <p:txBody>
          <a:bodyPr wrap="square" rtlCol="0">
            <a:spAutoFit/>
          </a:bodyPr>
          <a:lstStyle/>
          <a:p>
            <a:r>
              <a:rPr kumimoji="1" lang="en-US" altLang="ja-JP" dirty="0">
                <a:latin typeface="ＭＳ Ｐゴシック" panose="020B0600070205080204" pitchFamily="50" charset="-128"/>
              </a:rPr>
              <a:t>2830</a:t>
            </a:r>
            <a:r>
              <a:rPr kumimoji="1" lang="ja-JP" altLang="en-US">
                <a:latin typeface="ＭＳ Ｐゴシック" panose="020B0600070205080204" pitchFamily="50" charset="-128"/>
              </a:rPr>
              <a:t>地区　工藤武重</a:t>
            </a:r>
            <a:r>
              <a:rPr kumimoji="1" lang="en-US" altLang="ja-JP" dirty="0">
                <a:latin typeface="ＭＳ Ｐゴシック" panose="020B0600070205080204" pitchFamily="50" charset="-128"/>
              </a:rPr>
              <a:t>PDG</a:t>
            </a:r>
            <a:r>
              <a:rPr kumimoji="1" lang="ja-JP" altLang="en-US">
                <a:latin typeface="ＭＳ Ｐゴシック" panose="020B0600070205080204" pitchFamily="50" charset="-128"/>
              </a:rPr>
              <a:t>解説</a:t>
            </a:r>
          </a:p>
        </p:txBody>
      </p:sp>
      <p:sp>
        <p:nvSpPr>
          <p:cNvPr id="5" name="スライド番号プレースホルダー 4">
            <a:extLst>
              <a:ext uri="{FF2B5EF4-FFF2-40B4-BE49-F238E27FC236}">
                <a16:creationId xmlns:a16="http://schemas.microsoft.com/office/drawing/2014/main" id="{8FB870F6-E003-4841-AC14-7F29FE6BD702}"/>
              </a:ext>
            </a:extLst>
          </p:cNvPr>
          <p:cNvSpPr>
            <a:spLocks noGrp="1"/>
          </p:cNvSpPr>
          <p:nvPr>
            <p:ph type="sldNum" sz="quarter" idx="12"/>
          </p:nvPr>
        </p:nvSpPr>
        <p:spPr/>
        <p:txBody>
          <a:bodyPr/>
          <a:lstStyle/>
          <a:p>
            <a:pPr>
              <a:defRPr/>
            </a:pPr>
            <a:fld id="{8674D15D-F024-4694-A60C-90BCB4643CE1}" type="slidenum">
              <a:rPr lang="ja-JP" altLang="en-US" smtClean="0"/>
              <a:pPr>
                <a:defRPr/>
              </a:pPr>
              <a:t>24</a:t>
            </a:fld>
            <a:endParaRPr lang="ja-JP" altLang="en-US"/>
          </a:p>
        </p:txBody>
      </p:sp>
    </p:spTree>
    <p:extLst>
      <p:ext uri="{BB962C8B-B14F-4D97-AF65-F5344CB8AC3E}">
        <p14:creationId xmlns:p14="http://schemas.microsoft.com/office/powerpoint/2010/main" val="32676541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BB8ADB-5A5C-48B5-B4DE-2F386C11E8B5}"/>
              </a:ext>
            </a:extLst>
          </p:cNvPr>
          <p:cNvSpPr>
            <a:spLocks noGrp="1"/>
          </p:cNvSpPr>
          <p:nvPr>
            <p:ph type="title"/>
          </p:nvPr>
        </p:nvSpPr>
        <p:spPr>
          <a:xfrm>
            <a:off x="827584" y="476672"/>
            <a:ext cx="6264696" cy="648072"/>
          </a:xfrm>
        </p:spPr>
        <p:txBody>
          <a:bodyPr>
            <a:noAutofit/>
          </a:bodyPr>
          <a:lstStyle/>
          <a:p>
            <a:r>
              <a:rPr lang="ja-JP" altLang="en-US" sz="4000" b="1" dirty="0">
                <a:latin typeface="ＭＳ Ｐゴシック" panose="020B0600070205080204" pitchFamily="50" charset="-128"/>
                <a:ea typeface="ＭＳ Ｐゴシック" panose="020B0600070205080204" pitchFamily="50" charset="-128"/>
              </a:rPr>
              <a:t>最近の規定審議会から</a:t>
            </a:r>
          </a:p>
        </p:txBody>
      </p:sp>
      <p:sp>
        <p:nvSpPr>
          <p:cNvPr id="3" name="コンテンツ プレースホルダー 2">
            <a:extLst>
              <a:ext uri="{FF2B5EF4-FFF2-40B4-BE49-F238E27FC236}">
                <a16:creationId xmlns:a16="http://schemas.microsoft.com/office/drawing/2014/main" id="{4468D6DC-5AD1-4BB0-BF2B-DF5154F88040}"/>
              </a:ext>
            </a:extLst>
          </p:cNvPr>
          <p:cNvSpPr>
            <a:spLocks noGrp="1"/>
          </p:cNvSpPr>
          <p:nvPr>
            <p:ph idx="1"/>
          </p:nvPr>
        </p:nvSpPr>
        <p:spPr>
          <a:xfrm>
            <a:off x="323528" y="1710087"/>
            <a:ext cx="8142707" cy="849463"/>
          </a:xfrm>
        </p:spPr>
        <p:txBody>
          <a:bodyPr anchor="ctr">
            <a:noAutofit/>
          </a:bodyPr>
          <a:lstStyle/>
          <a:p>
            <a:pPr marL="257175" indent="-257175" defTabSz="342900">
              <a:lnSpc>
                <a:spcPct val="100000"/>
              </a:lnSpc>
              <a:buFont typeface="Wingdings" panose="05000000000000000000" pitchFamily="2" charset="2"/>
              <a:buChar char="n"/>
              <a:defRPr/>
            </a:pPr>
            <a:r>
              <a:rPr lang="en-US" altLang="ja-JP" sz="3600" b="1" dirty="0">
                <a:solidFill>
                  <a:schemeClr val="tx1"/>
                </a:solidFill>
                <a:latin typeface="ＭＳ Ｐゴシック" panose="020B0600070205080204" pitchFamily="50" charset="-128"/>
                <a:ea typeface="ＭＳ Ｐゴシック" panose="020B0600070205080204" pitchFamily="50" charset="-128"/>
              </a:rPr>
              <a:t>2022</a:t>
            </a:r>
            <a:r>
              <a:rPr lang="ja-JP" altLang="en-US" sz="3600" b="1" dirty="0">
                <a:solidFill>
                  <a:schemeClr val="tx1"/>
                </a:solidFill>
                <a:latin typeface="ＭＳ Ｐゴシック" panose="020B0600070205080204" pitchFamily="50" charset="-128"/>
                <a:ea typeface="ＭＳ Ｐゴシック" panose="020B0600070205080204" pitchFamily="50" charset="-128"/>
              </a:rPr>
              <a:t>年　規定審議会（</a:t>
            </a:r>
            <a:r>
              <a:rPr lang="en-US" altLang="ja-JP" sz="3600" b="1" dirty="0">
                <a:solidFill>
                  <a:schemeClr val="tx1"/>
                </a:solidFill>
                <a:latin typeface="ＭＳ Ｐゴシック" panose="020B0600070205080204" pitchFamily="50" charset="-128"/>
                <a:ea typeface="ＭＳ Ｐゴシック" panose="020B0600070205080204" pitchFamily="50" charset="-128"/>
              </a:rPr>
              <a:t>2022/4/10</a:t>
            </a:r>
            <a:r>
              <a:rPr lang="ja-JP" altLang="en-US" sz="3600" b="1" dirty="0">
                <a:solidFill>
                  <a:schemeClr val="tx1"/>
                </a:solidFill>
                <a:latin typeface="ＭＳ Ｐゴシック" panose="020B0600070205080204" pitchFamily="50" charset="-128"/>
                <a:ea typeface="ＭＳ Ｐゴシック" panose="020B0600070205080204" pitchFamily="50" charset="-128"/>
              </a:rPr>
              <a:t>～</a:t>
            </a:r>
            <a:r>
              <a:rPr lang="en-US" altLang="ja-JP" sz="3600" b="1" dirty="0">
                <a:solidFill>
                  <a:schemeClr val="tx1"/>
                </a:solidFill>
                <a:latin typeface="ＭＳ Ｐゴシック" panose="020B0600070205080204" pitchFamily="50" charset="-128"/>
                <a:ea typeface="ＭＳ Ｐゴシック" panose="020B0600070205080204" pitchFamily="50" charset="-128"/>
              </a:rPr>
              <a:t>14</a:t>
            </a:r>
            <a:r>
              <a:rPr lang="ja-JP" altLang="en-US" sz="3600" b="1" dirty="0">
                <a:solidFill>
                  <a:schemeClr val="tx1"/>
                </a:solidFill>
                <a:latin typeface="ＭＳ Ｐゴシック" panose="020B0600070205080204" pitchFamily="50" charset="-128"/>
                <a:ea typeface="ＭＳ Ｐゴシック" panose="020B0600070205080204" pitchFamily="50" charset="-128"/>
              </a:rPr>
              <a:t>）</a:t>
            </a:r>
            <a:endParaRPr lang="en-US" altLang="ja-JP" sz="3600" b="1" dirty="0">
              <a:solidFill>
                <a:schemeClr val="tx1"/>
              </a:solidFill>
              <a:latin typeface="ＭＳ Ｐゴシック" panose="020B0600070205080204" pitchFamily="50" charset="-128"/>
              <a:ea typeface="ＭＳ Ｐゴシック" panose="020B0600070205080204" pitchFamily="50" charset="-128"/>
            </a:endParaRPr>
          </a:p>
        </p:txBody>
      </p:sp>
      <p:graphicFrame>
        <p:nvGraphicFramePr>
          <p:cNvPr id="5" name="オブジェクト 4">
            <a:extLst>
              <a:ext uri="{FF2B5EF4-FFF2-40B4-BE49-F238E27FC236}">
                <a16:creationId xmlns:a16="http://schemas.microsoft.com/office/drawing/2014/main" id="{6975DC94-3A54-4251-BA1E-C43375D3451B}"/>
              </a:ext>
            </a:extLst>
          </p:cNvPr>
          <p:cNvGraphicFramePr>
            <a:graphicFrameLocks noChangeAspect="1"/>
          </p:cNvGraphicFramePr>
          <p:nvPr>
            <p:extLst>
              <p:ext uri="{D42A27DB-BD31-4B8C-83A1-F6EECF244321}">
                <p14:modId xmlns:p14="http://schemas.microsoft.com/office/powerpoint/2010/main" val="2934115548"/>
              </p:ext>
            </p:extLst>
          </p:nvPr>
        </p:nvGraphicFramePr>
        <p:xfrm>
          <a:off x="5868144" y="2649696"/>
          <a:ext cx="2742107" cy="3880482"/>
        </p:xfrm>
        <a:graphic>
          <a:graphicData uri="http://schemas.openxmlformats.org/presentationml/2006/ole">
            <mc:AlternateContent xmlns:mc="http://schemas.openxmlformats.org/markup-compatibility/2006">
              <mc:Choice xmlns:v="urn:schemas-microsoft-com:vml" Requires="v">
                <p:oleObj name="Acrobat Document" r:id="rId3" imgW="5667124" imgH="8019903" progId="Acrobat.Document.DC">
                  <p:embed/>
                </p:oleObj>
              </mc:Choice>
              <mc:Fallback>
                <p:oleObj name="Acrobat Document" r:id="rId3" imgW="5667124" imgH="8019903" progId="Acrobat.Document.DC">
                  <p:embed/>
                  <p:pic>
                    <p:nvPicPr>
                      <p:cNvPr id="4" name="オブジェクト 3">
                        <a:extLst>
                          <a:ext uri="{FF2B5EF4-FFF2-40B4-BE49-F238E27FC236}">
                            <a16:creationId xmlns:a16="http://schemas.microsoft.com/office/drawing/2014/main" id="{21EB02DD-33C2-43EC-8331-F47FE9EE26B0}"/>
                          </a:ext>
                        </a:extLst>
                      </p:cNvPr>
                      <p:cNvPicPr/>
                      <p:nvPr/>
                    </p:nvPicPr>
                    <p:blipFill>
                      <a:blip r:embed="rId4"/>
                      <a:stretch>
                        <a:fillRect/>
                      </a:stretch>
                    </p:blipFill>
                    <p:spPr>
                      <a:xfrm>
                        <a:off x="5868144" y="2649696"/>
                        <a:ext cx="2742107" cy="3880482"/>
                      </a:xfrm>
                      <a:prstGeom prst="rect">
                        <a:avLst/>
                      </a:prstGeom>
                    </p:spPr>
                  </p:pic>
                </p:oleObj>
              </mc:Fallback>
            </mc:AlternateContent>
          </a:graphicData>
        </a:graphic>
      </p:graphicFrame>
      <p:sp>
        <p:nvSpPr>
          <p:cNvPr id="6" name="コンテンツ プレースホルダー 2">
            <a:extLst>
              <a:ext uri="{FF2B5EF4-FFF2-40B4-BE49-F238E27FC236}">
                <a16:creationId xmlns:a16="http://schemas.microsoft.com/office/drawing/2014/main" id="{02084F30-41CF-4861-9EB8-49B1821D563F}"/>
              </a:ext>
            </a:extLst>
          </p:cNvPr>
          <p:cNvSpPr txBox="1">
            <a:spLocks/>
          </p:cNvSpPr>
          <p:nvPr/>
        </p:nvSpPr>
        <p:spPr>
          <a:xfrm>
            <a:off x="555960" y="3513457"/>
            <a:ext cx="5117485" cy="954107"/>
          </a:xfrm>
          <a:prstGeom prst="rect">
            <a:avLst/>
          </a:prstGeom>
        </p:spPr>
        <p:txBody>
          <a:bodyPr wrap="square">
            <a:spAutoFit/>
          </a:bodyPr>
          <a:lst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kumimoji="1"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anose="05050102010706020507" pitchFamily="18" charset="2"/>
              <a:buChar char=""/>
              <a:defRPr kumimoji="1"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defTabSz="342900">
              <a:buFont typeface="Symbol" panose="05050102010706020507" pitchFamily="18" charset="2"/>
              <a:buNone/>
              <a:defRPr/>
            </a:pPr>
            <a:r>
              <a:rPr lang="ja-JP" altLang="en-US" sz="2800" b="1" dirty="0">
                <a:solidFill>
                  <a:schemeClr val="tx1"/>
                </a:solidFill>
                <a:latin typeface="ＭＳ Ｐゴシック" panose="020B0600070205080204" pitchFamily="50" charset="-128"/>
                <a:ea typeface="ＭＳ Ｐゴシック" panose="020B0600070205080204" pitchFamily="50" charset="-128"/>
              </a:rPr>
              <a:t>・</a:t>
            </a:r>
            <a:r>
              <a:rPr lang="en-US" altLang="ja-JP" sz="2800" b="1" dirty="0">
                <a:solidFill>
                  <a:schemeClr val="tx1"/>
                </a:solidFill>
                <a:latin typeface="ＭＳ Ｐゴシック" panose="020B0600070205080204" pitchFamily="50" charset="-128"/>
                <a:ea typeface="ＭＳ Ｐゴシック" panose="020B0600070205080204" pitchFamily="50" charset="-128"/>
              </a:rPr>
              <a:t>94</a:t>
            </a:r>
            <a:r>
              <a:rPr lang="ja-JP" altLang="en-US" sz="2800" b="1" dirty="0">
                <a:solidFill>
                  <a:schemeClr val="tx1"/>
                </a:solidFill>
                <a:latin typeface="ＭＳ Ｐゴシック" panose="020B0600070205080204" pitchFamily="50" charset="-128"/>
                <a:ea typeface="ＭＳ Ｐゴシック" panose="020B0600070205080204" pitchFamily="50" charset="-128"/>
              </a:rPr>
              <a:t>の立法案が審議され、</a:t>
            </a:r>
            <a:r>
              <a:rPr lang="en-US" altLang="ja-JP" sz="2800" b="1" dirty="0">
                <a:solidFill>
                  <a:schemeClr val="tx1"/>
                </a:solidFill>
                <a:latin typeface="ＭＳ Ｐゴシック" panose="020B0600070205080204" pitchFamily="50" charset="-128"/>
                <a:ea typeface="ＭＳ Ｐゴシック" panose="020B0600070205080204" pitchFamily="50" charset="-128"/>
              </a:rPr>
              <a:t>26</a:t>
            </a:r>
            <a:r>
              <a:rPr lang="ja-JP" altLang="en-US" sz="2800" b="1" dirty="0">
                <a:solidFill>
                  <a:schemeClr val="tx1"/>
                </a:solidFill>
                <a:latin typeface="ＭＳ Ｐゴシック" panose="020B0600070205080204" pitchFamily="50" charset="-128"/>
                <a:ea typeface="ＭＳ Ｐゴシック" panose="020B0600070205080204" pitchFamily="50" charset="-128"/>
              </a:rPr>
              <a:t>件が採択された。</a:t>
            </a:r>
            <a:endParaRPr lang="en-US" altLang="ja-JP" sz="2800" b="1" dirty="0">
              <a:solidFill>
                <a:schemeClr val="tx1"/>
              </a:solidFill>
              <a:latin typeface="ＭＳ Ｐゴシック" panose="020B0600070205080204" pitchFamily="50" charset="-128"/>
              <a:ea typeface="ＭＳ Ｐゴシック" panose="020B0600070205080204" pitchFamily="50" charset="-128"/>
            </a:endParaRPr>
          </a:p>
        </p:txBody>
      </p:sp>
      <p:sp>
        <p:nvSpPr>
          <p:cNvPr id="7" name="コンテンツ プレースホルダー 2">
            <a:extLst>
              <a:ext uri="{FF2B5EF4-FFF2-40B4-BE49-F238E27FC236}">
                <a16:creationId xmlns:a16="http://schemas.microsoft.com/office/drawing/2014/main" id="{8913B684-8F3A-4382-81A7-9B0F12BBA12D}"/>
              </a:ext>
            </a:extLst>
          </p:cNvPr>
          <p:cNvSpPr txBox="1">
            <a:spLocks/>
          </p:cNvSpPr>
          <p:nvPr/>
        </p:nvSpPr>
        <p:spPr>
          <a:xfrm>
            <a:off x="590880" y="5171457"/>
            <a:ext cx="5117485" cy="954107"/>
          </a:xfrm>
          <a:prstGeom prst="rect">
            <a:avLst/>
          </a:prstGeom>
        </p:spPr>
        <p:txBody>
          <a:bodyPr wrap="square">
            <a:spAutoFit/>
          </a:bodyPr>
          <a:lst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kumimoji="1"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anose="05050102010706020507" pitchFamily="18" charset="2"/>
              <a:buChar char=""/>
              <a:defRPr kumimoji="1"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defTabSz="342900">
              <a:buFont typeface="Symbol" panose="05050102010706020507" pitchFamily="18" charset="2"/>
              <a:buNone/>
              <a:defRPr/>
            </a:pPr>
            <a:r>
              <a:rPr lang="ja-JP" altLang="en-US" sz="2800" b="1" dirty="0">
                <a:solidFill>
                  <a:schemeClr val="tx1"/>
                </a:solidFill>
                <a:latin typeface="ＭＳ Ｐゴシック" panose="020B0600070205080204" pitchFamily="50" charset="-128"/>
                <a:ea typeface="ＭＳ Ｐゴシック" panose="020B0600070205080204" pitchFamily="50" charset="-128"/>
              </a:rPr>
              <a:t>去る</a:t>
            </a:r>
            <a:r>
              <a:rPr lang="en-US" altLang="ja-JP" sz="2800" b="1" dirty="0">
                <a:solidFill>
                  <a:schemeClr val="tx1"/>
                </a:solidFill>
                <a:latin typeface="ＭＳ Ｐゴシック" panose="020B0600070205080204" pitchFamily="50" charset="-128"/>
                <a:ea typeface="ＭＳ Ｐゴシック" panose="020B0600070205080204" pitchFamily="50" charset="-128"/>
              </a:rPr>
              <a:t>7</a:t>
            </a:r>
            <a:r>
              <a:rPr lang="ja-JP" altLang="en-US" sz="2800" b="1" dirty="0">
                <a:solidFill>
                  <a:schemeClr val="tx1"/>
                </a:solidFill>
                <a:latin typeface="ＭＳ Ｐゴシック" panose="020B0600070205080204" pitchFamily="50" charset="-128"/>
                <a:ea typeface="ＭＳ Ｐゴシック" panose="020B0600070205080204" pitchFamily="50" charset="-128"/>
              </a:rPr>
              <a:t>月</a:t>
            </a:r>
            <a:r>
              <a:rPr lang="en-US" altLang="ja-JP" sz="2800" b="1" dirty="0">
                <a:solidFill>
                  <a:schemeClr val="tx1"/>
                </a:solidFill>
                <a:latin typeface="ＭＳ Ｐゴシック" panose="020B0600070205080204" pitchFamily="50" charset="-128"/>
                <a:ea typeface="ＭＳ Ｐゴシック" panose="020B0600070205080204" pitchFamily="50" charset="-128"/>
              </a:rPr>
              <a:t>16</a:t>
            </a:r>
            <a:r>
              <a:rPr lang="ja-JP" altLang="en-US" sz="2800" b="1" dirty="0">
                <a:solidFill>
                  <a:schemeClr val="tx1"/>
                </a:solidFill>
                <a:latin typeface="ＭＳ Ｐゴシック" panose="020B0600070205080204" pitchFamily="50" charset="-128"/>
                <a:ea typeface="ＭＳ Ｐゴシック" panose="020B0600070205080204" pitchFamily="50" charset="-128"/>
              </a:rPr>
              <a:t>日に得居研修リーダーの報告会を開催した。</a:t>
            </a:r>
            <a:endParaRPr lang="en-US" altLang="ja-JP" sz="2800" b="1" dirty="0">
              <a:solidFill>
                <a:schemeClr val="tx1"/>
              </a:solidFill>
              <a:latin typeface="ＭＳ Ｐゴシック" panose="020B0600070205080204" pitchFamily="50" charset="-128"/>
              <a:ea typeface="ＭＳ Ｐゴシック" panose="020B0600070205080204" pitchFamily="50" charset="-128"/>
            </a:endParaRPr>
          </a:p>
        </p:txBody>
      </p:sp>
      <p:sp>
        <p:nvSpPr>
          <p:cNvPr id="8" name="矢印: 下 7">
            <a:extLst>
              <a:ext uri="{FF2B5EF4-FFF2-40B4-BE49-F238E27FC236}">
                <a16:creationId xmlns:a16="http://schemas.microsoft.com/office/drawing/2014/main" id="{1413F96E-739F-4D04-82C8-A2A9645E783A}"/>
              </a:ext>
            </a:extLst>
          </p:cNvPr>
          <p:cNvSpPr/>
          <p:nvPr/>
        </p:nvSpPr>
        <p:spPr>
          <a:xfrm>
            <a:off x="2375756" y="4410296"/>
            <a:ext cx="1584176" cy="6300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コンテンツ プレースホルダー 2">
            <a:extLst>
              <a:ext uri="{FF2B5EF4-FFF2-40B4-BE49-F238E27FC236}">
                <a16:creationId xmlns:a16="http://schemas.microsoft.com/office/drawing/2014/main" id="{DDB33BBB-E2DA-4E8C-B1C3-094900A8C7EB}"/>
              </a:ext>
            </a:extLst>
          </p:cNvPr>
          <p:cNvSpPr txBox="1">
            <a:spLocks/>
          </p:cNvSpPr>
          <p:nvPr/>
        </p:nvSpPr>
        <p:spPr>
          <a:xfrm>
            <a:off x="515987" y="2502282"/>
            <a:ext cx="5117485" cy="954107"/>
          </a:xfrm>
          <a:prstGeom prst="rect">
            <a:avLst/>
          </a:prstGeom>
        </p:spPr>
        <p:txBody>
          <a:bodyPr wrap="square">
            <a:spAutoFit/>
          </a:bodyPr>
          <a:lst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kumimoji="1"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anose="05050102010706020507" pitchFamily="18" charset="2"/>
              <a:buChar char=""/>
              <a:defRPr kumimoji="1"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defTabSz="342900">
              <a:buFont typeface="Symbol" panose="05050102010706020507" pitchFamily="18" charset="2"/>
              <a:buNone/>
              <a:defRPr/>
            </a:pPr>
            <a:r>
              <a:rPr lang="ja-JP" altLang="en-US" sz="2800" b="1" dirty="0">
                <a:solidFill>
                  <a:schemeClr val="tx1"/>
                </a:solidFill>
                <a:latin typeface="ＭＳ Ｐゴシック" panose="020B0600070205080204" pitchFamily="50" charset="-128"/>
                <a:ea typeface="ＭＳ Ｐゴシック" panose="020B0600070205080204" pitchFamily="50" charset="-128"/>
              </a:rPr>
              <a:t>・当地区からは得居</a:t>
            </a:r>
            <a:r>
              <a:rPr lang="en-US" altLang="ja-JP" sz="2800" b="1" dirty="0">
                <a:solidFill>
                  <a:schemeClr val="tx1"/>
                </a:solidFill>
                <a:latin typeface="ＭＳ Ｐゴシック" panose="020B0600070205080204" pitchFamily="50" charset="-128"/>
                <a:ea typeface="ＭＳ Ｐゴシック" panose="020B0600070205080204" pitchFamily="50" charset="-128"/>
              </a:rPr>
              <a:t>PDG</a:t>
            </a:r>
            <a:r>
              <a:rPr lang="ja-JP" altLang="en-US" sz="2800" b="1" dirty="0">
                <a:solidFill>
                  <a:schemeClr val="tx1"/>
                </a:solidFill>
                <a:latin typeface="ＭＳ Ｐゴシック" panose="020B0600070205080204" pitchFamily="50" charset="-128"/>
                <a:ea typeface="ＭＳ Ｐゴシック" panose="020B0600070205080204" pitchFamily="50" charset="-128"/>
              </a:rPr>
              <a:t>が地区代表議員として出席。</a:t>
            </a:r>
            <a:endParaRPr lang="en-US" altLang="ja-JP" sz="2800" b="1" dirty="0">
              <a:solidFill>
                <a:schemeClr val="tx1"/>
              </a:solidFill>
              <a:latin typeface="ＭＳ Ｐゴシック" panose="020B0600070205080204" pitchFamily="50" charset="-128"/>
              <a:ea typeface="ＭＳ Ｐゴシック" panose="020B0600070205080204" pitchFamily="50" charset="-128"/>
            </a:endParaRPr>
          </a:p>
        </p:txBody>
      </p:sp>
      <p:sp>
        <p:nvSpPr>
          <p:cNvPr id="10" name="スライド番号プレースホルダー 9">
            <a:extLst>
              <a:ext uri="{FF2B5EF4-FFF2-40B4-BE49-F238E27FC236}">
                <a16:creationId xmlns:a16="http://schemas.microsoft.com/office/drawing/2014/main" id="{81CA6C5A-D290-47D7-96BA-19B88EB9B1AD}"/>
              </a:ext>
            </a:extLst>
          </p:cNvPr>
          <p:cNvSpPr>
            <a:spLocks noGrp="1"/>
          </p:cNvSpPr>
          <p:nvPr>
            <p:ph type="sldNum" sz="quarter" idx="12"/>
          </p:nvPr>
        </p:nvSpPr>
        <p:spPr/>
        <p:txBody>
          <a:bodyPr/>
          <a:lstStyle/>
          <a:p>
            <a:pPr>
              <a:defRPr/>
            </a:pPr>
            <a:fld id="{8674D15D-F024-4694-A60C-90BCB4643CE1}" type="slidenum">
              <a:rPr lang="ja-JP" altLang="en-US" smtClean="0"/>
              <a:pPr>
                <a:defRPr/>
              </a:pPr>
              <a:t>25</a:t>
            </a:fld>
            <a:endParaRPr lang="ja-JP" altLang="en-US" dirty="0"/>
          </a:p>
        </p:txBody>
      </p:sp>
    </p:spTree>
    <p:extLst>
      <p:ext uri="{BB962C8B-B14F-4D97-AF65-F5344CB8AC3E}">
        <p14:creationId xmlns:p14="http://schemas.microsoft.com/office/powerpoint/2010/main" val="39638811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4E4D8A6F-E9E8-978E-A3CC-5A322EFC9FB9}"/>
              </a:ext>
            </a:extLst>
          </p:cNvPr>
          <p:cNvSpPr>
            <a:spLocks noGrp="1"/>
          </p:cNvSpPr>
          <p:nvPr>
            <p:ph type="sldNum" sz="quarter" idx="12"/>
          </p:nvPr>
        </p:nvSpPr>
        <p:spPr/>
        <p:txBody>
          <a:bodyPr/>
          <a:lstStyle/>
          <a:p>
            <a:pPr>
              <a:defRPr/>
            </a:pPr>
            <a:fld id="{8674D15D-F024-4694-A60C-90BCB4643CE1}" type="slidenum">
              <a:rPr lang="ja-JP" altLang="en-US" smtClean="0"/>
              <a:pPr>
                <a:defRPr/>
              </a:pPr>
              <a:t>26</a:t>
            </a:fld>
            <a:endParaRPr lang="ja-JP" altLang="en-US"/>
          </a:p>
        </p:txBody>
      </p:sp>
      <p:sp>
        <p:nvSpPr>
          <p:cNvPr id="5" name="テキスト ボックス 4">
            <a:extLst>
              <a:ext uri="{FF2B5EF4-FFF2-40B4-BE49-F238E27FC236}">
                <a16:creationId xmlns:a16="http://schemas.microsoft.com/office/drawing/2014/main" id="{4FFE6245-4B51-8F36-09EF-CD23D8A748F0}"/>
              </a:ext>
            </a:extLst>
          </p:cNvPr>
          <p:cNvSpPr txBox="1"/>
          <p:nvPr/>
        </p:nvSpPr>
        <p:spPr>
          <a:xfrm>
            <a:off x="238563" y="1294785"/>
            <a:ext cx="8620126" cy="3539430"/>
          </a:xfrm>
          <a:prstGeom prst="rect">
            <a:avLst/>
          </a:prstGeom>
          <a:noFill/>
        </p:spPr>
        <p:txBody>
          <a:bodyPr wrap="square">
            <a:spAutoFit/>
          </a:bodyPr>
          <a:lstStyle/>
          <a:p>
            <a:r>
              <a:rPr lang="ja-JP" altLang="ja-JP" sz="3200" b="1" kern="100" dirty="0">
                <a:latin typeface="ＭＳ Ｐゴシック" panose="020B0600070205080204" pitchFamily="50" charset="-128"/>
                <a:cs typeface="Times New Roman" panose="02020603050405020304" pitchFamily="18" charset="0"/>
              </a:rPr>
              <a:t>⑤</a:t>
            </a:r>
            <a:r>
              <a:rPr lang="en-US" altLang="ja-JP" sz="3200" b="1" kern="100" dirty="0">
                <a:latin typeface="ＭＳ Ｐゴシック" panose="020B0600070205080204" pitchFamily="50" charset="-128"/>
                <a:cs typeface="Times New Roman" panose="02020603050405020304" pitchFamily="18" charset="0"/>
              </a:rPr>
              <a:t>22-71 </a:t>
            </a:r>
            <a:r>
              <a:rPr lang="ja-JP" altLang="ja-JP" sz="3200" b="1" kern="100" dirty="0">
                <a:latin typeface="ＭＳ Ｐゴシック" panose="020B0600070205080204" pitchFamily="50" charset="-128"/>
                <a:cs typeface="Times New Roman" panose="02020603050405020304" pitchFamily="18" charset="0"/>
              </a:rPr>
              <a:t>クラブの管理の試験的プロジェクトについて規定する件</a:t>
            </a:r>
          </a:p>
          <a:p>
            <a:pPr algn="r"/>
            <a:r>
              <a:rPr lang="en-US" altLang="ja-JP" b="1" kern="100" dirty="0">
                <a:latin typeface="ＭＳ Ｐゴシック" panose="020B0600070205080204" pitchFamily="50" charset="-128"/>
                <a:cs typeface="Times New Roman" panose="02020603050405020304" pitchFamily="18" charset="0"/>
              </a:rPr>
              <a:t> </a:t>
            </a:r>
            <a:r>
              <a:rPr lang="en-US" altLang="ja-JP" sz="3200" b="1" kern="100" dirty="0">
                <a:latin typeface="ＭＳ Ｐゴシック" panose="020B0600070205080204" pitchFamily="50" charset="-128"/>
                <a:cs typeface="Times New Roman" panose="02020603050405020304" pitchFamily="18" charset="0"/>
              </a:rPr>
              <a:t>RI </a:t>
            </a:r>
            <a:r>
              <a:rPr lang="ja-JP" altLang="ja-JP" sz="3200" b="1" kern="100" dirty="0">
                <a:latin typeface="ＭＳ Ｐゴシック" panose="020B0600070205080204" pitchFamily="50" charset="-128"/>
                <a:cs typeface="Times New Roman" panose="02020603050405020304" pitchFamily="18" charset="0"/>
              </a:rPr>
              <a:t>理事会、</a:t>
            </a:r>
            <a:r>
              <a:rPr lang="en-US" altLang="ja-JP" sz="3200" b="1" kern="100" dirty="0" err="1">
                <a:latin typeface="ＭＳ Ｐゴシック" panose="020B0600070205080204" pitchFamily="50" charset="-128"/>
                <a:cs typeface="Times New Roman" panose="02020603050405020304" pitchFamily="18" charset="0"/>
              </a:rPr>
              <a:t>Merimbula</a:t>
            </a:r>
            <a:r>
              <a:rPr lang="en-US" altLang="ja-JP" sz="3200" b="1" kern="100" dirty="0">
                <a:latin typeface="ＭＳ Ｐゴシック" panose="020B0600070205080204" pitchFamily="50" charset="-128"/>
                <a:cs typeface="Times New Roman" panose="02020603050405020304" pitchFamily="18" charset="0"/>
              </a:rPr>
              <a:t> RC</a:t>
            </a:r>
            <a:r>
              <a:rPr lang="ja-JP" altLang="ja-JP" sz="3200" b="1" kern="100" dirty="0">
                <a:latin typeface="ＭＳ Ｐゴシック" panose="020B0600070205080204" pitchFamily="50" charset="-128"/>
                <a:cs typeface="Times New Roman" panose="02020603050405020304" pitchFamily="18" charset="0"/>
              </a:rPr>
              <a:t>（オーストラリア</a:t>
            </a:r>
            <a:r>
              <a:rPr lang="en-US" altLang="ja-JP" sz="3200" b="1" kern="100" dirty="0">
                <a:latin typeface="ＭＳ Ｐゴシック" panose="020B0600070205080204" pitchFamily="50" charset="-128"/>
                <a:cs typeface="Times New Roman" panose="02020603050405020304" pitchFamily="18" charset="0"/>
              </a:rPr>
              <a:t>9705 </a:t>
            </a:r>
            <a:r>
              <a:rPr lang="ja-JP" altLang="ja-JP" sz="3200" b="1" kern="100" dirty="0">
                <a:latin typeface="ＭＳ Ｐゴシック" panose="020B0600070205080204" pitchFamily="50" charset="-128"/>
                <a:cs typeface="Times New Roman" panose="02020603050405020304" pitchFamily="18" charset="0"/>
              </a:rPr>
              <a:t>地区）</a:t>
            </a:r>
          </a:p>
          <a:p>
            <a:pPr algn="just"/>
            <a:endParaRPr lang="en-US" altLang="ja-JP" sz="2400" b="1" u="sng" kern="100" dirty="0">
              <a:latin typeface="ＭＳ Ｐゴシック" panose="020B0600070205080204" pitchFamily="50" charset="-128"/>
              <a:cs typeface="Times New Roman" panose="02020603050405020304" pitchFamily="18" charset="0"/>
            </a:endParaRPr>
          </a:p>
          <a:p>
            <a:pPr algn="just"/>
            <a:r>
              <a:rPr lang="ja-JP" altLang="ja-JP" sz="2400" b="1" u="sng" kern="100" dirty="0">
                <a:solidFill>
                  <a:srgbClr val="0000FF"/>
                </a:solidFill>
                <a:latin typeface="ＭＳ Ｐゴシック" panose="020B0600070205080204" pitchFamily="50" charset="-128"/>
                <a:cs typeface="Times New Roman" panose="02020603050405020304" pitchFamily="18" charset="0"/>
              </a:rPr>
              <a:t>当初案</a:t>
            </a:r>
            <a:r>
              <a:rPr lang="ja-JP" altLang="ja-JP" sz="2400" b="1" u="sng" kern="100" dirty="0">
                <a:latin typeface="ＭＳ Ｐゴシック" panose="020B0600070205080204" pitchFamily="50" charset="-128"/>
                <a:cs typeface="Times New Roman" panose="02020603050405020304" pitchFamily="18" charset="0"/>
              </a:rPr>
              <a:t>：</a:t>
            </a:r>
            <a:r>
              <a:rPr lang="en-US" altLang="ja-JP" sz="2400" b="1" u="sng" kern="100" dirty="0">
                <a:solidFill>
                  <a:srgbClr val="0000FF"/>
                </a:solidFill>
                <a:latin typeface="ＭＳ Ｐゴシック" panose="020B0600070205080204" pitchFamily="50" charset="-128"/>
                <a:cs typeface="Times New Roman" panose="02020603050405020304" pitchFamily="18" charset="0"/>
              </a:rPr>
              <a:t>RI</a:t>
            </a:r>
            <a:r>
              <a:rPr lang="ja-JP" altLang="ja-JP" sz="2400" b="1" u="sng" kern="100" dirty="0">
                <a:solidFill>
                  <a:srgbClr val="FF0000"/>
                </a:solidFill>
                <a:latin typeface="ＭＳ Ｐゴシック" panose="020B0600070205080204" pitchFamily="50" charset="-128"/>
                <a:cs typeface="Times New Roman" panose="02020603050405020304" pitchFamily="18" charset="0"/>
              </a:rPr>
              <a:t>定款</a:t>
            </a:r>
            <a:r>
              <a:rPr lang="ja-JP" altLang="ja-JP" sz="2400" b="1" u="sng" kern="100" dirty="0">
                <a:latin typeface="ＭＳ Ｐゴシック" panose="020B0600070205080204" pitchFamily="50" charset="-128"/>
                <a:cs typeface="Times New Roman" panose="02020603050405020304" pitchFamily="18" charset="0"/>
              </a:rPr>
              <a:t>第</a:t>
            </a:r>
            <a:r>
              <a:rPr lang="en-US" altLang="ja-JP" sz="2400" b="1" u="sng" kern="100" dirty="0">
                <a:latin typeface="ＭＳ Ｐゴシック" panose="020B0600070205080204" pitchFamily="50" charset="-128"/>
                <a:cs typeface="Times New Roman" panose="02020603050405020304" pitchFamily="18" charset="0"/>
              </a:rPr>
              <a:t>8</a:t>
            </a:r>
            <a:r>
              <a:rPr lang="ja-JP" altLang="ja-JP" sz="2400" b="1" u="sng" kern="100" dirty="0">
                <a:latin typeface="ＭＳ Ｐゴシック" panose="020B0600070205080204" pitchFamily="50" charset="-128"/>
                <a:cs typeface="Times New Roman" panose="02020603050405020304" pitchFamily="18" charset="0"/>
              </a:rPr>
              <a:t>条管理 第</a:t>
            </a:r>
            <a:r>
              <a:rPr lang="en-US" altLang="ja-JP" sz="2400" b="1" u="sng" kern="100" dirty="0">
                <a:latin typeface="ＭＳ Ｐゴシック" panose="020B0600070205080204" pitchFamily="50" charset="-128"/>
                <a:cs typeface="Times New Roman" panose="02020603050405020304" pitchFamily="18" charset="0"/>
              </a:rPr>
              <a:t>2</a:t>
            </a:r>
            <a:r>
              <a:rPr lang="ja-JP" altLang="ja-JP" sz="2400" b="1" u="sng" kern="100" dirty="0">
                <a:latin typeface="ＭＳ Ｐゴシック" panose="020B0600070205080204" pitchFamily="50" charset="-128"/>
                <a:cs typeface="Times New Roman" panose="02020603050405020304" pitchFamily="18" charset="0"/>
              </a:rPr>
              <a:t>節 </a:t>
            </a:r>
          </a:p>
          <a:p>
            <a:pPr algn="just"/>
            <a:r>
              <a:rPr lang="en-US" altLang="ja-JP" sz="2400" b="1" kern="100" dirty="0">
                <a:latin typeface="ＭＳ Ｐゴシック" panose="020B0600070205080204" pitchFamily="50" charset="-128"/>
                <a:cs typeface="Times New Roman" panose="02020603050405020304" pitchFamily="18" charset="0"/>
              </a:rPr>
              <a:t>(e) 6000 </a:t>
            </a:r>
            <a:r>
              <a:rPr lang="ja-JP" altLang="ja-JP" sz="2400" b="1" kern="100" dirty="0">
                <a:latin typeface="ＭＳ Ｐゴシック" panose="020B0600070205080204" pitchFamily="50" charset="-128"/>
                <a:cs typeface="Times New Roman" panose="02020603050405020304" pitchFamily="18" charset="0"/>
              </a:rPr>
              <a:t>以下のクラブを含み、期間を</a:t>
            </a:r>
            <a:r>
              <a:rPr lang="en-US" altLang="ja-JP" sz="2400" b="1" kern="100" dirty="0">
                <a:latin typeface="ＭＳ Ｐゴシック" panose="020B0600070205080204" pitchFamily="50" charset="-128"/>
                <a:cs typeface="Times New Roman" panose="02020603050405020304" pitchFamily="18" charset="0"/>
              </a:rPr>
              <a:t>6</a:t>
            </a:r>
            <a:r>
              <a:rPr lang="ja-JP" altLang="ja-JP" sz="2400" b="1" kern="100" dirty="0">
                <a:latin typeface="ＭＳ Ｐゴシック" panose="020B0600070205080204" pitchFamily="50" charset="-128"/>
                <a:cs typeface="Times New Roman" panose="02020603050405020304" pitchFamily="18" charset="0"/>
              </a:rPr>
              <a:t>年以内とした、理事会が適切とみなす監督を伴う試験的プロジェクト。を追加する。</a:t>
            </a:r>
            <a:endParaRPr lang="en-US" altLang="ja-JP" sz="2400" b="1" kern="100" dirty="0">
              <a:latin typeface="ＭＳ Ｐゴシック" panose="020B0600070205080204" pitchFamily="50" charset="-128"/>
              <a:cs typeface="Times New Roman" panose="02020603050405020304" pitchFamily="18" charset="0"/>
            </a:endParaRPr>
          </a:p>
        </p:txBody>
      </p:sp>
      <p:sp>
        <p:nvSpPr>
          <p:cNvPr id="8" name="テキスト ボックス 7">
            <a:extLst>
              <a:ext uri="{FF2B5EF4-FFF2-40B4-BE49-F238E27FC236}">
                <a16:creationId xmlns:a16="http://schemas.microsoft.com/office/drawing/2014/main" id="{9F5CF45C-A8BC-F54C-3A2B-16033F1B8CA3}"/>
              </a:ext>
            </a:extLst>
          </p:cNvPr>
          <p:cNvSpPr txBox="1"/>
          <p:nvPr/>
        </p:nvSpPr>
        <p:spPr>
          <a:xfrm>
            <a:off x="6266401" y="466365"/>
            <a:ext cx="2592288" cy="369332"/>
          </a:xfrm>
          <a:prstGeom prst="rect">
            <a:avLst/>
          </a:prstGeom>
          <a:noFill/>
        </p:spPr>
        <p:txBody>
          <a:bodyPr wrap="square" rtlCol="0">
            <a:spAutoFit/>
          </a:bodyPr>
          <a:lstStyle/>
          <a:p>
            <a:r>
              <a:rPr kumimoji="1" lang="ja-JP" altLang="en-US" b="1" dirty="0">
                <a:solidFill>
                  <a:schemeClr val="bg1"/>
                </a:solidFill>
              </a:rPr>
              <a:t>得居代表議員資料より</a:t>
            </a:r>
          </a:p>
        </p:txBody>
      </p:sp>
      <p:sp>
        <p:nvSpPr>
          <p:cNvPr id="2" name="テキスト ボックス 1">
            <a:extLst>
              <a:ext uri="{FF2B5EF4-FFF2-40B4-BE49-F238E27FC236}">
                <a16:creationId xmlns:a16="http://schemas.microsoft.com/office/drawing/2014/main" id="{F57EF344-978A-4284-26DB-900E8337AABC}"/>
              </a:ext>
            </a:extLst>
          </p:cNvPr>
          <p:cNvSpPr txBox="1"/>
          <p:nvPr/>
        </p:nvSpPr>
        <p:spPr>
          <a:xfrm>
            <a:off x="238563" y="5049659"/>
            <a:ext cx="8620126" cy="1200329"/>
          </a:xfrm>
          <a:prstGeom prst="rect">
            <a:avLst/>
          </a:prstGeom>
          <a:noFill/>
        </p:spPr>
        <p:txBody>
          <a:bodyPr wrap="square">
            <a:spAutoFit/>
          </a:bodyPr>
          <a:lstStyle/>
          <a:p>
            <a:pPr algn="just"/>
            <a:r>
              <a:rPr lang="ja-JP" altLang="ja-JP" sz="2400" b="1" u="sng" kern="100" dirty="0">
                <a:solidFill>
                  <a:srgbClr val="0000FF"/>
                </a:solidFill>
                <a:latin typeface="ＭＳ Ｐゴシック" panose="020B0600070205080204" pitchFamily="50" charset="-128"/>
                <a:cs typeface="Times New Roman" panose="02020603050405020304" pitchFamily="18" charset="0"/>
              </a:rPr>
              <a:t>修正案</a:t>
            </a:r>
            <a:r>
              <a:rPr lang="en-US" altLang="ja-JP" sz="2400" b="1" u="sng" kern="100" dirty="0">
                <a:latin typeface="ＭＳ Ｐゴシック" panose="020B0600070205080204" pitchFamily="50" charset="-128"/>
                <a:cs typeface="Times New Roman" panose="02020603050405020304" pitchFamily="18" charset="0"/>
              </a:rPr>
              <a:t>: </a:t>
            </a:r>
            <a:r>
              <a:rPr lang="en-US" altLang="ja-JP" sz="2400" b="1" u="sng" kern="100" dirty="0">
                <a:solidFill>
                  <a:srgbClr val="0000FF"/>
                </a:solidFill>
                <a:latin typeface="ＭＳ Ｐゴシック" panose="020B0600070205080204" pitchFamily="50" charset="-128"/>
                <a:cs typeface="Times New Roman" panose="02020603050405020304" pitchFamily="18" charset="0"/>
              </a:rPr>
              <a:t>RI</a:t>
            </a:r>
            <a:r>
              <a:rPr lang="ja-JP" altLang="ja-JP" sz="2400" b="1" u="sng" kern="100" dirty="0">
                <a:solidFill>
                  <a:srgbClr val="FF0000"/>
                </a:solidFill>
                <a:latin typeface="ＭＳ Ｐゴシック" panose="020B0600070205080204" pitchFamily="50" charset="-128"/>
                <a:cs typeface="Times New Roman" panose="02020603050405020304" pitchFamily="18" charset="0"/>
              </a:rPr>
              <a:t>細則</a:t>
            </a:r>
            <a:r>
              <a:rPr lang="ja-JP" altLang="ja-JP" sz="2400" b="1" u="sng" kern="100" dirty="0">
                <a:latin typeface="ＭＳ Ｐゴシック" panose="020B0600070205080204" pitchFamily="50" charset="-128"/>
                <a:cs typeface="Times New Roman" panose="02020603050405020304" pitchFamily="18" charset="0"/>
              </a:rPr>
              <a:t>第</a:t>
            </a:r>
            <a:r>
              <a:rPr lang="en-US" altLang="ja-JP" sz="2400" b="1" u="sng" kern="100" dirty="0">
                <a:latin typeface="ＭＳ Ｐゴシック" panose="020B0600070205080204" pitchFamily="50" charset="-128"/>
                <a:cs typeface="Times New Roman" panose="02020603050405020304" pitchFamily="18" charset="0"/>
              </a:rPr>
              <a:t>14</a:t>
            </a:r>
            <a:r>
              <a:rPr lang="ja-JP" altLang="ja-JP" sz="2400" b="1" u="sng" kern="100" dirty="0">
                <a:latin typeface="ＭＳ Ｐゴシック" panose="020B0600070205080204" pitchFamily="50" charset="-128"/>
                <a:cs typeface="Times New Roman" panose="02020603050405020304" pitchFamily="18" charset="0"/>
              </a:rPr>
              <a:t>条 管理上の集団と管理上の地域単位　 </a:t>
            </a:r>
            <a:r>
              <a:rPr lang="en-US" altLang="ja-JP" sz="2400" b="1" u="sng" kern="100" dirty="0">
                <a:latin typeface="ＭＳ Ｐゴシック" panose="020B0600070205080204" pitchFamily="50" charset="-128"/>
                <a:cs typeface="Times New Roman" panose="02020603050405020304" pitchFamily="18" charset="0"/>
              </a:rPr>
              <a:t>14.020.</a:t>
            </a:r>
            <a:r>
              <a:rPr lang="ja-JP" altLang="ja-JP" sz="2400" b="1" u="sng" kern="100" dirty="0">
                <a:latin typeface="ＭＳ Ｐゴシック" panose="020B0600070205080204" pitchFamily="50" charset="-128"/>
                <a:cs typeface="Times New Roman" panose="02020603050405020304" pitchFamily="18" charset="0"/>
              </a:rPr>
              <a:t>監督</a:t>
            </a:r>
          </a:p>
          <a:p>
            <a:pPr algn="just"/>
            <a:r>
              <a:rPr lang="en-US" altLang="ja-JP" sz="2400" b="1" u="sng" kern="100" dirty="0">
                <a:latin typeface="ＭＳ Ｐゴシック" panose="020B0600070205080204" pitchFamily="50" charset="-128"/>
                <a:cs typeface="Times New Roman" panose="02020603050405020304" pitchFamily="18" charset="0"/>
              </a:rPr>
              <a:t>14.030.</a:t>
            </a:r>
            <a:r>
              <a:rPr lang="ja-JP" altLang="ja-JP" sz="2400" b="1" u="sng" kern="100" dirty="0">
                <a:latin typeface="ＭＳ Ｐゴシック" panose="020B0600070205080204" pitchFamily="50" charset="-128"/>
                <a:cs typeface="Times New Roman" panose="02020603050405020304" pitchFamily="18" charset="0"/>
              </a:rPr>
              <a:t>試験プロジェクト通じた監督</a:t>
            </a:r>
          </a:p>
        </p:txBody>
      </p:sp>
    </p:spTree>
    <p:extLst>
      <p:ext uri="{BB962C8B-B14F-4D97-AF65-F5344CB8AC3E}">
        <p14:creationId xmlns:p14="http://schemas.microsoft.com/office/powerpoint/2010/main" val="2789600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9F704815-6D68-C59D-D6BB-AF3EDBEED897}"/>
              </a:ext>
            </a:extLst>
          </p:cNvPr>
          <p:cNvSpPr>
            <a:spLocks noGrp="1"/>
          </p:cNvSpPr>
          <p:nvPr>
            <p:ph type="sldNum" sz="quarter" idx="12"/>
          </p:nvPr>
        </p:nvSpPr>
        <p:spPr/>
        <p:txBody>
          <a:bodyPr/>
          <a:lstStyle/>
          <a:p>
            <a:pPr>
              <a:defRPr/>
            </a:pPr>
            <a:fld id="{8674D15D-F024-4694-A60C-90BCB4643CE1}" type="slidenum">
              <a:rPr lang="ja-JP" altLang="en-US" smtClean="0"/>
              <a:pPr>
                <a:defRPr/>
              </a:pPr>
              <a:t>27</a:t>
            </a:fld>
            <a:endParaRPr lang="ja-JP" altLang="en-US" dirty="0"/>
          </a:p>
        </p:txBody>
      </p:sp>
      <p:sp>
        <p:nvSpPr>
          <p:cNvPr id="5" name="テキスト ボックス 4">
            <a:extLst>
              <a:ext uri="{FF2B5EF4-FFF2-40B4-BE49-F238E27FC236}">
                <a16:creationId xmlns:a16="http://schemas.microsoft.com/office/drawing/2014/main" id="{CCDB6489-DB9A-5EFD-5AC2-795002AB2FF4}"/>
              </a:ext>
            </a:extLst>
          </p:cNvPr>
          <p:cNvSpPr txBox="1"/>
          <p:nvPr/>
        </p:nvSpPr>
        <p:spPr>
          <a:xfrm>
            <a:off x="176212" y="291051"/>
            <a:ext cx="8791575" cy="5509200"/>
          </a:xfrm>
          <a:prstGeom prst="rect">
            <a:avLst/>
          </a:prstGeom>
          <a:noFill/>
        </p:spPr>
        <p:txBody>
          <a:bodyPr wrap="square">
            <a:spAutoFit/>
          </a:bodyPr>
          <a:lstStyle/>
          <a:p>
            <a:pPr algn="just"/>
            <a:r>
              <a:rPr lang="ja-JP" altLang="ja-JP" sz="2400" b="1" kern="100" dirty="0">
                <a:solidFill>
                  <a:prstClr val="black"/>
                </a:solidFill>
                <a:latin typeface="ＭＳ Ｐゴシック" panose="020B0600070205080204" pitchFamily="50" charset="-128"/>
                <a:cs typeface="Times New Roman" panose="02020603050405020304" pitchFamily="18" charset="0"/>
              </a:rPr>
              <a:t>★</a:t>
            </a:r>
            <a:r>
              <a:rPr lang="ja-JP" altLang="en-US" sz="2400" b="1" kern="100" dirty="0">
                <a:solidFill>
                  <a:prstClr val="black"/>
                </a:solidFill>
                <a:latin typeface="ＭＳ Ｐゴシック" panose="020B0600070205080204" pitchFamily="50" charset="-128"/>
                <a:cs typeface="Times New Roman" panose="02020603050405020304" pitchFamily="18" charset="0"/>
              </a:rPr>
              <a:t>事実上の</a:t>
            </a:r>
            <a:r>
              <a:rPr lang="en-US" altLang="ja-JP" sz="2400" b="1" kern="100" dirty="0">
                <a:solidFill>
                  <a:prstClr val="black"/>
                </a:solidFill>
                <a:latin typeface="ＭＳ Ｐゴシック" panose="020B0600070205080204" pitchFamily="50" charset="-128"/>
                <a:cs typeface="Times New Roman" panose="02020603050405020304" pitchFamily="18" charset="0"/>
              </a:rPr>
              <a:t>SRF</a:t>
            </a:r>
            <a:r>
              <a:rPr lang="ja-JP" altLang="ja-JP" sz="2400" b="1" kern="100" dirty="0">
                <a:solidFill>
                  <a:prstClr val="black"/>
                </a:solidFill>
                <a:latin typeface="ＭＳ Ｐゴシック" panose="020B0600070205080204" pitchFamily="50" charset="-128"/>
                <a:cs typeface="Times New Roman" panose="02020603050405020304" pitchFamily="18" charset="0"/>
              </a:rPr>
              <a:t>の試験的導入である。</a:t>
            </a:r>
            <a:endParaRPr lang="en-US" altLang="ja-JP" sz="2400" b="1" kern="100" dirty="0">
              <a:solidFill>
                <a:prstClr val="black"/>
              </a:solidFill>
              <a:latin typeface="ＭＳ Ｐゴシック" panose="020B0600070205080204" pitchFamily="50" charset="-128"/>
              <a:cs typeface="Times New Roman" panose="02020603050405020304" pitchFamily="18" charset="0"/>
            </a:endParaRPr>
          </a:p>
          <a:p>
            <a:pPr algn="just"/>
            <a:endParaRPr lang="ja-JP" altLang="ja-JP" sz="2000" b="1" kern="100" dirty="0">
              <a:solidFill>
                <a:prstClr val="black"/>
              </a:solidFill>
              <a:latin typeface="ＭＳ Ｐゴシック" panose="020B0600070205080204" pitchFamily="50" charset="-128"/>
              <a:cs typeface="Times New Roman" panose="02020603050405020304" pitchFamily="18" charset="0"/>
            </a:endParaRPr>
          </a:p>
          <a:p>
            <a:pPr algn="just"/>
            <a:r>
              <a:rPr lang="en-US" altLang="ja-JP" sz="2400" b="1" kern="100" dirty="0">
                <a:solidFill>
                  <a:prstClr val="black"/>
                </a:solidFill>
                <a:latin typeface="ＭＳ Ｐゴシック" panose="020B0600070205080204" pitchFamily="50" charset="-128"/>
                <a:cs typeface="Times New Roman" panose="02020603050405020304" pitchFamily="18" charset="0"/>
              </a:rPr>
              <a:t>(1)SRF</a:t>
            </a:r>
            <a:r>
              <a:rPr lang="ja-JP" altLang="ja-JP" sz="2400" b="1" kern="100" dirty="0">
                <a:solidFill>
                  <a:prstClr val="black"/>
                </a:solidFill>
                <a:latin typeface="ＭＳ Ｐゴシック" panose="020B0600070205080204" pitchFamily="50" charset="-128"/>
                <a:cs typeface="Times New Roman" panose="02020603050405020304" pitchFamily="18" charset="0"/>
              </a:rPr>
              <a:t>は、</a:t>
            </a:r>
            <a:r>
              <a:rPr lang="en-US" altLang="ja-JP" sz="2400" b="1" kern="100" dirty="0">
                <a:solidFill>
                  <a:prstClr val="black"/>
                </a:solidFill>
                <a:latin typeface="ＭＳ Ｐゴシック" panose="020B0600070205080204" pitchFamily="50" charset="-128"/>
                <a:cs typeface="Times New Roman" panose="02020603050405020304" pitchFamily="18" charset="0"/>
              </a:rPr>
              <a:t>RI</a:t>
            </a:r>
            <a:r>
              <a:rPr lang="ja-JP" altLang="ja-JP" sz="2400" b="1" kern="100" dirty="0">
                <a:solidFill>
                  <a:prstClr val="black"/>
                </a:solidFill>
                <a:latin typeface="ＭＳ Ｐゴシック" panose="020B0600070205080204" pitchFamily="50" charset="-128"/>
                <a:cs typeface="Times New Roman" panose="02020603050405020304" pitchFamily="18" charset="0"/>
              </a:rPr>
              <a:t>に設置された</a:t>
            </a:r>
            <a:r>
              <a:rPr lang="en-US" altLang="ja-JP" sz="2400" b="1" kern="100" dirty="0">
                <a:solidFill>
                  <a:prstClr val="black"/>
                </a:solidFill>
                <a:latin typeface="ＭＳ Ｐゴシック" panose="020B0600070205080204" pitchFamily="50" charset="-128"/>
                <a:cs typeface="Times New Roman" panose="02020603050405020304" pitchFamily="18" charset="0"/>
              </a:rPr>
              <a:t>SRF</a:t>
            </a:r>
            <a:r>
              <a:rPr lang="ja-JP" altLang="ja-JP" sz="2400" b="1" kern="100" dirty="0">
                <a:solidFill>
                  <a:prstClr val="black"/>
                </a:solidFill>
                <a:latin typeface="ＭＳ Ｐゴシック" panose="020B0600070205080204" pitchFamily="50" charset="-128"/>
                <a:cs typeface="Times New Roman" panose="02020603050405020304" pitchFamily="18" charset="0"/>
              </a:rPr>
              <a:t>委員会での極秘裏の検討を終え、</a:t>
            </a:r>
            <a:r>
              <a:rPr lang="en-US" altLang="ja-JP" sz="2400" b="1" kern="100" dirty="0">
                <a:solidFill>
                  <a:prstClr val="black"/>
                </a:solidFill>
                <a:latin typeface="ＭＳ Ｐゴシック" panose="020B0600070205080204" pitchFamily="50" charset="-128"/>
                <a:cs typeface="Times New Roman" panose="02020603050405020304" pitchFamily="18" charset="0"/>
              </a:rPr>
              <a:t>2020</a:t>
            </a:r>
            <a:r>
              <a:rPr lang="ja-JP" altLang="ja-JP" sz="2400" b="1" kern="100" dirty="0">
                <a:solidFill>
                  <a:prstClr val="black"/>
                </a:solidFill>
                <a:latin typeface="ＭＳ Ｐゴシック" panose="020B0600070205080204" pitchFamily="50" charset="-128"/>
                <a:cs typeface="Times New Roman" panose="02020603050405020304" pitchFamily="18" charset="0"/>
              </a:rPr>
              <a:t>年</a:t>
            </a:r>
            <a:r>
              <a:rPr lang="en-US" altLang="ja-JP" sz="2400" b="1" kern="100" dirty="0">
                <a:solidFill>
                  <a:prstClr val="black"/>
                </a:solidFill>
                <a:latin typeface="ＭＳ Ｐゴシック" panose="020B0600070205080204" pitchFamily="50" charset="-128"/>
                <a:cs typeface="Times New Roman" panose="02020603050405020304" pitchFamily="18" charset="0"/>
              </a:rPr>
              <a:t>12</a:t>
            </a:r>
            <a:r>
              <a:rPr lang="ja-JP" altLang="ja-JP" sz="2400" b="1" kern="100" dirty="0">
                <a:solidFill>
                  <a:prstClr val="black"/>
                </a:solidFill>
                <a:latin typeface="ＭＳ Ｐゴシック" panose="020B0600070205080204" pitchFamily="50" charset="-128"/>
                <a:cs typeface="Times New Roman" panose="02020603050405020304" pitchFamily="18" charset="0"/>
              </a:rPr>
              <a:t>月に発表された。</a:t>
            </a:r>
            <a:endParaRPr lang="en-US" altLang="ja-JP" sz="2400" b="1" kern="100" dirty="0">
              <a:solidFill>
                <a:prstClr val="black"/>
              </a:solidFill>
              <a:latin typeface="ＭＳ Ｐゴシック" panose="020B0600070205080204" pitchFamily="50" charset="-128"/>
              <a:cs typeface="Times New Roman" panose="02020603050405020304" pitchFamily="18" charset="0"/>
            </a:endParaRPr>
          </a:p>
          <a:p>
            <a:pPr algn="just"/>
            <a:endParaRPr lang="ja-JP" altLang="ja-JP" sz="2000" b="1" kern="100" dirty="0">
              <a:solidFill>
                <a:prstClr val="black"/>
              </a:solidFill>
              <a:latin typeface="ＭＳ Ｐゴシック" panose="020B0600070205080204" pitchFamily="50" charset="-128"/>
              <a:cs typeface="Times New Roman" panose="02020603050405020304" pitchFamily="18" charset="0"/>
            </a:endParaRPr>
          </a:p>
          <a:p>
            <a:pPr algn="just"/>
            <a:r>
              <a:rPr lang="en-US" altLang="ja-JP" sz="2400" b="1" kern="100" dirty="0">
                <a:solidFill>
                  <a:prstClr val="black"/>
                </a:solidFill>
                <a:latin typeface="ＭＳ Ｐゴシック" panose="020B0600070205080204" pitchFamily="50" charset="-128"/>
                <a:cs typeface="Times New Roman" panose="02020603050405020304" pitchFamily="18" charset="0"/>
              </a:rPr>
              <a:t>SRF</a:t>
            </a:r>
            <a:r>
              <a:rPr lang="ja-JP" altLang="ja-JP" sz="2400" b="1" kern="100" dirty="0">
                <a:solidFill>
                  <a:prstClr val="black"/>
                </a:solidFill>
                <a:latin typeface="ＭＳ Ｐゴシック" panose="020B0600070205080204" pitchFamily="50" charset="-128"/>
                <a:cs typeface="Times New Roman" panose="02020603050405020304" pitchFamily="18" charset="0"/>
              </a:rPr>
              <a:t>は基本的には</a:t>
            </a:r>
            <a:r>
              <a:rPr lang="ja-JP" altLang="ja-JP" sz="2400" b="1" kern="100" dirty="0">
                <a:solidFill>
                  <a:srgbClr val="0000FF"/>
                </a:solidFill>
                <a:latin typeface="ＭＳ Ｐゴシック" panose="020B0600070205080204" pitchFamily="50" charset="-128"/>
                <a:cs typeface="Times New Roman" panose="02020603050405020304" pitchFamily="18" charset="0"/>
              </a:rPr>
              <a:t>地区、ガバナー制度を廃止する</a:t>
            </a:r>
            <a:r>
              <a:rPr lang="ja-JP" altLang="ja-JP" sz="2400" b="1" kern="100" dirty="0">
                <a:solidFill>
                  <a:prstClr val="black"/>
                </a:solidFill>
                <a:latin typeface="ＭＳ Ｐゴシック" panose="020B0600070205080204" pitchFamily="50" charset="-128"/>
                <a:cs typeface="Times New Roman" panose="02020603050405020304" pitchFamily="18" charset="0"/>
              </a:rPr>
              <a:t>組織変更案である</a:t>
            </a:r>
            <a:r>
              <a:rPr lang="ja-JP" altLang="ja-JP" sz="2400" b="1" kern="100" dirty="0">
                <a:latin typeface="ＭＳ Ｐゴシック" panose="020B0600070205080204" pitchFamily="50" charset="-128"/>
                <a:cs typeface="Times New Roman" panose="02020603050405020304" pitchFamily="18" charset="0"/>
              </a:rPr>
              <a:t>。</a:t>
            </a:r>
            <a:endParaRPr lang="ja-JP" altLang="ja-JP" sz="2000" b="1" kern="100" dirty="0">
              <a:latin typeface="ＭＳ Ｐゴシック" panose="020B0600070205080204" pitchFamily="50" charset="-128"/>
              <a:cs typeface="Times New Roman" panose="02020603050405020304" pitchFamily="18" charset="0"/>
            </a:endParaRPr>
          </a:p>
          <a:p>
            <a:pPr algn="just"/>
            <a:r>
              <a:rPr lang="ja-JP" altLang="ja-JP" sz="2400" b="1" kern="100" dirty="0">
                <a:solidFill>
                  <a:srgbClr val="0000FF"/>
                </a:solidFill>
                <a:latin typeface="ＭＳ Ｐゴシック" panose="020B0600070205080204" pitchFamily="50" charset="-128"/>
                <a:cs typeface="Times New Roman" panose="02020603050405020304" pitchFamily="18" charset="0"/>
              </a:rPr>
              <a:t>世界レベル</a:t>
            </a:r>
            <a:r>
              <a:rPr lang="ja-JP" altLang="ja-JP" sz="2400" b="1" kern="100" dirty="0">
                <a:solidFill>
                  <a:prstClr val="black"/>
                </a:solidFill>
                <a:latin typeface="ＭＳ Ｐゴシック" panose="020B0600070205080204" pitchFamily="50" charset="-128"/>
                <a:cs typeface="Times New Roman" panose="02020603050405020304" pitchFamily="18" charset="0"/>
              </a:rPr>
              <a:t>：</a:t>
            </a:r>
            <a:r>
              <a:rPr lang="en-US" altLang="ja-JP" sz="2400" b="1" kern="100" dirty="0">
                <a:solidFill>
                  <a:prstClr val="black"/>
                </a:solidFill>
                <a:latin typeface="ＭＳ Ｐゴシック" panose="020B0600070205080204" pitchFamily="50" charset="-128"/>
                <a:cs typeface="Times New Roman" panose="02020603050405020304" pitchFamily="18" charset="0"/>
              </a:rPr>
              <a:t>RI</a:t>
            </a:r>
            <a:r>
              <a:rPr lang="ja-JP" altLang="ja-JP" sz="2400" b="1" kern="100" dirty="0">
                <a:solidFill>
                  <a:prstClr val="black"/>
                </a:solidFill>
                <a:latin typeface="ＭＳ Ｐゴシック" panose="020B0600070205080204" pitchFamily="50" charset="-128"/>
                <a:cs typeface="Times New Roman" panose="02020603050405020304" pitchFamily="18" charset="0"/>
              </a:rPr>
              <a:t>理事会、ローリー財団管理委員会は従来通り。両者共通の下部組織として</a:t>
            </a:r>
            <a:r>
              <a:rPr lang="en-US" altLang="ja-JP" sz="2400" b="1" kern="100" dirty="0">
                <a:solidFill>
                  <a:prstClr val="black"/>
                </a:solidFill>
                <a:latin typeface="ＭＳ Ｐゴシック" panose="020B0600070205080204" pitchFamily="50" charset="-128"/>
                <a:cs typeface="Times New Roman" panose="02020603050405020304" pitchFamily="18" charset="0"/>
              </a:rPr>
              <a:t>Global Volunteer Cadre</a:t>
            </a:r>
            <a:r>
              <a:rPr lang="ja-JP" altLang="ja-JP" sz="2400" b="1" kern="100" dirty="0">
                <a:solidFill>
                  <a:prstClr val="black"/>
                </a:solidFill>
                <a:latin typeface="ＭＳ Ｐゴシック" panose="020B0600070205080204" pitchFamily="50" charset="-128"/>
                <a:cs typeface="Times New Roman" panose="02020603050405020304" pitchFamily="18" charset="0"/>
              </a:rPr>
              <a:t>を置く。</a:t>
            </a:r>
            <a:r>
              <a:rPr lang="ja-JP" altLang="en-US" sz="2400" b="1" kern="100" dirty="0">
                <a:solidFill>
                  <a:prstClr val="black"/>
                </a:solidFill>
                <a:latin typeface="ＭＳ Ｐゴシック" panose="020B0600070205080204" pitchFamily="50" charset="-128"/>
                <a:cs typeface="Times New Roman" panose="02020603050405020304" pitchFamily="18" charset="0"/>
              </a:rPr>
              <a:t>　</a:t>
            </a:r>
            <a:endParaRPr lang="en-US" altLang="ja-JP" sz="2400" b="1" kern="100" dirty="0">
              <a:solidFill>
                <a:prstClr val="black"/>
              </a:solidFill>
              <a:latin typeface="ＭＳ Ｐゴシック" panose="020B0600070205080204" pitchFamily="50" charset="-128"/>
              <a:cs typeface="Times New Roman" panose="02020603050405020304" pitchFamily="18" charset="0"/>
            </a:endParaRPr>
          </a:p>
          <a:p>
            <a:pPr algn="just"/>
            <a:r>
              <a:rPr lang="ja-JP" altLang="ja-JP" sz="2400" b="1" kern="100" dirty="0">
                <a:solidFill>
                  <a:srgbClr val="0000FF"/>
                </a:solidFill>
                <a:latin typeface="ＭＳ Ｐゴシック" panose="020B0600070205080204" pitchFamily="50" charset="-128"/>
                <a:cs typeface="Times New Roman" panose="02020603050405020304" pitchFamily="18" charset="0"/>
              </a:rPr>
              <a:t>地域レベル</a:t>
            </a:r>
            <a:r>
              <a:rPr lang="ja-JP" altLang="ja-JP" sz="2400" b="1" kern="100" dirty="0">
                <a:solidFill>
                  <a:prstClr val="black"/>
                </a:solidFill>
                <a:latin typeface="ＭＳ Ｐゴシック" panose="020B0600070205080204" pitchFamily="50" charset="-128"/>
                <a:cs typeface="Times New Roman" panose="02020603050405020304" pitchFamily="18" charset="0"/>
              </a:rPr>
              <a:t>：</a:t>
            </a:r>
            <a:r>
              <a:rPr lang="en-US" altLang="ja-JP" sz="2400" b="1" kern="100" dirty="0">
                <a:solidFill>
                  <a:prstClr val="black"/>
                </a:solidFill>
                <a:latin typeface="ＭＳ Ｐゴシック" panose="020B0600070205080204" pitchFamily="50" charset="-128"/>
                <a:cs typeface="Times New Roman" panose="02020603050405020304" pitchFamily="18" charset="0"/>
              </a:rPr>
              <a:t>Global Volunteer Cadre </a:t>
            </a:r>
            <a:r>
              <a:rPr lang="ja-JP" altLang="ja-JP" sz="2400" b="1" kern="100" dirty="0">
                <a:solidFill>
                  <a:prstClr val="black"/>
                </a:solidFill>
                <a:latin typeface="ＭＳ Ｐゴシック" panose="020B0600070205080204" pitchFamily="50" charset="-128"/>
                <a:cs typeface="Times New Roman" panose="02020603050405020304" pitchFamily="18" charset="0"/>
              </a:rPr>
              <a:t>の下部組織として</a:t>
            </a:r>
            <a:r>
              <a:rPr lang="en-US" altLang="ja-JP" sz="2400" b="1" kern="100" dirty="0">
                <a:solidFill>
                  <a:prstClr val="black"/>
                </a:solidFill>
                <a:latin typeface="ＭＳ Ｐゴシック" panose="020B0600070205080204" pitchFamily="50" charset="-128"/>
                <a:cs typeface="Times New Roman" panose="02020603050405020304" pitchFamily="18" charset="0"/>
              </a:rPr>
              <a:t>Regional Council</a:t>
            </a:r>
            <a:r>
              <a:rPr lang="ja-JP" altLang="ja-JP" sz="2400" b="1" kern="100" dirty="0">
                <a:solidFill>
                  <a:prstClr val="black"/>
                </a:solidFill>
                <a:latin typeface="ＭＳ Ｐゴシック" panose="020B0600070205080204" pitchFamily="50" charset="-128"/>
                <a:cs typeface="Times New Roman" panose="02020603050405020304" pitchFamily="18" charset="0"/>
              </a:rPr>
              <a:t>を置く。日本は１つの</a:t>
            </a:r>
            <a:r>
              <a:rPr lang="en-US" altLang="ja-JP" sz="2400" b="1" kern="100" dirty="0">
                <a:solidFill>
                  <a:prstClr val="black"/>
                </a:solidFill>
                <a:latin typeface="ＭＳ Ｐゴシック" panose="020B0600070205080204" pitchFamily="50" charset="-128"/>
                <a:cs typeface="Times New Roman" panose="02020603050405020304" pitchFamily="18" charset="0"/>
              </a:rPr>
              <a:t>Region</a:t>
            </a:r>
            <a:r>
              <a:rPr lang="ja-JP" altLang="ja-JP" sz="2400" b="1" kern="100" dirty="0">
                <a:solidFill>
                  <a:prstClr val="black"/>
                </a:solidFill>
                <a:latin typeface="ＭＳ Ｐゴシック" panose="020B0600070205080204" pitchFamily="50" charset="-128"/>
                <a:cs typeface="Times New Roman" panose="02020603050405020304" pitchFamily="18" charset="0"/>
              </a:rPr>
              <a:t>。</a:t>
            </a:r>
            <a:r>
              <a:rPr lang="en-US" altLang="ja-JP" sz="2400" b="1" kern="100" dirty="0">
                <a:solidFill>
                  <a:prstClr val="black"/>
                </a:solidFill>
                <a:latin typeface="ＭＳ Ｐゴシック" panose="020B0600070205080204" pitchFamily="50" charset="-128"/>
                <a:cs typeface="Times New Roman" panose="02020603050405020304" pitchFamily="18" charset="0"/>
              </a:rPr>
              <a:t>Regional Council</a:t>
            </a:r>
            <a:r>
              <a:rPr lang="ja-JP" altLang="ja-JP" sz="2400" b="1" kern="100" dirty="0">
                <a:solidFill>
                  <a:prstClr val="black"/>
                </a:solidFill>
                <a:latin typeface="ＭＳ Ｐゴシック" panose="020B0600070205080204" pitchFamily="50" charset="-128"/>
                <a:cs typeface="Times New Roman" panose="02020603050405020304" pitchFamily="18" charset="0"/>
              </a:rPr>
              <a:t>が賦課金を徴収する。</a:t>
            </a:r>
            <a:endParaRPr lang="en-US" altLang="ja-JP" sz="2400" b="1" kern="100" dirty="0">
              <a:solidFill>
                <a:prstClr val="black"/>
              </a:solidFill>
              <a:latin typeface="ＭＳ Ｐゴシック" panose="020B0600070205080204" pitchFamily="50" charset="-128"/>
              <a:cs typeface="Times New Roman" panose="02020603050405020304" pitchFamily="18" charset="0"/>
            </a:endParaRPr>
          </a:p>
          <a:p>
            <a:pPr algn="just"/>
            <a:r>
              <a:rPr lang="ja-JP" altLang="ja-JP" sz="2400" b="1" kern="100" dirty="0">
                <a:solidFill>
                  <a:srgbClr val="0000FF"/>
                </a:solidFill>
                <a:latin typeface="ＭＳ Ｐゴシック" panose="020B0600070205080204" pitchFamily="50" charset="-128"/>
                <a:cs typeface="Times New Roman" panose="02020603050405020304" pitchFamily="18" charset="0"/>
              </a:rPr>
              <a:t>セクションレベル</a:t>
            </a:r>
            <a:r>
              <a:rPr lang="ja-JP" altLang="ja-JP" sz="2400" b="1" kern="100" dirty="0">
                <a:solidFill>
                  <a:prstClr val="black"/>
                </a:solidFill>
                <a:latin typeface="ＭＳ Ｐゴシック" panose="020B0600070205080204" pitchFamily="50" charset="-128"/>
                <a:cs typeface="Times New Roman" panose="02020603050405020304" pitchFamily="18" charset="0"/>
              </a:rPr>
              <a:t>：</a:t>
            </a:r>
            <a:r>
              <a:rPr lang="en-US" altLang="ja-JP" sz="2400" b="1" kern="100" dirty="0">
                <a:solidFill>
                  <a:prstClr val="black"/>
                </a:solidFill>
                <a:latin typeface="ＭＳ Ｐゴシック" panose="020B0600070205080204" pitchFamily="50" charset="-128"/>
                <a:cs typeface="Times New Roman" panose="02020603050405020304" pitchFamily="18" charset="0"/>
              </a:rPr>
              <a:t>Region</a:t>
            </a:r>
            <a:r>
              <a:rPr lang="ja-JP" altLang="ja-JP" sz="2400" b="1" kern="100" dirty="0">
                <a:solidFill>
                  <a:prstClr val="black"/>
                </a:solidFill>
                <a:latin typeface="ＭＳ Ｐゴシック" panose="020B0600070205080204" pitchFamily="50" charset="-128"/>
                <a:cs typeface="Times New Roman" panose="02020603050405020304" pitchFamily="18" charset="0"/>
              </a:rPr>
              <a:t>。</a:t>
            </a:r>
            <a:r>
              <a:rPr lang="en-US" altLang="ja-JP" sz="2400" b="1" kern="100" dirty="0">
                <a:solidFill>
                  <a:prstClr val="black"/>
                </a:solidFill>
                <a:latin typeface="ＭＳ Ｐゴシック" panose="020B0600070205080204" pitchFamily="50" charset="-128"/>
                <a:cs typeface="Times New Roman" panose="02020603050405020304" pitchFamily="18" charset="0"/>
              </a:rPr>
              <a:t>Regional Council </a:t>
            </a:r>
            <a:r>
              <a:rPr lang="ja-JP" altLang="ja-JP" sz="2400" b="1" kern="100" dirty="0">
                <a:solidFill>
                  <a:prstClr val="black"/>
                </a:solidFill>
                <a:latin typeface="ＭＳ Ｐゴシック" panose="020B0600070205080204" pitchFamily="50" charset="-128"/>
                <a:cs typeface="Times New Roman" panose="02020603050405020304" pitchFamily="18" charset="0"/>
              </a:rPr>
              <a:t>の下部組織として</a:t>
            </a:r>
            <a:r>
              <a:rPr lang="en-US" altLang="ja-JP" sz="2400" b="1" kern="100" dirty="0">
                <a:solidFill>
                  <a:prstClr val="black"/>
                </a:solidFill>
                <a:latin typeface="ＭＳ Ｐゴシック" panose="020B0600070205080204" pitchFamily="50" charset="-128"/>
                <a:cs typeface="Times New Roman" panose="02020603050405020304" pitchFamily="18" charset="0"/>
              </a:rPr>
              <a:t>Section Leader</a:t>
            </a:r>
            <a:r>
              <a:rPr lang="ja-JP" altLang="ja-JP" sz="2400" b="1" kern="100" dirty="0">
                <a:solidFill>
                  <a:prstClr val="black"/>
                </a:solidFill>
                <a:latin typeface="ＭＳ Ｐゴシック" panose="020B0600070205080204" pitchFamily="50" charset="-128"/>
                <a:cs typeface="Times New Roman" panose="02020603050405020304" pitchFamily="18" charset="0"/>
              </a:rPr>
              <a:t>を置く。世界で</a:t>
            </a:r>
            <a:r>
              <a:rPr lang="en-US" altLang="ja-JP" sz="2400" b="1" kern="100" dirty="0">
                <a:solidFill>
                  <a:prstClr val="black"/>
                </a:solidFill>
                <a:latin typeface="ＭＳ Ｐゴシック" panose="020B0600070205080204" pitchFamily="50" charset="-128"/>
                <a:cs typeface="Times New Roman" panose="02020603050405020304" pitchFamily="18" charset="0"/>
              </a:rPr>
              <a:t>1500</a:t>
            </a:r>
            <a:r>
              <a:rPr lang="ja-JP" altLang="ja-JP" sz="2400" b="1" kern="100" dirty="0">
                <a:solidFill>
                  <a:prstClr val="black"/>
                </a:solidFill>
                <a:latin typeface="ＭＳ Ｐゴシック" panose="020B0600070205080204" pitchFamily="50" charset="-128"/>
                <a:cs typeface="Times New Roman" panose="02020603050405020304" pitchFamily="18" charset="0"/>
              </a:rPr>
              <a:t>～</a:t>
            </a:r>
            <a:r>
              <a:rPr lang="en-US" altLang="ja-JP" sz="2400" b="1" kern="100" dirty="0">
                <a:solidFill>
                  <a:prstClr val="black"/>
                </a:solidFill>
                <a:latin typeface="ＭＳ Ｐゴシック" panose="020B0600070205080204" pitchFamily="50" charset="-128"/>
                <a:cs typeface="Times New Roman" panose="02020603050405020304" pitchFamily="18" charset="0"/>
              </a:rPr>
              <a:t>1600</a:t>
            </a:r>
            <a:r>
              <a:rPr lang="ja-JP" altLang="ja-JP" sz="2400" b="1" kern="100" dirty="0">
                <a:solidFill>
                  <a:prstClr val="black"/>
                </a:solidFill>
                <a:latin typeface="ＭＳ Ｐゴシック" panose="020B0600070205080204" pitchFamily="50" charset="-128"/>
                <a:cs typeface="Times New Roman" panose="02020603050405020304" pitchFamily="18" charset="0"/>
              </a:rPr>
              <a:t>人。</a:t>
            </a:r>
            <a:r>
              <a:rPr lang="en-US" altLang="ja-JP" sz="2400" b="1" kern="100" dirty="0">
                <a:solidFill>
                  <a:prstClr val="black"/>
                </a:solidFill>
                <a:latin typeface="ＭＳ Ｐゴシック" panose="020B0600070205080204" pitchFamily="50" charset="-128"/>
                <a:cs typeface="Times New Roman" panose="02020603050405020304" pitchFamily="18" charset="0"/>
              </a:rPr>
              <a:t>25</a:t>
            </a:r>
            <a:r>
              <a:rPr lang="ja-JP" altLang="ja-JP" sz="2400" b="1" kern="100" dirty="0">
                <a:solidFill>
                  <a:prstClr val="black"/>
                </a:solidFill>
                <a:latin typeface="ＭＳ Ｐゴシック" panose="020B0600070205080204" pitchFamily="50" charset="-128"/>
                <a:cs typeface="Times New Roman" panose="02020603050405020304" pitchFamily="18" charset="0"/>
              </a:rPr>
              <a:t>～</a:t>
            </a:r>
            <a:r>
              <a:rPr lang="en-US" altLang="ja-JP" sz="2400" b="1" kern="100" dirty="0">
                <a:solidFill>
                  <a:prstClr val="black"/>
                </a:solidFill>
                <a:latin typeface="ＭＳ Ｐゴシック" panose="020B0600070205080204" pitchFamily="50" charset="-128"/>
                <a:cs typeface="Times New Roman" panose="02020603050405020304" pitchFamily="18" charset="0"/>
              </a:rPr>
              <a:t>30</a:t>
            </a:r>
            <a:r>
              <a:rPr lang="ja-JP" altLang="ja-JP" sz="2400" b="1" kern="100" dirty="0">
                <a:solidFill>
                  <a:prstClr val="black"/>
                </a:solidFill>
                <a:latin typeface="ＭＳ Ｐゴシック" panose="020B0600070205080204" pitchFamily="50" charset="-128"/>
                <a:cs typeface="Times New Roman" panose="02020603050405020304" pitchFamily="18" charset="0"/>
              </a:rPr>
              <a:t>の</a:t>
            </a:r>
            <a:r>
              <a:rPr lang="en-US" altLang="ja-JP" sz="2400" b="1" kern="100" dirty="0">
                <a:solidFill>
                  <a:prstClr val="black"/>
                </a:solidFill>
                <a:latin typeface="ＭＳ Ｐゴシック" panose="020B0600070205080204" pitchFamily="50" charset="-128"/>
                <a:cs typeface="Times New Roman" panose="02020603050405020304" pitchFamily="18" charset="0"/>
              </a:rPr>
              <a:t>RC</a:t>
            </a:r>
            <a:r>
              <a:rPr lang="ja-JP" altLang="ja-JP" sz="2400" b="1" kern="100" dirty="0">
                <a:solidFill>
                  <a:prstClr val="black"/>
                </a:solidFill>
                <a:latin typeface="ＭＳ Ｐゴシック" panose="020B0600070205080204" pitchFamily="50" charset="-128"/>
                <a:cs typeface="Times New Roman" panose="02020603050405020304" pitchFamily="18" charset="0"/>
              </a:rPr>
              <a:t>と</a:t>
            </a:r>
            <a:r>
              <a:rPr lang="en-US" altLang="ja-JP" sz="2400" b="1" kern="100" dirty="0">
                <a:solidFill>
                  <a:prstClr val="black"/>
                </a:solidFill>
                <a:latin typeface="ＭＳ Ｐゴシック" panose="020B0600070205080204" pitchFamily="50" charset="-128"/>
                <a:cs typeface="Times New Roman" panose="02020603050405020304" pitchFamily="18" charset="0"/>
              </a:rPr>
              <a:t>RAC</a:t>
            </a:r>
            <a:r>
              <a:rPr lang="ja-JP" altLang="ja-JP" sz="2400" b="1" kern="100" dirty="0">
                <a:solidFill>
                  <a:prstClr val="black"/>
                </a:solidFill>
                <a:latin typeface="ＭＳ Ｐゴシック" panose="020B0600070205080204" pitchFamily="50" charset="-128"/>
                <a:cs typeface="Times New Roman" panose="02020603050405020304" pitchFamily="18" charset="0"/>
              </a:rPr>
              <a:t>を支援する。賦課金は徴収できない。</a:t>
            </a:r>
          </a:p>
        </p:txBody>
      </p:sp>
      <p:sp>
        <p:nvSpPr>
          <p:cNvPr id="2" name="テキスト ボックス 1">
            <a:extLst>
              <a:ext uri="{FF2B5EF4-FFF2-40B4-BE49-F238E27FC236}">
                <a16:creationId xmlns:a16="http://schemas.microsoft.com/office/drawing/2014/main" id="{D7191FA3-17A3-55DD-EAAB-7AB3CD4129E5}"/>
              </a:ext>
            </a:extLst>
          </p:cNvPr>
          <p:cNvSpPr txBox="1"/>
          <p:nvPr/>
        </p:nvSpPr>
        <p:spPr>
          <a:xfrm>
            <a:off x="178413" y="5735952"/>
            <a:ext cx="8791575" cy="830997"/>
          </a:xfrm>
          <a:prstGeom prst="rect">
            <a:avLst/>
          </a:prstGeom>
          <a:noFill/>
        </p:spPr>
        <p:txBody>
          <a:bodyPr wrap="square">
            <a:spAutoFit/>
          </a:bodyPr>
          <a:lstStyle/>
          <a:p>
            <a:pPr algn="just"/>
            <a:r>
              <a:rPr lang="ja-JP" altLang="ja-JP" sz="2400" b="1" kern="100" dirty="0">
                <a:solidFill>
                  <a:srgbClr val="0000FF"/>
                </a:solidFill>
                <a:latin typeface="ＭＳ Ｐゴシック" panose="020B0600070205080204" pitchFamily="50" charset="-128"/>
                <a:cs typeface="Times New Roman" panose="02020603050405020304" pitchFamily="18" charset="0"/>
              </a:rPr>
              <a:t>スケジュール</a:t>
            </a:r>
            <a:r>
              <a:rPr lang="ja-JP" altLang="ja-JP" sz="2400" b="1" kern="100" dirty="0">
                <a:solidFill>
                  <a:prstClr val="black"/>
                </a:solidFill>
                <a:latin typeface="ＭＳ Ｐゴシック" panose="020B0600070205080204" pitchFamily="50" charset="-128"/>
                <a:cs typeface="Times New Roman" panose="02020603050405020304" pitchFamily="18" charset="0"/>
              </a:rPr>
              <a:t>：</a:t>
            </a:r>
            <a:r>
              <a:rPr lang="en-US" altLang="ja-JP" sz="2400" b="1" kern="100" dirty="0">
                <a:solidFill>
                  <a:srgbClr val="FF0000"/>
                </a:solidFill>
                <a:latin typeface="ＭＳ Ｐゴシック" panose="020B0600070205080204" pitchFamily="50" charset="-128"/>
                <a:cs typeface="Times New Roman" panose="02020603050405020304" pitchFamily="18" charset="0"/>
              </a:rPr>
              <a:t>2022</a:t>
            </a:r>
            <a:r>
              <a:rPr lang="ja-JP" altLang="ja-JP" sz="2400" b="1" kern="100" dirty="0">
                <a:solidFill>
                  <a:srgbClr val="FF0000"/>
                </a:solidFill>
                <a:latin typeface="ＭＳ Ｐゴシック" panose="020B0600070205080204" pitchFamily="50" charset="-128"/>
                <a:cs typeface="Times New Roman" panose="02020603050405020304" pitchFamily="18" charset="0"/>
              </a:rPr>
              <a:t>年</a:t>
            </a:r>
            <a:r>
              <a:rPr lang="en-US" altLang="ja-JP" sz="2400" b="1" kern="100" dirty="0">
                <a:solidFill>
                  <a:srgbClr val="FF0000"/>
                </a:solidFill>
                <a:latin typeface="ＭＳ Ｐゴシック" panose="020B0600070205080204" pitchFamily="50" charset="-128"/>
                <a:cs typeface="Times New Roman" panose="02020603050405020304" pitchFamily="18" charset="0"/>
              </a:rPr>
              <a:t>4</a:t>
            </a:r>
            <a:r>
              <a:rPr lang="ja-JP" altLang="ja-JP" sz="2400" b="1" kern="100" dirty="0">
                <a:solidFill>
                  <a:srgbClr val="FF0000"/>
                </a:solidFill>
                <a:latin typeface="ＭＳ Ｐゴシック" panose="020B0600070205080204" pitchFamily="50" charset="-128"/>
                <a:cs typeface="Times New Roman" panose="02020603050405020304" pitchFamily="18" charset="0"/>
              </a:rPr>
              <a:t>月規定審議会で決定。</a:t>
            </a:r>
            <a:r>
              <a:rPr lang="en-US" altLang="ja-JP" sz="2400" b="1" kern="100" dirty="0">
                <a:solidFill>
                  <a:srgbClr val="FF0000"/>
                </a:solidFill>
                <a:latin typeface="ＭＳ Ｐゴシック" panose="020B0600070205080204" pitchFamily="50" charset="-128"/>
                <a:cs typeface="Times New Roman" panose="02020603050405020304" pitchFamily="18" charset="0"/>
              </a:rPr>
              <a:t>2023-24</a:t>
            </a:r>
            <a:r>
              <a:rPr lang="ja-JP" altLang="ja-JP" sz="2400" b="1" kern="100" dirty="0">
                <a:solidFill>
                  <a:srgbClr val="FF0000"/>
                </a:solidFill>
                <a:latin typeface="ＭＳ Ｐゴシック" panose="020B0600070205080204" pitchFamily="50" charset="-128"/>
                <a:cs typeface="Times New Roman" panose="02020603050405020304" pitchFamily="18" charset="0"/>
              </a:rPr>
              <a:t>年度パイロット地域研修。</a:t>
            </a:r>
            <a:r>
              <a:rPr lang="en-US" altLang="ja-JP" sz="2400" b="1" kern="100" dirty="0">
                <a:solidFill>
                  <a:srgbClr val="FF0000"/>
                </a:solidFill>
                <a:latin typeface="ＭＳ Ｐゴシック" panose="020B0600070205080204" pitchFamily="50" charset="-128"/>
                <a:cs typeface="Times New Roman" panose="02020603050405020304" pitchFamily="18" charset="0"/>
              </a:rPr>
              <a:t>2024</a:t>
            </a:r>
            <a:r>
              <a:rPr lang="ja-JP" altLang="ja-JP" sz="2400" b="1" kern="100" dirty="0">
                <a:solidFill>
                  <a:srgbClr val="FF0000"/>
                </a:solidFill>
                <a:latin typeface="ＭＳ Ｐゴシック" panose="020B0600070205080204" pitchFamily="50" charset="-128"/>
                <a:cs typeface="Times New Roman" panose="02020603050405020304" pitchFamily="18" charset="0"/>
              </a:rPr>
              <a:t>年</a:t>
            </a:r>
            <a:r>
              <a:rPr lang="en-US" altLang="ja-JP" sz="2400" b="1" kern="100" dirty="0">
                <a:solidFill>
                  <a:srgbClr val="FF0000"/>
                </a:solidFill>
                <a:latin typeface="ＭＳ Ｐゴシック" panose="020B0600070205080204" pitchFamily="50" charset="-128"/>
                <a:cs typeface="Times New Roman" panose="02020603050405020304" pitchFamily="18" charset="0"/>
              </a:rPr>
              <a:t>7</a:t>
            </a:r>
            <a:r>
              <a:rPr lang="ja-JP" altLang="ja-JP" sz="2400" b="1" kern="100" dirty="0">
                <a:solidFill>
                  <a:srgbClr val="FF0000"/>
                </a:solidFill>
                <a:latin typeface="ＭＳ Ｐゴシック" panose="020B0600070205080204" pitchFamily="50" charset="-128"/>
                <a:cs typeface="Times New Roman" panose="02020603050405020304" pitchFamily="18" charset="0"/>
              </a:rPr>
              <a:t>月パイロット開始。</a:t>
            </a:r>
          </a:p>
        </p:txBody>
      </p:sp>
    </p:spTree>
    <p:extLst>
      <p:ext uri="{BB962C8B-B14F-4D97-AF65-F5344CB8AC3E}">
        <p14:creationId xmlns:p14="http://schemas.microsoft.com/office/powerpoint/2010/main" val="1785905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9F704815-6D68-C59D-D6BB-AF3EDBEED897}"/>
              </a:ext>
            </a:extLst>
          </p:cNvPr>
          <p:cNvSpPr>
            <a:spLocks noGrp="1"/>
          </p:cNvSpPr>
          <p:nvPr>
            <p:ph type="sldNum" sz="quarter" idx="12"/>
          </p:nvPr>
        </p:nvSpPr>
        <p:spPr/>
        <p:txBody>
          <a:bodyPr/>
          <a:lstStyle/>
          <a:p>
            <a:pPr>
              <a:defRPr/>
            </a:pPr>
            <a:fld id="{8674D15D-F024-4694-A60C-90BCB4643CE1}" type="slidenum">
              <a:rPr lang="ja-JP" altLang="en-US" smtClean="0"/>
              <a:pPr>
                <a:defRPr/>
              </a:pPr>
              <a:t>28</a:t>
            </a:fld>
            <a:endParaRPr lang="ja-JP" altLang="en-US"/>
          </a:p>
        </p:txBody>
      </p:sp>
      <p:sp>
        <p:nvSpPr>
          <p:cNvPr id="5" name="テキスト ボックス 4">
            <a:extLst>
              <a:ext uri="{FF2B5EF4-FFF2-40B4-BE49-F238E27FC236}">
                <a16:creationId xmlns:a16="http://schemas.microsoft.com/office/drawing/2014/main" id="{CCDB6489-DB9A-5EFD-5AC2-795002AB2FF4}"/>
              </a:ext>
            </a:extLst>
          </p:cNvPr>
          <p:cNvSpPr txBox="1"/>
          <p:nvPr/>
        </p:nvSpPr>
        <p:spPr>
          <a:xfrm>
            <a:off x="176212" y="425077"/>
            <a:ext cx="8791575" cy="1815882"/>
          </a:xfrm>
          <a:prstGeom prst="rect">
            <a:avLst/>
          </a:prstGeom>
          <a:noFill/>
        </p:spPr>
        <p:txBody>
          <a:bodyPr wrap="square">
            <a:spAutoFit/>
          </a:bodyPr>
          <a:lstStyle/>
          <a:p>
            <a:pPr algn="just"/>
            <a:r>
              <a:rPr lang="ja-JP" altLang="ja-JP" sz="2400" b="1" kern="100" dirty="0">
                <a:solidFill>
                  <a:prstClr val="black"/>
                </a:solidFill>
                <a:latin typeface="ＭＳ Ｐゴシック" panose="020B0600070205080204" pitchFamily="50" charset="-128"/>
                <a:cs typeface="Times New Roman" panose="02020603050405020304" pitchFamily="18" charset="0"/>
              </a:rPr>
              <a:t>★</a:t>
            </a:r>
            <a:r>
              <a:rPr lang="ja-JP" altLang="en-US" sz="2400" b="1" kern="100" dirty="0">
                <a:solidFill>
                  <a:prstClr val="black"/>
                </a:solidFill>
                <a:latin typeface="ＭＳ Ｐゴシック" panose="020B0600070205080204" pitchFamily="50" charset="-128"/>
                <a:cs typeface="Times New Roman" panose="02020603050405020304" pitchFamily="18" charset="0"/>
              </a:rPr>
              <a:t>事実上の</a:t>
            </a:r>
            <a:r>
              <a:rPr lang="en-US" altLang="ja-JP" sz="2400" b="1" kern="100" dirty="0">
                <a:solidFill>
                  <a:prstClr val="black"/>
                </a:solidFill>
                <a:latin typeface="ＭＳ Ｐゴシック" panose="020B0600070205080204" pitchFamily="50" charset="-128"/>
                <a:cs typeface="Times New Roman" panose="02020603050405020304" pitchFamily="18" charset="0"/>
              </a:rPr>
              <a:t>SRF</a:t>
            </a:r>
            <a:r>
              <a:rPr lang="ja-JP" altLang="ja-JP" sz="2400" b="1" kern="100" dirty="0">
                <a:solidFill>
                  <a:prstClr val="black"/>
                </a:solidFill>
                <a:latin typeface="ＭＳ Ｐゴシック" panose="020B0600070205080204" pitchFamily="50" charset="-128"/>
                <a:cs typeface="Times New Roman" panose="02020603050405020304" pitchFamily="18" charset="0"/>
              </a:rPr>
              <a:t>の試験的導入である。</a:t>
            </a:r>
            <a:endParaRPr lang="en-US" altLang="ja-JP" sz="2400" b="1" kern="100" dirty="0">
              <a:solidFill>
                <a:prstClr val="black"/>
              </a:solidFill>
              <a:latin typeface="ＭＳ Ｐゴシック" panose="020B0600070205080204" pitchFamily="50" charset="-128"/>
              <a:cs typeface="Times New Roman" panose="02020603050405020304" pitchFamily="18" charset="0"/>
            </a:endParaRPr>
          </a:p>
          <a:p>
            <a:pPr algn="just"/>
            <a:endParaRPr lang="en-US" altLang="ja-JP" sz="2000" b="1" kern="100" dirty="0">
              <a:solidFill>
                <a:prstClr val="black"/>
              </a:solidFill>
              <a:latin typeface="ＭＳ Ｐゴシック" panose="020B0600070205080204" pitchFamily="50" charset="-128"/>
              <a:cs typeface="Times New Roman" panose="02020603050405020304" pitchFamily="18" charset="0"/>
            </a:endParaRPr>
          </a:p>
          <a:p>
            <a:pPr algn="just"/>
            <a:endParaRPr lang="ja-JP" altLang="ja-JP" sz="2000" b="1" kern="100" dirty="0">
              <a:solidFill>
                <a:prstClr val="black"/>
              </a:solidFill>
              <a:latin typeface="ＭＳ Ｐゴシック" panose="020B0600070205080204" pitchFamily="50" charset="-128"/>
              <a:cs typeface="Times New Roman" panose="02020603050405020304" pitchFamily="18" charset="0"/>
            </a:endParaRPr>
          </a:p>
          <a:p>
            <a:pPr algn="just"/>
            <a:r>
              <a:rPr lang="ja-JP" altLang="en-US" sz="2400" b="1" kern="100" dirty="0">
                <a:solidFill>
                  <a:srgbClr val="0000FF"/>
                </a:solidFill>
                <a:latin typeface="ＭＳ Ｐゴシック" panose="020B0600070205080204" pitchFamily="50" charset="-128"/>
                <a:cs typeface="Times New Roman" panose="02020603050405020304" pitchFamily="18" charset="0"/>
              </a:rPr>
              <a:t>当初</a:t>
            </a:r>
            <a:r>
              <a:rPr lang="ja-JP" altLang="ja-JP" sz="2400" b="1" kern="100" dirty="0">
                <a:solidFill>
                  <a:srgbClr val="0000FF"/>
                </a:solidFill>
                <a:latin typeface="ＭＳ Ｐゴシック" panose="020B0600070205080204" pitchFamily="50" charset="-128"/>
                <a:cs typeface="Times New Roman" panose="02020603050405020304" pitchFamily="18" charset="0"/>
              </a:rPr>
              <a:t>スケジュール</a:t>
            </a:r>
            <a:r>
              <a:rPr lang="ja-JP" altLang="ja-JP" sz="2400" b="1" kern="100" dirty="0">
                <a:solidFill>
                  <a:prstClr val="black"/>
                </a:solidFill>
                <a:latin typeface="ＭＳ Ｐゴシック" panose="020B0600070205080204" pitchFamily="50" charset="-128"/>
                <a:cs typeface="Times New Roman" panose="02020603050405020304" pitchFamily="18" charset="0"/>
              </a:rPr>
              <a:t>：</a:t>
            </a:r>
            <a:r>
              <a:rPr lang="en-US" altLang="ja-JP" sz="2400" b="1" kern="100" dirty="0">
                <a:solidFill>
                  <a:srgbClr val="FF0000"/>
                </a:solidFill>
                <a:latin typeface="ＭＳ Ｐゴシック" panose="020B0600070205080204" pitchFamily="50" charset="-128"/>
                <a:cs typeface="Times New Roman" panose="02020603050405020304" pitchFamily="18" charset="0"/>
              </a:rPr>
              <a:t>2022</a:t>
            </a:r>
            <a:r>
              <a:rPr lang="ja-JP" altLang="ja-JP" sz="2400" b="1" kern="100" dirty="0">
                <a:solidFill>
                  <a:srgbClr val="FF0000"/>
                </a:solidFill>
                <a:latin typeface="ＭＳ Ｐゴシック" panose="020B0600070205080204" pitchFamily="50" charset="-128"/>
                <a:cs typeface="Times New Roman" panose="02020603050405020304" pitchFamily="18" charset="0"/>
              </a:rPr>
              <a:t>年</a:t>
            </a:r>
            <a:r>
              <a:rPr lang="en-US" altLang="ja-JP" sz="2400" b="1" kern="100" dirty="0">
                <a:solidFill>
                  <a:srgbClr val="FF0000"/>
                </a:solidFill>
                <a:latin typeface="ＭＳ Ｐゴシック" panose="020B0600070205080204" pitchFamily="50" charset="-128"/>
                <a:cs typeface="Times New Roman" panose="02020603050405020304" pitchFamily="18" charset="0"/>
              </a:rPr>
              <a:t>4</a:t>
            </a:r>
            <a:r>
              <a:rPr lang="ja-JP" altLang="ja-JP" sz="2400" b="1" kern="100" dirty="0">
                <a:solidFill>
                  <a:srgbClr val="FF0000"/>
                </a:solidFill>
                <a:latin typeface="ＭＳ Ｐゴシック" panose="020B0600070205080204" pitchFamily="50" charset="-128"/>
                <a:cs typeface="Times New Roman" panose="02020603050405020304" pitchFamily="18" charset="0"/>
              </a:rPr>
              <a:t>月規定審議会で決定。</a:t>
            </a:r>
            <a:r>
              <a:rPr lang="en-US" altLang="ja-JP" sz="2400" b="1" kern="100" dirty="0">
                <a:solidFill>
                  <a:srgbClr val="FF0000"/>
                </a:solidFill>
                <a:latin typeface="ＭＳ Ｐゴシック" panose="020B0600070205080204" pitchFamily="50" charset="-128"/>
                <a:cs typeface="Times New Roman" panose="02020603050405020304" pitchFamily="18" charset="0"/>
              </a:rPr>
              <a:t>2023-24</a:t>
            </a:r>
            <a:r>
              <a:rPr lang="ja-JP" altLang="ja-JP" sz="2400" b="1" kern="100" dirty="0">
                <a:solidFill>
                  <a:srgbClr val="FF0000"/>
                </a:solidFill>
                <a:latin typeface="ＭＳ Ｐゴシック" panose="020B0600070205080204" pitchFamily="50" charset="-128"/>
                <a:cs typeface="Times New Roman" panose="02020603050405020304" pitchFamily="18" charset="0"/>
              </a:rPr>
              <a:t>年度パイロット地域研修。</a:t>
            </a:r>
            <a:r>
              <a:rPr lang="en-US" altLang="ja-JP" sz="2400" b="1" kern="100" dirty="0">
                <a:solidFill>
                  <a:srgbClr val="FF0000"/>
                </a:solidFill>
                <a:latin typeface="ＭＳ Ｐゴシック" panose="020B0600070205080204" pitchFamily="50" charset="-128"/>
                <a:cs typeface="Times New Roman" panose="02020603050405020304" pitchFamily="18" charset="0"/>
              </a:rPr>
              <a:t>2024</a:t>
            </a:r>
            <a:r>
              <a:rPr lang="ja-JP" altLang="ja-JP" sz="2400" b="1" kern="100" dirty="0">
                <a:solidFill>
                  <a:srgbClr val="FF0000"/>
                </a:solidFill>
                <a:latin typeface="ＭＳ Ｐゴシック" panose="020B0600070205080204" pitchFamily="50" charset="-128"/>
                <a:cs typeface="Times New Roman" panose="02020603050405020304" pitchFamily="18" charset="0"/>
              </a:rPr>
              <a:t>年</a:t>
            </a:r>
            <a:r>
              <a:rPr lang="en-US" altLang="ja-JP" sz="2400" b="1" kern="100" dirty="0">
                <a:solidFill>
                  <a:srgbClr val="FF0000"/>
                </a:solidFill>
                <a:latin typeface="ＭＳ Ｐゴシック" panose="020B0600070205080204" pitchFamily="50" charset="-128"/>
                <a:cs typeface="Times New Roman" panose="02020603050405020304" pitchFamily="18" charset="0"/>
              </a:rPr>
              <a:t>7</a:t>
            </a:r>
            <a:r>
              <a:rPr lang="ja-JP" altLang="ja-JP" sz="2400" b="1" kern="100" dirty="0">
                <a:solidFill>
                  <a:srgbClr val="FF0000"/>
                </a:solidFill>
                <a:latin typeface="ＭＳ Ｐゴシック" panose="020B0600070205080204" pitchFamily="50" charset="-128"/>
                <a:cs typeface="Times New Roman" panose="02020603050405020304" pitchFamily="18" charset="0"/>
              </a:rPr>
              <a:t>月パイロット開始。</a:t>
            </a:r>
            <a:endParaRPr lang="en-US" altLang="ja-JP" sz="2400" b="1" kern="100" dirty="0">
              <a:solidFill>
                <a:srgbClr val="FF0000"/>
              </a:solidFill>
              <a:latin typeface="ＭＳ Ｐゴシック" panose="020B0600070205080204" pitchFamily="50" charset="-128"/>
              <a:cs typeface="Times New Roman" panose="02020603050405020304" pitchFamily="18" charset="0"/>
            </a:endParaRPr>
          </a:p>
        </p:txBody>
      </p:sp>
      <p:sp>
        <p:nvSpPr>
          <p:cNvPr id="2" name="テキスト ボックス 1">
            <a:extLst>
              <a:ext uri="{FF2B5EF4-FFF2-40B4-BE49-F238E27FC236}">
                <a16:creationId xmlns:a16="http://schemas.microsoft.com/office/drawing/2014/main" id="{EDB71836-6AF6-2EF7-D369-D7D0F2497DBA}"/>
              </a:ext>
            </a:extLst>
          </p:cNvPr>
          <p:cNvSpPr txBox="1"/>
          <p:nvPr/>
        </p:nvSpPr>
        <p:spPr>
          <a:xfrm>
            <a:off x="176212" y="3016603"/>
            <a:ext cx="8791575" cy="3416320"/>
          </a:xfrm>
          <a:prstGeom prst="rect">
            <a:avLst/>
          </a:prstGeom>
          <a:noFill/>
        </p:spPr>
        <p:txBody>
          <a:bodyPr wrap="square">
            <a:spAutoFit/>
          </a:bodyPr>
          <a:lstStyle/>
          <a:p>
            <a:pPr algn="just"/>
            <a:r>
              <a:rPr lang="en-US" altLang="ja-JP" sz="2400" b="1" kern="100" dirty="0">
                <a:latin typeface="ＭＳ Ｐゴシック" panose="020B0600070205080204" pitchFamily="50" charset="-128"/>
                <a:cs typeface="Times New Roman" panose="02020603050405020304" pitchFamily="18" charset="0"/>
              </a:rPr>
              <a:t>RI</a:t>
            </a:r>
            <a:r>
              <a:rPr lang="ja-JP" altLang="en-US" sz="2400" b="1" kern="100" dirty="0">
                <a:latin typeface="ＭＳ Ｐゴシック" panose="020B0600070205080204" pitchFamily="50" charset="-128"/>
                <a:cs typeface="Times New Roman" panose="02020603050405020304" pitchFamily="18" charset="0"/>
              </a:rPr>
              <a:t>は、</a:t>
            </a:r>
            <a:r>
              <a:rPr lang="en-US" altLang="ja-JP" sz="2400" b="1" kern="100" dirty="0">
                <a:latin typeface="ＭＳ Ｐゴシック" panose="020B0600070205080204" pitchFamily="50" charset="-128"/>
                <a:cs typeface="Times New Roman" panose="02020603050405020304" pitchFamily="18" charset="0"/>
              </a:rPr>
              <a:t>SRF</a:t>
            </a:r>
            <a:r>
              <a:rPr lang="ja-JP" altLang="en-US" sz="2400" b="1" kern="100" dirty="0">
                <a:latin typeface="ＭＳ Ｐゴシック" panose="020B0600070205080204" pitchFamily="50" charset="-128"/>
                <a:cs typeface="Times New Roman" panose="02020603050405020304" pitchFamily="18" charset="0"/>
              </a:rPr>
              <a:t>を</a:t>
            </a:r>
            <a:r>
              <a:rPr lang="en-US" altLang="ja-JP" sz="2400" b="1" kern="100" dirty="0">
                <a:latin typeface="ＭＳ Ｐゴシック" panose="020B0600070205080204" pitchFamily="50" charset="-128"/>
                <a:cs typeface="Times New Roman" panose="02020603050405020304" pitchFamily="18" charset="0"/>
              </a:rPr>
              <a:t>2022</a:t>
            </a:r>
            <a:r>
              <a:rPr lang="ja-JP" altLang="en-US" sz="2400" b="1" kern="100" dirty="0">
                <a:latin typeface="ＭＳ Ｐゴシック" panose="020B0600070205080204" pitchFamily="50" charset="-128"/>
                <a:cs typeface="Times New Roman" panose="02020603050405020304" pitchFamily="18" charset="0"/>
              </a:rPr>
              <a:t>年規定審議会で</a:t>
            </a:r>
            <a:r>
              <a:rPr lang="en-US" altLang="ja-JP" sz="2400" b="1" kern="100" dirty="0">
                <a:latin typeface="ＭＳ Ｐゴシック" panose="020B0600070205080204" pitchFamily="50" charset="-128"/>
                <a:cs typeface="Times New Roman" panose="02020603050405020304" pitchFamily="18" charset="0"/>
              </a:rPr>
              <a:t>RI</a:t>
            </a:r>
            <a:r>
              <a:rPr lang="ja-JP" altLang="en-US" sz="2400" b="1" kern="100" dirty="0">
                <a:latin typeface="ＭＳ Ｐゴシック" panose="020B0600070205080204" pitchFamily="50" charset="-128"/>
                <a:cs typeface="Times New Roman" panose="02020603050405020304" pitchFamily="18" charset="0"/>
              </a:rPr>
              <a:t>定款の変更により採用するスケジュールとしていましたが、</a:t>
            </a:r>
            <a:r>
              <a:rPr lang="en-US" altLang="ja-JP" sz="2400" b="1" kern="100" dirty="0">
                <a:solidFill>
                  <a:srgbClr val="FF0000"/>
                </a:solidFill>
                <a:latin typeface="ＭＳ Ｐゴシック" panose="020B0600070205080204" pitchFamily="50" charset="-128"/>
                <a:cs typeface="Times New Roman" panose="02020603050405020304" pitchFamily="18" charset="0"/>
              </a:rPr>
              <a:t>2022</a:t>
            </a:r>
            <a:r>
              <a:rPr lang="ja-JP" altLang="en-US" sz="2400" b="1" kern="100" dirty="0">
                <a:solidFill>
                  <a:srgbClr val="FF0000"/>
                </a:solidFill>
                <a:latin typeface="ＭＳ Ｐゴシック" panose="020B0600070205080204" pitchFamily="50" charset="-128"/>
                <a:cs typeface="Times New Roman" panose="02020603050405020304" pitchFamily="18" charset="0"/>
              </a:rPr>
              <a:t>年規定審議会の直前に、</a:t>
            </a:r>
            <a:r>
              <a:rPr lang="en-US" altLang="ja-JP" sz="2400" b="1" kern="100" dirty="0">
                <a:solidFill>
                  <a:srgbClr val="FF0000"/>
                </a:solidFill>
                <a:latin typeface="ＭＳ Ｐゴシック" panose="020B0600070205080204" pitchFamily="50" charset="-128"/>
                <a:cs typeface="Times New Roman" panose="02020603050405020304" pitchFamily="18" charset="0"/>
              </a:rPr>
              <a:t>RI</a:t>
            </a:r>
            <a:r>
              <a:rPr lang="ja-JP" altLang="en-US" sz="2400" b="1" kern="100" dirty="0">
                <a:solidFill>
                  <a:srgbClr val="FF0000"/>
                </a:solidFill>
                <a:latin typeface="ＭＳ Ｐゴシック" panose="020B0600070205080204" pitchFamily="50" charset="-128"/>
                <a:cs typeface="Times New Roman" panose="02020603050405020304" pitchFamily="18" charset="0"/>
              </a:rPr>
              <a:t>細則の変更により、第８ゾーンと</a:t>
            </a:r>
            <a:r>
              <a:rPr lang="en-US" altLang="ja-JP" sz="2400" b="1" kern="100" dirty="0">
                <a:solidFill>
                  <a:srgbClr val="FF0000"/>
                </a:solidFill>
                <a:latin typeface="ＭＳ Ｐゴシック" panose="020B0600070205080204" pitchFamily="50" charset="-128"/>
                <a:cs typeface="Times New Roman" panose="02020603050405020304" pitchFamily="18" charset="0"/>
              </a:rPr>
              <a:t>RIBI</a:t>
            </a:r>
            <a:r>
              <a:rPr lang="ja-JP" altLang="en-US" sz="2400" b="1" kern="100" dirty="0">
                <a:solidFill>
                  <a:srgbClr val="FF0000"/>
                </a:solidFill>
                <a:latin typeface="ＭＳ Ｐゴシック" panose="020B0600070205080204" pitchFamily="50" charset="-128"/>
                <a:cs typeface="Times New Roman" panose="02020603050405020304" pitchFamily="18" charset="0"/>
              </a:rPr>
              <a:t>で、地区とガバナー制度を廃止する試験的プログラム（事実上の</a:t>
            </a:r>
            <a:r>
              <a:rPr lang="en-US" altLang="ja-JP" sz="2400" b="1" kern="100" dirty="0">
                <a:solidFill>
                  <a:srgbClr val="FF0000"/>
                </a:solidFill>
                <a:latin typeface="ＭＳ Ｐゴシック" panose="020B0600070205080204" pitchFamily="50" charset="-128"/>
                <a:cs typeface="Times New Roman" panose="02020603050405020304" pitchFamily="18" charset="0"/>
              </a:rPr>
              <a:t>SRF(22-71)</a:t>
            </a:r>
            <a:r>
              <a:rPr lang="ja-JP" altLang="en-US" sz="2400" b="1" kern="100" dirty="0">
                <a:solidFill>
                  <a:srgbClr val="FF0000"/>
                </a:solidFill>
                <a:latin typeface="ＭＳ Ｐゴシック" panose="020B0600070205080204" pitchFamily="50" charset="-128"/>
                <a:cs typeface="Times New Roman" panose="02020603050405020304" pitchFamily="18" charset="0"/>
              </a:rPr>
              <a:t>）を施行する</a:t>
            </a:r>
            <a:r>
              <a:rPr lang="ja-JP" altLang="en-US" sz="2400" b="1" kern="100" dirty="0">
                <a:latin typeface="ＭＳ Ｐゴシック" panose="020B0600070205080204" pitchFamily="50" charset="-128"/>
                <a:cs typeface="Times New Roman" panose="02020603050405020304" pitchFamily="18" charset="0"/>
              </a:rPr>
              <a:t>として、可決させました。規定審議会では</a:t>
            </a:r>
            <a:r>
              <a:rPr lang="en-US" altLang="ja-JP" sz="2400" b="1" kern="100" dirty="0">
                <a:latin typeface="ＭＳ Ｐゴシック" panose="020B0600070205080204" pitchFamily="50" charset="-128"/>
                <a:cs typeface="Times New Roman" panose="02020603050405020304" pitchFamily="18" charset="0"/>
              </a:rPr>
              <a:t>SRF</a:t>
            </a:r>
            <a:r>
              <a:rPr lang="ja-JP" altLang="en-US" sz="2400" b="1" kern="100" dirty="0">
                <a:latin typeface="ＭＳ Ｐゴシック" panose="020B0600070205080204" pitchFamily="50" charset="-128"/>
                <a:cs typeface="Times New Roman" panose="02020603050405020304" pitchFamily="18" charset="0"/>
              </a:rPr>
              <a:t>委員会は存続すると説明していましたが、その後の情報では、</a:t>
            </a:r>
            <a:r>
              <a:rPr lang="en-US" altLang="ja-JP" sz="2400" b="1" kern="100" dirty="0">
                <a:latin typeface="ＭＳ Ｐゴシック" panose="020B0600070205080204" pitchFamily="50" charset="-128"/>
                <a:cs typeface="Times New Roman" panose="02020603050405020304" pitchFamily="18" charset="0"/>
              </a:rPr>
              <a:t>SRF</a:t>
            </a:r>
            <a:r>
              <a:rPr lang="ja-JP" altLang="en-US" sz="2400" b="1" kern="100" dirty="0">
                <a:latin typeface="ＭＳ Ｐゴシック" panose="020B0600070205080204" pitchFamily="50" charset="-128"/>
                <a:cs typeface="Times New Roman" panose="02020603050405020304" pitchFamily="18" charset="0"/>
              </a:rPr>
              <a:t>委員会は無くした、</a:t>
            </a:r>
            <a:r>
              <a:rPr lang="en-US" altLang="ja-JP" sz="2400" b="1" kern="100" dirty="0">
                <a:latin typeface="ＭＳ Ｐゴシック" panose="020B0600070205080204" pitchFamily="50" charset="-128"/>
                <a:cs typeface="Times New Roman" panose="02020603050405020304" pitchFamily="18" charset="0"/>
              </a:rPr>
              <a:t>SRF</a:t>
            </a:r>
            <a:r>
              <a:rPr lang="ja-JP" altLang="en-US" sz="2400" b="1" kern="100" dirty="0">
                <a:latin typeface="ＭＳ Ｐゴシック" panose="020B0600070205080204" pitchFamily="50" charset="-128"/>
                <a:cs typeface="Times New Roman" panose="02020603050405020304" pitchFamily="18" charset="0"/>
              </a:rPr>
              <a:t>は無くなった、と説明しているようです。ただ、</a:t>
            </a:r>
            <a:r>
              <a:rPr lang="en-US" altLang="ja-JP" sz="2400" b="1" kern="100" dirty="0">
                <a:solidFill>
                  <a:srgbClr val="FF0000"/>
                </a:solidFill>
                <a:latin typeface="ＭＳ Ｐゴシック" panose="020B0600070205080204" pitchFamily="50" charset="-128"/>
                <a:cs typeface="Times New Roman" panose="02020603050405020304" pitchFamily="18" charset="0"/>
              </a:rPr>
              <a:t>SRF</a:t>
            </a:r>
            <a:r>
              <a:rPr lang="ja-JP" altLang="en-US" sz="2400" b="1" kern="100" dirty="0">
                <a:solidFill>
                  <a:srgbClr val="FF0000"/>
                </a:solidFill>
                <a:latin typeface="ＭＳ Ｐゴシック" panose="020B0600070205080204" pitchFamily="50" charset="-128"/>
                <a:cs typeface="Times New Roman" panose="02020603050405020304" pitchFamily="18" charset="0"/>
              </a:rPr>
              <a:t>という言葉自体は無くなりましたが、</a:t>
            </a:r>
            <a:r>
              <a:rPr lang="en-US" altLang="ja-JP" sz="2400" b="1" kern="100" dirty="0">
                <a:solidFill>
                  <a:srgbClr val="FF0000"/>
                </a:solidFill>
                <a:latin typeface="ＭＳ Ｐゴシック" panose="020B0600070205080204" pitchFamily="50" charset="-128"/>
                <a:cs typeface="Times New Roman" panose="02020603050405020304" pitchFamily="18" charset="0"/>
              </a:rPr>
              <a:t>22-71</a:t>
            </a:r>
            <a:r>
              <a:rPr lang="ja-JP" altLang="en-US" sz="2400" b="1" kern="100" dirty="0">
                <a:solidFill>
                  <a:srgbClr val="FF0000"/>
                </a:solidFill>
                <a:latin typeface="ＭＳ Ｐゴシック" panose="020B0600070205080204" pitchFamily="50" charset="-128"/>
                <a:cs typeface="Times New Roman" panose="02020603050405020304" pitchFamily="18" charset="0"/>
              </a:rPr>
              <a:t>の採択によりその実質</a:t>
            </a:r>
            <a:r>
              <a:rPr lang="en-US" altLang="ja-JP" sz="2400" b="1" kern="100" dirty="0">
                <a:solidFill>
                  <a:srgbClr val="FF0000"/>
                </a:solidFill>
                <a:latin typeface="ＭＳ Ｐゴシック" panose="020B0600070205080204" pitchFamily="50" charset="-128"/>
                <a:cs typeface="Times New Roman" panose="02020603050405020304" pitchFamily="18" charset="0"/>
              </a:rPr>
              <a:t>(</a:t>
            </a:r>
            <a:r>
              <a:rPr lang="ja-JP" altLang="en-US" sz="2400" b="1" kern="100" dirty="0">
                <a:solidFill>
                  <a:srgbClr val="FF0000"/>
                </a:solidFill>
                <a:latin typeface="ＭＳ Ｐゴシック" panose="020B0600070205080204" pitchFamily="50" charset="-128"/>
                <a:cs typeface="Times New Roman" panose="02020603050405020304" pitchFamily="18" charset="0"/>
              </a:rPr>
              <a:t>中核</a:t>
            </a:r>
            <a:r>
              <a:rPr lang="en-US" altLang="ja-JP" sz="2400" b="1" kern="100" dirty="0">
                <a:solidFill>
                  <a:srgbClr val="FF0000"/>
                </a:solidFill>
                <a:latin typeface="ＭＳ Ｐゴシック" panose="020B0600070205080204" pitchFamily="50" charset="-128"/>
                <a:cs typeface="Times New Roman" panose="02020603050405020304" pitchFamily="18" charset="0"/>
              </a:rPr>
              <a:t>)</a:t>
            </a:r>
            <a:r>
              <a:rPr lang="ja-JP" altLang="en-US" sz="2400" b="1" kern="100" dirty="0">
                <a:solidFill>
                  <a:srgbClr val="FF0000"/>
                </a:solidFill>
                <a:latin typeface="ＭＳ Ｐゴシック" panose="020B0600070205080204" pitchFamily="50" charset="-128"/>
                <a:cs typeface="Times New Roman" panose="02020603050405020304" pitchFamily="18" charset="0"/>
              </a:rPr>
              <a:t>である地区とガバナー制度の廃止に向けて進んでいます。</a:t>
            </a:r>
            <a:endParaRPr lang="ja-JP" altLang="ja-JP" sz="2400" b="1" kern="100" dirty="0">
              <a:solidFill>
                <a:srgbClr val="FF0000"/>
              </a:solidFill>
              <a:latin typeface="ＭＳ Ｐゴシック" panose="020B0600070205080204" pitchFamily="50" charset="-128"/>
              <a:cs typeface="Times New Roman" panose="02020603050405020304" pitchFamily="18" charset="0"/>
            </a:endParaRPr>
          </a:p>
        </p:txBody>
      </p:sp>
      <p:sp>
        <p:nvSpPr>
          <p:cNvPr id="3" name="矢印: 下 2">
            <a:extLst>
              <a:ext uri="{FF2B5EF4-FFF2-40B4-BE49-F238E27FC236}">
                <a16:creationId xmlns:a16="http://schemas.microsoft.com/office/drawing/2014/main" id="{09C7D66A-DBFE-E640-E5C1-67D2464CB8C2}"/>
              </a:ext>
            </a:extLst>
          </p:cNvPr>
          <p:cNvSpPr/>
          <p:nvPr/>
        </p:nvSpPr>
        <p:spPr>
          <a:xfrm>
            <a:off x="3209182" y="2382714"/>
            <a:ext cx="2448272" cy="4516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11915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3F39DC80-EA28-5068-0386-5DF578D2571B}"/>
              </a:ext>
            </a:extLst>
          </p:cNvPr>
          <p:cNvSpPr>
            <a:spLocks noGrp="1"/>
          </p:cNvSpPr>
          <p:nvPr>
            <p:ph type="dt" sz="half" idx="10"/>
          </p:nvPr>
        </p:nvSpPr>
        <p:spPr/>
        <p:txBody>
          <a:bodyPr/>
          <a:lstStyle/>
          <a:p>
            <a:pPr>
              <a:defRPr/>
            </a:pPr>
            <a:r>
              <a:rPr lang="en-US" altLang="ja-JP"/>
              <a:t>2022/9/9</a:t>
            </a:r>
            <a:endParaRPr lang="ja-JP" altLang="en-US"/>
          </a:p>
        </p:txBody>
      </p:sp>
      <p:sp>
        <p:nvSpPr>
          <p:cNvPr id="5" name="スライド番号プレースホルダー 4">
            <a:extLst>
              <a:ext uri="{FF2B5EF4-FFF2-40B4-BE49-F238E27FC236}">
                <a16:creationId xmlns:a16="http://schemas.microsoft.com/office/drawing/2014/main" id="{B195677A-B286-1459-0D1E-6863265A0AE4}"/>
              </a:ext>
            </a:extLst>
          </p:cNvPr>
          <p:cNvSpPr>
            <a:spLocks noGrp="1"/>
          </p:cNvSpPr>
          <p:nvPr>
            <p:ph type="sldNum" sz="quarter" idx="12"/>
          </p:nvPr>
        </p:nvSpPr>
        <p:spPr/>
        <p:txBody>
          <a:bodyPr/>
          <a:lstStyle/>
          <a:p>
            <a:pPr>
              <a:defRPr/>
            </a:pPr>
            <a:fld id="{8674D15D-F024-4694-A60C-90BCB4643CE1}" type="slidenum">
              <a:rPr lang="ja-JP" altLang="en-US" smtClean="0"/>
              <a:pPr>
                <a:defRPr/>
              </a:pPr>
              <a:t>29</a:t>
            </a:fld>
            <a:endParaRPr lang="ja-JP" altLang="en-US"/>
          </a:p>
        </p:txBody>
      </p:sp>
      <p:sp>
        <p:nvSpPr>
          <p:cNvPr id="11" name="テキスト ボックス 10">
            <a:extLst>
              <a:ext uri="{FF2B5EF4-FFF2-40B4-BE49-F238E27FC236}">
                <a16:creationId xmlns:a16="http://schemas.microsoft.com/office/drawing/2014/main" id="{74C4FD34-53DD-2400-A0D7-60FFEC0D13E5}"/>
              </a:ext>
            </a:extLst>
          </p:cNvPr>
          <p:cNvSpPr txBox="1"/>
          <p:nvPr/>
        </p:nvSpPr>
        <p:spPr>
          <a:xfrm>
            <a:off x="539552" y="2348880"/>
            <a:ext cx="7755333" cy="3108543"/>
          </a:xfrm>
          <a:prstGeom prst="rect">
            <a:avLst/>
          </a:prstGeom>
          <a:noFill/>
        </p:spPr>
        <p:txBody>
          <a:bodyPr wrap="square">
            <a:spAutoFit/>
          </a:bodyPr>
          <a:lstStyle>
            <a:defPPr>
              <a:defRPr lang="en-US"/>
            </a:defPPr>
            <a:lvl1pPr algn="just">
              <a:defRPr sz="2400" kern="100">
                <a:effectLst/>
                <a:latin typeface="ＭＳ 明朝" panose="02020609040205080304" pitchFamily="17" charset="-128"/>
                <a:ea typeface="ＭＳ 明朝" panose="02020609040205080304" pitchFamily="17" charset="-128"/>
                <a:cs typeface="Times New Roman" panose="02020603050405020304" pitchFamily="18" charset="0"/>
              </a:defRPr>
            </a:lvl1pPr>
          </a:lstStyle>
          <a:p>
            <a:r>
              <a:rPr lang="ja-JP" altLang="en-US" sz="2800" b="1" dirty="0">
                <a:latin typeface="ＭＳ Ｐゴシック" panose="020B0600070205080204" pitchFamily="50" charset="-128"/>
                <a:ea typeface="ＭＳ Ｐゴシック" panose="020B0600070205080204" pitchFamily="50" charset="-128"/>
              </a:rPr>
              <a:t>事実上の（実質的な）ＳＲＦのモデル実験がここで始まる。</a:t>
            </a:r>
            <a:endParaRPr lang="en-US" altLang="ja-JP" sz="2800" b="1" dirty="0">
              <a:latin typeface="ＭＳ Ｐゴシック" panose="020B0600070205080204" pitchFamily="50" charset="-128"/>
              <a:ea typeface="ＭＳ Ｐゴシック" panose="020B0600070205080204" pitchFamily="50" charset="-128"/>
            </a:endParaRPr>
          </a:p>
          <a:p>
            <a:r>
              <a:rPr lang="ja-JP" altLang="en-US" sz="2800" b="1" dirty="0">
                <a:latin typeface="ＭＳ Ｐゴシック" panose="020B0600070205080204" pitchFamily="50" charset="-128"/>
                <a:ea typeface="ＭＳ Ｐゴシック" panose="020B0600070205080204" pitchFamily="50" charset="-128"/>
              </a:rPr>
              <a:t>これが自分たちのクラブに適用されたときにどうなるのか、しっかりと考え、ロータリアン個人として、クラブとして、そして地区としてＲＩに対して、意見を言うことが必要になる。次回規定審議会は２０２５年である。　　　（山下私見）</a:t>
            </a:r>
            <a:endParaRPr lang="en-US" altLang="ja-JP" sz="2800" b="1"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919280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テキスト ボックス 1">
            <a:extLst>
              <a:ext uri="{FF2B5EF4-FFF2-40B4-BE49-F238E27FC236}">
                <a16:creationId xmlns:a16="http://schemas.microsoft.com/office/drawing/2014/main" id="{9FC5B4AC-FD32-432E-844D-F51408BBC12E}"/>
              </a:ext>
            </a:extLst>
          </p:cNvPr>
          <p:cNvSpPr txBox="1">
            <a:spLocks noChangeArrowheads="1"/>
          </p:cNvSpPr>
          <p:nvPr/>
        </p:nvSpPr>
        <p:spPr bwMode="auto">
          <a:xfrm>
            <a:off x="539552" y="764704"/>
            <a:ext cx="56880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100000"/>
              <a:buFont typeface="Symbol" panose="05050102010706020507" pitchFamily="18" charset="2"/>
              <a:buChar char=""/>
              <a:defRPr kumimoji="1" sz="2400">
                <a:solidFill>
                  <a:schemeClr val="tx2"/>
                </a:solidFill>
                <a:latin typeface="Candara" panose="020E0502030303020204" pitchFamily="34" charset="0"/>
                <a:ea typeface="HGP明朝E" panose="02020800000000000000" pitchFamily="18" charset="-128"/>
              </a:defRPr>
            </a:lvl1pPr>
            <a:lvl2pPr marL="742950" indent="-285750">
              <a:spcBef>
                <a:spcPct val="20000"/>
              </a:spcBef>
              <a:buClr>
                <a:schemeClr val="accent1"/>
              </a:buClr>
              <a:buSzPct val="100000"/>
              <a:buFont typeface="Symbol" panose="05050102010706020507" pitchFamily="18" charset="2"/>
              <a:buChar char=""/>
              <a:defRPr kumimoji="1" sz="2200">
                <a:solidFill>
                  <a:schemeClr val="tx2"/>
                </a:solidFill>
                <a:latin typeface="Candara" panose="020E0502030303020204" pitchFamily="34" charset="0"/>
                <a:ea typeface="HGP明朝E" panose="02020800000000000000" pitchFamily="18" charset="-128"/>
              </a:defRPr>
            </a:lvl2pPr>
            <a:lvl3pPr marL="1143000" indent="-228600">
              <a:spcBef>
                <a:spcPct val="20000"/>
              </a:spcBef>
              <a:buClr>
                <a:schemeClr val="accent1"/>
              </a:buClr>
              <a:buSzPct val="100000"/>
              <a:buFont typeface="Symbol" panose="05050102010706020507" pitchFamily="18" charset="2"/>
              <a:buChar char=""/>
              <a:defRPr kumimoji="1" sz="2000">
                <a:solidFill>
                  <a:schemeClr val="tx2"/>
                </a:solidFill>
                <a:latin typeface="Candara" panose="020E0502030303020204" pitchFamily="34" charset="0"/>
                <a:ea typeface="HGP明朝E" panose="02020800000000000000" pitchFamily="18" charset="-128"/>
              </a:defRPr>
            </a:lvl3pPr>
            <a:lvl4pPr marL="1600200" indent="-228600">
              <a:spcBef>
                <a:spcPct val="20000"/>
              </a:spcBef>
              <a:buClr>
                <a:schemeClr val="accent1"/>
              </a:buClr>
              <a:buSzPct val="100000"/>
              <a:buFont typeface="Symbol" panose="05050102010706020507" pitchFamily="18" charset="2"/>
              <a:buChar char=""/>
              <a:defRPr kumimoji="1">
                <a:solidFill>
                  <a:schemeClr val="tx2"/>
                </a:solidFill>
                <a:latin typeface="Candara" panose="020E0502030303020204" pitchFamily="34" charset="0"/>
                <a:ea typeface="HGP明朝E" panose="02020800000000000000" pitchFamily="18" charset="-128"/>
              </a:defRPr>
            </a:lvl4pPr>
            <a:lvl5pPr marL="2057400" indent="-228600">
              <a:spcBef>
                <a:spcPct val="20000"/>
              </a:spcBef>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9pPr>
          </a:lstStyle>
          <a:p>
            <a:pPr eaLnBrk="1" hangingPunct="1">
              <a:spcBef>
                <a:spcPct val="0"/>
              </a:spcBef>
              <a:buClrTx/>
              <a:buSzTx/>
              <a:buFontTx/>
              <a:buNone/>
            </a:pPr>
            <a:r>
              <a:rPr lang="en-US" altLang="ja-JP" sz="4000" b="1" dirty="0">
                <a:solidFill>
                  <a:schemeClr val="tx1"/>
                </a:solidFill>
                <a:ea typeface="ＭＳ Ｐゴシック" panose="020B0600070205080204" pitchFamily="50" charset="-128"/>
              </a:rPr>
              <a:t>【</a:t>
            </a:r>
            <a:r>
              <a:rPr lang="ja-JP" altLang="en-US" sz="4000" b="1" dirty="0">
                <a:solidFill>
                  <a:schemeClr val="tx1"/>
                </a:solidFill>
                <a:ea typeface="ＭＳ Ｐゴシック" panose="020B0600070205080204" pitchFamily="50" charset="-128"/>
              </a:rPr>
              <a:t>１</a:t>
            </a:r>
            <a:r>
              <a:rPr lang="en-US" altLang="ja-JP" sz="4000" b="1" dirty="0">
                <a:solidFill>
                  <a:schemeClr val="tx1"/>
                </a:solidFill>
                <a:ea typeface="ＭＳ Ｐゴシック" panose="020B0600070205080204" pitchFamily="50" charset="-128"/>
              </a:rPr>
              <a:t>】</a:t>
            </a:r>
            <a:r>
              <a:rPr lang="ja-JP" altLang="en-US" sz="4000" b="1" dirty="0">
                <a:solidFill>
                  <a:schemeClr val="tx1"/>
                </a:solidFill>
                <a:ea typeface="ＭＳ Ｐゴシック" panose="020B0600070205080204" pitchFamily="50" charset="-128"/>
              </a:rPr>
              <a:t>元気なクラブ</a:t>
            </a:r>
          </a:p>
        </p:txBody>
      </p:sp>
      <p:sp>
        <p:nvSpPr>
          <p:cNvPr id="10245" name="テキスト ボックス 4">
            <a:extLst>
              <a:ext uri="{FF2B5EF4-FFF2-40B4-BE49-F238E27FC236}">
                <a16:creationId xmlns:a16="http://schemas.microsoft.com/office/drawing/2014/main" id="{A5687A59-1C3B-433A-9618-A1CA84A0F895}"/>
              </a:ext>
            </a:extLst>
          </p:cNvPr>
          <p:cNvSpPr txBox="1">
            <a:spLocks noChangeArrowheads="1"/>
          </p:cNvSpPr>
          <p:nvPr/>
        </p:nvSpPr>
        <p:spPr bwMode="auto">
          <a:xfrm>
            <a:off x="460403" y="3203496"/>
            <a:ext cx="806489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100000"/>
              <a:buFont typeface="Symbol" panose="05050102010706020507" pitchFamily="18" charset="2"/>
              <a:buChar char=""/>
              <a:defRPr kumimoji="1" sz="2400">
                <a:solidFill>
                  <a:schemeClr val="tx2"/>
                </a:solidFill>
                <a:latin typeface="Candara" panose="020E0502030303020204" pitchFamily="34" charset="0"/>
                <a:ea typeface="HGP明朝E" panose="02020800000000000000" pitchFamily="18" charset="-128"/>
              </a:defRPr>
            </a:lvl1pPr>
            <a:lvl2pPr marL="742950" indent="-285750">
              <a:spcBef>
                <a:spcPct val="20000"/>
              </a:spcBef>
              <a:buClr>
                <a:schemeClr val="accent1"/>
              </a:buClr>
              <a:buSzPct val="100000"/>
              <a:buFont typeface="Symbol" panose="05050102010706020507" pitchFamily="18" charset="2"/>
              <a:buChar char=""/>
              <a:defRPr kumimoji="1" sz="2200">
                <a:solidFill>
                  <a:schemeClr val="tx2"/>
                </a:solidFill>
                <a:latin typeface="Candara" panose="020E0502030303020204" pitchFamily="34" charset="0"/>
                <a:ea typeface="HGP明朝E" panose="02020800000000000000" pitchFamily="18" charset="-128"/>
              </a:defRPr>
            </a:lvl2pPr>
            <a:lvl3pPr marL="1143000" indent="-228600">
              <a:spcBef>
                <a:spcPct val="20000"/>
              </a:spcBef>
              <a:buClr>
                <a:schemeClr val="accent1"/>
              </a:buClr>
              <a:buSzPct val="100000"/>
              <a:buFont typeface="Symbol" panose="05050102010706020507" pitchFamily="18" charset="2"/>
              <a:buChar char=""/>
              <a:defRPr kumimoji="1" sz="2000">
                <a:solidFill>
                  <a:schemeClr val="tx2"/>
                </a:solidFill>
                <a:latin typeface="Candara" panose="020E0502030303020204" pitchFamily="34" charset="0"/>
                <a:ea typeface="HGP明朝E" panose="02020800000000000000" pitchFamily="18" charset="-128"/>
              </a:defRPr>
            </a:lvl3pPr>
            <a:lvl4pPr marL="1600200" indent="-228600">
              <a:spcBef>
                <a:spcPct val="20000"/>
              </a:spcBef>
              <a:buClr>
                <a:schemeClr val="accent1"/>
              </a:buClr>
              <a:buSzPct val="100000"/>
              <a:buFont typeface="Symbol" panose="05050102010706020507" pitchFamily="18" charset="2"/>
              <a:buChar char=""/>
              <a:defRPr kumimoji="1">
                <a:solidFill>
                  <a:schemeClr val="tx2"/>
                </a:solidFill>
                <a:latin typeface="Candara" panose="020E0502030303020204" pitchFamily="34" charset="0"/>
                <a:ea typeface="HGP明朝E" panose="02020800000000000000" pitchFamily="18" charset="-128"/>
              </a:defRPr>
            </a:lvl4pPr>
            <a:lvl5pPr marL="2057400" indent="-228600">
              <a:spcBef>
                <a:spcPct val="20000"/>
              </a:spcBef>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9pPr>
          </a:lstStyle>
          <a:p>
            <a:pPr eaLnBrk="1" hangingPunct="1">
              <a:spcBef>
                <a:spcPct val="0"/>
              </a:spcBef>
              <a:buClrTx/>
              <a:buSzTx/>
              <a:buFontTx/>
              <a:buNone/>
            </a:pPr>
            <a:r>
              <a:rPr lang="ja-JP" altLang="en-US" sz="2800" b="1" dirty="0">
                <a:solidFill>
                  <a:schemeClr val="tx1"/>
                </a:solidFill>
                <a:ea typeface="ＭＳ Ｐゴシック" panose="020B0600070205080204" pitchFamily="50" charset="-128"/>
              </a:rPr>
              <a:t>①</a:t>
            </a:r>
            <a:r>
              <a:rPr lang="ja-JP" altLang="en-US" sz="2800" b="1" dirty="0">
                <a:solidFill>
                  <a:srgbClr val="0000FF"/>
                </a:solidFill>
                <a:ea typeface="ＭＳ Ｐゴシック" panose="020B0600070205080204" pitchFamily="50" charset="-128"/>
              </a:rPr>
              <a:t>明確な目標</a:t>
            </a:r>
            <a:r>
              <a:rPr lang="ja-JP" altLang="en-US" sz="2800" b="1" dirty="0">
                <a:solidFill>
                  <a:schemeClr val="tx1"/>
                </a:solidFill>
                <a:ea typeface="ＭＳ Ｐゴシック" panose="020B0600070205080204" pitchFamily="50" charset="-128"/>
              </a:rPr>
              <a:t>があり、それに向かって</a:t>
            </a:r>
            <a:r>
              <a:rPr lang="ja-JP" altLang="en-US" sz="2800" b="1" dirty="0">
                <a:solidFill>
                  <a:srgbClr val="0000FF"/>
                </a:solidFill>
                <a:ea typeface="ＭＳ Ｐゴシック" panose="020B0600070205080204" pitchFamily="50" charset="-128"/>
              </a:rPr>
              <a:t>会員同士が協力</a:t>
            </a:r>
            <a:r>
              <a:rPr lang="ja-JP" altLang="en-US" sz="2800" b="1" dirty="0">
                <a:solidFill>
                  <a:schemeClr val="tx1"/>
                </a:solidFill>
                <a:ea typeface="ＭＳ Ｐゴシック" panose="020B0600070205080204" pitchFamily="50" charset="-128"/>
              </a:rPr>
              <a:t>し合って活動している</a:t>
            </a:r>
          </a:p>
        </p:txBody>
      </p:sp>
      <p:sp>
        <p:nvSpPr>
          <p:cNvPr id="10248" name="スライド番号プレースホルダー 2">
            <a:extLst>
              <a:ext uri="{FF2B5EF4-FFF2-40B4-BE49-F238E27FC236}">
                <a16:creationId xmlns:a16="http://schemas.microsoft.com/office/drawing/2014/main" id="{301EF6B5-7907-4A54-B55F-A750882EAB4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100000"/>
              <a:buFont typeface="Symbol" panose="05050102010706020507" pitchFamily="18" charset="2"/>
              <a:buChar char=""/>
              <a:defRPr kumimoji="1" sz="2400">
                <a:solidFill>
                  <a:schemeClr val="tx2"/>
                </a:solidFill>
                <a:latin typeface="Candara" panose="020E0502030303020204" pitchFamily="34" charset="0"/>
                <a:ea typeface="HGP明朝E" panose="02020800000000000000" pitchFamily="18" charset="-128"/>
              </a:defRPr>
            </a:lvl1pPr>
            <a:lvl2pPr marL="742950" indent="-285750">
              <a:spcBef>
                <a:spcPct val="20000"/>
              </a:spcBef>
              <a:buClr>
                <a:schemeClr val="accent1"/>
              </a:buClr>
              <a:buSzPct val="100000"/>
              <a:buFont typeface="Symbol" panose="05050102010706020507" pitchFamily="18" charset="2"/>
              <a:buChar char=""/>
              <a:defRPr kumimoji="1" sz="2200">
                <a:solidFill>
                  <a:schemeClr val="tx2"/>
                </a:solidFill>
                <a:latin typeface="Candara" panose="020E0502030303020204" pitchFamily="34" charset="0"/>
                <a:ea typeface="HGP明朝E" panose="02020800000000000000" pitchFamily="18" charset="-128"/>
              </a:defRPr>
            </a:lvl2pPr>
            <a:lvl3pPr marL="1143000" indent="-228600">
              <a:spcBef>
                <a:spcPct val="20000"/>
              </a:spcBef>
              <a:buClr>
                <a:schemeClr val="accent1"/>
              </a:buClr>
              <a:buSzPct val="100000"/>
              <a:buFont typeface="Symbol" panose="05050102010706020507" pitchFamily="18" charset="2"/>
              <a:buChar char=""/>
              <a:defRPr kumimoji="1" sz="2000">
                <a:solidFill>
                  <a:schemeClr val="tx2"/>
                </a:solidFill>
                <a:latin typeface="Candara" panose="020E0502030303020204" pitchFamily="34" charset="0"/>
                <a:ea typeface="HGP明朝E" panose="02020800000000000000" pitchFamily="18" charset="-128"/>
              </a:defRPr>
            </a:lvl3pPr>
            <a:lvl4pPr marL="1600200" indent="-228600">
              <a:spcBef>
                <a:spcPct val="20000"/>
              </a:spcBef>
              <a:buClr>
                <a:schemeClr val="accent1"/>
              </a:buClr>
              <a:buSzPct val="100000"/>
              <a:buFont typeface="Symbol" panose="05050102010706020507" pitchFamily="18" charset="2"/>
              <a:buChar char=""/>
              <a:defRPr kumimoji="1">
                <a:solidFill>
                  <a:schemeClr val="tx2"/>
                </a:solidFill>
                <a:latin typeface="Candara" panose="020E0502030303020204" pitchFamily="34" charset="0"/>
                <a:ea typeface="HGP明朝E" panose="02020800000000000000" pitchFamily="18" charset="-128"/>
              </a:defRPr>
            </a:lvl4pPr>
            <a:lvl5pPr marL="2057400" indent="-228600">
              <a:spcBef>
                <a:spcPct val="20000"/>
              </a:spcBef>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9pPr>
          </a:lstStyle>
          <a:p>
            <a:pPr>
              <a:spcBef>
                <a:spcPct val="0"/>
              </a:spcBef>
              <a:buClrTx/>
              <a:buSzTx/>
              <a:buFontTx/>
              <a:buNone/>
            </a:pPr>
            <a:fld id="{E01EA08B-A66E-433F-B5DD-F6E408733BE0}" type="slidenum">
              <a:rPr lang="ja-JP" altLang="en-US" sz="1000"/>
              <a:pPr>
                <a:spcBef>
                  <a:spcPct val="0"/>
                </a:spcBef>
                <a:buClrTx/>
                <a:buSzTx/>
                <a:buFontTx/>
                <a:buNone/>
              </a:pPr>
              <a:t>3</a:t>
            </a:fld>
            <a:endParaRPr lang="ja-JP" altLang="en-US" sz="1000"/>
          </a:p>
        </p:txBody>
      </p:sp>
      <p:sp>
        <p:nvSpPr>
          <p:cNvPr id="6" name="テキスト ボックス 2">
            <a:extLst>
              <a:ext uri="{FF2B5EF4-FFF2-40B4-BE49-F238E27FC236}">
                <a16:creationId xmlns:a16="http://schemas.microsoft.com/office/drawing/2014/main" id="{A8C6E3CE-CD34-439B-A762-5A15B06FC8C8}"/>
              </a:ext>
            </a:extLst>
          </p:cNvPr>
          <p:cNvSpPr txBox="1">
            <a:spLocks noChangeArrowheads="1"/>
          </p:cNvSpPr>
          <p:nvPr/>
        </p:nvSpPr>
        <p:spPr bwMode="auto">
          <a:xfrm>
            <a:off x="732858" y="1551086"/>
            <a:ext cx="7519987"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100000"/>
              <a:buFont typeface="Symbol" panose="05050102010706020507" pitchFamily="18" charset="2"/>
              <a:buChar char=""/>
              <a:defRPr kumimoji="1" sz="2400">
                <a:solidFill>
                  <a:schemeClr val="tx2"/>
                </a:solidFill>
                <a:latin typeface="Candara" panose="020E0502030303020204" pitchFamily="34" charset="0"/>
                <a:ea typeface="HGP明朝E" panose="02020800000000000000" pitchFamily="18" charset="-128"/>
              </a:defRPr>
            </a:lvl1pPr>
            <a:lvl2pPr marL="742950" indent="-285750">
              <a:spcBef>
                <a:spcPct val="20000"/>
              </a:spcBef>
              <a:buClr>
                <a:schemeClr val="accent1"/>
              </a:buClr>
              <a:buSzPct val="100000"/>
              <a:buFont typeface="Symbol" panose="05050102010706020507" pitchFamily="18" charset="2"/>
              <a:buChar char=""/>
              <a:defRPr kumimoji="1" sz="2200">
                <a:solidFill>
                  <a:schemeClr val="tx2"/>
                </a:solidFill>
                <a:latin typeface="Candara" panose="020E0502030303020204" pitchFamily="34" charset="0"/>
                <a:ea typeface="HGP明朝E" panose="02020800000000000000" pitchFamily="18" charset="-128"/>
              </a:defRPr>
            </a:lvl2pPr>
            <a:lvl3pPr marL="1143000" indent="-228600">
              <a:spcBef>
                <a:spcPct val="20000"/>
              </a:spcBef>
              <a:buClr>
                <a:schemeClr val="accent1"/>
              </a:buClr>
              <a:buSzPct val="100000"/>
              <a:buFont typeface="Symbol" panose="05050102010706020507" pitchFamily="18" charset="2"/>
              <a:buChar char=""/>
              <a:defRPr kumimoji="1" sz="2000">
                <a:solidFill>
                  <a:schemeClr val="tx2"/>
                </a:solidFill>
                <a:latin typeface="Candara" panose="020E0502030303020204" pitchFamily="34" charset="0"/>
                <a:ea typeface="HGP明朝E" panose="02020800000000000000" pitchFamily="18" charset="-128"/>
              </a:defRPr>
            </a:lvl3pPr>
            <a:lvl4pPr marL="1600200" indent="-228600">
              <a:spcBef>
                <a:spcPct val="20000"/>
              </a:spcBef>
              <a:buClr>
                <a:schemeClr val="accent1"/>
              </a:buClr>
              <a:buSzPct val="100000"/>
              <a:buFont typeface="Symbol" panose="05050102010706020507" pitchFamily="18" charset="2"/>
              <a:buChar char=""/>
              <a:defRPr kumimoji="1">
                <a:solidFill>
                  <a:schemeClr val="tx2"/>
                </a:solidFill>
                <a:latin typeface="Candara" panose="020E0502030303020204" pitchFamily="34" charset="0"/>
                <a:ea typeface="HGP明朝E" panose="02020800000000000000" pitchFamily="18" charset="-128"/>
              </a:defRPr>
            </a:lvl4pPr>
            <a:lvl5pPr marL="2057400" indent="-228600">
              <a:spcBef>
                <a:spcPct val="20000"/>
              </a:spcBef>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9pPr>
          </a:lstStyle>
          <a:p>
            <a:pPr eaLnBrk="1" hangingPunct="1">
              <a:spcBef>
                <a:spcPct val="0"/>
              </a:spcBef>
              <a:buClrTx/>
              <a:buSzTx/>
              <a:buFontTx/>
              <a:buNone/>
            </a:pPr>
            <a:r>
              <a:rPr lang="ja-JP" altLang="en-US" sz="4000" b="1" dirty="0">
                <a:solidFill>
                  <a:schemeClr val="tx1"/>
                </a:solidFill>
                <a:ea typeface="ＭＳ Ｐゴシック" panose="020B0600070205080204" pitchFamily="50" charset="-128"/>
              </a:rPr>
              <a:t>小倉ガバナーが定義された</a:t>
            </a:r>
            <a:endParaRPr lang="en-US" altLang="ja-JP" sz="4000" b="1" dirty="0">
              <a:solidFill>
                <a:schemeClr val="tx1"/>
              </a:solidFill>
              <a:ea typeface="ＭＳ Ｐゴシック" panose="020B0600070205080204" pitchFamily="50" charset="-128"/>
            </a:endParaRPr>
          </a:p>
          <a:p>
            <a:pPr eaLnBrk="1" hangingPunct="1">
              <a:spcBef>
                <a:spcPct val="0"/>
              </a:spcBef>
              <a:buClrTx/>
              <a:buSzTx/>
              <a:buFontTx/>
              <a:buNone/>
            </a:pPr>
            <a:r>
              <a:rPr lang="ja-JP" altLang="en-US" sz="5400" b="1" dirty="0">
                <a:solidFill>
                  <a:srgbClr val="0000FF"/>
                </a:solidFill>
                <a:ea typeface="ＭＳ Ｐゴシック" panose="020B0600070205080204" pitchFamily="50" charset="-128"/>
              </a:rPr>
              <a:t>　　「元気なクラブ」</a:t>
            </a:r>
            <a:r>
              <a:rPr lang="ja-JP" altLang="en-US" sz="4000" b="1" dirty="0">
                <a:solidFill>
                  <a:schemeClr val="tx1"/>
                </a:solidFill>
                <a:ea typeface="ＭＳ Ｐゴシック" panose="020B0600070205080204" pitchFamily="50" charset="-128"/>
              </a:rPr>
              <a:t>とは？</a:t>
            </a:r>
          </a:p>
        </p:txBody>
      </p:sp>
      <p:sp>
        <p:nvSpPr>
          <p:cNvPr id="2" name="テキスト ボックス 4">
            <a:extLst>
              <a:ext uri="{FF2B5EF4-FFF2-40B4-BE49-F238E27FC236}">
                <a16:creationId xmlns:a16="http://schemas.microsoft.com/office/drawing/2014/main" id="{E4252D05-06CB-2EF8-3A35-0E15FFBE64F9}"/>
              </a:ext>
            </a:extLst>
          </p:cNvPr>
          <p:cNvSpPr txBox="1">
            <a:spLocks noChangeArrowheads="1"/>
          </p:cNvSpPr>
          <p:nvPr/>
        </p:nvSpPr>
        <p:spPr bwMode="auto">
          <a:xfrm>
            <a:off x="539552" y="5411274"/>
            <a:ext cx="806489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100000"/>
              <a:buFont typeface="Symbol" panose="05050102010706020507" pitchFamily="18" charset="2"/>
              <a:buChar char=""/>
              <a:defRPr kumimoji="1" sz="2400">
                <a:solidFill>
                  <a:schemeClr val="tx2"/>
                </a:solidFill>
                <a:latin typeface="Candara" panose="020E0502030303020204" pitchFamily="34" charset="0"/>
                <a:ea typeface="HGP明朝E" panose="02020800000000000000" pitchFamily="18" charset="-128"/>
              </a:defRPr>
            </a:lvl1pPr>
            <a:lvl2pPr marL="742950" indent="-285750">
              <a:spcBef>
                <a:spcPct val="20000"/>
              </a:spcBef>
              <a:buClr>
                <a:schemeClr val="accent1"/>
              </a:buClr>
              <a:buSzPct val="100000"/>
              <a:buFont typeface="Symbol" panose="05050102010706020507" pitchFamily="18" charset="2"/>
              <a:buChar char=""/>
              <a:defRPr kumimoji="1" sz="2200">
                <a:solidFill>
                  <a:schemeClr val="tx2"/>
                </a:solidFill>
                <a:latin typeface="Candara" panose="020E0502030303020204" pitchFamily="34" charset="0"/>
                <a:ea typeface="HGP明朝E" panose="02020800000000000000" pitchFamily="18" charset="-128"/>
              </a:defRPr>
            </a:lvl2pPr>
            <a:lvl3pPr marL="1143000" indent="-228600">
              <a:spcBef>
                <a:spcPct val="20000"/>
              </a:spcBef>
              <a:buClr>
                <a:schemeClr val="accent1"/>
              </a:buClr>
              <a:buSzPct val="100000"/>
              <a:buFont typeface="Symbol" panose="05050102010706020507" pitchFamily="18" charset="2"/>
              <a:buChar char=""/>
              <a:defRPr kumimoji="1" sz="2000">
                <a:solidFill>
                  <a:schemeClr val="tx2"/>
                </a:solidFill>
                <a:latin typeface="Candara" panose="020E0502030303020204" pitchFamily="34" charset="0"/>
                <a:ea typeface="HGP明朝E" panose="02020800000000000000" pitchFamily="18" charset="-128"/>
              </a:defRPr>
            </a:lvl3pPr>
            <a:lvl4pPr marL="1600200" indent="-228600">
              <a:spcBef>
                <a:spcPct val="20000"/>
              </a:spcBef>
              <a:buClr>
                <a:schemeClr val="accent1"/>
              </a:buClr>
              <a:buSzPct val="100000"/>
              <a:buFont typeface="Symbol" panose="05050102010706020507" pitchFamily="18" charset="2"/>
              <a:buChar char=""/>
              <a:defRPr kumimoji="1">
                <a:solidFill>
                  <a:schemeClr val="tx2"/>
                </a:solidFill>
                <a:latin typeface="Candara" panose="020E0502030303020204" pitchFamily="34" charset="0"/>
                <a:ea typeface="HGP明朝E" panose="02020800000000000000" pitchFamily="18" charset="-128"/>
              </a:defRPr>
            </a:lvl4pPr>
            <a:lvl5pPr marL="2057400" indent="-228600">
              <a:spcBef>
                <a:spcPct val="20000"/>
              </a:spcBef>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9pPr>
          </a:lstStyle>
          <a:p>
            <a:pPr eaLnBrk="1" hangingPunct="1">
              <a:spcBef>
                <a:spcPct val="0"/>
              </a:spcBef>
              <a:buClrTx/>
              <a:buSzTx/>
              <a:buFontTx/>
              <a:buNone/>
            </a:pPr>
            <a:r>
              <a:rPr lang="ja-JP" altLang="en-US" sz="2800" b="1" dirty="0">
                <a:solidFill>
                  <a:schemeClr val="tx1"/>
                </a:solidFill>
                <a:ea typeface="ＭＳ Ｐゴシック" panose="020B0600070205080204" pitchFamily="50" charset="-128"/>
              </a:rPr>
              <a:t>③</a:t>
            </a:r>
            <a:r>
              <a:rPr lang="ja-JP" altLang="en-US" sz="2800" b="1" dirty="0">
                <a:solidFill>
                  <a:srgbClr val="0000FF"/>
                </a:solidFill>
                <a:ea typeface="ＭＳ Ｐゴシック" panose="020B0600070205080204" pitchFamily="50" charset="-128"/>
              </a:rPr>
              <a:t>例会が楽しく</a:t>
            </a:r>
            <a:r>
              <a:rPr lang="ja-JP" altLang="en-US" sz="2800" b="1" dirty="0">
                <a:solidFill>
                  <a:schemeClr val="tx1"/>
                </a:solidFill>
                <a:ea typeface="ＭＳ Ｐゴシック" panose="020B0600070205080204" pitchFamily="50" charset="-128"/>
              </a:rPr>
              <a:t>充実していて、</a:t>
            </a:r>
            <a:r>
              <a:rPr lang="ja-JP" altLang="en-US" sz="2800" b="1" dirty="0">
                <a:solidFill>
                  <a:srgbClr val="0000FF"/>
                </a:solidFill>
                <a:ea typeface="ＭＳ Ｐゴシック" panose="020B0600070205080204" pitchFamily="50" charset="-128"/>
              </a:rPr>
              <a:t>情報の受発信</a:t>
            </a:r>
            <a:r>
              <a:rPr lang="ja-JP" altLang="en-US" sz="2800" b="1" dirty="0">
                <a:solidFill>
                  <a:schemeClr val="tx1"/>
                </a:solidFill>
                <a:ea typeface="ＭＳ Ｐゴシック" panose="020B0600070205080204" pitchFamily="50" charset="-128"/>
              </a:rPr>
              <a:t>が行き届いている</a:t>
            </a:r>
          </a:p>
        </p:txBody>
      </p:sp>
      <p:sp>
        <p:nvSpPr>
          <p:cNvPr id="3" name="テキスト ボックス 4">
            <a:extLst>
              <a:ext uri="{FF2B5EF4-FFF2-40B4-BE49-F238E27FC236}">
                <a16:creationId xmlns:a16="http://schemas.microsoft.com/office/drawing/2014/main" id="{DA21857B-383E-71C8-3C5C-F6DEB5A36159}"/>
              </a:ext>
            </a:extLst>
          </p:cNvPr>
          <p:cNvSpPr txBox="1">
            <a:spLocks noChangeArrowheads="1"/>
          </p:cNvSpPr>
          <p:nvPr/>
        </p:nvSpPr>
        <p:spPr bwMode="auto">
          <a:xfrm>
            <a:off x="460403" y="4307385"/>
            <a:ext cx="806489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100000"/>
              <a:buFont typeface="Symbol" panose="05050102010706020507" pitchFamily="18" charset="2"/>
              <a:buChar char=""/>
              <a:defRPr kumimoji="1" sz="2400">
                <a:solidFill>
                  <a:schemeClr val="tx2"/>
                </a:solidFill>
                <a:latin typeface="Candara" panose="020E0502030303020204" pitchFamily="34" charset="0"/>
                <a:ea typeface="HGP明朝E" panose="02020800000000000000" pitchFamily="18" charset="-128"/>
              </a:defRPr>
            </a:lvl1pPr>
            <a:lvl2pPr marL="742950" indent="-285750">
              <a:spcBef>
                <a:spcPct val="20000"/>
              </a:spcBef>
              <a:buClr>
                <a:schemeClr val="accent1"/>
              </a:buClr>
              <a:buSzPct val="100000"/>
              <a:buFont typeface="Symbol" panose="05050102010706020507" pitchFamily="18" charset="2"/>
              <a:buChar char=""/>
              <a:defRPr kumimoji="1" sz="2200">
                <a:solidFill>
                  <a:schemeClr val="tx2"/>
                </a:solidFill>
                <a:latin typeface="Candara" panose="020E0502030303020204" pitchFamily="34" charset="0"/>
                <a:ea typeface="HGP明朝E" panose="02020800000000000000" pitchFamily="18" charset="-128"/>
              </a:defRPr>
            </a:lvl2pPr>
            <a:lvl3pPr marL="1143000" indent="-228600">
              <a:spcBef>
                <a:spcPct val="20000"/>
              </a:spcBef>
              <a:buClr>
                <a:schemeClr val="accent1"/>
              </a:buClr>
              <a:buSzPct val="100000"/>
              <a:buFont typeface="Symbol" panose="05050102010706020507" pitchFamily="18" charset="2"/>
              <a:buChar char=""/>
              <a:defRPr kumimoji="1" sz="2000">
                <a:solidFill>
                  <a:schemeClr val="tx2"/>
                </a:solidFill>
                <a:latin typeface="Candara" panose="020E0502030303020204" pitchFamily="34" charset="0"/>
                <a:ea typeface="HGP明朝E" panose="02020800000000000000" pitchFamily="18" charset="-128"/>
              </a:defRPr>
            </a:lvl3pPr>
            <a:lvl4pPr marL="1600200" indent="-228600">
              <a:spcBef>
                <a:spcPct val="20000"/>
              </a:spcBef>
              <a:buClr>
                <a:schemeClr val="accent1"/>
              </a:buClr>
              <a:buSzPct val="100000"/>
              <a:buFont typeface="Symbol" panose="05050102010706020507" pitchFamily="18" charset="2"/>
              <a:buChar char=""/>
              <a:defRPr kumimoji="1">
                <a:solidFill>
                  <a:schemeClr val="tx2"/>
                </a:solidFill>
                <a:latin typeface="Candara" panose="020E0502030303020204" pitchFamily="34" charset="0"/>
                <a:ea typeface="HGP明朝E" panose="02020800000000000000" pitchFamily="18" charset="-128"/>
              </a:defRPr>
            </a:lvl4pPr>
            <a:lvl5pPr marL="2057400" indent="-228600">
              <a:spcBef>
                <a:spcPct val="20000"/>
              </a:spcBef>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9pPr>
          </a:lstStyle>
          <a:p>
            <a:pPr eaLnBrk="1" hangingPunct="1">
              <a:spcBef>
                <a:spcPct val="0"/>
              </a:spcBef>
              <a:buClrTx/>
              <a:buSzTx/>
              <a:buFontTx/>
              <a:buNone/>
            </a:pPr>
            <a:r>
              <a:rPr lang="ja-JP" altLang="en-US" sz="2800" b="1" dirty="0">
                <a:solidFill>
                  <a:schemeClr val="tx1"/>
                </a:solidFill>
                <a:ea typeface="ＭＳ Ｐゴシック" panose="020B0600070205080204" pitchFamily="50" charset="-128"/>
              </a:rPr>
              <a:t>②会員間の</a:t>
            </a:r>
            <a:r>
              <a:rPr lang="ja-JP" altLang="en-US" sz="2800" b="1" dirty="0">
                <a:solidFill>
                  <a:srgbClr val="0000FF"/>
                </a:solidFill>
                <a:ea typeface="ＭＳ Ｐゴシック" panose="020B0600070205080204" pitchFamily="50" charset="-128"/>
              </a:rPr>
              <a:t>コミュニケーション</a:t>
            </a:r>
            <a:r>
              <a:rPr lang="ja-JP" altLang="en-US" sz="2800" b="1" dirty="0">
                <a:solidFill>
                  <a:schemeClr val="tx1"/>
                </a:solidFill>
                <a:ea typeface="ＭＳ Ｐゴシック" panose="020B0600070205080204" pitchFamily="50" charset="-128"/>
              </a:rPr>
              <a:t>が取れていて、</a:t>
            </a:r>
            <a:r>
              <a:rPr lang="ja-JP" altLang="en-US" sz="2800" b="1" dirty="0">
                <a:solidFill>
                  <a:srgbClr val="0000FF"/>
                </a:solidFill>
                <a:ea typeface="ＭＳ Ｐゴシック" panose="020B0600070205080204" pitchFamily="50" charset="-128"/>
              </a:rPr>
              <a:t>風通し</a:t>
            </a:r>
            <a:r>
              <a:rPr lang="ja-JP" altLang="en-US" sz="2800" b="1" dirty="0">
                <a:solidFill>
                  <a:schemeClr val="tx1"/>
                </a:solidFill>
                <a:ea typeface="ＭＳ Ｐゴシック" panose="020B0600070205080204" pitchFamily="50" charset="-128"/>
              </a:rPr>
              <a:t>がよく、</a:t>
            </a:r>
            <a:r>
              <a:rPr lang="ja-JP" altLang="en-US" sz="2800" b="1" dirty="0">
                <a:solidFill>
                  <a:srgbClr val="0000FF"/>
                </a:solidFill>
                <a:ea typeface="ＭＳ Ｐゴシック" panose="020B0600070205080204" pitchFamily="50" charset="-128"/>
              </a:rPr>
              <a:t>相互の交流</a:t>
            </a:r>
            <a:r>
              <a:rPr lang="ja-JP" altLang="en-US" sz="2800" b="1" dirty="0">
                <a:solidFill>
                  <a:schemeClr val="tx1"/>
                </a:solidFill>
                <a:ea typeface="ＭＳ Ｐゴシック" panose="020B0600070205080204" pitchFamily="50" charset="-128"/>
              </a:rPr>
              <a:t>が活発である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p:bldP spid="2" grpId="0"/>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テキスト ボックス 1">
            <a:extLst>
              <a:ext uri="{FF2B5EF4-FFF2-40B4-BE49-F238E27FC236}">
                <a16:creationId xmlns:a16="http://schemas.microsoft.com/office/drawing/2014/main" id="{86D798F8-248B-4B86-BE23-EB685B28FB84}"/>
              </a:ext>
            </a:extLst>
          </p:cNvPr>
          <p:cNvSpPr txBox="1">
            <a:spLocks noChangeArrowheads="1"/>
          </p:cNvSpPr>
          <p:nvPr/>
        </p:nvSpPr>
        <p:spPr bwMode="auto">
          <a:xfrm>
            <a:off x="503238" y="1181100"/>
            <a:ext cx="56880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100000"/>
              <a:buFont typeface="Symbol" panose="05050102010706020507" pitchFamily="18" charset="2"/>
              <a:buChar char=""/>
              <a:defRPr kumimoji="1" sz="2400">
                <a:solidFill>
                  <a:schemeClr val="tx2"/>
                </a:solidFill>
                <a:latin typeface="Candara" panose="020E0502030303020204" pitchFamily="34" charset="0"/>
                <a:ea typeface="HGP明朝E" panose="02020800000000000000" pitchFamily="18" charset="-128"/>
              </a:defRPr>
            </a:lvl1pPr>
            <a:lvl2pPr marL="742950" indent="-285750">
              <a:spcBef>
                <a:spcPct val="20000"/>
              </a:spcBef>
              <a:buClr>
                <a:schemeClr val="accent1"/>
              </a:buClr>
              <a:buSzPct val="100000"/>
              <a:buFont typeface="Symbol" panose="05050102010706020507" pitchFamily="18" charset="2"/>
              <a:buChar char=""/>
              <a:defRPr kumimoji="1" sz="2200">
                <a:solidFill>
                  <a:schemeClr val="tx2"/>
                </a:solidFill>
                <a:latin typeface="Candara" panose="020E0502030303020204" pitchFamily="34" charset="0"/>
                <a:ea typeface="HGP明朝E" panose="02020800000000000000" pitchFamily="18" charset="-128"/>
              </a:defRPr>
            </a:lvl2pPr>
            <a:lvl3pPr marL="1143000" indent="-228600">
              <a:spcBef>
                <a:spcPct val="20000"/>
              </a:spcBef>
              <a:buClr>
                <a:schemeClr val="accent1"/>
              </a:buClr>
              <a:buSzPct val="100000"/>
              <a:buFont typeface="Symbol" panose="05050102010706020507" pitchFamily="18" charset="2"/>
              <a:buChar char=""/>
              <a:defRPr kumimoji="1" sz="2000">
                <a:solidFill>
                  <a:schemeClr val="tx2"/>
                </a:solidFill>
                <a:latin typeface="Candara" panose="020E0502030303020204" pitchFamily="34" charset="0"/>
                <a:ea typeface="HGP明朝E" panose="02020800000000000000" pitchFamily="18" charset="-128"/>
              </a:defRPr>
            </a:lvl3pPr>
            <a:lvl4pPr marL="1600200" indent="-228600">
              <a:spcBef>
                <a:spcPct val="20000"/>
              </a:spcBef>
              <a:buClr>
                <a:schemeClr val="accent1"/>
              </a:buClr>
              <a:buSzPct val="100000"/>
              <a:buFont typeface="Symbol" panose="05050102010706020507" pitchFamily="18" charset="2"/>
              <a:buChar char=""/>
              <a:defRPr kumimoji="1">
                <a:solidFill>
                  <a:schemeClr val="tx2"/>
                </a:solidFill>
                <a:latin typeface="Candara" panose="020E0502030303020204" pitchFamily="34" charset="0"/>
                <a:ea typeface="HGP明朝E" panose="02020800000000000000" pitchFamily="18" charset="-128"/>
              </a:defRPr>
            </a:lvl4pPr>
            <a:lvl5pPr marL="2057400" indent="-228600">
              <a:spcBef>
                <a:spcPct val="20000"/>
              </a:spcBef>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9pPr>
          </a:lstStyle>
          <a:p>
            <a:pPr eaLnBrk="1" hangingPunct="1">
              <a:spcBef>
                <a:spcPct val="0"/>
              </a:spcBef>
              <a:buClrTx/>
              <a:buSzTx/>
              <a:buFontTx/>
              <a:buNone/>
            </a:pPr>
            <a:r>
              <a:rPr lang="en-US" altLang="ja-JP" sz="4000" b="1" dirty="0">
                <a:solidFill>
                  <a:schemeClr val="tx1"/>
                </a:solidFill>
                <a:ea typeface="ＭＳ Ｐゴシック" panose="020B0600070205080204" pitchFamily="50" charset="-128"/>
              </a:rPr>
              <a:t>【</a:t>
            </a:r>
            <a:r>
              <a:rPr lang="ja-JP" altLang="en-US" sz="4000" b="1" dirty="0">
                <a:solidFill>
                  <a:schemeClr val="tx1"/>
                </a:solidFill>
                <a:ea typeface="ＭＳ Ｐゴシック" panose="020B0600070205080204" pitchFamily="50" charset="-128"/>
              </a:rPr>
              <a:t>４</a:t>
            </a:r>
            <a:r>
              <a:rPr lang="en-US" altLang="ja-JP" sz="4000" b="1" dirty="0">
                <a:solidFill>
                  <a:schemeClr val="tx1"/>
                </a:solidFill>
                <a:ea typeface="ＭＳ Ｐゴシック" panose="020B0600070205080204" pitchFamily="50" charset="-128"/>
              </a:rPr>
              <a:t>】</a:t>
            </a:r>
            <a:r>
              <a:rPr lang="ja-JP" altLang="en-US" sz="4000" b="1" dirty="0">
                <a:solidFill>
                  <a:schemeClr val="tx1"/>
                </a:solidFill>
                <a:ea typeface="ＭＳ Ｐゴシック" panose="020B0600070205080204" pitchFamily="50" charset="-128"/>
              </a:rPr>
              <a:t>最後に</a:t>
            </a:r>
          </a:p>
        </p:txBody>
      </p:sp>
      <p:sp>
        <p:nvSpPr>
          <p:cNvPr id="18439" name="スライド番号プレースホルダー 2">
            <a:extLst>
              <a:ext uri="{FF2B5EF4-FFF2-40B4-BE49-F238E27FC236}">
                <a16:creationId xmlns:a16="http://schemas.microsoft.com/office/drawing/2014/main" id="{3E3435A2-8921-4AEF-8A2D-CFC6435A247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100000"/>
              <a:buFont typeface="Symbol" panose="05050102010706020507" pitchFamily="18" charset="2"/>
              <a:buChar char=""/>
              <a:defRPr kumimoji="1" sz="2400">
                <a:solidFill>
                  <a:schemeClr val="tx2"/>
                </a:solidFill>
                <a:latin typeface="Candara" panose="020E0502030303020204" pitchFamily="34" charset="0"/>
                <a:ea typeface="HGP明朝E" panose="02020800000000000000" pitchFamily="18" charset="-128"/>
              </a:defRPr>
            </a:lvl1pPr>
            <a:lvl2pPr marL="742950" indent="-285750">
              <a:spcBef>
                <a:spcPct val="20000"/>
              </a:spcBef>
              <a:buClr>
                <a:schemeClr val="accent1"/>
              </a:buClr>
              <a:buSzPct val="100000"/>
              <a:buFont typeface="Symbol" panose="05050102010706020507" pitchFamily="18" charset="2"/>
              <a:buChar char=""/>
              <a:defRPr kumimoji="1" sz="2200">
                <a:solidFill>
                  <a:schemeClr val="tx2"/>
                </a:solidFill>
                <a:latin typeface="Candara" panose="020E0502030303020204" pitchFamily="34" charset="0"/>
                <a:ea typeface="HGP明朝E" panose="02020800000000000000" pitchFamily="18" charset="-128"/>
              </a:defRPr>
            </a:lvl2pPr>
            <a:lvl3pPr marL="1143000" indent="-228600">
              <a:spcBef>
                <a:spcPct val="20000"/>
              </a:spcBef>
              <a:buClr>
                <a:schemeClr val="accent1"/>
              </a:buClr>
              <a:buSzPct val="100000"/>
              <a:buFont typeface="Symbol" panose="05050102010706020507" pitchFamily="18" charset="2"/>
              <a:buChar char=""/>
              <a:defRPr kumimoji="1" sz="2000">
                <a:solidFill>
                  <a:schemeClr val="tx2"/>
                </a:solidFill>
                <a:latin typeface="Candara" panose="020E0502030303020204" pitchFamily="34" charset="0"/>
                <a:ea typeface="HGP明朝E" panose="02020800000000000000" pitchFamily="18" charset="-128"/>
              </a:defRPr>
            </a:lvl3pPr>
            <a:lvl4pPr marL="1600200" indent="-228600">
              <a:spcBef>
                <a:spcPct val="20000"/>
              </a:spcBef>
              <a:buClr>
                <a:schemeClr val="accent1"/>
              </a:buClr>
              <a:buSzPct val="100000"/>
              <a:buFont typeface="Symbol" panose="05050102010706020507" pitchFamily="18" charset="2"/>
              <a:buChar char=""/>
              <a:defRPr kumimoji="1">
                <a:solidFill>
                  <a:schemeClr val="tx2"/>
                </a:solidFill>
                <a:latin typeface="Candara" panose="020E0502030303020204" pitchFamily="34" charset="0"/>
                <a:ea typeface="HGP明朝E" panose="02020800000000000000" pitchFamily="18" charset="-128"/>
              </a:defRPr>
            </a:lvl4pPr>
            <a:lvl5pPr marL="2057400" indent="-228600">
              <a:spcBef>
                <a:spcPct val="20000"/>
              </a:spcBef>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9pPr>
          </a:lstStyle>
          <a:p>
            <a:pPr>
              <a:spcBef>
                <a:spcPct val="0"/>
              </a:spcBef>
              <a:buClrTx/>
              <a:buSzTx/>
              <a:buFontTx/>
              <a:buNone/>
            </a:pPr>
            <a:fld id="{65DEF3A3-1F2E-4489-A559-C1A1510466A4}" type="slidenum">
              <a:rPr lang="ja-JP" altLang="en-US" sz="1000"/>
              <a:pPr>
                <a:spcBef>
                  <a:spcPct val="0"/>
                </a:spcBef>
                <a:buClrTx/>
                <a:buSzTx/>
                <a:buFontTx/>
                <a:buNone/>
              </a:pPr>
              <a:t>30</a:t>
            </a:fld>
            <a:endParaRPr lang="ja-JP" altLang="en-US" sz="1000"/>
          </a:p>
        </p:txBody>
      </p:sp>
      <p:sp>
        <p:nvSpPr>
          <p:cNvPr id="4" name="コンテンツ プレースホルダー 2">
            <a:extLst>
              <a:ext uri="{FF2B5EF4-FFF2-40B4-BE49-F238E27FC236}">
                <a16:creationId xmlns:a16="http://schemas.microsoft.com/office/drawing/2014/main" id="{96C717A0-505F-47A8-84AA-9FA274393C1E}"/>
              </a:ext>
            </a:extLst>
          </p:cNvPr>
          <p:cNvSpPr txBox="1">
            <a:spLocks/>
          </p:cNvSpPr>
          <p:nvPr/>
        </p:nvSpPr>
        <p:spPr>
          <a:xfrm>
            <a:off x="521395" y="2276872"/>
            <a:ext cx="8101210" cy="3637919"/>
          </a:xfrm>
          <a:prstGeom prst="rect">
            <a:avLst/>
          </a:prstGeom>
        </p:spPr>
        <p:txBody>
          <a:bodyPr wrap="square">
            <a:spAutoFit/>
          </a:bodyPr>
          <a:lst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kumimoji="1"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anose="05050102010706020507" pitchFamily="18" charset="2"/>
              <a:buChar char=""/>
              <a:defRPr kumimoji="1"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r>
              <a:rPr kumimoji="1" lang="ja-JP" altLang="en-US" sz="32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本日のこのセミナーへの参加をきっかけに、ロータリーにより一層関心をもっていただき、</a:t>
            </a:r>
            <a:r>
              <a:rPr kumimoji="1" lang="ja-JP" altLang="en-US" sz="3200" b="1" i="0" u="none" strike="noStrike" kern="1200" cap="none" spc="0" normalizeH="0" baseline="0" noProof="0" dirty="0">
                <a:ln>
                  <a:noFill/>
                </a:ln>
                <a:solidFill>
                  <a:srgbClr val="0000FF"/>
                </a:solidFill>
                <a:effectLst/>
                <a:uLnTx/>
                <a:uFillTx/>
                <a:latin typeface="ＭＳ ゴシック" panose="020B0609070205080204" pitchFamily="49" charset="-128"/>
                <a:ea typeface="ＭＳ ゴシック" panose="020B0609070205080204" pitchFamily="49" charset="-128"/>
              </a:rPr>
              <a:t>「調べる」</a:t>
            </a:r>
            <a:r>
              <a:rPr kumimoji="1" lang="ja-JP" altLang="en-US" sz="32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a:t>
            </a:r>
            <a:r>
              <a:rPr kumimoji="1" lang="ja-JP" altLang="en-US" sz="3200" b="1" i="0" u="none" strike="noStrike" kern="1200" cap="none" spc="0" normalizeH="0" baseline="0" noProof="0" dirty="0">
                <a:ln>
                  <a:noFill/>
                </a:ln>
                <a:solidFill>
                  <a:srgbClr val="0000FF"/>
                </a:solidFill>
                <a:effectLst/>
                <a:uLnTx/>
                <a:uFillTx/>
                <a:latin typeface="ＭＳ ゴシック" panose="020B0609070205080204" pitchFamily="49" charset="-128"/>
                <a:ea typeface="ＭＳ ゴシック" panose="020B0609070205080204" pitchFamily="49" charset="-128"/>
              </a:rPr>
              <a:t>「仲間と議論する」</a:t>
            </a:r>
            <a:r>
              <a:rPr kumimoji="1" lang="ja-JP" altLang="en-US" sz="32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a:t>
            </a:r>
            <a:r>
              <a:rPr kumimoji="1" lang="ja-JP" altLang="en-US" sz="3200" b="1" i="0" u="none" strike="noStrike" kern="1200" cap="none" spc="0" normalizeH="0" baseline="0" noProof="0" dirty="0">
                <a:ln>
                  <a:noFill/>
                </a:ln>
                <a:solidFill>
                  <a:srgbClr val="0000FF"/>
                </a:solidFill>
                <a:effectLst/>
                <a:uLnTx/>
                <a:uFillTx/>
                <a:latin typeface="ＭＳ ゴシック" panose="020B0609070205080204" pitchFamily="49" charset="-128"/>
                <a:ea typeface="ＭＳ ゴシック" panose="020B0609070205080204" pitchFamily="49" charset="-128"/>
              </a:rPr>
              <a:t>「行動する」</a:t>
            </a:r>
            <a:r>
              <a:rPr kumimoji="1" lang="ja-JP" altLang="en-US" sz="32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ということを通じて、</a:t>
            </a:r>
            <a:r>
              <a:rPr kumimoji="1" lang="ja-JP" altLang="en-US" sz="3200" b="1" i="0" u="none" strike="noStrike" kern="1200" cap="none" spc="0" normalizeH="0" baseline="0" noProof="0" dirty="0">
                <a:ln>
                  <a:noFill/>
                </a:ln>
                <a:solidFill>
                  <a:srgbClr val="0000FF"/>
                </a:solidFill>
                <a:effectLst/>
                <a:uLnTx/>
                <a:uFillTx/>
                <a:latin typeface="ＭＳ ゴシック" panose="020B0609070205080204" pitchFamily="49" charset="-128"/>
                <a:ea typeface="ＭＳ ゴシック" panose="020B0609070205080204" pitchFamily="49" charset="-128"/>
              </a:rPr>
              <a:t>ロータリーを愉しんで</a:t>
            </a:r>
            <a:r>
              <a:rPr kumimoji="1" lang="ja-JP" altLang="en-US" sz="32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いただき、</a:t>
            </a:r>
            <a:r>
              <a:rPr kumimoji="1" lang="ja-JP" altLang="en-US" sz="3200" b="1" i="0" u="none" strike="noStrike" kern="1200" cap="none" spc="0" normalizeH="0" baseline="0" noProof="0" dirty="0">
                <a:ln>
                  <a:noFill/>
                </a:ln>
                <a:solidFill>
                  <a:srgbClr val="0000FF"/>
                </a:solidFill>
                <a:effectLst/>
                <a:uLnTx/>
                <a:uFillTx/>
                <a:latin typeface="ＭＳ ゴシック" panose="020B0609070205080204" pitchFamily="49" charset="-128"/>
                <a:ea typeface="ＭＳ ゴシック" panose="020B0609070205080204" pitchFamily="49" charset="-128"/>
              </a:rPr>
              <a:t>クラブを元気に</a:t>
            </a:r>
            <a:r>
              <a:rPr kumimoji="1" lang="ja-JP" altLang="en-US" sz="32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していきましょう。ロータリー情報をお伝えすることで</a:t>
            </a:r>
            <a:r>
              <a:rPr kumimoji="1" lang="ja-JP" altLang="en-US" sz="3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その</a:t>
            </a:r>
            <a:r>
              <a:rPr kumimoji="1" lang="ja-JP" altLang="en-US" sz="32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お手伝いをします。お声かけ下さい。</a:t>
            </a:r>
            <a:endParaRPr lang="en-US" altLang="ja-JP" sz="3200" b="1" dirty="0">
              <a:solidFill>
                <a:schemeClr val="tx1"/>
              </a:solidFill>
              <a:latin typeface="ＭＳ ゴシック" panose="020B0609070205080204" pitchFamily="49" charset="-128"/>
              <a:ea typeface="ＭＳ ゴシック" panose="020B0609070205080204" pitchFamily="49"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テキスト ボックス 1">
            <a:extLst>
              <a:ext uri="{FF2B5EF4-FFF2-40B4-BE49-F238E27FC236}">
                <a16:creationId xmlns:a16="http://schemas.microsoft.com/office/drawing/2014/main" id="{704C63CF-A898-4846-8A0E-AB306F69B2C1}"/>
              </a:ext>
            </a:extLst>
          </p:cNvPr>
          <p:cNvSpPr txBox="1">
            <a:spLocks noChangeArrowheads="1"/>
          </p:cNvSpPr>
          <p:nvPr/>
        </p:nvSpPr>
        <p:spPr bwMode="auto">
          <a:xfrm>
            <a:off x="539552" y="745447"/>
            <a:ext cx="777686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100000"/>
              <a:buFont typeface="Symbol" panose="05050102010706020507" pitchFamily="18" charset="2"/>
              <a:buChar char=""/>
              <a:defRPr kumimoji="1" sz="2400">
                <a:solidFill>
                  <a:schemeClr val="tx2"/>
                </a:solidFill>
                <a:latin typeface="Candara" panose="020E0502030303020204" pitchFamily="34" charset="0"/>
                <a:ea typeface="HGP明朝E" panose="02020800000000000000" pitchFamily="18" charset="-128"/>
              </a:defRPr>
            </a:lvl1pPr>
            <a:lvl2pPr marL="742950" indent="-285750">
              <a:spcBef>
                <a:spcPct val="20000"/>
              </a:spcBef>
              <a:buClr>
                <a:schemeClr val="accent1"/>
              </a:buClr>
              <a:buSzPct val="100000"/>
              <a:buFont typeface="Symbol" panose="05050102010706020507" pitchFamily="18" charset="2"/>
              <a:buChar char=""/>
              <a:defRPr kumimoji="1" sz="2200">
                <a:solidFill>
                  <a:schemeClr val="tx2"/>
                </a:solidFill>
                <a:latin typeface="Candara" panose="020E0502030303020204" pitchFamily="34" charset="0"/>
                <a:ea typeface="HGP明朝E" panose="02020800000000000000" pitchFamily="18" charset="-128"/>
              </a:defRPr>
            </a:lvl2pPr>
            <a:lvl3pPr marL="1143000" indent="-228600">
              <a:spcBef>
                <a:spcPct val="20000"/>
              </a:spcBef>
              <a:buClr>
                <a:schemeClr val="accent1"/>
              </a:buClr>
              <a:buSzPct val="100000"/>
              <a:buFont typeface="Symbol" panose="05050102010706020507" pitchFamily="18" charset="2"/>
              <a:buChar char=""/>
              <a:defRPr kumimoji="1" sz="2000">
                <a:solidFill>
                  <a:schemeClr val="tx2"/>
                </a:solidFill>
                <a:latin typeface="Candara" panose="020E0502030303020204" pitchFamily="34" charset="0"/>
                <a:ea typeface="HGP明朝E" panose="02020800000000000000" pitchFamily="18" charset="-128"/>
              </a:defRPr>
            </a:lvl3pPr>
            <a:lvl4pPr marL="1600200" indent="-228600">
              <a:spcBef>
                <a:spcPct val="20000"/>
              </a:spcBef>
              <a:buClr>
                <a:schemeClr val="accent1"/>
              </a:buClr>
              <a:buSzPct val="100000"/>
              <a:buFont typeface="Symbol" panose="05050102010706020507" pitchFamily="18" charset="2"/>
              <a:buChar char=""/>
              <a:defRPr kumimoji="1">
                <a:solidFill>
                  <a:schemeClr val="tx2"/>
                </a:solidFill>
                <a:latin typeface="Candara" panose="020E0502030303020204" pitchFamily="34" charset="0"/>
                <a:ea typeface="HGP明朝E" panose="02020800000000000000" pitchFamily="18" charset="-128"/>
              </a:defRPr>
            </a:lvl4pPr>
            <a:lvl5pPr marL="2057400" indent="-228600">
              <a:spcBef>
                <a:spcPct val="20000"/>
              </a:spcBef>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9pPr>
          </a:lstStyle>
          <a:p>
            <a:pPr eaLnBrk="1" hangingPunct="1">
              <a:spcBef>
                <a:spcPct val="0"/>
              </a:spcBef>
              <a:buClrTx/>
              <a:buSzTx/>
              <a:buFontTx/>
              <a:buNone/>
            </a:pPr>
            <a:r>
              <a:rPr lang="en-US" altLang="ja-JP" sz="4000" b="1" dirty="0">
                <a:solidFill>
                  <a:schemeClr val="tx1"/>
                </a:solidFill>
                <a:ea typeface="ＭＳ Ｐゴシック" panose="020B0600070205080204" pitchFamily="50" charset="-128"/>
              </a:rPr>
              <a:t>【</a:t>
            </a:r>
            <a:r>
              <a:rPr lang="ja-JP" altLang="en-US" sz="4000" b="1" dirty="0">
                <a:solidFill>
                  <a:schemeClr val="tx1"/>
                </a:solidFill>
                <a:ea typeface="ＭＳ Ｐゴシック" panose="020B0600070205080204" pitchFamily="50" charset="-128"/>
              </a:rPr>
              <a:t>２</a:t>
            </a:r>
            <a:r>
              <a:rPr lang="en-US" altLang="ja-JP" sz="4000" b="1" dirty="0">
                <a:solidFill>
                  <a:schemeClr val="tx1"/>
                </a:solidFill>
                <a:ea typeface="ＭＳ Ｐゴシック" panose="020B0600070205080204" pitchFamily="50" charset="-128"/>
              </a:rPr>
              <a:t>】</a:t>
            </a:r>
            <a:r>
              <a:rPr lang="ja-JP" altLang="en-US" sz="4000" b="1" dirty="0">
                <a:solidFill>
                  <a:srgbClr val="0000FF"/>
                </a:solidFill>
                <a:ea typeface="ＭＳ Ｐゴシック" panose="020B0600070205080204" pitchFamily="50" charset="-128"/>
              </a:rPr>
              <a:t>「元気なクラブ」</a:t>
            </a:r>
            <a:r>
              <a:rPr lang="ja-JP" altLang="en-US" sz="4000" b="1" dirty="0">
                <a:solidFill>
                  <a:schemeClr val="tx1"/>
                </a:solidFill>
                <a:ea typeface="ＭＳ Ｐゴシック" panose="020B0600070205080204" pitchFamily="50" charset="-128"/>
              </a:rPr>
              <a:t>への応援します</a:t>
            </a:r>
          </a:p>
        </p:txBody>
      </p:sp>
      <p:sp>
        <p:nvSpPr>
          <p:cNvPr id="11267" name="テキスト ボックス 2">
            <a:extLst>
              <a:ext uri="{FF2B5EF4-FFF2-40B4-BE49-F238E27FC236}">
                <a16:creationId xmlns:a16="http://schemas.microsoft.com/office/drawing/2014/main" id="{B7E3B07E-7CFF-4841-913F-256EA191E876}"/>
              </a:ext>
            </a:extLst>
          </p:cNvPr>
          <p:cNvSpPr txBox="1">
            <a:spLocks noChangeArrowheads="1"/>
          </p:cNvSpPr>
          <p:nvPr/>
        </p:nvSpPr>
        <p:spPr bwMode="auto">
          <a:xfrm>
            <a:off x="1115616" y="1544829"/>
            <a:ext cx="75199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100000"/>
              <a:buFont typeface="Symbol" panose="05050102010706020507" pitchFamily="18" charset="2"/>
              <a:buChar char=""/>
              <a:defRPr kumimoji="1" sz="2400">
                <a:solidFill>
                  <a:schemeClr val="tx2"/>
                </a:solidFill>
                <a:latin typeface="Candara" panose="020E0502030303020204" pitchFamily="34" charset="0"/>
                <a:ea typeface="HGP明朝E" panose="02020800000000000000" pitchFamily="18" charset="-128"/>
              </a:defRPr>
            </a:lvl1pPr>
            <a:lvl2pPr marL="742950" indent="-285750">
              <a:spcBef>
                <a:spcPct val="20000"/>
              </a:spcBef>
              <a:buClr>
                <a:schemeClr val="accent1"/>
              </a:buClr>
              <a:buSzPct val="100000"/>
              <a:buFont typeface="Symbol" panose="05050102010706020507" pitchFamily="18" charset="2"/>
              <a:buChar char=""/>
              <a:defRPr kumimoji="1" sz="2200">
                <a:solidFill>
                  <a:schemeClr val="tx2"/>
                </a:solidFill>
                <a:latin typeface="Candara" panose="020E0502030303020204" pitchFamily="34" charset="0"/>
                <a:ea typeface="HGP明朝E" panose="02020800000000000000" pitchFamily="18" charset="-128"/>
              </a:defRPr>
            </a:lvl2pPr>
            <a:lvl3pPr marL="1143000" indent="-228600">
              <a:spcBef>
                <a:spcPct val="20000"/>
              </a:spcBef>
              <a:buClr>
                <a:schemeClr val="accent1"/>
              </a:buClr>
              <a:buSzPct val="100000"/>
              <a:buFont typeface="Symbol" panose="05050102010706020507" pitchFamily="18" charset="2"/>
              <a:buChar char=""/>
              <a:defRPr kumimoji="1" sz="2000">
                <a:solidFill>
                  <a:schemeClr val="tx2"/>
                </a:solidFill>
                <a:latin typeface="Candara" panose="020E0502030303020204" pitchFamily="34" charset="0"/>
                <a:ea typeface="HGP明朝E" panose="02020800000000000000" pitchFamily="18" charset="-128"/>
              </a:defRPr>
            </a:lvl3pPr>
            <a:lvl4pPr marL="1600200" indent="-228600">
              <a:spcBef>
                <a:spcPct val="20000"/>
              </a:spcBef>
              <a:buClr>
                <a:schemeClr val="accent1"/>
              </a:buClr>
              <a:buSzPct val="100000"/>
              <a:buFont typeface="Symbol" panose="05050102010706020507" pitchFamily="18" charset="2"/>
              <a:buChar char=""/>
              <a:defRPr kumimoji="1">
                <a:solidFill>
                  <a:schemeClr val="tx2"/>
                </a:solidFill>
                <a:latin typeface="Candara" panose="020E0502030303020204" pitchFamily="34" charset="0"/>
                <a:ea typeface="HGP明朝E" panose="02020800000000000000" pitchFamily="18" charset="-128"/>
              </a:defRPr>
            </a:lvl4pPr>
            <a:lvl5pPr marL="2057400" indent="-228600">
              <a:spcBef>
                <a:spcPct val="20000"/>
              </a:spcBef>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9pPr>
          </a:lstStyle>
          <a:p>
            <a:pPr eaLnBrk="1" hangingPunct="1">
              <a:spcBef>
                <a:spcPct val="0"/>
              </a:spcBef>
              <a:buClrTx/>
              <a:buSzTx/>
              <a:buFontTx/>
              <a:buNone/>
            </a:pPr>
            <a:r>
              <a:rPr lang="ja-JP" altLang="en-US" sz="4800" b="1" dirty="0">
                <a:solidFill>
                  <a:srgbClr val="0000FF"/>
                </a:solidFill>
                <a:ea typeface="ＭＳ Ｐゴシック" panose="020B0600070205080204" pitchFamily="50" charset="-128"/>
              </a:rPr>
              <a:t>「不易流行」</a:t>
            </a:r>
            <a:r>
              <a:rPr lang="ja-JP" altLang="en-US" b="1" dirty="0">
                <a:solidFill>
                  <a:schemeClr val="tx1"/>
                </a:solidFill>
                <a:ea typeface="ＭＳ Ｐゴシック" panose="020B0600070205080204" pitchFamily="50" charset="-128"/>
              </a:rPr>
              <a:t>の視点で情報提供する。</a:t>
            </a:r>
          </a:p>
        </p:txBody>
      </p:sp>
      <p:sp>
        <p:nvSpPr>
          <p:cNvPr id="11268" name="テキスト ボックス 4">
            <a:extLst>
              <a:ext uri="{FF2B5EF4-FFF2-40B4-BE49-F238E27FC236}">
                <a16:creationId xmlns:a16="http://schemas.microsoft.com/office/drawing/2014/main" id="{90730327-1FE9-45D6-A0B3-27BB0DDA3D6D}"/>
              </a:ext>
            </a:extLst>
          </p:cNvPr>
          <p:cNvSpPr txBox="1">
            <a:spLocks noChangeArrowheads="1"/>
          </p:cNvSpPr>
          <p:nvPr/>
        </p:nvSpPr>
        <p:spPr bwMode="auto">
          <a:xfrm>
            <a:off x="755576" y="2600592"/>
            <a:ext cx="475252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100000"/>
              <a:buFont typeface="Symbol" panose="05050102010706020507" pitchFamily="18" charset="2"/>
              <a:buChar char=""/>
              <a:defRPr kumimoji="1" sz="2400">
                <a:solidFill>
                  <a:schemeClr val="tx2"/>
                </a:solidFill>
                <a:latin typeface="Candara" panose="020E0502030303020204" pitchFamily="34" charset="0"/>
                <a:ea typeface="HGP明朝E" panose="02020800000000000000" pitchFamily="18" charset="-128"/>
              </a:defRPr>
            </a:lvl1pPr>
            <a:lvl2pPr marL="742950" indent="-285750">
              <a:spcBef>
                <a:spcPct val="20000"/>
              </a:spcBef>
              <a:buClr>
                <a:schemeClr val="accent1"/>
              </a:buClr>
              <a:buSzPct val="100000"/>
              <a:buFont typeface="Symbol" panose="05050102010706020507" pitchFamily="18" charset="2"/>
              <a:buChar char=""/>
              <a:defRPr kumimoji="1" sz="2200">
                <a:solidFill>
                  <a:schemeClr val="tx2"/>
                </a:solidFill>
                <a:latin typeface="Candara" panose="020E0502030303020204" pitchFamily="34" charset="0"/>
                <a:ea typeface="HGP明朝E" panose="02020800000000000000" pitchFamily="18" charset="-128"/>
              </a:defRPr>
            </a:lvl2pPr>
            <a:lvl3pPr marL="1143000" indent="-228600">
              <a:spcBef>
                <a:spcPct val="20000"/>
              </a:spcBef>
              <a:buClr>
                <a:schemeClr val="accent1"/>
              </a:buClr>
              <a:buSzPct val="100000"/>
              <a:buFont typeface="Symbol" panose="05050102010706020507" pitchFamily="18" charset="2"/>
              <a:buChar char=""/>
              <a:defRPr kumimoji="1" sz="2000">
                <a:solidFill>
                  <a:schemeClr val="tx2"/>
                </a:solidFill>
                <a:latin typeface="Candara" panose="020E0502030303020204" pitchFamily="34" charset="0"/>
                <a:ea typeface="HGP明朝E" panose="02020800000000000000" pitchFamily="18" charset="-128"/>
              </a:defRPr>
            </a:lvl3pPr>
            <a:lvl4pPr marL="1600200" indent="-228600">
              <a:spcBef>
                <a:spcPct val="20000"/>
              </a:spcBef>
              <a:buClr>
                <a:schemeClr val="accent1"/>
              </a:buClr>
              <a:buSzPct val="100000"/>
              <a:buFont typeface="Symbol" panose="05050102010706020507" pitchFamily="18" charset="2"/>
              <a:buChar char=""/>
              <a:defRPr kumimoji="1">
                <a:solidFill>
                  <a:schemeClr val="tx2"/>
                </a:solidFill>
                <a:latin typeface="Candara" panose="020E0502030303020204" pitchFamily="34" charset="0"/>
                <a:ea typeface="HGP明朝E" panose="02020800000000000000" pitchFamily="18" charset="-128"/>
              </a:defRPr>
            </a:lvl4pPr>
            <a:lvl5pPr marL="2057400" indent="-228600">
              <a:spcBef>
                <a:spcPct val="20000"/>
              </a:spcBef>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9pPr>
          </a:lstStyle>
          <a:p>
            <a:pPr eaLnBrk="1" hangingPunct="1">
              <a:spcBef>
                <a:spcPct val="0"/>
              </a:spcBef>
              <a:buClrTx/>
              <a:buSzTx/>
              <a:buFontTx/>
              <a:buNone/>
            </a:pPr>
            <a:r>
              <a:rPr lang="ja-JP" altLang="en-US" sz="4000" b="1" dirty="0">
                <a:solidFill>
                  <a:srgbClr val="0000FF"/>
                </a:solidFill>
                <a:ea typeface="ＭＳ Ｐゴシック" panose="020B0600070205080204" pitchFamily="50" charset="-128"/>
              </a:rPr>
              <a:t>「</a:t>
            </a:r>
            <a:r>
              <a:rPr lang="ja-JP" altLang="en-US" sz="4000" b="1" dirty="0">
                <a:solidFill>
                  <a:srgbClr val="FF0000"/>
                </a:solidFill>
                <a:ea typeface="ＭＳ Ｐゴシック" panose="020B0600070205080204" pitchFamily="50" charset="-128"/>
              </a:rPr>
              <a:t>不易</a:t>
            </a:r>
            <a:r>
              <a:rPr lang="ja-JP" altLang="en-US" sz="4000" b="1" dirty="0">
                <a:solidFill>
                  <a:srgbClr val="0000FF"/>
                </a:solidFill>
                <a:ea typeface="ＭＳ Ｐゴシック" panose="020B0600070205080204" pitchFamily="50" charset="-128"/>
              </a:rPr>
              <a:t>」</a:t>
            </a:r>
            <a:r>
              <a:rPr lang="ja-JP" altLang="en-US" b="1" dirty="0">
                <a:solidFill>
                  <a:srgbClr val="0000FF"/>
                </a:solidFill>
                <a:ea typeface="ＭＳ Ｐゴシック" panose="020B0600070205080204" pitchFamily="50" charset="-128"/>
              </a:rPr>
              <a:t>：いつまでも変わらないモノ・コト、</a:t>
            </a:r>
            <a:r>
              <a:rPr lang="ja-JP" altLang="en-US" b="1" dirty="0">
                <a:solidFill>
                  <a:srgbClr val="FF0000"/>
                </a:solidFill>
                <a:ea typeface="ＭＳ Ｐゴシック" panose="020B0600070205080204" pitchFamily="50" charset="-128"/>
              </a:rPr>
              <a:t>変えてはならない本質</a:t>
            </a:r>
          </a:p>
        </p:txBody>
      </p:sp>
      <p:sp>
        <p:nvSpPr>
          <p:cNvPr id="11270" name="スライド番号プレースホルダー 2">
            <a:extLst>
              <a:ext uri="{FF2B5EF4-FFF2-40B4-BE49-F238E27FC236}">
                <a16:creationId xmlns:a16="http://schemas.microsoft.com/office/drawing/2014/main" id="{BB320AAD-07A4-481C-AE99-A7598FB66B0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100000"/>
              <a:buFont typeface="Symbol" panose="05050102010706020507" pitchFamily="18" charset="2"/>
              <a:buChar char=""/>
              <a:defRPr kumimoji="1" sz="2400">
                <a:solidFill>
                  <a:schemeClr val="tx2"/>
                </a:solidFill>
                <a:latin typeface="Candara" panose="020E0502030303020204" pitchFamily="34" charset="0"/>
                <a:ea typeface="HGP明朝E" panose="02020800000000000000" pitchFamily="18" charset="-128"/>
              </a:defRPr>
            </a:lvl1pPr>
            <a:lvl2pPr marL="742950" indent="-285750">
              <a:spcBef>
                <a:spcPct val="20000"/>
              </a:spcBef>
              <a:buClr>
                <a:schemeClr val="accent1"/>
              </a:buClr>
              <a:buSzPct val="100000"/>
              <a:buFont typeface="Symbol" panose="05050102010706020507" pitchFamily="18" charset="2"/>
              <a:buChar char=""/>
              <a:defRPr kumimoji="1" sz="2200">
                <a:solidFill>
                  <a:schemeClr val="tx2"/>
                </a:solidFill>
                <a:latin typeface="Candara" panose="020E0502030303020204" pitchFamily="34" charset="0"/>
                <a:ea typeface="HGP明朝E" panose="02020800000000000000" pitchFamily="18" charset="-128"/>
              </a:defRPr>
            </a:lvl2pPr>
            <a:lvl3pPr marL="1143000" indent="-228600">
              <a:spcBef>
                <a:spcPct val="20000"/>
              </a:spcBef>
              <a:buClr>
                <a:schemeClr val="accent1"/>
              </a:buClr>
              <a:buSzPct val="100000"/>
              <a:buFont typeface="Symbol" panose="05050102010706020507" pitchFamily="18" charset="2"/>
              <a:buChar char=""/>
              <a:defRPr kumimoji="1" sz="2000">
                <a:solidFill>
                  <a:schemeClr val="tx2"/>
                </a:solidFill>
                <a:latin typeface="Candara" panose="020E0502030303020204" pitchFamily="34" charset="0"/>
                <a:ea typeface="HGP明朝E" panose="02020800000000000000" pitchFamily="18" charset="-128"/>
              </a:defRPr>
            </a:lvl3pPr>
            <a:lvl4pPr marL="1600200" indent="-228600">
              <a:spcBef>
                <a:spcPct val="20000"/>
              </a:spcBef>
              <a:buClr>
                <a:schemeClr val="accent1"/>
              </a:buClr>
              <a:buSzPct val="100000"/>
              <a:buFont typeface="Symbol" panose="05050102010706020507" pitchFamily="18" charset="2"/>
              <a:buChar char=""/>
              <a:defRPr kumimoji="1">
                <a:solidFill>
                  <a:schemeClr val="tx2"/>
                </a:solidFill>
                <a:latin typeface="Candara" panose="020E0502030303020204" pitchFamily="34" charset="0"/>
                <a:ea typeface="HGP明朝E" panose="02020800000000000000" pitchFamily="18" charset="-128"/>
              </a:defRPr>
            </a:lvl4pPr>
            <a:lvl5pPr marL="2057400" indent="-228600">
              <a:spcBef>
                <a:spcPct val="20000"/>
              </a:spcBef>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9pPr>
          </a:lstStyle>
          <a:p>
            <a:pPr>
              <a:spcBef>
                <a:spcPct val="0"/>
              </a:spcBef>
              <a:buClrTx/>
              <a:buSzTx/>
              <a:buFontTx/>
              <a:buNone/>
            </a:pPr>
            <a:fld id="{5CABCF75-1011-4371-B914-160F603EA419}" type="slidenum">
              <a:rPr lang="ja-JP" altLang="en-US" sz="1000"/>
              <a:pPr>
                <a:spcBef>
                  <a:spcPct val="0"/>
                </a:spcBef>
                <a:buClrTx/>
                <a:buSzTx/>
                <a:buFontTx/>
                <a:buNone/>
              </a:pPr>
              <a:t>4</a:t>
            </a:fld>
            <a:endParaRPr lang="ja-JP" altLang="en-US" sz="1000"/>
          </a:p>
        </p:txBody>
      </p:sp>
      <p:sp>
        <p:nvSpPr>
          <p:cNvPr id="7" name="テキスト ボックス 4">
            <a:extLst>
              <a:ext uri="{FF2B5EF4-FFF2-40B4-BE49-F238E27FC236}">
                <a16:creationId xmlns:a16="http://schemas.microsoft.com/office/drawing/2014/main" id="{698E1457-C598-46D2-9683-20260AE29C7E}"/>
              </a:ext>
            </a:extLst>
          </p:cNvPr>
          <p:cNvSpPr txBox="1">
            <a:spLocks noChangeArrowheads="1"/>
          </p:cNvSpPr>
          <p:nvPr/>
        </p:nvSpPr>
        <p:spPr bwMode="auto">
          <a:xfrm>
            <a:off x="710703" y="5035450"/>
            <a:ext cx="475252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100000"/>
              <a:buFont typeface="Symbol" panose="05050102010706020507" pitchFamily="18" charset="2"/>
              <a:buChar char=""/>
              <a:defRPr kumimoji="1" sz="2400">
                <a:solidFill>
                  <a:schemeClr val="tx2"/>
                </a:solidFill>
                <a:latin typeface="Candara" panose="020E0502030303020204" pitchFamily="34" charset="0"/>
                <a:ea typeface="HGP明朝E" panose="02020800000000000000" pitchFamily="18" charset="-128"/>
              </a:defRPr>
            </a:lvl1pPr>
            <a:lvl2pPr marL="742950" indent="-285750">
              <a:spcBef>
                <a:spcPct val="20000"/>
              </a:spcBef>
              <a:buClr>
                <a:schemeClr val="accent1"/>
              </a:buClr>
              <a:buSzPct val="100000"/>
              <a:buFont typeface="Symbol" panose="05050102010706020507" pitchFamily="18" charset="2"/>
              <a:buChar char=""/>
              <a:defRPr kumimoji="1" sz="2200">
                <a:solidFill>
                  <a:schemeClr val="tx2"/>
                </a:solidFill>
                <a:latin typeface="Candara" panose="020E0502030303020204" pitchFamily="34" charset="0"/>
                <a:ea typeface="HGP明朝E" panose="02020800000000000000" pitchFamily="18" charset="-128"/>
              </a:defRPr>
            </a:lvl2pPr>
            <a:lvl3pPr marL="1143000" indent="-228600">
              <a:spcBef>
                <a:spcPct val="20000"/>
              </a:spcBef>
              <a:buClr>
                <a:schemeClr val="accent1"/>
              </a:buClr>
              <a:buSzPct val="100000"/>
              <a:buFont typeface="Symbol" panose="05050102010706020507" pitchFamily="18" charset="2"/>
              <a:buChar char=""/>
              <a:defRPr kumimoji="1" sz="2000">
                <a:solidFill>
                  <a:schemeClr val="tx2"/>
                </a:solidFill>
                <a:latin typeface="Candara" panose="020E0502030303020204" pitchFamily="34" charset="0"/>
                <a:ea typeface="HGP明朝E" panose="02020800000000000000" pitchFamily="18" charset="-128"/>
              </a:defRPr>
            </a:lvl3pPr>
            <a:lvl4pPr marL="1600200" indent="-228600">
              <a:spcBef>
                <a:spcPct val="20000"/>
              </a:spcBef>
              <a:buClr>
                <a:schemeClr val="accent1"/>
              </a:buClr>
              <a:buSzPct val="100000"/>
              <a:buFont typeface="Symbol" panose="05050102010706020507" pitchFamily="18" charset="2"/>
              <a:buChar char=""/>
              <a:defRPr kumimoji="1">
                <a:solidFill>
                  <a:schemeClr val="tx2"/>
                </a:solidFill>
                <a:latin typeface="Candara" panose="020E0502030303020204" pitchFamily="34" charset="0"/>
                <a:ea typeface="HGP明朝E" panose="02020800000000000000" pitchFamily="18" charset="-128"/>
              </a:defRPr>
            </a:lvl4pPr>
            <a:lvl5pPr marL="2057400" indent="-228600">
              <a:spcBef>
                <a:spcPct val="20000"/>
              </a:spcBef>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9pPr>
          </a:lstStyle>
          <a:p>
            <a:pPr eaLnBrk="1" hangingPunct="1">
              <a:spcBef>
                <a:spcPct val="0"/>
              </a:spcBef>
              <a:buClrTx/>
              <a:buSzTx/>
              <a:buFontTx/>
              <a:buNone/>
            </a:pPr>
            <a:r>
              <a:rPr lang="ja-JP" altLang="en-US" sz="4000" b="1" dirty="0">
                <a:solidFill>
                  <a:srgbClr val="0000FF"/>
                </a:solidFill>
                <a:ea typeface="ＭＳ Ｐゴシック" panose="020B0600070205080204" pitchFamily="50" charset="-128"/>
              </a:rPr>
              <a:t>「</a:t>
            </a:r>
            <a:r>
              <a:rPr lang="ja-JP" altLang="en-US" sz="4000" b="1" dirty="0">
                <a:solidFill>
                  <a:srgbClr val="FF0000"/>
                </a:solidFill>
                <a:ea typeface="ＭＳ Ｐゴシック" panose="020B0600070205080204" pitchFamily="50" charset="-128"/>
              </a:rPr>
              <a:t>流行</a:t>
            </a:r>
            <a:r>
              <a:rPr lang="ja-JP" altLang="en-US" sz="4000" b="1" dirty="0">
                <a:solidFill>
                  <a:srgbClr val="0000FF"/>
                </a:solidFill>
                <a:ea typeface="ＭＳ Ｐゴシック" panose="020B0600070205080204" pitchFamily="50" charset="-128"/>
              </a:rPr>
              <a:t>」</a:t>
            </a:r>
            <a:r>
              <a:rPr lang="ja-JP" altLang="en-US" b="1" dirty="0">
                <a:solidFill>
                  <a:srgbClr val="0000FF"/>
                </a:solidFill>
                <a:ea typeface="ＭＳ Ｐゴシック" panose="020B0600070205080204" pitchFamily="50" charset="-128"/>
              </a:rPr>
              <a:t>：時代にあわせて変化していく、</a:t>
            </a:r>
            <a:r>
              <a:rPr lang="ja-JP" altLang="en-US" b="1" dirty="0">
                <a:solidFill>
                  <a:srgbClr val="FF0000"/>
                </a:solidFill>
                <a:ea typeface="ＭＳ Ｐゴシック" panose="020B0600070205080204" pitchFamily="50" charset="-128"/>
              </a:rPr>
              <a:t>変化</a:t>
            </a:r>
            <a:r>
              <a:rPr lang="ja-JP" altLang="en-US" b="1" dirty="0">
                <a:solidFill>
                  <a:srgbClr val="0000FF"/>
                </a:solidFill>
                <a:ea typeface="ＭＳ Ｐゴシック" panose="020B0600070205080204" pitchFamily="50" charset="-128"/>
              </a:rPr>
              <a:t>させていく</a:t>
            </a:r>
            <a:r>
              <a:rPr lang="ja-JP" altLang="en-US" b="1" dirty="0">
                <a:solidFill>
                  <a:srgbClr val="FF0000"/>
                </a:solidFill>
                <a:ea typeface="ＭＳ Ｐゴシック" panose="020B0600070205080204" pitchFamily="50" charset="-128"/>
              </a:rPr>
              <a:t>モノ・コト</a:t>
            </a:r>
          </a:p>
        </p:txBody>
      </p:sp>
      <p:sp>
        <p:nvSpPr>
          <p:cNvPr id="8" name="テキスト ボックス 4">
            <a:extLst>
              <a:ext uri="{FF2B5EF4-FFF2-40B4-BE49-F238E27FC236}">
                <a16:creationId xmlns:a16="http://schemas.microsoft.com/office/drawing/2014/main" id="{CC9EE3E1-B7AD-417E-9993-E9E57C387D19}"/>
              </a:ext>
            </a:extLst>
          </p:cNvPr>
          <p:cNvSpPr txBox="1">
            <a:spLocks noChangeArrowheads="1"/>
          </p:cNvSpPr>
          <p:nvPr/>
        </p:nvSpPr>
        <p:spPr bwMode="auto">
          <a:xfrm>
            <a:off x="5724128" y="2477481"/>
            <a:ext cx="280831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100000"/>
              <a:buFont typeface="Symbol" panose="05050102010706020507" pitchFamily="18" charset="2"/>
              <a:buChar char=""/>
              <a:defRPr kumimoji="1" sz="2400">
                <a:solidFill>
                  <a:schemeClr val="tx2"/>
                </a:solidFill>
                <a:latin typeface="Candara" panose="020E0502030303020204" pitchFamily="34" charset="0"/>
                <a:ea typeface="HGP明朝E" panose="02020800000000000000" pitchFamily="18" charset="-128"/>
              </a:defRPr>
            </a:lvl1pPr>
            <a:lvl2pPr marL="742950" indent="-285750">
              <a:spcBef>
                <a:spcPct val="20000"/>
              </a:spcBef>
              <a:buClr>
                <a:schemeClr val="accent1"/>
              </a:buClr>
              <a:buSzPct val="100000"/>
              <a:buFont typeface="Symbol" panose="05050102010706020507" pitchFamily="18" charset="2"/>
              <a:buChar char=""/>
              <a:defRPr kumimoji="1" sz="2200">
                <a:solidFill>
                  <a:schemeClr val="tx2"/>
                </a:solidFill>
                <a:latin typeface="Candara" panose="020E0502030303020204" pitchFamily="34" charset="0"/>
                <a:ea typeface="HGP明朝E" panose="02020800000000000000" pitchFamily="18" charset="-128"/>
              </a:defRPr>
            </a:lvl2pPr>
            <a:lvl3pPr marL="1143000" indent="-228600">
              <a:spcBef>
                <a:spcPct val="20000"/>
              </a:spcBef>
              <a:buClr>
                <a:schemeClr val="accent1"/>
              </a:buClr>
              <a:buSzPct val="100000"/>
              <a:buFont typeface="Symbol" panose="05050102010706020507" pitchFamily="18" charset="2"/>
              <a:buChar char=""/>
              <a:defRPr kumimoji="1" sz="2000">
                <a:solidFill>
                  <a:schemeClr val="tx2"/>
                </a:solidFill>
                <a:latin typeface="Candara" panose="020E0502030303020204" pitchFamily="34" charset="0"/>
                <a:ea typeface="HGP明朝E" panose="02020800000000000000" pitchFamily="18" charset="-128"/>
              </a:defRPr>
            </a:lvl3pPr>
            <a:lvl4pPr marL="1600200" indent="-228600">
              <a:spcBef>
                <a:spcPct val="20000"/>
              </a:spcBef>
              <a:buClr>
                <a:schemeClr val="accent1"/>
              </a:buClr>
              <a:buSzPct val="100000"/>
              <a:buFont typeface="Symbol" panose="05050102010706020507" pitchFamily="18" charset="2"/>
              <a:buChar char=""/>
              <a:defRPr kumimoji="1">
                <a:solidFill>
                  <a:schemeClr val="tx2"/>
                </a:solidFill>
                <a:latin typeface="Candara" panose="020E0502030303020204" pitchFamily="34" charset="0"/>
                <a:ea typeface="HGP明朝E" panose="02020800000000000000" pitchFamily="18" charset="-128"/>
              </a:defRPr>
            </a:lvl4pPr>
            <a:lvl5pPr marL="2057400" indent="-228600">
              <a:spcBef>
                <a:spcPct val="20000"/>
              </a:spcBef>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9pPr>
          </a:lstStyle>
          <a:p>
            <a:pPr eaLnBrk="1" hangingPunct="1">
              <a:spcBef>
                <a:spcPct val="0"/>
              </a:spcBef>
              <a:buClrTx/>
              <a:buSzTx/>
              <a:buFontTx/>
              <a:buNone/>
            </a:pPr>
            <a:r>
              <a:rPr lang="ja-JP" altLang="en-US" sz="3600" b="1" dirty="0">
                <a:solidFill>
                  <a:srgbClr val="0000FF"/>
                </a:solidFill>
                <a:ea typeface="ＭＳ Ｐゴシック" panose="020B0600070205080204" pitchFamily="50" charset="-128"/>
              </a:rPr>
              <a:t>ロータリーの原点、理念</a:t>
            </a:r>
          </a:p>
        </p:txBody>
      </p:sp>
      <p:sp>
        <p:nvSpPr>
          <p:cNvPr id="9" name="テキスト ボックス 4">
            <a:extLst>
              <a:ext uri="{FF2B5EF4-FFF2-40B4-BE49-F238E27FC236}">
                <a16:creationId xmlns:a16="http://schemas.microsoft.com/office/drawing/2014/main" id="{763CD589-F14A-4C8E-A676-9C8C66F0DA70}"/>
              </a:ext>
            </a:extLst>
          </p:cNvPr>
          <p:cNvSpPr txBox="1">
            <a:spLocks noChangeArrowheads="1"/>
          </p:cNvSpPr>
          <p:nvPr/>
        </p:nvSpPr>
        <p:spPr bwMode="auto">
          <a:xfrm>
            <a:off x="5607247" y="4912224"/>
            <a:ext cx="288032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100000"/>
              <a:buFont typeface="Symbol" panose="05050102010706020507" pitchFamily="18" charset="2"/>
              <a:buChar char=""/>
              <a:defRPr kumimoji="1" sz="2400">
                <a:solidFill>
                  <a:schemeClr val="tx2"/>
                </a:solidFill>
                <a:latin typeface="Candara" panose="020E0502030303020204" pitchFamily="34" charset="0"/>
                <a:ea typeface="HGP明朝E" panose="02020800000000000000" pitchFamily="18" charset="-128"/>
              </a:defRPr>
            </a:lvl1pPr>
            <a:lvl2pPr marL="742950" indent="-285750">
              <a:spcBef>
                <a:spcPct val="20000"/>
              </a:spcBef>
              <a:buClr>
                <a:schemeClr val="accent1"/>
              </a:buClr>
              <a:buSzPct val="100000"/>
              <a:buFont typeface="Symbol" panose="05050102010706020507" pitchFamily="18" charset="2"/>
              <a:buChar char=""/>
              <a:defRPr kumimoji="1" sz="2200">
                <a:solidFill>
                  <a:schemeClr val="tx2"/>
                </a:solidFill>
                <a:latin typeface="Candara" panose="020E0502030303020204" pitchFamily="34" charset="0"/>
                <a:ea typeface="HGP明朝E" panose="02020800000000000000" pitchFamily="18" charset="-128"/>
              </a:defRPr>
            </a:lvl2pPr>
            <a:lvl3pPr marL="1143000" indent="-228600">
              <a:spcBef>
                <a:spcPct val="20000"/>
              </a:spcBef>
              <a:buClr>
                <a:schemeClr val="accent1"/>
              </a:buClr>
              <a:buSzPct val="100000"/>
              <a:buFont typeface="Symbol" panose="05050102010706020507" pitchFamily="18" charset="2"/>
              <a:buChar char=""/>
              <a:defRPr kumimoji="1" sz="2000">
                <a:solidFill>
                  <a:schemeClr val="tx2"/>
                </a:solidFill>
                <a:latin typeface="Candara" panose="020E0502030303020204" pitchFamily="34" charset="0"/>
                <a:ea typeface="HGP明朝E" panose="02020800000000000000" pitchFamily="18" charset="-128"/>
              </a:defRPr>
            </a:lvl3pPr>
            <a:lvl4pPr marL="1600200" indent="-228600">
              <a:spcBef>
                <a:spcPct val="20000"/>
              </a:spcBef>
              <a:buClr>
                <a:schemeClr val="accent1"/>
              </a:buClr>
              <a:buSzPct val="100000"/>
              <a:buFont typeface="Symbol" panose="05050102010706020507" pitchFamily="18" charset="2"/>
              <a:buChar char=""/>
              <a:defRPr kumimoji="1">
                <a:solidFill>
                  <a:schemeClr val="tx2"/>
                </a:solidFill>
                <a:latin typeface="Candara" panose="020E0502030303020204" pitchFamily="34" charset="0"/>
                <a:ea typeface="HGP明朝E" panose="02020800000000000000" pitchFamily="18" charset="-128"/>
              </a:defRPr>
            </a:lvl4pPr>
            <a:lvl5pPr marL="2057400" indent="-228600">
              <a:spcBef>
                <a:spcPct val="20000"/>
              </a:spcBef>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9pPr>
          </a:lstStyle>
          <a:p>
            <a:pPr eaLnBrk="1" hangingPunct="1">
              <a:spcBef>
                <a:spcPct val="0"/>
              </a:spcBef>
              <a:buClrTx/>
              <a:buSzTx/>
              <a:buFontTx/>
              <a:buNone/>
            </a:pPr>
            <a:r>
              <a:rPr lang="ja-JP" altLang="en-US" sz="3600" b="1" dirty="0">
                <a:solidFill>
                  <a:srgbClr val="0000FF"/>
                </a:solidFill>
                <a:ea typeface="ＭＳ Ｐゴシック" panose="020B0600070205080204" pitchFamily="50" charset="-128"/>
              </a:rPr>
              <a:t>ロータリーの成長</a:t>
            </a:r>
          </a:p>
        </p:txBody>
      </p:sp>
      <p:sp>
        <p:nvSpPr>
          <p:cNvPr id="2" name="矢印: 右 1">
            <a:extLst>
              <a:ext uri="{FF2B5EF4-FFF2-40B4-BE49-F238E27FC236}">
                <a16:creationId xmlns:a16="http://schemas.microsoft.com/office/drawing/2014/main" id="{4C22703E-12BC-4F2E-86A3-370A9ACFCE71}"/>
              </a:ext>
            </a:extLst>
          </p:cNvPr>
          <p:cNvSpPr/>
          <p:nvPr/>
        </p:nvSpPr>
        <p:spPr>
          <a:xfrm>
            <a:off x="3568086" y="4102630"/>
            <a:ext cx="1368152"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4">
            <a:extLst>
              <a:ext uri="{FF2B5EF4-FFF2-40B4-BE49-F238E27FC236}">
                <a16:creationId xmlns:a16="http://schemas.microsoft.com/office/drawing/2014/main" id="{EDB2BC43-0589-47D7-A172-706BA9AE0B9A}"/>
              </a:ext>
            </a:extLst>
          </p:cNvPr>
          <p:cNvSpPr txBox="1">
            <a:spLocks noChangeArrowheads="1"/>
          </p:cNvSpPr>
          <p:nvPr/>
        </p:nvSpPr>
        <p:spPr bwMode="auto">
          <a:xfrm>
            <a:off x="5153025" y="4031492"/>
            <a:ext cx="30193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100000"/>
              <a:buFont typeface="Symbol" panose="05050102010706020507" pitchFamily="18" charset="2"/>
              <a:buChar char=""/>
              <a:defRPr kumimoji="1" sz="2400">
                <a:solidFill>
                  <a:schemeClr val="tx2"/>
                </a:solidFill>
                <a:latin typeface="Candara" panose="020E0502030303020204" pitchFamily="34" charset="0"/>
                <a:ea typeface="HGP明朝E" panose="02020800000000000000" pitchFamily="18" charset="-128"/>
              </a:defRPr>
            </a:lvl1pPr>
            <a:lvl2pPr marL="742950" indent="-285750">
              <a:spcBef>
                <a:spcPct val="20000"/>
              </a:spcBef>
              <a:buClr>
                <a:schemeClr val="accent1"/>
              </a:buClr>
              <a:buSzPct val="100000"/>
              <a:buFont typeface="Symbol" panose="05050102010706020507" pitchFamily="18" charset="2"/>
              <a:buChar char=""/>
              <a:defRPr kumimoji="1" sz="2200">
                <a:solidFill>
                  <a:schemeClr val="tx2"/>
                </a:solidFill>
                <a:latin typeface="Candara" panose="020E0502030303020204" pitchFamily="34" charset="0"/>
                <a:ea typeface="HGP明朝E" panose="02020800000000000000" pitchFamily="18" charset="-128"/>
              </a:defRPr>
            </a:lvl2pPr>
            <a:lvl3pPr marL="1143000" indent="-228600">
              <a:spcBef>
                <a:spcPct val="20000"/>
              </a:spcBef>
              <a:buClr>
                <a:schemeClr val="accent1"/>
              </a:buClr>
              <a:buSzPct val="100000"/>
              <a:buFont typeface="Symbol" panose="05050102010706020507" pitchFamily="18" charset="2"/>
              <a:buChar char=""/>
              <a:defRPr kumimoji="1" sz="2000">
                <a:solidFill>
                  <a:schemeClr val="tx2"/>
                </a:solidFill>
                <a:latin typeface="Candara" panose="020E0502030303020204" pitchFamily="34" charset="0"/>
                <a:ea typeface="HGP明朝E" panose="02020800000000000000" pitchFamily="18" charset="-128"/>
              </a:defRPr>
            </a:lvl3pPr>
            <a:lvl4pPr marL="1600200" indent="-228600">
              <a:spcBef>
                <a:spcPct val="20000"/>
              </a:spcBef>
              <a:buClr>
                <a:schemeClr val="accent1"/>
              </a:buClr>
              <a:buSzPct val="100000"/>
              <a:buFont typeface="Symbol" panose="05050102010706020507" pitchFamily="18" charset="2"/>
              <a:buChar char=""/>
              <a:defRPr kumimoji="1">
                <a:solidFill>
                  <a:schemeClr val="tx2"/>
                </a:solidFill>
                <a:latin typeface="Candara" panose="020E0502030303020204" pitchFamily="34" charset="0"/>
                <a:ea typeface="HGP明朝E" panose="02020800000000000000" pitchFamily="18" charset="-128"/>
              </a:defRPr>
            </a:lvl4pPr>
            <a:lvl5pPr marL="2057400" indent="-228600">
              <a:spcBef>
                <a:spcPct val="20000"/>
              </a:spcBef>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9pPr>
          </a:lstStyle>
          <a:p>
            <a:pPr eaLnBrk="1" hangingPunct="1">
              <a:spcBef>
                <a:spcPct val="0"/>
              </a:spcBef>
              <a:buClrTx/>
              <a:buSzTx/>
              <a:buFontTx/>
              <a:buNone/>
            </a:pPr>
            <a:r>
              <a:rPr lang="ja-JP" altLang="en-US" sz="3600" b="1" dirty="0">
                <a:solidFill>
                  <a:srgbClr val="FF0000"/>
                </a:solidFill>
                <a:ea typeface="ＭＳ Ｐゴシック" panose="020B0600070205080204" pitchFamily="50" charset="-128"/>
              </a:rPr>
              <a:t>どちらも大切</a:t>
            </a:r>
          </a:p>
        </p:txBody>
      </p:sp>
      <p:sp>
        <p:nvSpPr>
          <p:cNvPr id="3" name="矢印: 上下 2">
            <a:extLst>
              <a:ext uri="{FF2B5EF4-FFF2-40B4-BE49-F238E27FC236}">
                <a16:creationId xmlns:a16="http://schemas.microsoft.com/office/drawing/2014/main" id="{B84B5B0C-9AE5-4F66-ACAF-4CFBA23AB136}"/>
              </a:ext>
            </a:extLst>
          </p:cNvPr>
          <p:cNvSpPr/>
          <p:nvPr/>
        </p:nvSpPr>
        <p:spPr>
          <a:xfrm>
            <a:off x="1861336" y="3830959"/>
            <a:ext cx="1296144" cy="1200330"/>
          </a:xfrm>
          <a:prstGeom prst="upDownArrow">
            <a:avLst>
              <a:gd name="adj1" fmla="val 50000"/>
              <a:gd name="adj2" fmla="val 267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P spid="7" grpId="0"/>
      <p:bldP spid="8" grpId="0"/>
      <p:bldP spid="9" grpId="0"/>
      <p:bldP spid="2" grpId="0" animBg="1"/>
      <p:bldP spid="10"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1152240-A7AB-4A67-BD87-1B421611E0D6}"/>
              </a:ext>
            </a:extLst>
          </p:cNvPr>
          <p:cNvPicPr>
            <a:picLocks noChangeAspect="1"/>
          </p:cNvPicPr>
          <p:nvPr/>
        </p:nvPicPr>
        <p:blipFill>
          <a:blip r:embed="rId3"/>
          <a:stretch>
            <a:fillRect/>
          </a:stretch>
        </p:blipFill>
        <p:spPr>
          <a:xfrm>
            <a:off x="1369769" y="1757483"/>
            <a:ext cx="6980525" cy="4852837"/>
          </a:xfrm>
          <a:prstGeom prst="rect">
            <a:avLst/>
          </a:prstGeom>
        </p:spPr>
      </p:pic>
      <p:sp>
        <p:nvSpPr>
          <p:cNvPr id="15364" name="スライド番号プレースホルダー 2">
            <a:extLst>
              <a:ext uri="{FF2B5EF4-FFF2-40B4-BE49-F238E27FC236}">
                <a16:creationId xmlns:a16="http://schemas.microsoft.com/office/drawing/2014/main" id="{90D1C38C-731F-4682-9939-91D643E3A6E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100000"/>
              <a:buFont typeface="Symbol" panose="05050102010706020507" pitchFamily="18" charset="2"/>
              <a:buChar char=""/>
              <a:defRPr kumimoji="1" sz="2400">
                <a:solidFill>
                  <a:schemeClr val="tx2"/>
                </a:solidFill>
                <a:latin typeface="Candara" panose="020E0502030303020204" pitchFamily="34" charset="0"/>
                <a:ea typeface="HGP明朝E" panose="02020800000000000000" pitchFamily="18" charset="-128"/>
              </a:defRPr>
            </a:lvl1pPr>
            <a:lvl2pPr marL="742950" indent="-285750">
              <a:spcBef>
                <a:spcPct val="20000"/>
              </a:spcBef>
              <a:buClr>
                <a:schemeClr val="accent1"/>
              </a:buClr>
              <a:buSzPct val="100000"/>
              <a:buFont typeface="Symbol" panose="05050102010706020507" pitchFamily="18" charset="2"/>
              <a:buChar char=""/>
              <a:defRPr kumimoji="1" sz="2200">
                <a:solidFill>
                  <a:schemeClr val="tx2"/>
                </a:solidFill>
                <a:latin typeface="Candara" panose="020E0502030303020204" pitchFamily="34" charset="0"/>
                <a:ea typeface="HGP明朝E" panose="02020800000000000000" pitchFamily="18" charset="-128"/>
              </a:defRPr>
            </a:lvl2pPr>
            <a:lvl3pPr marL="1143000" indent="-228600">
              <a:spcBef>
                <a:spcPct val="20000"/>
              </a:spcBef>
              <a:buClr>
                <a:schemeClr val="accent1"/>
              </a:buClr>
              <a:buSzPct val="100000"/>
              <a:buFont typeface="Symbol" panose="05050102010706020507" pitchFamily="18" charset="2"/>
              <a:buChar char=""/>
              <a:defRPr kumimoji="1" sz="2000">
                <a:solidFill>
                  <a:schemeClr val="tx2"/>
                </a:solidFill>
                <a:latin typeface="Candara" panose="020E0502030303020204" pitchFamily="34" charset="0"/>
                <a:ea typeface="HGP明朝E" panose="02020800000000000000" pitchFamily="18" charset="-128"/>
              </a:defRPr>
            </a:lvl3pPr>
            <a:lvl4pPr marL="1600200" indent="-228600">
              <a:spcBef>
                <a:spcPct val="20000"/>
              </a:spcBef>
              <a:buClr>
                <a:schemeClr val="accent1"/>
              </a:buClr>
              <a:buSzPct val="100000"/>
              <a:buFont typeface="Symbol" panose="05050102010706020507" pitchFamily="18" charset="2"/>
              <a:buChar char=""/>
              <a:defRPr kumimoji="1">
                <a:solidFill>
                  <a:schemeClr val="tx2"/>
                </a:solidFill>
                <a:latin typeface="Candara" panose="020E0502030303020204" pitchFamily="34" charset="0"/>
                <a:ea typeface="HGP明朝E" panose="02020800000000000000" pitchFamily="18" charset="-128"/>
              </a:defRPr>
            </a:lvl4pPr>
            <a:lvl5pPr marL="2057400" indent="-228600">
              <a:spcBef>
                <a:spcPct val="20000"/>
              </a:spcBef>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9pPr>
          </a:lstStyle>
          <a:p>
            <a:pPr>
              <a:spcBef>
                <a:spcPct val="0"/>
              </a:spcBef>
              <a:buClrTx/>
              <a:buSzTx/>
              <a:buFontTx/>
              <a:buNone/>
            </a:pPr>
            <a:fld id="{1DB64C3B-953E-4F99-A2A0-D20351DDE6CB}" type="slidenum">
              <a:rPr lang="ja-JP" altLang="en-US" sz="1000"/>
              <a:pPr>
                <a:spcBef>
                  <a:spcPct val="0"/>
                </a:spcBef>
                <a:buClrTx/>
                <a:buSzTx/>
                <a:buFontTx/>
                <a:buNone/>
              </a:pPr>
              <a:t>5</a:t>
            </a:fld>
            <a:endParaRPr lang="ja-JP" altLang="en-US" sz="1000"/>
          </a:p>
        </p:txBody>
      </p:sp>
      <p:sp>
        <p:nvSpPr>
          <p:cNvPr id="4" name="楕円 3">
            <a:extLst>
              <a:ext uri="{FF2B5EF4-FFF2-40B4-BE49-F238E27FC236}">
                <a16:creationId xmlns:a16="http://schemas.microsoft.com/office/drawing/2014/main" id="{BA4857D1-F2CD-41CF-A87F-8DA420111A1C}"/>
              </a:ext>
            </a:extLst>
          </p:cNvPr>
          <p:cNvSpPr/>
          <p:nvPr/>
        </p:nvSpPr>
        <p:spPr>
          <a:xfrm>
            <a:off x="323528" y="332656"/>
            <a:ext cx="2448272" cy="1656184"/>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dirty="0">
                <a:latin typeface="ＭＳ Ｐゴシック" panose="020B0600070205080204" pitchFamily="50" charset="-128"/>
                <a:ea typeface="ＭＳ Ｐゴシック" panose="020B0600070205080204" pitchFamily="50" charset="-128"/>
              </a:rPr>
              <a:t>不易</a:t>
            </a:r>
          </a:p>
        </p:txBody>
      </p:sp>
      <p:sp>
        <p:nvSpPr>
          <p:cNvPr id="5" name="楕円 4">
            <a:extLst>
              <a:ext uri="{FF2B5EF4-FFF2-40B4-BE49-F238E27FC236}">
                <a16:creationId xmlns:a16="http://schemas.microsoft.com/office/drawing/2014/main" id="{8BF5B174-13AB-428D-A269-3024FCDAEB74}"/>
              </a:ext>
            </a:extLst>
          </p:cNvPr>
          <p:cNvSpPr/>
          <p:nvPr/>
        </p:nvSpPr>
        <p:spPr>
          <a:xfrm>
            <a:off x="1763688" y="4958928"/>
            <a:ext cx="6192688" cy="1656184"/>
          </a:xfrm>
          <a:prstGeom prst="ellipse">
            <a:avLst/>
          </a:prstGeom>
          <a:noFill/>
          <a:ln w="666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矢印: 右 8">
            <a:extLst>
              <a:ext uri="{FF2B5EF4-FFF2-40B4-BE49-F238E27FC236}">
                <a16:creationId xmlns:a16="http://schemas.microsoft.com/office/drawing/2014/main" id="{24AD2278-DFBF-47E3-B628-52DC3D0484B9}"/>
              </a:ext>
            </a:extLst>
          </p:cNvPr>
          <p:cNvSpPr/>
          <p:nvPr/>
        </p:nvSpPr>
        <p:spPr>
          <a:xfrm rot="4314409">
            <a:off x="203493" y="3352659"/>
            <a:ext cx="3160067" cy="504056"/>
          </a:xfrm>
          <a:prstGeom prst="rightArrow">
            <a:avLst/>
          </a:prstGeom>
          <a:solidFill>
            <a:srgbClr val="0000FF">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楕円 1">
            <a:extLst>
              <a:ext uri="{FF2B5EF4-FFF2-40B4-BE49-F238E27FC236}">
                <a16:creationId xmlns:a16="http://schemas.microsoft.com/office/drawing/2014/main" id="{A3F6AD61-C2FE-DFDB-02F6-849DDD5F9D7C}"/>
              </a:ext>
            </a:extLst>
          </p:cNvPr>
          <p:cNvSpPr/>
          <p:nvPr/>
        </p:nvSpPr>
        <p:spPr>
          <a:xfrm>
            <a:off x="3779911" y="3429000"/>
            <a:ext cx="2088233" cy="2160240"/>
          </a:xfrm>
          <a:prstGeom prst="ellipse">
            <a:avLst/>
          </a:prstGeom>
          <a:noFill/>
          <a:ln w="666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F4278C2D-27D4-4C04-B51D-DB2CA54E4CFF}"/>
              </a:ext>
            </a:extLst>
          </p:cNvPr>
          <p:cNvSpPr>
            <a:spLocks noGrp="1"/>
          </p:cNvSpPr>
          <p:nvPr>
            <p:ph type="sldNum" sz="quarter" idx="12"/>
          </p:nvPr>
        </p:nvSpPr>
        <p:spPr/>
        <p:txBody>
          <a:bodyPr/>
          <a:lstStyle/>
          <a:p>
            <a:pPr>
              <a:defRPr/>
            </a:pPr>
            <a:fld id="{8674D15D-F024-4694-A60C-90BCB4643CE1}" type="slidenum">
              <a:rPr lang="ja-JP" altLang="en-US" smtClean="0"/>
              <a:pPr>
                <a:defRPr/>
              </a:pPr>
              <a:t>6</a:t>
            </a:fld>
            <a:endParaRPr lang="ja-JP" altLang="en-US"/>
          </a:p>
        </p:txBody>
      </p:sp>
      <p:sp>
        <p:nvSpPr>
          <p:cNvPr id="5" name="タイトル 1">
            <a:extLst>
              <a:ext uri="{FF2B5EF4-FFF2-40B4-BE49-F238E27FC236}">
                <a16:creationId xmlns:a16="http://schemas.microsoft.com/office/drawing/2014/main" id="{E67FAE03-0CBD-4C6A-9EAC-2577A3CD2753}"/>
              </a:ext>
            </a:extLst>
          </p:cNvPr>
          <p:cNvSpPr txBox="1">
            <a:spLocks/>
          </p:cNvSpPr>
          <p:nvPr/>
        </p:nvSpPr>
        <p:spPr>
          <a:xfrm>
            <a:off x="331470" y="404664"/>
            <a:ext cx="8481059" cy="1323439"/>
          </a:xfrm>
          <a:prstGeom prst="rect">
            <a:avLst/>
          </a:prstGeom>
        </p:spPr>
        <p:txBody>
          <a:bodyPr>
            <a:spAutoFit/>
          </a:bodyPr>
          <a:lstStyle>
            <a:lvl1pPr algn="ctr" rtl="0" eaLnBrk="0" fontAlgn="base" hangingPunct="0">
              <a:spcBef>
                <a:spcPct val="0"/>
              </a:spcBef>
              <a:spcAft>
                <a:spcPct val="0"/>
              </a:spcAft>
              <a:defRPr kumimoji="1" sz="4400" kern="1200">
                <a:solidFill>
                  <a:srgbClr val="FFFFFF"/>
                </a:solidFill>
                <a:latin typeface="+mj-lt"/>
                <a:ea typeface="+mj-ea"/>
                <a:cs typeface="+mj-cs"/>
              </a:defRPr>
            </a:lvl1pPr>
            <a:lvl2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2pPr>
            <a:lvl3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3pPr>
            <a:lvl4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4pPr>
            <a:lvl5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000" b="1" dirty="0">
                <a:latin typeface="ＭＳ Ｐゴシック" panose="020B0600070205080204" pitchFamily="50" charset="-128"/>
                <a:ea typeface="ＭＳ Ｐゴシック" panose="020B0600070205080204" pitchFamily="50" charset="-128"/>
              </a:rPr>
              <a:t>　　</a:t>
            </a:r>
            <a:r>
              <a:rPr lang="ja-JP" altLang="en-US" sz="4000" b="1" dirty="0">
                <a:solidFill>
                  <a:schemeClr val="bg1"/>
                </a:solidFill>
                <a:latin typeface="ＭＳ Ｐゴシック" panose="020B0600070205080204" pitchFamily="50" charset="-128"/>
                <a:ea typeface="ＭＳ Ｐゴシック" panose="020B0600070205080204" pitchFamily="50" charset="-128"/>
              </a:rPr>
              <a:t>　ロータリーに</a:t>
            </a:r>
            <a:r>
              <a:rPr lang="ja-JP" altLang="en-US" sz="4000" b="1" dirty="0">
                <a:latin typeface="ＭＳ Ｐゴシック" panose="020B0600070205080204" pitchFamily="50" charset="-128"/>
                <a:ea typeface="ＭＳ Ｐゴシック" panose="020B0600070205080204" pitchFamily="50" charset="-128"/>
              </a:rPr>
              <a:t>おける「不易」</a:t>
            </a:r>
            <a:endParaRPr lang="en-US" altLang="ja-JP" sz="4000" b="1" dirty="0">
              <a:latin typeface="ＭＳ Ｐゴシック" panose="020B0600070205080204" pitchFamily="50" charset="-128"/>
              <a:ea typeface="ＭＳ Ｐゴシック" panose="020B0600070205080204" pitchFamily="50" charset="-128"/>
            </a:endParaRPr>
          </a:p>
          <a:p>
            <a:r>
              <a:rPr lang="ja-JP" altLang="en-US" sz="4000" b="1" dirty="0">
                <a:latin typeface="ＭＳ Ｐゴシック" panose="020B0600070205080204" pitchFamily="50" charset="-128"/>
                <a:ea typeface="ＭＳ Ｐゴシック" panose="020B0600070205080204" pitchFamily="50" charset="-128"/>
              </a:rPr>
              <a:t>根っ子の部分</a:t>
            </a:r>
            <a:endParaRPr lang="en-US" altLang="ja-JP" sz="4000" b="1" dirty="0">
              <a:latin typeface="ＭＳ Ｐゴシック" panose="020B0600070205080204" pitchFamily="50" charset="-128"/>
              <a:ea typeface="ＭＳ Ｐゴシック" panose="020B0600070205080204" pitchFamily="50" charset="-128"/>
            </a:endParaRPr>
          </a:p>
        </p:txBody>
      </p:sp>
      <p:sp>
        <p:nvSpPr>
          <p:cNvPr id="6" name="コンテンツ プレースホルダー 2">
            <a:extLst>
              <a:ext uri="{FF2B5EF4-FFF2-40B4-BE49-F238E27FC236}">
                <a16:creationId xmlns:a16="http://schemas.microsoft.com/office/drawing/2014/main" id="{9327441F-FDB0-4818-A3F8-4CF9EA799796}"/>
              </a:ext>
            </a:extLst>
          </p:cNvPr>
          <p:cNvSpPr txBox="1">
            <a:spLocks/>
          </p:cNvSpPr>
          <p:nvPr/>
        </p:nvSpPr>
        <p:spPr>
          <a:xfrm>
            <a:off x="331470" y="3429000"/>
            <a:ext cx="7926903" cy="2062103"/>
          </a:xfrm>
          <a:prstGeom prst="rect">
            <a:avLst/>
          </a:prstGeom>
        </p:spPr>
        <p:txBody>
          <a:bodyPr wrap="square">
            <a:spAutoFit/>
          </a:bodyPr>
          <a:lst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kumimoji="1"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anose="05050102010706020507" pitchFamily="18" charset="2"/>
              <a:buChar char=""/>
              <a:defRPr kumimoji="1"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a:buClr>
                <a:srgbClr val="79463D">
                  <a:lumMod val="50000"/>
                </a:srgbClr>
              </a:buClr>
              <a:buSzPct val="85000"/>
              <a:buNone/>
              <a:defRPr/>
            </a:pPr>
            <a:r>
              <a:rPr lang="ja-JP" altLang="en-US" sz="40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4000" dirty="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超我の奉仕</a:t>
            </a:r>
            <a:endParaRPr lang="en-US" altLang="ja-JP" sz="40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a:buClr>
                <a:srgbClr val="79463D">
                  <a:lumMod val="50000"/>
                </a:srgbClr>
              </a:buClr>
              <a:buSzPct val="85000"/>
              <a:buNone/>
              <a:defRPr/>
            </a:pPr>
            <a:r>
              <a:rPr lang="ja-JP" altLang="en-US" sz="4000" dirty="0">
                <a:solidFill>
                  <a:schemeClr val="tx1"/>
                </a:solidFill>
                <a:latin typeface="ＭＳ Ｐゴシック" panose="020B0600070205080204" pitchFamily="50" charset="-128"/>
                <a:ea typeface="ＭＳ Ｐゴシック" panose="020B0600070205080204" pitchFamily="50" charset="-128"/>
              </a:rPr>
              <a:t>・</a:t>
            </a:r>
            <a:r>
              <a:rPr lang="ja-JP" altLang="en-US" sz="4000" dirty="0">
                <a:solidFill>
                  <a:srgbClr val="0000FF"/>
                </a:solidFill>
                <a:latin typeface="ＭＳ Ｐゴシック" panose="020B0600070205080204" pitchFamily="50" charset="-128"/>
                <a:ea typeface="ＭＳ Ｐゴシック" panose="020B0600070205080204" pitchFamily="50" charset="-128"/>
              </a:rPr>
              <a:t>「最もよく奉仕する者、最も多く報いられる」：</a:t>
            </a:r>
            <a:r>
              <a:rPr lang="ja-JP" altLang="en-US" sz="4000" dirty="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シェルドン提唱</a:t>
            </a:r>
            <a:r>
              <a:rPr lang="en-US" altLang="ja-JP" sz="4000" dirty="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1921</a:t>
            </a:r>
            <a:r>
              <a:rPr lang="ja-JP" altLang="en-US" sz="4000" dirty="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年</a:t>
            </a:r>
            <a:endParaRPr lang="en-US" altLang="ja-JP" sz="4000" dirty="0">
              <a:solidFill>
                <a:srgbClr val="0000FF"/>
              </a:solidFill>
              <a:latin typeface="ＭＳ Ｐゴシック" panose="020B0600070205080204" pitchFamily="50" charset="-128"/>
              <a:ea typeface="ＭＳ Ｐゴシック" panose="020B0600070205080204" pitchFamily="50" charset="-128"/>
            </a:endParaRPr>
          </a:p>
        </p:txBody>
      </p:sp>
      <p:sp>
        <p:nvSpPr>
          <p:cNvPr id="7" name="コンテンツ プレースホルダー 2">
            <a:extLst>
              <a:ext uri="{FF2B5EF4-FFF2-40B4-BE49-F238E27FC236}">
                <a16:creationId xmlns:a16="http://schemas.microsoft.com/office/drawing/2014/main" id="{625DC4A4-E9D5-4862-ABF0-555A49193435}"/>
              </a:ext>
            </a:extLst>
          </p:cNvPr>
          <p:cNvSpPr txBox="1">
            <a:spLocks/>
          </p:cNvSpPr>
          <p:nvPr/>
        </p:nvSpPr>
        <p:spPr>
          <a:xfrm>
            <a:off x="251520" y="2265632"/>
            <a:ext cx="5758914" cy="776686"/>
          </a:xfrm>
          <a:prstGeom prst="rect">
            <a:avLst/>
          </a:prstGeom>
        </p:spPr>
        <p:txBody>
          <a:bodyPr anchor="ctr">
            <a:noAutofit/>
          </a:bodyPr>
          <a:lst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kumimoji="1"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anose="05050102010706020507" pitchFamily="18" charset="2"/>
              <a:buChar char=""/>
              <a:defRPr kumimoji="1"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algn="ctr" defTabSz="685800" eaLnBrk="1" fontAlgn="auto" hangingPunct="1">
              <a:spcAft>
                <a:spcPts val="0"/>
              </a:spcAft>
              <a:buClr>
                <a:srgbClr val="79463D">
                  <a:lumMod val="50000"/>
                </a:srgbClr>
              </a:buClr>
              <a:buSzPct val="85000"/>
              <a:buFont typeface="Symbol" panose="05050102010706020507" pitchFamily="18" charset="2"/>
              <a:buNone/>
              <a:defRPr/>
            </a:pPr>
            <a:r>
              <a:rPr lang="ja-JP" altLang="en-US" sz="4000" dirty="0">
                <a:solidFill>
                  <a:schemeClr val="tx1"/>
                </a:solidFill>
                <a:latin typeface="ＭＳ Ｐゴシック" panose="020B0600070205080204" pitchFamily="50" charset="-128"/>
                <a:ea typeface="ＭＳ Ｐゴシック" panose="020B0600070205080204" pitchFamily="50" charset="-128"/>
              </a:rPr>
              <a:t>２つの公式標語（</a:t>
            </a:r>
            <a:r>
              <a:rPr lang="en-US" altLang="ja-JP" sz="4000" dirty="0">
                <a:solidFill>
                  <a:schemeClr val="tx1"/>
                </a:solidFill>
                <a:latin typeface="ＭＳ Ｐゴシック" panose="020B0600070205080204" pitchFamily="50" charset="-128"/>
                <a:ea typeface="ＭＳ Ｐゴシック" panose="020B0600070205080204" pitchFamily="50" charset="-128"/>
              </a:rPr>
              <a:t>1950</a:t>
            </a:r>
            <a:r>
              <a:rPr lang="ja-JP" altLang="en-US" sz="4000" dirty="0">
                <a:solidFill>
                  <a:schemeClr val="tx1"/>
                </a:solidFill>
                <a:latin typeface="ＭＳ Ｐゴシック" panose="020B0600070205080204" pitchFamily="50" charset="-128"/>
                <a:ea typeface="ＭＳ Ｐゴシック" panose="020B0600070205080204" pitchFamily="50" charset="-128"/>
              </a:rPr>
              <a:t>年）</a:t>
            </a:r>
          </a:p>
        </p:txBody>
      </p:sp>
      <p:sp>
        <p:nvSpPr>
          <p:cNvPr id="2" name="コンテンツ プレースホルダー 2">
            <a:extLst>
              <a:ext uri="{FF2B5EF4-FFF2-40B4-BE49-F238E27FC236}">
                <a16:creationId xmlns:a16="http://schemas.microsoft.com/office/drawing/2014/main" id="{F625F139-4C37-E7B0-1E0E-F96F779C3187}"/>
              </a:ext>
            </a:extLst>
          </p:cNvPr>
          <p:cNvSpPr txBox="1">
            <a:spLocks/>
          </p:cNvSpPr>
          <p:nvPr/>
        </p:nvSpPr>
        <p:spPr>
          <a:xfrm>
            <a:off x="608547" y="5724664"/>
            <a:ext cx="7926903" cy="707886"/>
          </a:xfrm>
          <a:prstGeom prst="rect">
            <a:avLst/>
          </a:prstGeom>
        </p:spPr>
        <p:txBody>
          <a:bodyPr wrap="square">
            <a:spAutoFit/>
          </a:bodyPr>
          <a:lst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kumimoji="1"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anose="05050102010706020507" pitchFamily="18" charset="2"/>
              <a:buChar char=""/>
              <a:defRPr kumimoji="1"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a:buClr>
                <a:srgbClr val="79463D">
                  <a:lumMod val="50000"/>
                </a:srgbClr>
              </a:buClr>
              <a:buSzPct val="85000"/>
              <a:buNone/>
              <a:defRPr/>
            </a:pPr>
            <a:r>
              <a:rPr lang="ja-JP" altLang="en-US" sz="4000" dirty="0">
                <a:solidFill>
                  <a:schemeClr val="tx1"/>
                </a:solidFill>
                <a:latin typeface="ＭＳ Ｐゴシック" panose="020B0600070205080204" pitchFamily="50" charset="-128"/>
                <a:ea typeface="ＭＳ Ｐゴシック" panose="020B0600070205080204" pitchFamily="50" charset="-128"/>
              </a:rPr>
              <a:t>☆</a:t>
            </a:r>
            <a:r>
              <a:rPr lang="ja-JP" altLang="en-US" sz="4000" dirty="0">
                <a:solidFill>
                  <a:srgbClr val="0000FF"/>
                </a:solidFill>
                <a:latin typeface="ＭＳ Ｐゴシック" panose="020B0600070205080204" pitchFamily="50" charset="-128"/>
                <a:ea typeface="ＭＳ Ｐゴシック" panose="020B0600070205080204" pitchFamily="50" charset="-128"/>
              </a:rPr>
              <a:t>原点</a:t>
            </a:r>
            <a:r>
              <a:rPr lang="ja-JP" altLang="en-US" sz="4000" dirty="0">
                <a:solidFill>
                  <a:schemeClr val="tx1"/>
                </a:solidFill>
                <a:latin typeface="ＭＳ Ｐゴシック" panose="020B0600070205080204" pitchFamily="50" charset="-128"/>
                <a:ea typeface="ＭＳ Ｐゴシック" panose="020B0600070205080204" pitchFamily="50" charset="-128"/>
              </a:rPr>
              <a:t>は</a:t>
            </a:r>
            <a:r>
              <a:rPr lang="ja-JP" altLang="en-US" sz="4000" dirty="0">
                <a:solidFill>
                  <a:srgbClr val="0000FF"/>
                </a:solidFill>
                <a:latin typeface="ＭＳ Ｐゴシック" panose="020B0600070205080204" pitchFamily="50" charset="-128"/>
                <a:ea typeface="ＭＳ Ｐゴシック" panose="020B0600070205080204" pitchFamily="50" charset="-128"/>
              </a:rPr>
              <a:t>「決議</a:t>
            </a:r>
            <a:r>
              <a:rPr lang="en-US" altLang="ja-JP" sz="4000" dirty="0">
                <a:solidFill>
                  <a:srgbClr val="0000FF"/>
                </a:solidFill>
                <a:latin typeface="ＭＳ Ｐゴシック" panose="020B0600070205080204" pitchFamily="50" charset="-128"/>
                <a:ea typeface="ＭＳ Ｐゴシック" panose="020B0600070205080204" pitchFamily="50" charset="-128"/>
              </a:rPr>
              <a:t>23-34</a:t>
            </a:r>
            <a:r>
              <a:rPr lang="ja-JP" altLang="en-US" sz="4000" dirty="0">
                <a:solidFill>
                  <a:srgbClr val="0000FF"/>
                </a:solidFill>
                <a:latin typeface="ＭＳ Ｐゴシック" panose="020B0600070205080204" pitchFamily="50" charset="-128"/>
                <a:ea typeface="ＭＳ Ｐゴシック" panose="020B0600070205080204" pitchFamily="50" charset="-128"/>
              </a:rPr>
              <a:t>」第</a:t>
            </a:r>
            <a:r>
              <a:rPr lang="en-US" altLang="ja-JP" sz="4000" dirty="0">
                <a:solidFill>
                  <a:srgbClr val="0000FF"/>
                </a:solidFill>
                <a:latin typeface="ＭＳ Ｐゴシック" panose="020B0600070205080204" pitchFamily="50" charset="-128"/>
                <a:ea typeface="ＭＳ Ｐゴシック" panose="020B0600070205080204" pitchFamily="50" charset="-128"/>
              </a:rPr>
              <a:t>1</a:t>
            </a:r>
            <a:r>
              <a:rPr lang="ja-JP" altLang="en-US" sz="4000" dirty="0">
                <a:solidFill>
                  <a:srgbClr val="0000FF"/>
                </a:solidFill>
                <a:latin typeface="ＭＳ Ｐゴシック" panose="020B0600070205080204" pitchFamily="50" charset="-128"/>
                <a:ea typeface="ＭＳ Ｐゴシック" panose="020B0600070205080204" pitchFamily="50" charset="-128"/>
              </a:rPr>
              <a:t>項に記載</a:t>
            </a:r>
          </a:p>
        </p:txBody>
      </p:sp>
    </p:spTree>
    <p:extLst>
      <p:ext uri="{BB962C8B-B14F-4D97-AF65-F5344CB8AC3E}">
        <p14:creationId xmlns:p14="http://schemas.microsoft.com/office/powerpoint/2010/main" val="4131675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2B74F6BB-6F7B-36CB-40FC-CF2339712DEA}"/>
              </a:ext>
            </a:extLst>
          </p:cNvPr>
          <p:cNvSpPr>
            <a:spLocks noGrp="1"/>
          </p:cNvSpPr>
          <p:nvPr>
            <p:ph type="sldNum" sz="quarter" idx="12"/>
          </p:nvPr>
        </p:nvSpPr>
        <p:spPr/>
        <p:txBody>
          <a:bodyPr/>
          <a:lstStyle/>
          <a:p>
            <a:pPr>
              <a:defRPr/>
            </a:pPr>
            <a:fld id="{8674D15D-F024-4694-A60C-90BCB4643CE1}" type="slidenum">
              <a:rPr lang="ja-JP" altLang="en-US" smtClean="0"/>
              <a:pPr>
                <a:defRPr/>
              </a:pPr>
              <a:t>7</a:t>
            </a:fld>
            <a:endParaRPr lang="ja-JP" altLang="en-US"/>
          </a:p>
        </p:txBody>
      </p:sp>
      <p:sp>
        <p:nvSpPr>
          <p:cNvPr id="6" name="タイトル 1">
            <a:extLst>
              <a:ext uri="{FF2B5EF4-FFF2-40B4-BE49-F238E27FC236}">
                <a16:creationId xmlns:a16="http://schemas.microsoft.com/office/drawing/2014/main" id="{D1CE7A05-11C3-24E3-A8C8-09D200B6937C}"/>
              </a:ext>
            </a:extLst>
          </p:cNvPr>
          <p:cNvSpPr txBox="1">
            <a:spLocks/>
          </p:cNvSpPr>
          <p:nvPr/>
        </p:nvSpPr>
        <p:spPr>
          <a:xfrm>
            <a:off x="331470" y="404664"/>
            <a:ext cx="8481059" cy="1323439"/>
          </a:xfrm>
          <a:prstGeom prst="rect">
            <a:avLst/>
          </a:prstGeom>
        </p:spPr>
        <p:txBody>
          <a:bodyPr>
            <a:spAutoFit/>
          </a:bodyPr>
          <a:lstStyle>
            <a:lvl1pPr algn="ctr" rtl="0" eaLnBrk="0" fontAlgn="base" hangingPunct="0">
              <a:spcBef>
                <a:spcPct val="0"/>
              </a:spcBef>
              <a:spcAft>
                <a:spcPct val="0"/>
              </a:spcAft>
              <a:defRPr kumimoji="1" sz="4400" kern="1200">
                <a:solidFill>
                  <a:srgbClr val="FFFFFF"/>
                </a:solidFill>
                <a:latin typeface="+mj-lt"/>
                <a:ea typeface="+mj-ea"/>
                <a:cs typeface="+mj-cs"/>
              </a:defRPr>
            </a:lvl1pPr>
            <a:lvl2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2pPr>
            <a:lvl3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3pPr>
            <a:lvl4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4pPr>
            <a:lvl5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000" b="1" dirty="0">
                <a:latin typeface="ＭＳ Ｐゴシック" panose="020B0600070205080204" pitchFamily="50" charset="-128"/>
                <a:ea typeface="ＭＳ Ｐゴシック" panose="020B0600070205080204" pitchFamily="50" charset="-128"/>
              </a:rPr>
              <a:t>　　</a:t>
            </a:r>
            <a:r>
              <a:rPr lang="ja-JP" altLang="en-US" sz="4000" b="1" dirty="0">
                <a:solidFill>
                  <a:schemeClr val="bg1"/>
                </a:solidFill>
                <a:latin typeface="ＭＳ Ｐゴシック" panose="020B0600070205080204" pitchFamily="50" charset="-128"/>
                <a:ea typeface="ＭＳ Ｐゴシック" panose="020B0600070205080204" pitchFamily="50" charset="-128"/>
              </a:rPr>
              <a:t>　ロータリーに</a:t>
            </a:r>
            <a:r>
              <a:rPr lang="ja-JP" altLang="en-US" sz="4000" b="1" dirty="0">
                <a:latin typeface="ＭＳ Ｐゴシック" panose="020B0600070205080204" pitchFamily="50" charset="-128"/>
                <a:ea typeface="ＭＳ Ｐゴシック" panose="020B0600070205080204" pitchFamily="50" charset="-128"/>
              </a:rPr>
              <a:t>おける「不易」</a:t>
            </a:r>
            <a:endParaRPr lang="en-US" altLang="ja-JP" sz="4000" b="1" dirty="0">
              <a:latin typeface="ＭＳ Ｐゴシック" panose="020B0600070205080204" pitchFamily="50" charset="-128"/>
              <a:ea typeface="ＭＳ Ｐゴシック" panose="020B0600070205080204" pitchFamily="50" charset="-128"/>
            </a:endParaRPr>
          </a:p>
          <a:p>
            <a:r>
              <a:rPr lang="ja-JP" altLang="en-US" sz="4000" b="1" dirty="0">
                <a:latin typeface="ＭＳ Ｐゴシック" panose="020B0600070205080204" pitchFamily="50" charset="-128"/>
                <a:ea typeface="ＭＳ Ｐゴシック" panose="020B0600070205080204" pitchFamily="50" charset="-128"/>
              </a:rPr>
              <a:t>根っ子の部分</a:t>
            </a:r>
            <a:endParaRPr lang="en-US" altLang="ja-JP" sz="4000" b="1" dirty="0">
              <a:latin typeface="ＭＳ Ｐゴシック" panose="020B0600070205080204" pitchFamily="50" charset="-128"/>
              <a:ea typeface="ＭＳ Ｐゴシック" panose="020B0600070205080204" pitchFamily="50" charset="-128"/>
            </a:endParaRPr>
          </a:p>
        </p:txBody>
      </p:sp>
      <p:sp>
        <p:nvSpPr>
          <p:cNvPr id="8" name="テキスト ボックス 7">
            <a:extLst>
              <a:ext uri="{FF2B5EF4-FFF2-40B4-BE49-F238E27FC236}">
                <a16:creationId xmlns:a16="http://schemas.microsoft.com/office/drawing/2014/main" id="{14D01B85-1742-827A-CE2B-B70A27B99CED}"/>
              </a:ext>
            </a:extLst>
          </p:cNvPr>
          <p:cNvSpPr txBox="1"/>
          <p:nvPr/>
        </p:nvSpPr>
        <p:spPr>
          <a:xfrm>
            <a:off x="331470" y="1993129"/>
            <a:ext cx="8697083" cy="4622804"/>
          </a:xfrm>
          <a:prstGeom prst="rect">
            <a:avLst/>
          </a:prstGeom>
        </p:spPr>
        <p:txBody>
          <a:bodyPr wrap="square">
            <a:spAutoFit/>
          </a:bodyPr>
          <a:lstStyle>
            <a:defPPr>
              <a:defRPr lang="ja-JP"/>
            </a:defPPr>
            <a:lvl1pPr marL="0" indent="0">
              <a:spcBef>
                <a:spcPct val="20000"/>
              </a:spcBef>
              <a:buClr>
                <a:srgbClr val="79463D">
                  <a:lumMod val="50000"/>
                </a:srgbClr>
              </a:buClr>
              <a:buSzPct val="85000"/>
              <a:buFont typeface="Symbol" panose="05050102010706020507" pitchFamily="18" charset="2"/>
              <a:buNone/>
              <a:defRPr sz="4000">
                <a:latin typeface="ＭＳ Ｐゴシック" panose="020B0600070205080204" pitchFamily="50" charset="-128"/>
                <a:cs typeface="メイリオ" panose="020B0604030504040204" pitchFamily="50" charset="-128"/>
              </a:defRPr>
            </a:lvl1pPr>
            <a:lvl2pPr marL="576263" indent="-273050">
              <a:spcBef>
                <a:spcPct val="20000"/>
              </a:spcBef>
              <a:buClr>
                <a:schemeClr val="accent1"/>
              </a:buClr>
              <a:buSzPct val="100000"/>
              <a:buFont typeface="Symbol" panose="05050102010706020507" pitchFamily="18" charset="2"/>
              <a:buChar char=""/>
              <a:defRPr sz="2200">
                <a:solidFill>
                  <a:schemeClr val="tx2"/>
                </a:solidFill>
                <a:latin typeface="+mn-lt"/>
                <a:ea typeface="+mn-ea"/>
              </a:defRPr>
            </a:lvl2pPr>
            <a:lvl3pPr marL="855663" indent="-228600">
              <a:spcBef>
                <a:spcPct val="20000"/>
              </a:spcBef>
              <a:buClr>
                <a:schemeClr val="accent1"/>
              </a:buClr>
              <a:buSzPct val="100000"/>
              <a:buFont typeface="Symbol" panose="05050102010706020507" pitchFamily="18" charset="2"/>
              <a:buChar char=""/>
              <a:defRPr sz="2000">
                <a:solidFill>
                  <a:schemeClr val="tx2"/>
                </a:solidFill>
                <a:latin typeface="+mn-lt"/>
                <a:ea typeface="+mn-ea"/>
              </a:defRPr>
            </a:lvl3pPr>
            <a:lvl4pPr marL="1143000" indent="-228600">
              <a:spcBef>
                <a:spcPct val="20000"/>
              </a:spcBef>
              <a:buClr>
                <a:schemeClr val="accent1"/>
              </a:buClr>
              <a:buSzPct val="100000"/>
              <a:buFont typeface="Symbol" panose="05050102010706020507" pitchFamily="18" charset="2"/>
              <a:buChar char=""/>
              <a:defRPr>
                <a:solidFill>
                  <a:schemeClr val="tx2"/>
                </a:solidFill>
                <a:latin typeface="+mn-lt"/>
                <a:ea typeface="+mn-ea"/>
              </a:defRPr>
            </a:lvl4pPr>
            <a:lvl5pPr marL="1462088" indent="-228600">
              <a:spcBef>
                <a:spcPct val="20000"/>
              </a:spcBef>
              <a:buClr>
                <a:schemeClr val="accent1"/>
              </a:buClr>
              <a:buSzPct val="100000"/>
              <a:buFont typeface="Symbol" panose="05050102010706020507" pitchFamily="18" charset="2"/>
              <a:buChar char=""/>
              <a:defRPr sz="1600">
                <a:solidFill>
                  <a:schemeClr val="tx2"/>
                </a:solidFill>
                <a:latin typeface="+mn-lt"/>
                <a:ea typeface="+mn-ea"/>
              </a:defRPr>
            </a:lvl5pPr>
            <a:lvl6pPr marL="1783080" indent="-228600">
              <a:spcBef>
                <a:spcPts val="384"/>
              </a:spcBef>
              <a:buClr>
                <a:schemeClr val="accent1"/>
              </a:buClr>
              <a:buFont typeface="Symbol" pitchFamily="18" charset="2"/>
              <a:buChar char="*"/>
              <a:defRPr sz="1400">
                <a:solidFill>
                  <a:schemeClr val="tx2"/>
                </a:solidFill>
                <a:latin typeface="+mn-lt"/>
                <a:ea typeface="+mn-ea"/>
              </a:defRPr>
            </a:lvl6pPr>
            <a:lvl7pPr marL="2103120" indent="-228600">
              <a:spcBef>
                <a:spcPts val="384"/>
              </a:spcBef>
              <a:buClr>
                <a:schemeClr val="accent1"/>
              </a:buClr>
              <a:buFont typeface="Symbol" pitchFamily="18" charset="2"/>
              <a:buChar char="*"/>
              <a:defRPr sz="1400">
                <a:solidFill>
                  <a:schemeClr val="tx2"/>
                </a:solidFill>
                <a:latin typeface="+mn-lt"/>
                <a:ea typeface="+mn-ea"/>
              </a:defRPr>
            </a:lvl7pPr>
            <a:lvl8pPr marL="2423160" indent="-228600">
              <a:spcBef>
                <a:spcPts val="384"/>
              </a:spcBef>
              <a:buClr>
                <a:schemeClr val="accent1"/>
              </a:buClr>
              <a:buFont typeface="Symbol" pitchFamily="18" charset="2"/>
              <a:buChar char="*"/>
              <a:defRPr sz="1400">
                <a:solidFill>
                  <a:schemeClr val="tx2"/>
                </a:solidFill>
                <a:latin typeface="+mn-lt"/>
                <a:ea typeface="+mn-ea"/>
              </a:defRPr>
            </a:lvl8pPr>
            <a:lvl9pPr marL="2743200" indent="-228600">
              <a:spcBef>
                <a:spcPts val="384"/>
              </a:spcBef>
              <a:buClr>
                <a:schemeClr val="accent1"/>
              </a:buClr>
              <a:buFont typeface="Symbol" pitchFamily="18" charset="2"/>
              <a:buChar char="*"/>
              <a:defRPr sz="1400">
                <a:solidFill>
                  <a:schemeClr val="tx2"/>
                </a:solidFill>
                <a:latin typeface="+mn-lt"/>
                <a:ea typeface="+mn-ea"/>
              </a:defRPr>
            </a:lvl9pPr>
          </a:lstStyle>
          <a:p>
            <a:r>
              <a:rPr lang="ja-JP" altLang="en-US" sz="3200" dirty="0"/>
              <a:t>決議２３－２４</a:t>
            </a:r>
            <a:endParaRPr lang="en-US" altLang="ja-JP" sz="3200" dirty="0"/>
          </a:p>
          <a:p>
            <a:r>
              <a:rPr lang="ja-JP" altLang="en-US" sz="3200" dirty="0"/>
              <a:t>１</a:t>
            </a:r>
            <a:r>
              <a:rPr lang="en-US" altLang="ja-JP" sz="3200" dirty="0"/>
              <a:t>. </a:t>
            </a:r>
            <a:r>
              <a:rPr lang="ja-JP" altLang="en-US" sz="3200" dirty="0"/>
              <a:t>ロータリーは、基本的には、一つの人生哲学であり、それは利己的な欲求と義務およびこれに伴う他人のために奉仕したいという感情とのあいだに常に存在する矛盾を和らげようとするものである。この哲学は奉仕－「</a:t>
            </a:r>
            <a:r>
              <a:rPr lang="ja-JP" altLang="en-US" sz="3200" dirty="0">
                <a:solidFill>
                  <a:srgbClr val="0000FF"/>
                </a:solidFill>
              </a:rPr>
              <a:t>超我の奉仕</a:t>
            </a:r>
            <a:r>
              <a:rPr lang="ja-JP" altLang="en-US" sz="3200" dirty="0"/>
              <a:t>」－の哲学であり、これは、</a:t>
            </a:r>
            <a:r>
              <a:rPr lang="ja-JP" altLang="en-US" sz="3200" dirty="0">
                <a:solidFill>
                  <a:srgbClr val="0000FF"/>
                </a:solidFill>
              </a:rPr>
              <a:t>「最もよく奉仕する者、最も多く報いられる」</a:t>
            </a:r>
            <a:r>
              <a:rPr lang="ja-JP" altLang="en-US" sz="3200" dirty="0"/>
              <a:t>という実践的な倫理原則に基づくものである。</a:t>
            </a:r>
            <a:endParaRPr lang="en-US" altLang="ja-JP" sz="3200" dirty="0"/>
          </a:p>
        </p:txBody>
      </p:sp>
    </p:spTree>
    <p:extLst>
      <p:ext uri="{BB962C8B-B14F-4D97-AF65-F5344CB8AC3E}">
        <p14:creationId xmlns:p14="http://schemas.microsoft.com/office/powerpoint/2010/main" val="2888834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155784CB-ED99-4410-B6C4-74AA03D32D41}"/>
              </a:ext>
            </a:extLst>
          </p:cNvPr>
          <p:cNvSpPr>
            <a:spLocks noGrp="1"/>
          </p:cNvSpPr>
          <p:nvPr>
            <p:ph type="sldNum" sz="quarter" idx="12"/>
          </p:nvPr>
        </p:nvSpPr>
        <p:spPr/>
        <p:txBody>
          <a:bodyPr/>
          <a:lstStyle/>
          <a:p>
            <a:pPr>
              <a:defRPr/>
            </a:pPr>
            <a:fld id="{8674D15D-F024-4694-A60C-90BCB4643CE1}" type="slidenum">
              <a:rPr lang="ja-JP" altLang="en-US" smtClean="0"/>
              <a:pPr>
                <a:defRPr/>
              </a:pPr>
              <a:t>8</a:t>
            </a:fld>
            <a:endParaRPr lang="ja-JP" altLang="en-US"/>
          </a:p>
        </p:txBody>
      </p:sp>
      <p:sp>
        <p:nvSpPr>
          <p:cNvPr id="5" name="タイトル 1">
            <a:extLst>
              <a:ext uri="{FF2B5EF4-FFF2-40B4-BE49-F238E27FC236}">
                <a16:creationId xmlns:a16="http://schemas.microsoft.com/office/drawing/2014/main" id="{F77AF856-75C3-4104-8913-2F16194D88CE}"/>
              </a:ext>
            </a:extLst>
          </p:cNvPr>
          <p:cNvSpPr txBox="1">
            <a:spLocks/>
          </p:cNvSpPr>
          <p:nvPr/>
        </p:nvSpPr>
        <p:spPr>
          <a:xfrm>
            <a:off x="179512" y="579330"/>
            <a:ext cx="8481059" cy="1323439"/>
          </a:xfrm>
          <a:prstGeom prst="rect">
            <a:avLst/>
          </a:prstGeom>
        </p:spPr>
        <p:txBody>
          <a:bodyPr>
            <a:spAutoFit/>
          </a:bodyPr>
          <a:lstStyle>
            <a:lvl1pPr algn="ctr" rtl="0" eaLnBrk="0" fontAlgn="base" hangingPunct="0">
              <a:spcBef>
                <a:spcPct val="0"/>
              </a:spcBef>
              <a:spcAft>
                <a:spcPct val="0"/>
              </a:spcAft>
              <a:defRPr kumimoji="1" sz="4400" kern="1200">
                <a:solidFill>
                  <a:srgbClr val="FFFFFF"/>
                </a:solidFill>
                <a:latin typeface="+mj-lt"/>
                <a:ea typeface="+mj-ea"/>
                <a:cs typeface="+mj-cs"/>
              </a:defRPr>
            </a:lvl1pPr>
            <a:lvl2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2pPr>
            <a:lvl3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3pPr>
            <a:lvl4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4pPr>
            <a:lvl5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000" b="1" dirty="0">
                <a:latin typeface="ＭＳ Ｐゴシック" panose="020B0600070205080204" pitchFamily="50" charset="-128"/>
                <a:ea typeface="ＭＳ Ｐゴシック" panose="020B0600070205080204" pitchFamily="50" charset="-128"/>
              </a:rPr>
              <a:t>　　</a:t>
            </a:r>
            <a:r>
              <a:rPr lang="ja-JP" altLang="en-US" sz="4000" b="1" dirty="0">
                <a:solidFill>
                  <a:schemeClr val="bg1"/>
                </a:solidFill>
                <a:latin typeface="ＭＳ Ｐゴシック" panose="020B0600070205080204" pitchFamily="50" charset="-128"/>
                <a:ea typeface="ＭＳ Ｐゴシック" panose="020B0600070205080204" pitchFamily="50" charset="-128"/>
              </a:rPr>
              <a:t>　ロータリーにおける</a:t>
            </a:r>
            <a:r>
              <a:rPr lang="ja-JP" altLang="en-US" sz="4000" b="1" dirty="0">
                <a:latin typeface="ＭＳ Ｐゴシック" panose="020B0600070205080204" pitchFamily="50" charset="-128"/>
                <a:ea typeface="ＭＳ Ｐゴシック" panose="020B0600070205080204" pitchFamily="50" charset="-128"/>
              </a:rPr>
              <a:t>「不易」</a:t>
            </a:r>
            <a:endParaRPr lang="en-US" altLang="ja-JP" sz="4000" b="1" dirty="0">
              <a:latin typeface="ＭＳ Ｐゴシック" panose="020B0600070205080204" pitchFamily="50" charset="-128"/>
              <a:ea typeface="ＭＳ Ｐゴシック" panose="020B0600070205080204" pitchFamily="50" charset="-128"/>
            </a:endParaRPr>
          </a:p>
          <a:p>
            <a:r>
              <a:rPr lang="ja-JP" altLang="en-US" sz="4000" b="1" dirty="0">
                <a:latin typeface="ＭＳ Ｐゴシック" panose="020B0600070205080204" pitchFamily="50" charset="-128"/>
                <a:ea typeface="ＭＳ Ｐゴシック" panose="020B0600070205080204" pitchFamily="50" charset="-128"/>
              </a:rPr>
              <a:t>根っ子の部分</a:t>
            </a:r>
          </a:p>
        </p:txBody>
      </p:sp>
      <p:sp>
        <p:nvSpPr>
          <p:cNvPr id="6" name="コンテンツ プレースホルダー 2">
            <a:extLst>
              <a:ext uri="{FF2B5EF4-FFF2-40B4-BE49-F238E27FC236}">
                <a16:creationId xmlns:a16="http://schemas.microsoft.com/office/drawing/2014/main" id="{61D9E0F6-F5BA-4141-BD42-B4B8A11E7B8B}"/>
              </a:ext>
            </a:extLst>
          </p:cNvPr>
          <p:cNvSpPr txBox="1">
            <a:spLocks/>
          </p:cNvSpPr>
          <p:nvPr/>
        </p:nvSpPr>
        <p:spPr>
          <a:xfrm>
            <a:off x="827584" y="2393291"/>
            <a:ext cx="7010072" cy="707886"/>
          </a:xfrm>
          <a:prstGeom prst="rect">
            <a:avLst/>
          </a:prstGeom>
        </p:spPr>
        <p:txBody>
          <a:bodyPr>
            <a:spAutoFit/>
          </a:bodyPr>
          <a:lst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kumimoji="1"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anose="05050102010706020507" pitchFamily="18" charset="2"/>
              <a:buChar char=""/>
              <a:defRPr kumimoji="1"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defTabSz="685800" eaLnBrk="1" fontAlgn="auto" hangingPunct="1">
              <a:spcAft>
                <a:spcPts val="0"/>
              </a:spcAft>
              <a:buClr>
                <a:srgbClr val="79463D">
                  <a:lumMod val="50000"/>
                </a:srgbClr>
              </a:buClr>
              <a:buSzPct val="85000"/>
              <a:buFont typeface="Symbol" panose="05050102010706020507" pitchFamily="18" charset="2"/>
              <a:buNone/>
              <a:defRPr/>
            </a:pPr>
            <a:r>
              <a:rPr lang="ja-JP" altLang="en-US" sz="4000" dirty="0">
                <a:solidFill>
                  <a:schemeClr val="tx1"/>
                </a:solidFill>
                <a:latin typeface="ＭＳ Ｐゴシック" panose="020B0600070205080204" pitchFamily="50" charset="-128"/>
                <a:ea typeface="ＭＳ Ｐゴシック" panose="020B0600070205080204" pitchFamily="50" charset="-128"/>
              </a:rPr>
              <a:t>親睦ークラブ奉仕ー助け合い</a:t>
            </a:r>
            <a:endParaRPr lang="en-US" altLang="ja-JP" sz="4000" dirty="0">
              <a:solidFill>
                <a:schemeClr val="tx1"/>
              </a:solidFill>
              <a:latin typeface="ＭＳ Ｐゴシック" panose="020B0600070205080204" pitchFamily="50" charset="-128"/>
              <a:ea typeface="ＭＳ Ｐゴシック" panose="020B0600070205080204" pitchFamily="50" charset="-128"/>
            </a:endParaRPr>
          </a:p>
        </p:txBody>
      </p:sp>
      <p:sp>
        <p:nvSpPr>
          <p:cNvPr id="7" name="コンテンツ プレースホルダー 2">
            <a:extLst>
              <a:ext uri="{FF2B5EF4-FFF2-40B4-BE49-F238E27FC236}">
                <a16:creationId xmlns:a16="http://schemas.microsoft.com/office/drawing/2014/main" id="{C65FA622-D030-4FF8-AAB0-A7EC076C8789}"/>
              </a:ext>
            </a:extLst>
          </p:cNvPr>
          <p:cNvSpPr txBox="1">
            <a:spLocks/>
          </p:cNvSpPr>
          <p:nvPr/>
        </p:nvSpPr>
        <p:spPr>
          <a:xfrm>
            <a:off x="689056" y="4230846"/>
            <a:ext cx="7995954" cy="1323439"/>
          </a:xfrm>
          <a:prstGeom prst="rect">
            <a:avLst/>
          </a:prstGeom>
        </p:spPr>
        <p:txBody>
          <a:bodyPr wrap="square">
            <a:spAutoFit/>
          </a:bodyPr>
          <a:lst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kumimoji="1"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anose="05050102010706020507" pitchFamily="18" charset="2"/>
              <a:buChar char=""/>
              <a:defRPr kumimoji="1"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defTabSz="685800" eaLnBrk="1" fontAlgn="auto" hangingPunct="1">
              <a:spcAft>
                <a:spcPts val="0"/>
              </a:spcAft>
              <a:buClr>
                <a:srgbClr val="79463D">
                  <a:lumMod val="50000"/>
                </a:srgbClr>
              </a:buClr>
              <a:buSzPct val="85000"/>
              <a:buFont typeface="Symbol" panose="05050102010706020507" pitchFamily="18" charset="2"/>
              <a:buNone/>
              <a:defRPr/>
            </a:pPr>
            <a:r>
              <a:rPr lang="ja-JP" altLang="en-US" sz="4000" dirty="0">
                <a:solidFill>
                  <a:schemeClr val="tx1"/>
                </a:solidFill>
                <a:latin typeface="ＭＳ Ｐゴシック" panose="020B0600070205080204" pitchFamily="50" charset="-128"/>
                <a:ea typeface="ＭＳ Ｐゴシック" panose="020B0600070205080204" pitchFamily="50" charset="-128"/>
              </a:rPr>
              <a:t>〇</a:t>
            </a:r>
            <a:r>
              <a:rPr lang="en-US" altLang="ja-JP" sz="4000" dirty="0">
                <a:solidFill>
                  <a:srgbClr val="0000FF"/>
                </a:solidFill>
                <a:latin typeface="ＭＳ Ｐゴシック" panose="020B0600070205080204" pitchFamily="50" charset="-128"/>
                <a:ea typeface="ＭＳ Ｐゴシック" panose="020B0600070205080204" pitchFamily="50" charset="-128"/>
              </a:rPr>
              <a:t>Fellowship</a:t>
            </a:r>
            <a:r>
              <a:rPr lang="ja-JP" altLang="en-US" sz="4000" dirty="0">
                <a:solidFill>
                  <a:srgbClr val="0000FF"/>
                </a:solidFill>
                <a:latin typeface="ＭＳ Ｐゴシック" panose="020B0600070205080204" pitchFamily="50" charset="-128"/>
                <a:ea typeface="ＭＳ Ｐゴシック" panose="020B0600070205080204" pitchFamily="50" charset="-128"/>
              </a:rPr>
              <a:t>　志を同じくする者同士の仲間意識</a:t>
            </a:r>
            <a:endParaRPr lang="en-US" altLang="ja-JP" sz="4000" dirty="0">
              <a:solidFill>
                <a:schemeClr val="tx1"/>
              </a:solidFill>
              <a:latin typeface="ＭＳ Ｐゴシック" panose="020B0600070205080204" pitchFamily="50" charset="-128"/>
              <a:ea typeface="ＭＳ Ｐゴシック" panose="020B0600070205080204" pitchFamily="50" charset="-128"/>
            </a:endParaRPr>
          </a:p>
        </p:txBody>
      </p:sp>
      <p:sp>
        <p:nvSpPr>
          <p:cNvPr id="2" name="コンテンツ プレースホルダー 2">
            <a:extLst>
              <a:ext uri="{FF2B5EF4-FFF2-40B4-BE49-F238E27FC236}">
                <a16:creationId xmlns:a16="http://schemas.microsoft.com/office/drawing/2014/main" id="{1470A91A-47E4-5D35-DF92-77E8622A3AB6}"/>
              </a:ext>
            </a:extLst>
          </p:cNvPr>
          <p:cNvSpPr txBox="1">
            <a:spLocks/>
          </p:cNvSpPr>
          <p:nvPr/>
        </p:nvSpPr>
        <p:spPr>
          <a:xfrm>
            <a:off x="1066964" y="3477733"/>
            <a:ext cx="7010072" cy="707886"/>
          </a:xfrm>
          <a:prstGeom prst="rect">
            <a:avLst/>
          </a:prstGeom>
        </p:spPr>
        <p:txBody>
          <a:bodyPr>
            <a:spAutoFit/>
          </a:bodyPr>
          <a:lst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kumimoji="1"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anose="05050102010706020507" pitchFamily="18" charset="2"/>
              <a:buChar char=""/>
              <a:defRPr kumimoji="1"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defTabSz="685800" eaLnBrk="1" fontAlgn="auto" hangingPunct="1">
              <a:spcAft>
                <a:spcPts val="0"/>
              </a:spcAft>
              <a:buClr>
                <a:srgbClr val="79463D">
                  <a:lumMod val="50000"/>
                </a:srgbClr>
              </a:buClr>
              <a:buSzPct val="85000"/>
              <a:buFont typeface="Symbol" panose="05050102010706020507" pitchFamily="18" charset="2"/>
              <a:buNone/>
              <a:defRPr/>
            </a:pPr>
            <a:r>
              <a:rPr lang="ja-JP" altLang="en-US" sz="4000" dirty="0">
                <a:solidFill>
                  <a:schemeClr val="tx1"/>
                </a:solidFill>
                <a:latin typeface="ＭＳ Ｐゴシック" panose="020B0600070205080204" pitchFamily="50" charset="-128"/>
                <a:ea typeface="ＭＳ Ｐゴシック" panose="020B0600070205080204" pitchFamily="50" charset="-128"/>
              </a:rPr>
              <a:t>　「親睦」があっての「奉仕」</a:t>
            </a:r>
          </a:p>
        </p:txBody>
      </p:sp>
      <p:sp>
        <p:nvSpPr>
          <p:cNvPr id="8" name="コンテンツ プレースホルダー 2">
            <a:extLst>
              <a:ext uri="{FF2B5EF4-FFF2-40B4-BE49-F238E27FC236}">
                <a16:creationId xmlns:a16="http://schemas.microsoft.com/office/drawing/2014/main" id="{BD18E86C-0BEA-C883-F528-401DBF3F7621}"/>
              </a:ext>
            </a:extLst>
          </p:cNvPr>
          <p:cNvSpPr txBox="1">
            <a:spLocks/>
          </p:cNvSpPr>
          <p:nvPr/>
        </p:nvSpPr>
        <p:spPr>
          <a:xfrm>
            <a:off x="689056" y="5724664"/>
            <a:ext cx="7995954" cy="707886"/>
          </a:xfrm>
          <a:prstGeom prst="rect">
            <a:avLst/>
          </a:prstGeom>
        </p:spPr>
        <p:txBody>
          <a:bodyPr wrap="square">
            <a:spAutoFit/>
          </a:bodyPr>
          <a:lst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kumimoji="1"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anose="05050102010706020507" pitchFamily="18" charset="2"/>
              <a:buChar char=""/>
              <a:defRPr kumimoji="1"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defTabSz="685800" eaLnBrk="1" fontAlgn="auto" hangingPunct="1">
              <a:spcAft>
                <a:spcPts val="0"/>
              </a:spcAft>
              <a:buClr>
                <a:srgbClr val="79463D">
                  <a:lumMod val="50000"/>
                </a:srgbClr>
              </a:buClr>
              <a:buSzPct val="85000"/>
              <a:buFont typeface="Symbol" panose="05050102010706020507" pitchFamily="18" charset="2"/>
              <a:buNone/>
              <a:defRPr/>
            </a:pPr>
            <a:r>
              <a:rPr lang="en-US" altLang="ja-JP" sz="4000" dirty="0">
                <a:solidFill>
                  <a:schemeClr val="tx1"/>
                </a:solidFill>
                <a:latin typeface="ＭＳ Ｐゴシック" panose="020B0600070205080204" pitchFamily="50" charset="-128"/>
                <a:ea typeface="ＭＳ Ｐゴシック" panose="020B0600070205080204" pitchFamily="50" charset="-128"/>
              </a:rPr>
              <a:t>×Friendship</a:t>
            </a:r>
            <a:r>
              <a:rPr lang="ja-JP" altLang="en-US" sz="4000" dirty="0">
                <a:solidFill>
                  <a:schemeClr val="tx1"/>
                </a:solidFill>
                <a:latin typeface="ＭＳ Ｐゴシック" panose="020B0600070205080204" pitchFamily="50" charset="-128"/>
                <a:ea typeface="ＭＳ Ｐゴシック" panose="020B0600070205080204" pitchFamily="50" charset="-128"/>
              </a:rPr>
              <a:t>　親しい者同士の友情</a:t>
            </a:r>
          </a:p>
        </p:txBody>
      </p:sp>
    </p:spTree>
    <p:extLst>
      <p:ext uri="{BB962C8B-B14F-4D97-AF65-F5344CB8AC3E}">
        <p14:creationId xmlns:p14="http://schemas.microsoft.com/office/powerpoint/2010/main" val="1123820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F5FE708-8237-4F3A-8D7E-DB51236C21FA}"/>
              </a:ext>
            </a:extLst>
          </p:cNvPr>
          <p:cNvSpPr>
            <a:spLocks noGrp="1"/>
          </p:cNvSpPr>
          <p:nvPr>
            <p:ph type="sldNum" sz="quarter" idx="12"/>
          </p:nvPr>
        </p:nvSpPr>
        <p:spPr/>
        <p:txBody>
          <a:bodyPr/>
          <a:lstStyle/>
          <a:p>
            <a:pPr>
              <a:defRPr/>
            </a:pPr>
            <a:fld id="{8674D15D-F024-4694-A60C-90BCB4643CE1}" type="slidenum">
              <a:rPr lang="ja-JP" altLang="en-US" smtClean="0"/>
              <a:pPr>
                <a:defRPr/>
              </a:pPr>
              <a:t>9</a:t>
            </a:fld>
            <a:endParaRPr lang="ja-JP" altLang="en-US"/>
          </a:p>
        </p:txBody>
      </p:sp>
      <p:sp>
        <p:nvSpPr>
          <p:cNvPr id="5" name="タイトル 1">
            <a:extLst>
              <a:ext uri="{FF2B5EF4-FFF2-40B4-BE49-F238E27FC236}">
                <a16:creationId xmlns:a16="http://schemas.microsoft.com/office/drawing/2014/main" id="{E9731CD4-25CD-41BD-82D2-613D89D61332}"/>
              </a:ext>
            </a:extLst>
          </p:cNvPr>
          <p:cNvSpPr txBox="1">
            <a:spLocks/>
          </p:cNvSpPr>
          <p:nvPr/>
        </p:nvSpPr>
        <p:spPr>
          <a:xfrm>
            <a:off x="331470" y="404664"/>
            <a:ext cx="8481059" cy="1323439"/>
          </a:xfrm>
          <a:prstGeom prst="rect">
            <a:avLst/>
          </a:prstGeom>
        </p:spPr>
        <p:txBody>
          <a:bodyPr>
            <a:spAutoFit/>
          </a:bodyPr>
          <a:lstStyle>
            <a:lvl1pPr algn="ctr" rtl="0" eaLnBrk="0" fontAlgn="base" hangingPunct="0">
              <a:spcBef>
                <a:spcPct val="0"/>
              </a:spcBef>
              <a:spcAft>
                <a:spcPct val="0"/>
              </a:spcAft>
              <a:defRPr kumimoji="1" sz="4400" kern="1200">
                <a:solidFill>
                  <a:srgbClr val="FFFFFF"/>
                </a:solidFill>
                <a:latin typeface="+mj-lt"/>
                <a:ea typeface="+mj-ea"/>
                <a:cs typeface="+mj-cs"/>
              </a:defRPr>
            </a:lvl1pPr>
            <a:lvl2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2pPr>
            <a:lvl3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3pPr>
            <a:lvl4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4pPr>
            <a:lvl5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000" b="1" dirty="0">
                <a:latin typeface="ＭＳ Ｐゴシック" panose="020B0600070205080204" pitchFamily="50" charset="-128"/>
                <a:ea typeface="ＭＳ Ｐゴシック" panose="020B0600070205080204" pitchFamily="50" charset="-128"/>
              </a:rPr>
              <a:t>　　　</a:t>
            </a:r>
            <a:r>
              <a:rPr lang="ja-JP" altLang="en-US" sz="4000" b="1" dirty="0">
                <a:solidFill>
                  <a:schemeClr val="bg1"/>
                </a:solidFill>
                <a:latin typeface="ＭＳ Ｐゴシック" panose="020B0600070205080204" pitchFamily="50" charset="-128"/>
                <a:ea typeface="ＭＳ Ｐゴシック" panose="020B0600070205080204" pitchFamily="50" charset="-128"/>
              </a:rPr>
              <a:t>ロータリー</a:t>
            </a:r>
            <a:r>
              <a:rPr lang="ja-JP" altLang="en-US" sz="4000" b="1" dirty="0">
                <a:latin typeface="ＭＳ Ｐゴシック" panose="020B0600070205080204" pitchFamily="50" charset="-128"/>
                <a:ea typeface="ＭＳ Ｐゴシック" panose="020B0600070205080204" pitchFamily="50" charset="-128"/>
              </a:rPr>
              <a:t>における「不易」</a:t>
            </a:r>
            <a:endParaRPr lang="en-US" altLang="ja-JP" sz="4000" b="1" dirty="0">
              <a:latin typeface="ＭＳ Ｐゴシック" panose="020B0600070205080204" pitchFamily="50" charset="-128"/>
              <a:ea typeface="ＭＳ Ｐゴシック" panose="020B0600070205080204" pitchFamily="50" charset="-128"/>
            </a:endParaRPr>
          </a:p>
          <a:p>
            <a:r>
              <a:rPr lang="ja-JP" altLang="en-US" sz="4000" b="1" dirty="0">
                <a:latin typeface="ＭＳ Ｐゴシック" panose="020B0600070205080204" pitchFamily="50" charset="-128"/>
                <a:ea typeface="ＭＳ Ｐゴシック" panose="020B0600070205080204" pitchFamily="50" charset="-128"/>
              </a:rPr>
              <a:t>根っ子の部分</a:t>
            </a:r>
          </a:p>
        </p:txBody>
      </p:sp>
      <p:sp>
        <p:nvSpPr>
          <p:cNvPr id="6" name="コンテンツ プレースホルダー 2">
            <a:extLst>
              <a:ext uri="{FF2B5EF4-FFF2-40B4-BE49-F238E27FC236}">
                <a16:creationId xmlns:a16="http://schemas.microsoft.com/office/drawing/2014/main" id="{41E9FA35-C3D2-463D-A293-DA3048D5B281}"/>
              </a:ext>
            </a:extLst>
          </p:cNvPr>
          <p:cNvSpPr txBox="1">
            <a:spLocks/>
          </p:cNvSpPr>
          <p:nvPr/>
        </p:nvSpPr>
        <p:spPr>
          <a:xfrm>
            <a:off x="331470" y="1916832"/>
            <a:ext cx="8316925" cy="1889748"/>
          </a:xfrm>
          <a:prstGeom prst="rect">
            <a:avLst/>
          </a:prstGeom>
        </p:spPr>
        <p:txBody>
          <a:bodyPr>
            <a:spAutoFit/>
          </a:bodyPr>
          <a:lst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kumimoji="1"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anose="05050102010706020507" pitchFamily="18" charset="2"/>
              <a:buChar char=""/>
              <a:defRPr kumimoji="1"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a:buClr>
                <a:srgbClr val="79463D">
                  <a:lumMod val="50000"/>
                </a:srgbClr>
              </a:buClr>
              <a:buSzPct val="85000"/>
              <a:buFont typeface="Symbol" panose="05050102010706020507" pitchFamily="18" charset="2"/>
              <a:buNone/>
              <a:defRPr/>
            </a:pPr>
            <a:r>
              <a:rPr lang="ja-JP" altLang="en-US" sz="40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ロータリーの目的（原型は</a:t>
            </a:r>
            <a:r>
              <a:rPr lang="en-US" altLang="ja-JP" sz="40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1912</a:t>
            </a:r>
            <a:r>
              <a:rPr lang="ja-JP" altLang="en-US" sz="40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年）</a:t>
            </a:r>
            <a:endParaRPr lang="en-US" altLang="ja-JP" sz="40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a:buClr>
                <a:srgbClr val="79463D">
                  <a:lumMod val="50000"/>
                </a:srgbClr>
              </a:buClr>
              <a:buSzPct val="85000"/>
              <a:buFont typeface="Symbol" panose="05050102010706020507" pitchFamily="18" charset="2"/>
              <a:buNone/>
              <a:defRPr/>
            </a:pPr>
            <a:r>
              <a:rPr lang="ja-JP" altLang="en-US"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ロータリーの目的は、意義ある事業の基礎として奉仕の理想を奨励し、これを育むことにある。具体的には、次の各項を奨励することにある。</a:t>
            </a:r>
          </a:p>
        </p:txBody>
      </p:sp>
      <p:sp>
        <p:nvSpPr>
          <p:cNvPr id="2" name="コンテンツ プレースホルダー 2">
            <a:extLst>
              <a:ext uri="{FF2B5EF4-FFF2-40B4-BE49-F238E27FC236}">
                <a16:creationId xmlns:a16="http://schemas.microsoft.com/office/drawing/2014/main" id="{1BB5A408-C134-BA24-88D2-E509A85E4E0B}"/>
              </a:ext>
            </a:extLst>
          </p:cNvPr>
          <p:cNvSpPr txBox="1">
            <a:spLocks/>
          </p:cNvSpPr>
          <p:nvPr/>
        </p:nvSpPr>
        <p:spPr>
          <a:xfrm>
            <a:off x="413537" y="3858578"/>
            <a:ext cx="8316925" cy="400110"/>
          </a:xfrm>
          <a:prstGeom prst="rect">
            <a:avLst/>
          </a:prstGeom>
        </p:spPr>
        <p:txBody>
          <a:bodyPr>
            <a:spAutoFit/>
          </a:bodyPr>
          <a:lst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kumimoji="1"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anose="05050102010706020507" pitchFamily="18" charset="2"/>
              <a:buChar char=""/>
              <a:defRPr kumimoji="1"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a:buClr>
                <a:srgbClr val="79463D">
                  <a:lumMod val="50000"/>
                </a:srgbClr>
              </a:buClr>
              <a:buSzPct val="85000"/>
              <a:buFont typeface="Symbol" panose="05050102010706020507" pitchFamily="18" charset="2"/>
              <a:buNone/>
              <a:defRPr/>
            </a:pPr>
            <a:r>
              <a:rPr lang="ja-JP" altLang="en-US" sz="20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第</a:t>
            </a:r>
            <a:r>
              <a:rPr lang="en-US" altLang="ja-JP" sz="20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1</a:t>
            </a:r>
            <a:r>
              <a:rPr lang="ja-JP" altLang="en-US" sz="20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2000" b="1" dirty="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知り合いを広める</a:t>
            </a:r>
            <a:r>
              <a:rPr lang="ja-JP" altLang="en-US" sz="20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ことによって</a:t>
            </a:r>
            <a:r>
              <a:rPr lang="ja-JP" altLang="en-US" sz="2000" b="1" dirty="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奉仕の機会</a:t>
            </a:r>
            <a:r>
              <a:rPr lang="ja-JP" altLang="en-US" sz="20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とすること。</a:t>
            </a:r>
            <a:endParaRPr lang="en-US" altLang="ja-JP" sz="20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 name="コンテンツ プレースホルダー 2">
            <a:extLst>
              <a:ext uri="{FF2B5EF4-FFF2-40B4-BE49-F238E27FC236}">
                <a16:creationId xmlns:a16="http://schemas.microsoft.com/office/drawing/2014/main" id="{F6921944-162A-DFCB-8744-C821D22A62FB}"/>
              </a:ext>
            </a:extLst>
          </p:cNvPr>
          <p:cNvSpPr txBox="1">
            <a:spLocks/>
          </p:cNvSpPr>
          <p:nvPr/>
        </p:nvSpPr>
        <p:spPr>
          <a:xfrm>
            <a:off x="395165" y="4245233"/>
            <a:ext cx="8316925" cy="1015663"/>
          </a:xfrm>
          <a:prstGeom prst="rect">
            <a:avLst/>
          </a:prstGeom>
        </p:spPr>
        <p:txBody>
          <a:bodyPr>
            <a:spAutoFit/>
          </a:bodyPr>
          <a:lst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kumimoji="1"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anose="05050102010706020507" pitchFamily="18" charset="2"/>
              <a:buChar char=""/>
              <a:defRPr kumimoji="1"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a:buClr>
                <a:srgbClr val="79463D">
                  <a:lumMod val="50000"/>
                </a:srgbClr>
              </a:buClr>
              <a:buSzPct val="85000"/>
              <a:buFont typeface="Symbol" panose="05050102010706020507" pitchFamily="18" charset="2"/>
              <a:buNone/>
              <a:defRPr/>
            </a:pPr>
            <a:r>
              <a:rPr lang="ja-JP" altLang="en-US" sz="20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第</a:t>
            </a:r>
            <a:r>
              <a:rPr lang="en-US" altLang="ja-JP" sz="20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2</a:t>
            </a:r>
            <a:r>
              <a:rPr lang="ja-JP" altLang="en-US" sz="20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　職業上の高い倫理基準を保ち、役立つ仕事はすべて価値あるものと認識し、社会に奉仕する機会として ロータリアン各自の</a:t>
            </a:r>
            <a:r>
              <a:rPr lang="ja-JP" altLang="en-US" sz="2000" b="1" dirty="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職業を高潔なものにする</a:t>
            </a:r>
            <a:r>
              <a:rPr lang="ja-JP" altLang="en-US" sz="20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こと。</a:t>
            </a:r>
          </a:p>
        </p:txBody>
      </p:sp>
      <p:sp>
        <p:nvSpPr>
          <p:cNvPr id="7" name="コンテンツ プレースホルダー 2">
            <a:extLst>
              <a:ext uri="{FF2B5EF4-FFF2-40B4-BE49-F238E27FC236}">
                <a16:creationId xmlns:a16="http://schemas.microsoft.com/office/drawing/2014/main" id="{F27B83B9-5275-C431-2DB0-73A0AF16EBA8}"/>
              </a:ext>
            </a:extLst>
          </p:cNvPr>
          <p:cNvSpPr txBox="1">
            <a:spLocks/>
          </p:cNvSpPr>
          <p:nvPr/>
        </p:nvSpPr>
        <p:spPr>
          <a:xfrm>
            <a:off x="388510" y="5143225"/>
            <a:ext cx="8316925" cy="707886"/>
          </a:xfrm>
          <a:prstGeom prst="rect">
            <a:avLst/>
          </a:prstGeom>
        </p:spPr>
        <p:txBody>
          <a:bodyPr>
            <a:spAutoFit/>
          </a:bodyPr>
          <a:lst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kumimoji="1"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anose="05050102010706020507" pitchFamily="18" charset="2"/>
              <a:buChar char=""/>
              <a:defRPr kumimoji="1"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a:buClr>
                <a:srgbClr val="79463D">
                  <a:lumMod val="50000"/>
                </a:srgbClr>
              </a:buClr>
              <a:buSzPct val="85000"/>
              <a:buFont typeface="Symbol" panose="05050102010706020507" pitchFamily="18" charset="2"/>
              <a:buNone/>
              <a:defRPr/>
            </a:pPr>
            <a:r>
              <a:rPr lang="ja-JP" altLang="en-US" sz="20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第</a:t>
            </a:r>
            <a:r>
              <a:rPr lang="en-US" altLang="ja-JP" sz="20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3</a:t>
            </a:r>
            <a:r>
              <a:rPr lang="ja-JP" altLang="en-US" sz="20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　ロータリアン一人一人が、個人として、また事業および社会生活において、日々、</a:t>
            </a:r>
            <a:r>
              <a:rPr lang="ja-JP" altLang="en-US" sz="2000" b="1" dirty="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奉仕の理想を実践</a:t>
            </a:r>
            <a:r>
              <a:rPr lang="ja-JP" altLang="en-US" sz="20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すること。</a:t>
            </a:r>
          </a:p>
        </p:txBody>
      </p:sp>
      <p:sp>
        <p:nvSpPr>
          <p:cNvPr id="8" name="コンテンツ プレースホルダー 2">
            <a:extLst>
              <a:ext uri="{FF2B5EF4-FFF2-40B4-BE49-F238E27FC236}">
                <a16:creationId xmlns:a16="http://schemas.microsoft.com/office/drawing/2014/main" id="{7071ED64-9760-7985-0ED4-45FB85D680E1}"/>
              </a:ext>
            </a:extLst>
          </p:cNvPr>
          <p:cNvSpPr txBox="1">
            <a:spLocks/>
          </p:cNvSpPr>
          <p:nvPr/>
        </p:nvSpPr>
        <p:spPr>
          <a:xfrm>
            <a:off x="413537" y="5896045"/>
            <a:ext cx="8316925" cy="707886"/>
          </a:xfrm>
          <a:prstGeom prst="rect">
            <a:avLst/>
          </a:prstGeom>
        </p:spPr>
        <p:txBody>
          <a:bodyPr>
            <a:spAutoFit/>
          </a:bodyPr>
          <a:lst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kumimoji="1"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anose="05050102010706020507" pitchFamily="18" charset="2"/>
              <a:buChar char=""/>
              <a:defRPr kumimoji="1"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a:buClr>
                <a:srgbClr val="79463D">
                  <a:lumMod val="50000"/>
                </a:srgbClr>
              </a:buClr>
              <a:buSzPct val="85000"/>
              <a:buFont typeface="Symbol" panose="05050102010706020507" pitchFamily="18" charset="2"/>
              <a:buNone/>
              <a:defRPr/>
            </a:pPr>
            <a:r>
              <a:rPr lang="ja-JP" altLang="en-US" sz="20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第</a:t>
            </a:r>
            <a:r>
              <a:rPr lang="en-US" altLang="ja-JP" sz="20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4</a:t>
            </a:r>
            <a:r>
              <a:rPr lang="ja-JP" altLang="en-US" sz="20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　奉仕の理念で結ばれた職業人が、世界的ネットワークを通じて、</a:t>
            </a:r>
            <a:r>
              <a:rPr lang="ja-JP" altLang="en-US" sz="2000" b="1" dirty="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国際理解、親善、平和</a:t>
            </a:r>
            <a:r>
              <a:rPr lang="ja-JP" altLang="en-US" sz="20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を推進すること。</a:t>
            </a:r>
            <a:endParaRPr lang="en-US" altLang="ja-JP" sz="20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Tree>
    <p:extLst>
      <p:ext uri="{BB962C8B-B14F-4D97-AF65-F5344CB8AC3E}">
        <p14:creationId xmlns:p14="http://schemas.microsoft.com/office/powerpoint/2010/main" val="407857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ウェーブ">
  <a:themeElements>
    <a:clrScheme name="ウェーブ">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ウェーブ">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ェーブ">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Waveform</Template>
  <TotalTime>4570</TotalTime>
  <Words>4838</Words>
  <Application>Microsoft Office PowerPoint</Application>
  <PresentationFormat>画面に合わせる (4:3)</PresentationFormat>
  <Paragraphs>380</Paragraphs>
  <Slides>30</Slides>
  <Notes>30</Notes>
  <HiddenSlides>0</HiddenSlides>
  <MMClips>0</MMClips>
  <ScaleCrop>false</ScaleCrop>
  <HeadingPairs>
    <vt:vector size="8" baseType="variant">
      <vt:variant>
        <vt:lpstr>使用されているフォント</vt:lpstr>
      </vt:variant>
      <vt:variant>
        <vt:i4>9</vt:i4>
      </vt:variant>
      <vt:variant>
        <vt:lpstr>テーマ</vt:lpstr>
      </vt:variant>
      <vt:variant>
        <vt:i4>1</vt:i4>
      </vt:variant>
      <vt:variant>
        <vt:lpstr>埋め込まれた OLE サーバー</vt:lpstr>
      </vt:variant>
      <vt:variant>
        <vt:i4>1</vt:i4>
      </vt:variant>
      <vt:variant>
        <vt:lpstr>スライド タイトル</vt:lpstr>
      </vt:variant>
      <vt:variant>
        <vt:i4>30</vt:i4>
      </vt:variant>
    </vt:vector>
  </HeadingPairs>
  <TitlesOfParts>
    <vt:vector size="41" baseType="lpstr">
      <vt:lpstr>HGMaruGothicMPRO</vt:lpstr>
      <vt:lpstr>ＭＳ Ｐゴシック</vt:lpstr>
      <vt:lpstr>ＭＳ ゴシック</vt:lpstr>
      <vt:lpstr>メイリオ</vt:lpstr>
      <vt:lpstr>Arial</vt:lpstr>
      <vt:lpstr>Calibri</vt:lpstr>
      <vt:lpstr>Candara</vt:lpstr>
      <vt:lpstr>Symbol</vt:lpstr>
      <vt:lpstr>Wingdings</vt:lpstr>
      <vt:lpstr>ウェーブ</vt:lpstr>
      <vt:lpstr>Acrobat Document</vt:lpstr>
      <vt:lpstr>「もっとロータリーを知り、もっと元気なクラブを目指そう！」 ～不易流行の視点で～</vt:lpstr>
      <vt:lpstr>開催趣旨</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最近の規定審議会から</vt:lpstr>
      <vt:lpstr>最近の規定審議会から</vt:lpstr>
      <vt:lpstr>最近の規定審議会から</vt:lpstr>
      <vt:lpstr>最近の規定審議会から</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地区補助金を活用した 「薬物乱用防止キャンペーン」</dc:title>
  <dc:creator>yamakiyo</dc:creator>
  <cp:lastModifiedBy>山下 清俊</cp:lastModifiedBy>
  <cp:revision>81</cp:revision>
  <cp:lastPrinted>2022-09-30T09:15:57Z</cp:lastPrinted>
  <dcterms:created xsi:type="dcterms:W3CDTF">2014-04-26T00:12:48Z</dcterms:created>
  <dcterms:modified xsi:type="dcterms:W3CDTF">2022-09-30T23:28:24Z</dcterms:modified>
</cp:coreProperties>
</file>