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330" r:id="rId4"/>
    <p:sldId id="331" r:id="rId5"/>
    <p:sldId id="332" r:id="rId6"/>
    <p:sldId id="333"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7" d="100"/>
          <a:sy n="67" d="100"/>
        </p:scale>
        <p:origin x="60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4515F7-9870-4FEC-9343-AD4335230815}" type="datetimeFigureOut">
              <a:rPr kumimoji="1" lang="ja-JP" altLang="en-US" smtClean="0"/>
              <a:t>2022/10/1</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13B1E7-CC49-4934-AEA9-D06A428299DA}" type="slidenum">
              <a:rPr kumimoji="1" lang="ja-JP" altLang="en-US" smtClean="0"/>
              <a:t>‹#›</a:t>
            </a:fld>
            <a:endParaRPr kumimoji="1" lang="ja-JP" altLang="en-US"/>
          </a:p>
        </p:txBody>
      </p:sp>
    </p:spTree>
    <p:extLst>
      <p:ext uri="{BB962C8B-B14F-4D97-AF65-F5344CB8AC3E}">
        <p14:creationId xmlns:p14="http://schemas.microsoft.com/office/powerpoint/2010/main" val="232326879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42B1FA-B352-420E-AE1D-A20C8E7952D7}"/>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173AA21F-F81F-4F22-8FD2-028C9E5DF8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482E8AC-CDE4-48AE-9CE0-B53EA5861081}"/>
              </a:ext>
            </a:extLst>
          </p:cNvPr>
          <p:cNvSpPr>
            <a:spLocks noGrp="1"/>
          </p:cNvSpPr>
          <p:nvPr>
            <p:ph type="dt" sz="half" idx="10"/>
          </p:nvPr>
        </p:nvSpPr>
        <p:spPr/>
        <p:txBody>
          <a:bodyPr/>
          <a:lstStyle/>
          <a:p>
            <a:fld id="{CDE23915-EEA5-4CB6-9D5C-9EE4D8F05CD7}" type="datetimeFigureOut">
              <a:rPr kumimoji="1" lang="ja-JP" altLang="en-US" smtClean="0"/>
              <a:t>2022/10/1</a:t>
            </a:fld>
            <a:endParaRPr kumimoji="1" lang="ja-JP" altLang="en-US"/>
          </a:p>
        </p:txBody>
      </p:sp>
      <p:sp>
        <p:nvSpPr>
          <p:cNvPr id="5" name="フッター プレースホルダー 4">
            <a:extLst>
              <a:ext uri="{FF2B5EF4-FFF2-40B4-BE49-F238E27FC236}">
                <a16:creationId xmlns:a16="http://schemas.microsoft.com/office/drawing/2014/main" id="{D11D9AC6-2241-4870-A0C1-D39335D9B80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6F1DC81-957A-48E4-BB6C-9255F0B75F2F}"/>
              </a:ext>
            </a:extLst>
          </p:cNvPr>
          <p:cNvSpPr>
            <a:spLocks noGrp="1"/>
          </p:cNvSpPr>
          <p:nvPr>
            <p:ph type="sldNum" sz="quarter" idx="12"/>
          </p:nvPr>
        </p:nvSpPr>
        <p:spPr/>
        <p:txBody>
          <a:bodyPr/>
          <a:lstStyle/>
          <a:p>
            <a:fld id="{816A347F-0AE1-4034-936E-263CFA1802D3}" type="slidenum">
              <a:rPr kumimoji="1" lang="ja-JP" altLang="en-US" smtClean="0"/>
              <a:t>‹#›</a:t>
            </a:fld>
            <a:endParaRPr kumimoji="1" lang="ja-JP" altLang="en-US"/>
          </a:p>
        </p:txBody>
      </p:sp>
    </p:spTree>
    <p:extLst>
      <p:ext uri="{BB962C8B-B14F-4D97-AF65-F5344CB8AC3E}">
        <p14:creationId xmlns:p14="http://schemas.microsoft.com/office/powerpoint/2010/main" val="1607695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255A8E-0B47-42F9-B278-2550E2BD1DA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810B750-AD13-4CFB-BFE1-C5670CB2990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B0BEB7A-21C7-409B-A229-B3DF6D39E47F}"/>
              </a:ext>
            </a:extLst>
          </p:cNvPr>
          <p:cNvSpPr>
            <a:spLocks noGrp="1"/>
          </p:cNvSpPr>
          <p:nvPr>
            <p:ph type="dt" sz="half" idx="10"/>
          </p:nvPr>
        </p:nvSpPr>
        <p:spPr/>
        <p:txBody>
          <a:bodyPr/>
          <a:lstStyle/>
          <a:p>
            <a:fld id="{CDE23915-EEA5-4CB6-9D5C-9EE4D8F05CD7}" type="datetimeFigureOut">
              <a:rPr kumimoji="1" lang="ja-JP" altLang="en-US" smtClean="0"/>
              <a:t>2022/10/1</a:t>
            </a:fld>
            <a:endParaRPr kumimoji="1" lang="ja-JP" altLang="en-US"/>
          </a:p>
        </p:txBody>
      </p:sp>
      <p:sp>
        <p:nvSpPr>
          <p:cNvPr id="5" name="フッター プレースホルダー 4">
            <a:extLst>
              <a:ext uri="{FF2B5EF4-FFF2-40B4-BE49-F238E27FC236}">
                <a16:creationId xmlns:a16="http://schemas.microsoft.com/office/drawing/2014/main" id="{085D57E7-0072-41E6-971E-356B7C31526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F38BEB2-1730-4FEE-8B92-BC496B47E04F}"/>
              </a:ext>
            </a:extLst>
          </p:cNvPr>
          <p:cNvSpPr>
            <a:spLocks noGrp="1"/>
          </p:cNvSpPr>
          <p:nvPr>
            <p:ph type="sldNum" sz="quarter" idx="12"/>
          </p:nvPr>
        </p:nvSpPr>
        <p:spPr/>
        <p:txBody>
          <a:bodyPr/>
          <a:lstStyle/>
          <a:p>
            <a:fld id="{816A347F-0AE1-4034-936E-263CFA1802D3}" type="slidenum">
              <a:rPr kumimoji="1" lang="ja-JP" altLang="en-US" smtClean="0"/>
              <a:t>‹#›</a:t>
            </a:fld>
            <a:endParaRPr kumimoji="1" lang="ja-JP" altLang="en-US"/>
          </a:p>
        </p:txBody>
      </p:sp>
    </p:spTree>
    <p:extLst>
      <p:ext uri="{BB962C8B-B14F-4D97-AF65-F5344CB8AC3E}">
        <p14:creationId xmlns:p14="http://schemas.microsoft.com/office/powerpoint/2010/main" val="1358852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2F219E0-84DE-435D-A5BD-20327757F4E5}"/>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F9FF052-3E9C-45F4-ADCF-511E641E8F0A}"/>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6956E65-07F9-4273-B1BD-52C2F3925DBE}"/>
              </a:ext>
            </a:extLst>
          </p:cNvPr>
          <p:cNvSpPr>
            <a:spLocks noGrp="1"/>
          </p:cNvSpPr>
          <p:nvPr>
            <p:ph type="dt" sz="half" idx="10"/>
          </p:nvPr>
        </p:nvSpPr>
        <p:spPr/>
        <p:txBody>
          <a:bodyPr/>
          <a:lstStyle/>
          <a:p>
            <a:fld id="{CDE23915-EEA5-4CB6-9D5C-9EE4D8F05CD7}" type="datetimeFigureOut">
              <a:rPr kumimoji="1" lang="ja-JP" altLang="en-US" smtClean="0"/>
              <a:t>2022/10/1</a:t>
            </a:fld>
            <a:endParaRPr kumimoji="1" lang="ja-JP" altLang="en-US"/>
          </a:p>
        </p:txBody>
      </p:sp>
      <p:sp>
        <p:nvSpPr>
          <p:cNvPr id="5" name="フッター プレースホルダー 4">
            <a:extLst>
              <a:ext uri="{FF2B5EF4-FFF2-40B4-BE49-F238E27FC236}">
                <a16:creationId xmlns:a16="http://schemas.microsoft.com/office/drawing/2014/main" id="{6DB4110F-074C-4B70-9223-B93D8C9DD68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D0A6087-43E4-4E25-B381-E4314715DF2E}"/>
              </a:ext>
            </a:extLst>
          </p:cNvPr>
          <p:cNvSpPr>
            <a:spLocks noGrp="1"/>
          </p:cNvSpPr>
          <p:nvPr>
            <p:ph type="sldNum" sz="quarter" idx="12"/>
          </p:nvPr>
        </p:nvSpPr>
        <p:spPr/>
        <p:txBody>
          <a:bodyPr/>
          <a:lstStyle/>
          <a:p>
            <a:fld id="{816A347F-0AE1-4034-936E-263CFA1802D3}" type="slidenum">
              <a:rPr kumimoji="1" lang="ja-JP" altLang="en-US" smtClean="0"/>
              <a:t>‹#›</a:t>
            </a:fld>
            <a:endParaRPr kumimoji="1" lang="ja-JP" altLang="en-US"/>
          </a:p>
        </p:txBody>
      </p:sp>
    </p:spTree>
    <p:extLst>
      <p:ext uri="{BB962C8B-B14F-4D97-AF65-F5344CB8AC3E}">
        <p14:creationId xmlns:p14="http://schemas.microsoft.com/office/powerpoint/2010/main" val="66729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235407-B037-42DD-A6C4-44707E403D1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5FF5244-5A15-4835-8CD6-9220AC6298D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8C4ADCA-5E1A-4C97-8663-647758C61D2D}"/>
              </a:ext>
            </a:extLst>
          </p:cNvPr>
          <p:cNvSpPr>
            <a:spLocks noGrp="1"/>
          </p:cNvSpPr>
          <p:nvPr>
            <p:ph type="dt" sz="half" idx="10"/>
          </p:nvPr>
        </p:nvSpPr>
        <p:spPr/>
        <p:txBody>
          <a:bodyPr/>
          <a:lstStyle/>
          <a:p>
            <a:fld id="{CDE23915-EEA5-4CB6-9D5C-9EE4D8F05CD7}" type="datetimeFigureOut">
              <a:rPr kumimoji="1" lang="ja-JP" altLang="en-US" smtClean="0"/>
              <a:t>2022/10/1</a:t>
            </a:fld>
            <a:endParaRPr kumimoji="1" lang="ja-JP" altLang="en-US"/>
          </a:p>
        </p:txBody>
      </p:sp>
      <p:sp>
        <p:nvSpPr>
          <p:cNvPr id="5" name="フッター プレースホルダー 4">
            <a:extLst>
              <a:ext uri="{FF2B5EF4-FFF2-40B4-BE49-F238E27FC236}">
                <a16:creationId xmlns:a16="http://schemas.microsoft.com/office/drawing/2014/main" id="{DF10B2C7-9C27-400C-A81D-E6D68B8BCF8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A6FAEE7-0A03-430D-A3BD-45013B3154D6}"/>
              </a:ext>
            </a:extLst>
          </p:cNvPr>
          <p:cNvSpPr>
            <a:spLocks noGrp="1"/>
          </p:cNvSpPr>
          <p:nvPr>
            <p:ph type="sldNum" sz="quarter" idx="12"/>
          </p:nvPr>
        </p:nvSpPr>
        <p:spPr/>
        <p:txBody>
          <a:bodyPr/>
          <a:lstStyle/>
          <a:p>
            <a:fld id="{816A347F-0AE1-4034-936E-263CFA1802D3}" type="slidenum">
              <a:rPr kumimoji="1" lang="ja-JP" altLang="en-US" smtClean="0"/>
              <a:t>‹#›</a:t>
            </a:fld>
            <a:endParaRPr kumimoji="1" lang="ja-JP" altLang="en-US"/>
          </a:p>
        </p:txBody>
      </p:sp>
    </p:spTree>
    <p:extLst>
      <p:ext uri="{BB962C8B-B14F-4D97-AF65-F5344CB8AC3E}">
        <p14:creationId xmlns:p14="http://schemas.microsoft.com/office/powerpoint/2010/main" val="1733405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32B2D8-BE4A-45BD-8EB1-3AB8939BEBF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F67AD69-D870-40EF-8784-B1BB5DC166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832CD57-8935-4C1B-B37C-4E7FC73AA599}"/>
              </a:ext>
            </a:extLst>
          </p:cNvPr>
          <p:cNvSpPr>
            <a:spLocks noGrp="1"/>
          </p:cNvSpPr>
          <p:nvPr>
            <p:ph type="dt" sz="half" idx="10"/>
          </p:nvPr>
        </p:nvSpPr>
        <p:spPr/>
        <p:txBody>
          <a:bodyPr/>
          <a:lstStyle/>
          <a:p>
            <a:fld id="{CDE23915-EEA5-4CB6-9D5C-9EE4D8F05CD7}" type="datetimeFigureOut">
              <a:rPr kumimoji="1" lang="ja-JP" altLang="en-US" smtClean="0"/>
              <a:t>2022/10/1</a:t>
            </a:fld>
            <a:endParaRPr kumimoji="1" lang="ja-JP" altLang="en-US"/>
          </a:p>
        </p:txBody>
      </p:sp>
      <p:sp>
        <p:nvSpPr>
          <p:cNvPr id="5" name="フッター プレースホルダー 4">
            <a:extLst>
              <a:ext uri="{FF2B5EF4-FFF2-40B4-BE49-F238E27FC236}">
                <a16:creationId xmlns:a16="http://schemas.microsoft.com/office/drawing/2014/main" id="{7A05AEFD-C399-40E1-A251-5BCEA019FF0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06DCFF6-CA44-4F79-8D42-67A905BB300C}"/>
              </a:ext>
            </a:extLst>
          </p:cNvPr>
          <p:cNvSpPr>
            <a:spLocks noGrp="1"/>
          </p:cNvSpPr>
          <p:nvPr>
            <p:ph type="sldNum" sz="quarter" idx="12"/>
          </p:nvPr>
        </p:nvSpPr>
        <p:spPr/>
        <p:txBody>
          <a:bodyPr/>
          <a:lstStyle/>
          <a:p>
            <a:fld id="{816A347F-0AE1-4034-936E-263CFA1802D3}" type="slidenum">
              <a:rPr kumimoji="1" lang="ja-JP" altLang="en-US" smtClean="0"/>
              <a:t>‹#›</a:t>
            </a:fld>
            <a:endParaRPr kumimoji="1" lang="ja-JP" altLang="en-US"/>
          </a:p>
        </p:txBody>
      </p:sp>
    </p:spTree>
    <p:extLst>
      <p:ext uri="{BB962C8B-B14F-4D97-AF65-F5344CB8AC3E}">
        <p14:creationId xmlns:p14="http://schemas.microsoft.com/office/powerpoint/2010/main" val="2459961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24D085-F849-41BC-85F2-E0166FEAFF4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2DCA0E4-9CD3-4FAB-9655-B1E3C4F75015}"/>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050864A-31AB-400D-9A6D-CC9D5EDAAC30}"/>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69E6603E-841A-423C-A95F-0B90A469E853}"/>
              </a:ext>
            </a:extLst>
          </p:cNvPr>
          <p:cNvSpPr>
            <a:spLocks noGrp="1"/>
          </p:cNvSpPr>
          <p:nvPr>
            <p:ph type="dt" sz="half" idx="10"/>
          </p:nvPr>
        </p:nvSpPr>
        <p:spPr/>
        <p:txBody>
          <a:bodyPr/>
          <a:lstStyle/>
          <a:p>
            <a:fld id="{CDE23915-EEA5-4CB6-9D5C-9EE4D8F05CD7}" type="datetimeFigureOut">
              <a:rPr kumimoji="1" lang="ja-JP" altLang="en-US" smtClean="0"/>
              <a:t>2022/10/1</a:t>
            </a:fld>
            <a:endParaRPr kumimoji="1" lang="ja-JP" altLang="en-US"/>
          </a:p>
        </p:txBody>
      </p:sp>
      <p:sp>
        <p:nvSpPr>
          <p:cNvPr id="6" name="フッター プレースホルダー 5">
            <a:extLst>
              <a:ext uri="{FF2B5EF4-FFF2-40B4-BE49-F238E27FC236}">
                <a16:creationId xmlns:a16="http://schemas.microsoft.com/office/drawing/2014/main" id="{03A82E39-6DE4-45A7-882C-37892140553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A063D10-3060-4DD9-84EA-250A72B42814}"/>
              </a:ext>
            </a:extLst>
          </p:cNvPr>
          <p:cNvSpPr>
            <a:spLocks noGrp="1"/>
          </p:cNvSpPr>
          <p:nvPr>
            <p:ph type="sldNum" sz="quarter" idx="12"/>
          </p:nvPr>
        </p:nvSpPr>
        <p:spPr/>
        <p:txBody>
          <a:bodyPr/>
          <a:lstStyle/>
          <a:p>
            <a:fld id="{816A347F-0AE1-4034-936E-263CFA1802D3}" type="slidenum">
              <a:rPr kumimoji="1" lang="ja-JP" altLang="en-US" smtClean="0"/>
              <a:t>‹#›</a:t>
            </a:fld>
            <a:endParaRPr kumimoji="1" lang="ja-JP" altLang="en-US"/>
          </a:p>
        </p:txBody>
      </p:sp>
    </p:spTree>
    <p:extLst>
      <p:ext uri="{BB962C8B-B14F-4D97-AF65-F5344CB8AC3E}">
        <p14:creationId xmlns:p14="http://schemas.microsoft.com/office/powerpoint/2010/main" val="3435014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8F3E53-BEFD-42E8-B439-26ED2E4804C6}"/>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064263A-B66C-4E67-B81F-FEEB4335A2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99CDB11-2470-47BE-B1F3-8238145F6D8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94822A7-C56C-4385-8D9F-1FB266AC3D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0D27114-C54C-4E29-BD4F-6C98261BBA44}"/>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0E6DC87-2B54-4D78-B708-D8BFD86D6992}"/>
              </a:ext>
            </a:extLst>
          </p:cNvPr>
          <p:cNvSpPr>
            <a:spLocks noGrp="1"/>
          </p:cNvSpPr>
          <p:nvPr>
            <p:ph type="dt" sz="half" idx="10"/>
          </p:nvPr>
        </p:nvSpPr>
        <p:spPr/>
        <p:txBody>
          <a:bodyPr/>
          <a:lstStyle/>
          <a:p>
            <a:fld id="{CDE23915-EEA5-4CB6-9D5C-9EE4D8F05CD7}" type="datetimeFigureOut">
              <a:rPr kumimoji="1" lang="ja-JP" altLang="en-US" smtClean="0"/>
              <a:t>2022/10/1</a:t>
            </a:fld>
            <a:endParaRPr kumimoji="1" lang="ja-JP" altLang="en-US"/>
          </a:p>
        </p:txBody>
      </p:sp>
      <p:sp>
        <p:nvSpPr>
          <p:cNvPr id="8" name="フッター プレースホルダー 7">
            <a:extLst>
              <a:ext uri="{FF2B5EF4-FFF2-40B4-BE49-F238E27FC236}">
                <a16:creationId xmlns:a16="http://schemas.microsoft.com/office/drawing/2014/main" id="{3CDACE2B-9520-41BA-BB82-0A47B04F13A6}"/>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256ECF44-14FD-476B-9FB6-E3419DAFDC05}"/>
              </a:ext>
            </a:extLst>
          </p:cNvPr>
          <p:cNvSpPr>
            <a:spLocks noGrp="1"/>
          </p:cNvSpPr>
          <p:nvPr>
            <p:ph type="sldNum" sz="quarter" idx="12"/>
          </p:nvPr>
        </p:nvSpPr>
        <p:spPr/>
        <p:txBody>
          <a:bodyPr/>
          <a:lstStyle/>
          <a:p>
            <a:fld id="{816A347F-0AE1-4034-936E-263CFA1802D3}" type="slidenum">
              <a:rPr kumimoji="1" lang="ja-JP" altLang="en-US" smtClean="0"/>
              <a:t>‹#›</a:t>
            </a:fld>
            <a:endParaRPr kumimoji="1" lang="ja-JP" altLang="en-US"/>
          </a:p>
        </p:txBody>
      </p:sp>
    </p:spTree>
    <p:extLst>
      <p:ext uri="{BB962C8B-B14F-4D97-AF65-F5344CB8AC3E}">
        <p14:creationId xmlns:p14="http://schemas.microsoft.com/office/powerpoint/2010/main" val="2202750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DF5C96-E958-4FD6-A891-D4E4B636E6E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0DBBD47-825E-4377-BA5A-D6A730CC4C99}"/>
              </a:ext>
            </a:extLst>
          </p:cNvPr>
          <p:cNvSpPr>
            <a:spLocks noGrp="1"/>
          </p:cNvSpPr>
          <p:nvPr>
            <p:ph type="dt" sz="half" idx="10"/>
          </p:nvPr>
        </p:nvSpPr>
        <p:spPr/>
        <p:txBody>
          <a:bodyPr/>
          <a:lstStyle/>
          <a:p>
            <a:fld id="{CDE23915-EEA5-4CB6-9D5C-9EE4D8F05CD7}" type="datetimeFigureOut">
              <a:rPr kumimoji="1" lang="ja-JP" altLang="en-US" smtClean="0"/>
              <a:t>2022/10/1</a:t>
            </a:fld>
            <a:endParaRPr kumimoji="1" lang="ja-JP" altLang="en-US"/>
          </a:p>
        </p:txBody>
      </p:sp>
      <p:sp>
        <p:nvSpPr>
          <p:cNvPr id="4" name="フッター プレースホルダー 3">
            <a:extLst>
              <a:ext uri="{FF2B5EF4-FFF2-40B4-BE49-F238E27FC236}">
                <a16:creationId xmlns:a16="http://schemas.microsoft.com/office/drawing/2014/main" id="{EE924E63-9BB0-48ED-9459-85E9837A97C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5A85A712-DCC4-4FAD-9BBF-D2C25DA17DF6}"/>
              </a:ext>
            </a:extLst>
          </p:cNvPr>
          <p:cNvSpPr>
            <a:spLocks noGrp="1"/>
          </p:cNvSpPr>
          <p:nvPr>
            <p:ph type="sldNum" sz="quarter" idx="12"/>
          </p:nvPr>
        </p:nvSpPr>
        <p:spPr/>
        <p:txBody>
          <a:bodyPr/>
          <a:lstStyle/>
          <a:p>
            <a:fld id="{816A347F-0AE1-4034-936E-263CFA1802D3}" type="slidenum">
              <a:rPr kumimoji="1" lang="ja-JP" altLang="en-US" smtClean="0"/>
              <a:t>‹#›</a:t>
            </a:fld>
            <a:endParaRPr kumimoji="1" lang="ja-JP" altLang="en-US"/>
          </a:p>
        </p:txBody>
      </p:sp>
    </p:spTree>
    <p:extLst>
      <p:ext uri="{BB962C8B-B14F-4D97-AF65-F5344CB8AC3E}">
        <p14:creationId xmlns:p14="http://schemas.microsoft.com/office/powerpoint/2010/main" val="1417385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A31A1EA3-AD6A-4B83-B1FA-52DF8F4CD974}"/>
              </a:ext>
            </a:extLst>
          </p:cNvPr>
          <p:cNvSpPr>
            <a:spLocks noGrp="1"/>
          </p:cNvSpPr>
          <p:nvPr>
            <p:ph type="dt" sz="half" idx="10"/>
          </p:nvPr>
        </p:nvSpPr>
        <p:spPr/>
        <p:txBody>
          <a:bodyPr/>
          <a:lstStyle/>
          <a:p>
            <a:fld id="{CDE23915-EEA5-4CB6-9D5C-9EE4D8F05CD7}" type="datetimeFigureOut">
              <a:rPr kumimoji="1" lang="ja-JP" altLang="en-US" smtClean="0"/>
              <a:t>2022/10/1</a:t>
            </a:fld>
            <a:endParaRPr kumimoji="1" lang="ja-JP" altLang="en-US"/>
          </a:p>
        </p:txBody>
      </p:sp>
      <p:sp>
        <p:nvSpPr>
          <p:cNvPr id="3" name="フッター プレースホルダー 2">
            <a:extLst>
              <a:ext uri="{FF2B5EF4-FFF2-40B4-BE49-F238E27FC236}">
                <a16:creationId xmlns:a16="http://schemas.microsoft.com/office/drawing/2014/main" id="{A2C446EC-095C-4FC2-B3B0-FD1A020F0C2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84ECE11-D2C6-4D8D-8ED6-00A52E336B39}"/>
              </a:ext>
            </a:extLst>
          </p:cNvPr>
          <p:cNvSpPr>
            <a:spLocks noGrp="1"/>
          </p:cNvSpPr>
          <p:nvPr>
            <p:ph type="sldNum" sz="quarter" idx="12"/>
          </p:nvPr>
        </p:nvSpPr>
        <p:spPr/>
        <p:txBody>
          <a:bodyPr/>
          <a:lstStyle/>
          <a:p>
            <a:fld id="{816A347F-0AE1-4034-936E-263CFA1802D3}" type="slidenum">
              <a:rPr kumimoji="1" lang="ja-JP" altLang="en-US" smtClean="0"/>
              <a:t>‹#›</a:t>
            </a:fld>
            <a:endParaRPr kumimoji="1" lang="ja-JP" altLang="en-US"/>
          </a:p>
        </p:txBody>
      </p:sp>
    </p:spTree>
    <p:extLst>
      <p:ext uri="{BB962C8B-B14F-4D97-AF65-F5344CB8AC3E}">
        <p14:creationId xmlns:p14="http://schemas.microsoft.com/office/powerpoint/2010/main" val="2585041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3F7E6AC-7AEB-427E-9CA7-DC530929ACB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BB91B99-7923-4348-A1AB-2279C70369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EF1B98C4-A215-43C7-B591-B28980A06F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90D5F69-2675-4D54-A93F-B6C3767E80F8}"/>
              </a:ext>
            </a:extLst>
          </p:cNvPr>
          <p:cNvSpPr>
            <a:spLocks noGrp="1"/>
          </p:cNvSpPr>
          <p:nvPr>
            <p:ph type="dt" sz="half" idx="10"/>
          </p:nvPr>
        </p:nvSpPr>
        <p:spPr/>
        <p:txBody>
          <a:bodyPr/>
          <a:lstStyle/>
          <a:p>
            <a:fld id="{CDE23915-EEA5-4CB6-9D5C-9EE4D8F05CD7}" type="datetimeFigureOut">
              <a:rPr kumimoji="1" lang="ja-JP" altLang="en-US" smtClean="0"/>
              <a:t>2022/10/1</a:t>
            </a:fld>
            <a:endParaRPr kumimoji="1" lang="ja-JP" altLang="en-US"/>
          </a:p>
        </p:txBody>
      </p:sp>
      <p:sp>
        <p:nvSpPr>
          <p:cNvPr id="6" name="フッター プレースホルダー 5">
            <a:extLst>
              <a:ext uri="{FF2B5EF4-FFF2-40B4-BE49-F238E27FC236}">
                <a16:creationId xmlns:a16="http://schemas.microsoft.com/office/drawing/2014/main" id="{563BE380-28C2-4CB9-997A-19C6DE1E947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C2C59A9-9507-473C-84FF-A33D43BA2762}"/>
              </a:ext>
            </a:extLst>
          </p:cNvPr>
          <p:cNvSpPr>
            <a:spLocks noGrp="1"/>
          </p:cNvSpPr>
          <p:nvPr>
            <p:ph type="sldNum" sz="quarter" idx="12"/>
          </p:nvPr>
        </p:nvSpPr>
        <p:spPr/>
        <p:txBody>
          <a:bodyPr/>
          <a:lstStyle/>
          <a:p>
            <a:fld id="{816A347F-0AE1-4034-936E-263CFA1802D3}" type="slidenum">
              <a:rPr kumimoji="1" lang="ja-JP" altLang="en-US" smtClean="0"/>
              <a:t>‹#›</a:t>
            </a:fld>
            <a:endParaRPr kumimoji="1" lang="ja-JP" altLang="en-US"/>
          </a:p>
        </p:txBody>
      </p:sp>
    </p:spTree>
    <p:extLst>
      <p:ext uri="{BB962C8B-B14F-4D97-AF65-F5344CB8AC3E}">
        <p14:creationId xmlns:p14="http://schemas.microsoft.com/office/powerpoint/2010/main" val="1741782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1B8DA3-2DF6-45EF-872E-AB438C2E8D8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DAC90F9-46E0-4D80-B81F-B2F8687573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1E751B8-FE59-4C39-BB7D-A5D74A733A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126986E-C717-4478-860E-0BE109623E1D}"/>
              </a:ext>
            </a:extLst>
          </p:cNvPr>
          <p:cNvSpPr>
            <a:spLocks noGrp="1"/>
          </p:cNvSpPr>
          <p:nvPr>
            <p:ph type="dt" sz="half" idx="10"/>
          </p:nvPr>
        </p:nvSpPr>
        <p:spPr/>
        <p:txBody>
          <a:bodyPr/>
          <a:lstStyle/>
          <a:p>
            <a:fld id="{CDE23915-EEA5-4CB6-9D5C-9EE4D8F05CD7}" type="datetimeFigureOut">
              <a:rPr kumimoji="1" lang="ja-JP" altLang="en-US" smtClean="0"/>
              <a:t>2022/10/1</a:t>
            </a:fld>
            <a:endParaRPr kumimoji="1" lang="ja-JP" altLang="en-US"/>
          </a:p>
        </p:txBody>
      </p:sp>
      <p:sp>
        <p:nvSpPr>
          <p:cNvPr id="6" name="フッター プレースホルダー 5">
            <a:extLst>
              <a:ext uri="{FF2B5EF4-FFF2-40B4-BE49-F238E27FC236}">
                <a16:creationId xmlns:a16="http://schemas.microsoft.com/office/drawing/2014/main" id="{0C0C7279-8BB4-4EE9-9D84-26D11D06EBB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9107894-C146-4A1E-966B-D54BBC309726}"/>
              </a:ext>
            </a:extLst>
          </p:cNvPr>
          <p:cNvSpPr>
            <a:spLocks noGrp="1"/>
          </p:cNvSpPr>
          <p:nvPr>
            <p:ph type="sldNum" sz="quarter" idx="12"/>
          </p:nvPr>
        </p:nvSpPr>
        <p:spPr/>
        <p:txBody>
          <a:bodyPr/>
          <a:lstStyle/>
          <a:p>
            <a:fld id="{816A347F-0AE1-4034-936E-263CFA1802D3}" type="slidenum">
              <a:rPr kumimoji="1" lang="ja-JP" altLang="en-US" smtClean="0"/>
              <a:t>‹#›</a:t>
            </a:fld>
            <a:endParaRPr kumimoji="1" lang="ja-JP" altLang="en-US"/>
          </a:p>
        </p:txBody>
      </p:sp>
    </p:spTree>
    <p:extLst>
      <p:ext uri="{BB962C8B-B14F-4D97-AF65-F5344CB8AC3E}">
        <p14:creationId xmlns:p14="http://schemas.microsoft.com/office/powerpoint/2010/main" val="1680569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A0D9EBF9-588E-4ABE-BB70-6752E6F10D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A9D22A6-9295-4515-8F7E-2A488182B4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8E5A08A-3716-408B-9674-F53B8C1E69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E23915-EEA5-4CB6-9D5C-9EE4D8F05CD7}" type="datetimeFigureOut">
              <a:rPr kumimoji="1" lang="ja-JP" altLang="en-US" smtClean="0"/>
              <a:t>2022/10/1</a:t>
            </a:fld>
            <a:endParaRPr kumimoji="1" lang="ja-JP" altLang="en-US"/>
          </a:p>
        </p:txBody>
      </p:sp>
      <p:sp>
        <p:nvSpPr>
          <p:cNvPr id="5" name="フッター プレースホルダー 4">
            <a:extLst>
              <a:ext uri="{FF2B5EF4-FFF2-40B4-BE49-F238E27FC236}">
                <a16:creationId xmlns:a16="http://schemas.microsoft.com/office/drawing/2014/main" id="{05EA957E-A71A-43DB-9542-9FC0F18DF8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2115BB12-4284-4A35-BE5F-40E4739C90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6A347F-0AE1-4034-936E-263CFA1802D3}" type="slidenum">
              <a:rPr kumimoji="1" lang="ja-JP" altLang="en-US" smtClean="0"/>
              <a:t>‹#›</a:t>
            </a:fld>
            <a:endParaRPr kumimoji="1" lang="ja-JP" altLang="en-US"/>
          </a:p>
        </p:txBody>
      </p:sp>
    </p:spTree>
    <p:extLst>
      <p:ext uri="{BB962C8B-B14F-4D97-AF65-F5344CB8AC3E}">
        <p14:creationId xmlns:p14="http://schemas.microsoft.com/office/powerpoint/2010/main" val="32452807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A7BD9B-1985-4DD8-BC79-7F794BF3D951}"/>
              </a:ext>
            </a:extLst>
          </p:cNvPr>
          <p:cNvSpPr>
            <a:spLocks noGrp="1"/>
          </p:cNvSpPr>
          <p:nvPr>
            <p:ph type="ctrTitle"/>
          </p:nvPr>
        </p:nvSpPr>
        <p:spPr>
          <a:xfrm>
            <a:off x="1524000" y="302004"/>
            <a:ext cx="9144000" cy="3280095"/>
          </a:xfrm>
        </p:spPr>
        <p:txBody>
          <a:bodyPr>
            <a:normAutofit fontScale="90000"/>
          </a:bodyPr>
          <a:lstStyle/>
          <a:p>
            <a:br>
              <a:rPr kumimoji="1" lang="en-US" altLang="ja-JP" dirty="0">
                <a:latin typeface="ＤＦＧ極太丸ゴシック体" panose="020F0A00010101010101" pitchFamily="50" charset="-128"/>
                <a:ea typeface="ＤＦＧ極太丸ゴシック体" panose="020F0A00010101010101" pitchFamily="50" charset="-128"/>
              </a:rPr>
            </a:br>
            <a:br>
              <a:rPr kumimoji="1" lang="en-US" altLang="ja-JP" dirty="0">
                <a:latin typeface="ＤＦＧ極太丸ゴシック体" panose="020F0A00010101010101" pitchFamily="50" charset="-128"/>
                <a:ea typeface="ＤＦＧ極太丸ゴシック体" panose="020F0A00010101010101" pitchFamily="50" charset="-128"/>
              </a:rPr>
            </a:br>
            <a:br>
              <a:rPr kumimoji="1" lang="en-US" altLang="ja-JP" dirty="0">
                <a:latin typeface="ＤＦＧ極太丸ゴシック体" panose="020F0A00010101010101" pitchFamily="50" charset="-128"/>
                <a:ea typeface="ＤＦＧ極太丸ゴシック体" panose="020F0A00010101010101" pitchFamily="50" charset="-128"/>
              </a:rPr>
            </a:br>
            <a:r>
              <a:rPr kumimoji="1" lang="en-US" altLang="ja-JP" dirty="0">
                <a:latin typeface="ＤＦＧ極太丸ゴシック体" panose="020F0A00010101010101" pitchFamily="50" charset="-128"/>
                <a:ea typeface="ＤＦＧ極太丸ゴシック体" panose="020F0A00010101010101" pitchFamily="50" charset="-128"/>
              </a:rPr>
              <a:t>RID2790</a:t>
            </a:r>
            <a:r>
              <a:rPr kumimoji="1" lang="ja-JP" altLang="en-US" dirty="0">
                <a:latin typeface="ＤＦＧ極太丸ゴシック体" panose="020F0A00010101010101" pitchFamily="50" charset="-128"/>
                <a:ea typeface="ＤＦＧ極太丸ゴシック体" panose="020F0A00010101010101" pitchFamily="50" charset="-128"/>
              </a:rPr>
              <a:t>職業奉仕委員会</a:t>
            </a:r>
            <a:br>
              <a:rPr kumimoji="1" lang="en-US" altLang="ja-JP" dirty="0"/>
            </a:br>
            <a:r>
              <a:rPr kumimoji="1" lang="ja-JP" altLang="en-US" sz="5300" dirty="0">
                <a:latin typeface="ＤＦＧ極太丸ゴシック体" panose="020F0A00010101010101" pitchFamily="50" charset="-128"/>
                <a:ea typeface="ＤＦＧ極太丸ゴシック体" panose="020F0A00010101010101" pitchFamily="50" charset="-128"/>
              </a:rPr>
              <a:t>２０２２</a:t>
            </a:r>
            <a:r>
              <a:rPr kumimoji="1" lang="en-US" altLang="ja-JP" sz="5300" dirty="0">
                <a:latin typeface="ＤＦＧ極太丸ゴシック体" panose="020F0A00010101010101" pitchFamily="50" charset="-128"/>
                <a:ea typeface="ＤＦＧ極太丸ゴシック体" panose="020F0A00010101010101" pitchFamily="50" charset="-128"/>
              </a:rPr>
              <a:t>-</a:t>
            </a:r>
            <a:r>
              <a:rPr kumimoji="1" lang="ja-JP" altLang="en-US" sz="5300" dirty="0">
                <a:latin typeface="ＤＦＧ極太丸ゴシック体" panose="020F0A00010101010101" pitchFamily="50" charset="-128"/>
                <a:ea typeface="ＤＦＧ極太丸ゴシック体" panose="020F0A00010101010101" pitchFamily="50" charset="-128"/>
              </a:rPr>
              <a:t>２３年度</a:t>
            </a:r>
            <a:br>
              <a:rPr kumimoji="1" lang="en-US" altLang="ja-JP" dirty="0"/>
            </a:br>
            <a:endParaRPr kumimoji="1" lang="ja-JP" altLang="en-US" dirty="0"/>
          </a:p>
        </p:txBody>
      </p:sp>
      <p:sp>
        <p:nvSpPr>
          <p:cNvPr id="3" name="字幕 2">
            <a:extLst>
              <a:ext uri="{FF2B5EF4-FFF2-40B4-BE49-F238E27FC236}">
                <a16:creationId xmlns:a16="http://schemas.microsoft.com/office/drawing/2014/main" id="{422F1A69-A31D-42BB-A6EC-B7BE9B0E09FE}"/>
              </a:ext>
            </a:extLst>
          </p:cNvPr>
          <p:cNvSpPr>
            <a:spLocks noGrp="1"/>
          </p:cNvSpPr>
          <p:nvPr>
            <p:ph type="subTitle" idx="1"/>
          </p:nvPr>
        </p:nvSpPr>
        <p:spPr>
          <a:xfrm>
            <a:off x="1152525" y="3324225"/>
            <a:ext cx="9144000" cy="2770464"/>
          </a:xfrm>
        </p:spPr>
        <p:txBody>
          <a:bodyPr>
            <a:normAutofit/>
          </a:bodyPr>
          <a:lstStyle/>
          <a:p>
            <a:r>
              <a:rPr kumimoji="1" lang="ja-JP" altLang="en-US" sz="7200" dirty="0">
                <a:latin typeface="ＤＦＧ極太丸ゴシック体" panose="020F0A00010101010101" pitchFamily="50" charset="-128"/>
                <a:ea typeface="ＤＦＧ極太丸ゴシック体" panose="020F0A00010101010101" pitchFamily="50" charset="-128"/>
              </a:rPr>
              <a:t>職業奉仕の</a:t>
            </a:r>
            <a:endParaRPr kumimoji="1" lang="en-US" altLang="ja-JP" sz="7200" dirty="0">
              <a:latin typeface="ＤＦＧ極太丸ゴシック体" panose="020F0A00010101010101" pitchFamily="50" charset="-128"/>
              <a:ea typeface="ＤＦＧ極太丸ゴシック体" panose="020F0A00010101010101" pitchFamily="50" charset="-128"/>
            </a:endParaRPr>
          </a:p>
          <a:p>
            <a:r>
              <a:rPr kumimoji="1" lang="ja-JP" altLang="en-US" sz="7200" dirty="0">
                <a:latin typeface="ＤＦＧ極太丸ゴシック体" panose="020F0A00010101010101" pitchFamily="50" charset="-128"/>
                <a:ea typeface="ＤＦＧ極太丸ゴシック体" panose="020F0A00010101010101" pitchFamily="50" charset="-128"/>
              </a:rPr>
              <a:t>　　歴史と変遷</a:t>
            </a:r>
          </a:p>
        </p:txBody>
      </p:sp>
      <p:pic>
        <p:nvPicPr>
          <p:cNvPr id="4" name="Picture 6">
            <a:extLst>
              <a:ext uri="{FF2B5EF4-FFF2-40B4-BE49-F238E27FC236}">
                <a16:creationId xmlns:a16="http://schemas.microsoft.com/office/drawing/2014/main" id="{4CDB0BC0-B2C1-4699-8462-D57DD47EB298}"/>
              </a:ext>
            </a:extLst>
          </p:cNvPr>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9035006" y="302004"/>
            <a:ext cx="2143666" cy="805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89027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72ED8C-AEC5-4B37-83C9-FAEBF8278846}"/>
              </a:ext>
            </a:extLst>
          </p:cNvPr>
          <p:cNvSpPr>
            <a:spLocks noGrp="1"/>
          </p:cNvSpPr>
          <p:nvPr>
            <p:ph type="ctrTitle"/>
          </p:nvPr>
        </p:nvSpPr>
        <p:spPr>
          <a:xfrm>
            <a:off x="1524000" y="1122363"/>
            <a:ext cx="9144000" cy="781938"/>
          </a:xfrm>
        </p:spPr>
        <p:txBody>
          <a:bodyPr>
            <a:normAutofit/>
          </a:bodyPr>
          <a:lstStyle/>
          <a:p>
            <a:r>
              <a:rPr lang="ja-JP" altLang="en-US" sz="3200" dirty="0">
                <a:latin typeface="HG丸ｺﾞｼｯｸM-PRO" panose="020F0600000000000000" pitchFamily="50" charset="-128"/>
                <a:ea typeface="HG丸ｺﾞｼｯｸM-PRO" panose="020F0600000000000000" pitchFamily="50" charset="-128"/>
              </a:rPr>
              <a:t>草　創　期</a:t>
            </a:r>
          </a:p>
        </p:txBody>
      </p:sp>
      <p:sp>
        <p:nvSpPr>
          <p:cNvPr id="3" name="字幕 2">
            <a:extLst>
              <a:ext uri="{FF2B5EF4-FFF2-40B4-BE49-F238E27FC236}">
                <a16:creationId xmlns:a16="http://schemas.microsoft.com/office/drawing/2014/main" id="{04E250CA-A27F-4834-96F7-6822A0AC8E1E}"/>
              </a:ext>
            </a:extLst>
          </p:cNvPr>
          <p:cNvSpPr>
            <a:spLocks noGrp="1"/>
          </p:cNvSpPr>
          <p:nvPr>
            <p:ph type="subTitle" idx="1"/>
          </p:nvPr>
        </p:nvSpPr>
        <p:spPr>
          <a:xfrm>
            <a:off x="1524000" y="2147581"/>
            <a:ext cx="9144000" cy="4144161"/>
          </a:xfrm>
        </p:spPr>
        <p:txBody>
          <a:bodyPr>
            <a:normAutofit/>
          </a:bodyPr>
          <a:lstStyle/>
          <a:p>
            <a:pPr algn="l"/>
            <a:r>
              <a:rPr lang="ja-JP" altLang="en-US" sz="2000" dirty="0">
                <a:latin typeface="HG丸ｺﾞｼｯｸM-PRO" panose="020F0600000000000000" pitchFamily="50" charset="-128"/>
                <a:ea typeface="HG丸ｺﾞｼｯｸM-PRO" panose="020F0600000000000000" pitchFamily="50" charset="-128"/>
              </a:rPr>
              <a:t>１９０５年２月、ポール・ハリス、ガスターバス・ローア、シルベスター・シール、ハイラム・ショーレイの４人が集い、一業種一人で</a:t>
            </a:r>
            <a:r>
              <a:rPr lang="en-US" altLang="ja-JP" sz="2000" dirty="0">
                <a:latin typeface="HG丸ｺﾞｼｯｸM-PRO" panose="020F0600000000000000" pitchFamily="50" charset="-128"/>
                <a:ea typeface="HG丸ｺﾞｼｯｸM-PRO" panose="020F0600000000000000" pitchFamily="50" charset="-128"/>
              </a:rPr>
              <a:t>『</a:t>
            </a:r>
            <a:r>
              <a:rPr lang="ja-JP" altLang="en-US" sz="2000" dirty="0">
                <a:latin typeface="HG丸ｺﾞｼｯｸM-PRO" panose="020F0600000000000000" pitchFamily="50" charset="-128"/>
                <a:ea typeface="HG丸ｺﾞｼｯｸM-PRO" panose="020F0600000000000000" pitchFamily="50" charset="-128"/>
              </a:rPr>
              <a:t>実業互恵</a:t>
            </a:r>
            <a:r>
              <a:rPr lang="en-US" altLang="ja-JP" sz="2000" dirty="0">
                <a:latin typeface="HG丸ｺﾞｼｯｸM-PRO" panose="020F0600000000000000" pitchFamily="50" charset="-128"/>
                <a:ea typeface="HG丸ｺﾞｼｯｸM-PRO" panose="020F0600000000000000" pitchFamily="50" charset="-128"/>
              </a:rPr>
              <a:t>』</a:t>
            </a:r>
            <a:r>
              <a:rPr lang="ja-JP" altLang="en-US" sz="2000" dirty="0">
                <a:latin typeface="HG丸ｺﾞｼｯｸM-PRO" panose="020F0600000000000000" pitchFamily="50" charset="-128"/>
                <a:ea typeface="HG丸ｺﾞｼｯｸM-PRO" panose="020F0600000000000000" pitchFamily="50" charset="-128"/>
              </a:rPr>
              <a:t>と</a:t>
            </a:r>
            <a:r>
              <a:rPr lang="en-US" altLang="ja-JP" sz="2000" dirty="0">
                <a:latin typeface="HG丸ｺﾞｼｯｸM-PRO" panose="020F0600000000000000" pitchFamily="50" charset="-128"/>
                <a:ea typeface="HG丸ｺﾞｼｯｸM-PRO" panose="020F0600000000000000" pitchFamily="50" charset="-128"/>
              </a:rPr>
              <a:t>『</a:t>
            </a:r>
            <a:r>
              <a:rPr lang="ja-JP" altLang="en-US" sz="2000" dirty="0">
                <a:latin typeface="HG丸ｺﾞｼｯｸM-PRO" panose="020F0600000000000000" pitchFamily="50" charset="-128"/>
                <a:ea typeface="HG丸ｺﾞｼｯｸM-PRO" panose="020F0600000000000000" pitchFamily="50" charset="-128"/>
              </a:rPr>
              <a:t>親睦</a:t>
            </a:r>
            <a:r>
              <a:rPr lang="en-US" altLang="ja-JP" sz="2000" dirty="0">
                <a:latin typeface="HG丸ｺﾞｼｯｸM-PRO" panose="020F0600000000000000" pitchFamily="50" charset="-128"/>
                <a:ea typeface="HG丸ｺﾞｼｯｸM-PRO" panose="020F0600000000000000" pitchFamily="50" charset="-128"/>
              </a:rPr>
              <a:t>』</a:t>
            </a:r>
            <a:r>
              <a:rPr lang="ja-JP" altLang="en-US" sz="2000" dirty="0">
                <a:latin typeface="HG丸ｺﾞｼｯｸM-PRO" panose="020F0600000000000000" pitchFamily="50" charset="-128"/>
                <a:ea typeface="HG丸ｺﾞｼｯｸM-PRO" panose="020F0600000000000000" pitchFamily="50" charset="-128"/>
              </a:rPr>
              <a:t>の２つをクラブ方針としてロータリークラブが誕生しました。</a:t>
            </a:r>
            <a:endParaRPr lang="en-US" altLang="ja-JP" sz="2000" dirty="0">
              <a:latin typeface="HG丸ｺﾞｼｯｸM-PRO" panose="020F0600000000000000" pitchFamily="50" charset="-128"/>
              <a:ea typeface="HG丸ｺﾞｼｯｸM-PRO" panose="020F0600000000000000" pitchFamily="50" charset="-128"/>
            </a:endParaRPr>
          </a:p>
          <a:p>
            <a:pPr algn="l"/>
            <a:endParaRPr lang="en-US" altLang="ja-JP" sz="2000" dirty="0">
              <a:latin typeface="HG丸ｺﾞｼｯｸM-PRO" panose="020F0600000000000000" pitchFamily="50" charset="-128"/>
              <a:ea typeface="HG丸ｺﾞｼｯｸM-PRO" panose="020F0600000000000000" pitchFamily="50" charset="-128"/>
            </a:endParaRPr>
          </a:p>
          <a:p>
            <a:pPr algn="l"/>
            <a:r>
              <a:rPr lang="ja-JP" altLang="en-US" sz="2000" dirty="0">
                <a:latin typeface="HG丸ｺﾞｼｯｸM-PRO" panose="020F0600000000000000" pitchFamily="50" charset="-128"/>
                <a:ea typeface="HG丸ｺﾞｼｯｸM-PRO" panose="020F0600000000000000" pitchFamily="50" charset="-128"/>
              </a:rPr>
              <a:t>１９０６年、ドナルド・カーター入会前に、「会員同士が仲良くなって、金持ちになろう」と言うのは、会員だけのエゴイズムと入会を拒否。</a:t>
            </a:r>
            <a:endParaRPr lang="en-US" altLang="ja-JP" sz="2000" dirty="0">
              <a:latin typeface="HG丸ｺﾞｼｯｸM-PRO" panose="020F0600000000000000" pitchFamily="50" charset="-128"/>
              <a:ea typeface="HG丸ｺﾞｼｯｸM-PRO" panose="020F0600000000000000" pitchFamily="50" charset="-128"/>
            </a:endParaRPr>
          </a:p>
          <a:p>
            <a:pPr algn="l"/>
            <a:r>
              <a:rPr lang="ja-JP" altLang="en-US" sz="2000" dirty="0">
                <a:latin typeface="HG丸ｺﾞｼｯｸM-PRO" panose="020F0600000000000000" pitchFamily="50" charset="-128"/>
                <a:ea typeface="HG丸ｺﾞｼｯｸM-PRO" panose="020F0600000000000000" pitchFamily="50" charset="-128"/>
              </a:rPr>
              <a:t>　定款改定　第３条　シカゴ市の最大の利益を推進し、シカゴ市民としての誇りと忠誠心を市民の間に広める。を追加。奉仕の理念が導入されたことでドナルド・カーターは入会。　</a:t>
            </a:r>
            <a:endParaRPr lang="en-US" altLang="ja-JP" sz="2000" dirty="0">
              <a:latin typeface="HG丸ｺﾞｼｯｸM-PRO" panose="020F0600000000000000" pitchFamily="50" charset="-128"/>
              <a:ea typeface="HG丸ｺﾞｼｯｸM-PRO" panose="020F0600000000000000" pitchFamily="50" charset="-128"/>
            </a:endParaRPr>
          </a:p>
          <a:p>
            <a:pPr algn="l"/>
            <a:r>
              <a:rPr lang="ja-JP" altLang="en-US" sz="2000" dirty="0">
                <a:latin typeface="HG丸ｺﾞｼｯｸM-PRO" panose="020F0600000000000000" pitchFamily="50" charset="-128"/>
                <a:ea typeface="HG丸ｺﾞｼｯｸM-PRO" panose="020F0600000000000000" pitchFamily="50" charset="-128"/>
              </a:rPr>
              <a:t>　ここで「親睦」と「奉仕」が融合したクラブとなる。</a:t>
            </a:r>
            <a:endParaRPr lang="en-US" altLang="ja-JP" sz="2000" dirty="0">
              <a:latin typeface="HG丸ｺﾞｼｯｸM-PRO" panose="020F0600000000000000" pitchFamily="50" charset="-128"/>
              <a:ea typeface="HG丸ｺﾞｼｯｸM-PRO" panose="020F0600000000000000" pitchFamily="50" charset="-128"/>
            </a:endParaRPr>
          </a:p>
          <a:p>
            <a:pPr algn="l"/>
            <a:r>
              <a:rPr lang="ja-JP" altLang="en-US" sz="2000" dirty="0">
                <a:latin typeface="HG丸ｺﾞｼｯｸM-PRO" panose="020F0600000000000000" pitchFamily="50" charset="-128"/>
                <a:ea typeface="HG丸ｺﾞｼｯｸM-PRO" panose="020F0600000000000000" pitchFamily="50" charset="-128"/>
              </a:rPr>
              <a:t>　</a:t>
            </a:r>
          </a:p>
        </p:txBody>
      </p:sp>
    </p:spTree>
    <p:extLst>
      <p:ext uri="{BB962C8B-B14F-4D97-AF65-F5344CB8AC3E}">
        <p14:creationId xmlns:p14="http://schemas.microsoft.com/office/powerpoint/2010/main" val="4245750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4345ED-5898-4A3D-868F-CC775C1761D6}"/>
              </a:ext>
            </a:extLst>
          </p:cNvPr>
          <p:cNvSpPr>
            <a:spLocks noGrp="1"/>
          </p:cNvSpPr>
          <p:nvPr>
            <p:ph type="title"/>
          </p:nvPr>
        </p:nvSpPr>
        <p:spPr>
          <a:xfrm>
            <a:off x="838200" y="365125"/>
            <a:ext cx="10515600" cy="599609"/>
          </a:xfrm>
        </p:spPr>
        <p:txBody>
          <a:bodyPr>
            <a:normAutofit/>
          </a:bodyPr>
          <a:lstStyle/>
          <a:p>
            <a:pPr algn="ctr"/>
            <a:r>
              <a:rPr kumimoji="1" lang="ja-JP" altLang="en-US" sz="3200" dirty="0">
                <a:latin typeface="HG丸ｺﾞｼｯｸM-PRO" panose="020F0600000000000000" pitchFamily="50" charset="-128"/>
                <a:ea typeface="HG丸ｺﾞｼｯｸM-PRO" panose="020F0600000000000000" pitchFamily="50" charset="-128"/>
              </a:rPr>
              <a:t>その後の変遷</a:t>
            </a:r>
          </a:p>
        </p:txBody>
      </p:sp>
      <p:sp>
        <p:nvSpPr>
          <p:cNvPr id="3" name="コンテンツ プレースホルダー 2">
            <a:extLst>
              <a:ext uri="{FF2B5EF4-FFF2-40B4-BE49-F238E27FC236}">
                <a16:creationId xmlns:a16="http://schemas.microsoft.com/office/drawing/2014/main" id="{B740A0FA-4B71-415F-9C9B-0302C8E282AB}"/>
              </a:ext>
            </a:extLst>
          </p:cNvPr>
          <p:cNvSpPr>
            <a:spLocks noGrp="1"/>
          </p:cNvSpPr>
          <p:nvPr>
            <p:ph idx="1"/>
          </p:nvPr>
        </p:nvSpPr>
        <p:spPr>
          <a:xfrm>
            <a:off x="838200" y="1098958"/>
            <a:ext cx="10515600" cy="5637401"/>
          </a:xfrm>
        </p:spPr>
        <p:txBody>
          <a:bodyPr>
            <a:normAutofit fontScale="25000" lnSpcReduction="20000"/>
          </a:bodyPr>
          <a:lstStyle/>
          <a:p>
            <a:pPr marL="0" indent="0" algn="l">
              <a:buNone/>
            </a:pPr>
            <a:r>
              <a:rPr lang="en-US" altLang="ja-JP" sz="8000" dirty="0">
                <a:latin typeface="HGMaruGothicMPRO" panose="020F0600000000000000" pitchFamily="34" charset="-128"/>
                <a:ea typeface="HGMaruGothicMPRO" panose="020F0600000000000000" pitchFamily="34" charset="-128"/>
              </a:rPr>
              <a:t>1910</a:t>
            </a:r>
            <a:r>
              <a:rPr lang="ja-JP" altLang="en-US" sz="8000" dirty="0">
                <a:latin typeface="HGMaruGothicMPRO" panose="020F0600000000000000" pitchFamily="34" charset="-128"/>
                <a:ea typeface="HGMaruGothicMPRO" panose="020F0600000000000000" pitchFamily="34" charset="-128"/>
              </a:rPr>
              <a:t>   全米ロータリー大会（シカゴ）</a:t>
            </a:r>
            <a:r>
              <a:rPr lang="en-US" altLang="ja-JP" sz="8000" dirty="0">
                <a:latin typeface="HGMaruGothicMPRO" panose="020F0600000000000000" pitchFamily="34" charset="-128"/>
                <a:ea typeface="HGMaruGothicMPRO" panose="020F0600000000000000" pitchFamily="34" charset="-128"/>
              </a:rPr>
              <a:t>〜1911</a:t>
            </a:r>
            <a:r>
              <a:rPr lang="ja-JP" altLang="en-US" sz="8000" dirty="0">
                <a:latin typeface="HGMaruGothicMPRO" panose="020F0600000000000000" pitchFamily="34" charset="-128"/>
                <a:ea typeface="HGMaruGothicMPRO" panose="020F0600000000000000" pitchFamily="34" charset="-128"/>
              </a:rPr>
              <a:t>（ポートランド）</a:t>
            </a:r>
            <a:endParaRPr lang="en-US" altLang="ja-JP" sz="8000" dirty="0">
              <a:latin typeface="HGMaruGothicMPRO" panose="020F0600000000000000" pitchFamily="34" charset="-128"/>
              <a:ea typeface="HGMaruGothicMPRO" panose="020F0600000000000000" pitchFamily="34" charset="-128"/>
            </a:endParaRPr>
          </a:p>
          <a:p>
            <a:pPr marL="0" indent="0" algn="l">
              <a:buNone/>
            </a:pPr>
            <a:r>
              <a:rPr lang="ja-JP" altLang="en-US" sz="7200" dirty="0">
                <a:latin typeface="HGMaruGothicMPRO" panose="020F0600000000000000" pitchFamily="34" charset="-128"/>
                <a:ea typeface="HGMaruGothicMPRO" panose="020F0600000000000000" pitchFamily="34" charset="-128"/>
              </a:rPr>
              <a:t>　　　　  </a:t>
            </a:r>
            <a:r>
              <a:rPr lang="ja-JP" altLang="ja-JP" sz="7200" b="1" dirty="0">
                <a:latin typeface="HGMaruGothicMPRO" panose="020F0600000000000000" pitchFamily="34" charset="-128"/>
                <a:ea typeface="HGMaruGothicMPRO" panose="020F0600000000000000" pitchFamily="34" charset="-128"/>
              </a:rPr>
              <a:t>アーサー・フレデリック・シェルドン</a:t>
            </a:r>
            <a:r>
              <a:rPr lang="ja-JP" altLang="en-US" sz="7200" b="1" dirty="0">
                <a:latin typeface="HGMaruGothicMPRO" panose="020F0600000000000000" pitchFamily="34" charset="-128"/>
                <a:ea typeface="HGMaruGothicMPRO" panose="020F0600000000000000" pitchFamily="34" charset="-128"/>
              </a:rPr>
              <a:t> </a:t>
            </a:r>
            <a:endParaRPr lang="en-US" altLang="ja-JP" sz="7200" b="1" dirty="0">
              <a:latin typeface="HGMaruGothicMPRO" panose="020F0600000000000000" pitchFamily="34" charset="-128"/>
              <a:ea typeface="HGMaruGothicMPRO" panose="020F0600000000000000" pitchFamily="34" charset="-128"/>
            </a:endParaRPr>
          </a:p>
          <a:p>
            <a:pPr marL="0" indent="0" algn="l">
              <a:buNone/>
            </a:pPr>
            <a:r>
              <a:rPr lang="ja-JP" altLang="en-US" sz="3200" b="1" dirty="0">
                <a:latin typeface="HGMaruGothicMPRO" panose="020F0600000000000000" pitchFamily="34" charset="-128"/>
                <a:ea typeface="HGMaruGothicMPRO" panose="020F0600000000000000" pitchFamily="34" charset="-128"/>
              </a:rPr>
              <a:t>　　　　</a:t>
            </a:r>
            <a:r>
              <a:rPr lang="ja-JP" altLang="en-US" sz="6400" b="1" dirty="0">
                <a:latin typeface="HGMaruGothicMPRO" panose="020F0600000000000000" pitchFamily="34" charset="-128"/>
                <a:ea typeface="HGMaruGothicMPRO" panose="020F0600000000000000" pitchFamily="34" charset="-128"/>
              </a:rPr>
              <a:t>　</a:t>
            </a:r>
            <a:r>
              <a:rPr lang="en-US" altLang="ja-JP" sz="6400" b="1" dirty="0">
                <a:latin typeface="HGMaruGothicMPRO" panose="020F0600000000000000" pitchFamily="34" charset="-128"/>
                <a:ea typeface="HGMaruGothicMPRO" panose="020F0600000000000000" pitchFamily="34" charset="-128"/>
              </a:rPr>
              <a:t>He profits most who serves his fellows best</a:t>
            </a:r>
          </a:p>
          <a:p>
            <a:pPr marL="0" indent="0" algn="l">
              <a:buNone/>
            </a:pPr>
            <a:r>
              <a:rPr lang="ja-JP" altLang="en-US" sz="6400" b="1" dirty="0">
                <a:latin typeface="HGMaruGothicMPRO" panose="020F0600000000000000" pitchFamily="34" charset="-128"/>
                <a:ea typeface="HGMaruGothicMPRO" panose="020F0600000000000000" pitchFamily="34" charset="-128"/>
              </a:rPr>
              <a:t>　　　　　</a:t>
            </a:r>
            <a:r>
              <a:rPr lang="ja-JP" altLang="en-US" sz="6400" dirty="0">
                <a:latin typeface="HGMaruGothicMPRO" panose="020F0600000000000000" pitchFamily="34" charset="-128"/>
                <a:ea typeface="HGMaruGothicMPRO" panose="020F0600000000000000" pitchFamily="34" charset="-128"/>
              </a:rPr>
              <a:t>→ </a:t>
            </a:r>
            <a:r>
              <a:rPr lang="en-US" altLang="ja-JP" sz="8000" dirty="0">
                <a:latin typeface="HGMaruGothicMPRO" panose="020F0600000000000000" pitchFamily="34" charset="-128"/>
                <a:ea typeface="HGMaruGothicMPRO" panose="020F0600000000000000" pitchFamily="34" charset="-128"/>
              </a:rPr>
              <a:t>1921</a:t>
            </a:r>
            <a:r>
              <a:rPr lang="ja-JP" altLang="en-US" sz="8000" dirty="0">
                <a:latin typeface="HGMaruGothicMPRO" panose="020F0600000000000000" pitchFamily="34" charset="-128"/>
                <a:ea typeface="HGMaruGothicMPRO" panose="020F0600000000000000" pitchFamily="34" charset="-128"/>
              </a:rPr>
              <a:t>年</a:t>
            </a:r>
            <a:r>
              <a:rPr lang="ja-JP" altLang="en-US" sz="6400" dirty="0">
                <a:latin typeface="HGMaruGothicMPRO" panose="020F0600000000000000" pitchFamily="34" charset="-128"/>
                <a:ea typeface="HGMaruGothicMPRO" panose="020F0600000000000000" pitchFamily="34" charset="-128"/>
              </a:rPr>
              <a:t>、シェルドンが</a:t>
            </a:r>
            <a:r>
              <a:rPr lang="en-US" altLang="ja-JP" sz="6400" dirty="0">
                <a:latin typeface="HGMaruGothicMPRO" panose="020F0600000000000000" pitchFamily="34" charset="-128"/>
                <a:ea typeface="HGMaruGothicMPRO" panose="020F0600000000000000" pitchFamily="34" charset="-128"/>
              </a:rPr>
              <a:t> </a:t>
            </a:r>
            <a:r>
              <a:rPr lang="ja-JP" altLang="ja-JP" sz="6400" dirty="0">
                <a:latin typeface="HGMaruGothicMPRO" panose="020F0600000000000000" pitchFamily="34" charset="-128"/>
                <a:ea typeface="HGMaruGothicMPRO" panose="020F0600000000000000" pitchFamily="34" charset="-128"/>
              </a:rPr>
              <a:t>「最もよく奉仕する者、最も多く報いられる</a:t>
            </a:r>
            <a:r>
              <a:rPr lang="ja-JP" altLang="en-US" sz="6400" dirty="0">
                <a:latin typeface="HGMaruGothicMPRO" panose="020F0600000000000000" pitchFamily="34" charset="-128"/>
                <a:ea typeface="HGMaruGothicMPRO" panose="020F0600000000000000" pitchFamily="34" charset="-128"/>
              </a:rPr>
              <a:t>」</a:t>
            </a:r>
            <a:endParaRPr lang="en-US" altLang="ja-JP" sz="6400" dirty="0">
              <a:latin typeface="HGMaruGothicMPRO" panose="020F0600000000000000" pitchFamily="34" charset="-128"/>
              <a:ea typeface="HGMaruGothicMPRO" panose="020F0600000000000000" pitchFamily="34" charset="-128"/>
            </a:endParaRPr>
          </a:p>
          <a:p>
            <a:pPr marL="0" indent="0" algn="l">
              <a:buNone/>
            </a:pPr>
            <a:r>
              <a:rPr lang="ja-JP" altLang="en-US" sz="6400" dirty="0">
                <a:latin typeface="HGMaruGothicMPRO" panose="020F0600000000000000" pitchFamily="34" charset="-128"/>
                <a:ea typeface="HGMaruGothicMPRO" panose="020F0600000000000000" pitchFamily="34" charset="-128"/>
              </a:rPr>
              <a:t>　　　　　　</a:t>
            </a:r>
            <a:r>
              <a:rPr lang="ja-JP" altLang="ja-JP" sz="6400" dirty="0">
                <a:latin typeface="HGMaruGothicMPRO" panose="020F0600000000000000" pitchFamily="34" charset="-128"/>
                <a:ea typeface="HGMaruGothicMPRO" panose="020F0600000000000000" pitchFamily="34" charset="-128"/>
              </a:rPr>
              <a:t>（</a:t>
            </a:r>
            <a:r>
              <a:rPr lang="en-US" altLang="ja-JP" sz="6400" b="1" dirty="0">
                <a:latin typeface="HGMaruGothicMPRO" panose="020F0600000000000000" pitchFamily="34" charset="-128"/>
                <a:ea typeface="HGMaruGothicMPRO" panose="020F0600000000000000" pitchFamily="34" charset="-128"/>
              </a:rPr>
              <a:t>He profits most who serves best</a:t>
            </a:r>
            <a:r>
              <a:rPr lang="en-US" altLang="ja-JP" sz="6400" dirty="0">
                <a:latin typeface="HGMaruGothicMPRO" panose="020F0600000000000000" pitchFamily="34" charset="-128"/>
                <a:ea typeface="HGMaruGothicMPRO" panose="020F0600000000000000" pitchFamily="34" charset="-128"/>
              </a:rPr>
              <a:t>)</a:t>
            </a:r>
            <a:r>
              <a:rPr lang="ja-JP" altLang="en-US" sz="6400" dirty="0">
                <a:latin typeface="HGMaruGothicMPRO" panose="020F0600000000000000" pitchFamily="34" charset="-128"/>
                <a:ea typeface="HGMaruGothicMPRO" panose="020F0600000000000000" pitchFamily="34" charset="-128"/>
              </a:rPr>
              <a:t>に修正し、行動理念として提唱。</a:t>
            </a:r>
            <a:endParaRPr lang="en-US" altLang="ja-JP" sz="6400" dirty="0">
              <a:latin typeface="HGMaruGothicMPRO" panose="020F0600000000000000" pitchFamily="34" charset="-128"/>
              <a:ea typeface="HGMaruGothicMPRO" panose="020F0600000000000000" pitchFamily="34" charset="-128"/>
            </a:endParaRPr>
          </a:p>
          <a:p>
            <a:pPr marL="0" indent="0" algn="l">
              <a:buNone/>
            </a:pPr>
            <a:r>
              <a:rPr lang="en-US" altLang="ja-JP" sz="6400" dirty="0">
                <a:latin typeface="HGMaruGothicMPRO" panose="020F0600000000000000" pitchFamily="34" charset="-128"/>
                <a:ea typeface="HGMaruGothicMPRO" panose="020F0600000000000000" pitchFamily="34" charset="-128"/>
              </a:rPr>
              <a:t>         </a:t>
            </a:r>
            <a:r>
              <a:rPr lang="ja-JP" altLang="en-US" sz="6400" dirty="0">
                <a:latin typeface="HGMaruGothicMPRO" panose="020F0600000000000000" pitchFamily="34" charset="-128"/>
                <a:ea typeface="HGMaruGothicMPRO" panose="020F0600000000000000" pitchFamily="34" charset="-128"/>
              </a:rPr>
              <a:t>      → </a:t>
            </a:r>
            <a:r>
              <a:rPr lang="en-US" altLang="ja-JP" sz="8000" dirty="0">
                <a:latin typeface="HGMaruGothicMPRO" panose="020F0600000000000000" pitchFamily="34" charset="-128"/>
                <a:ea typeface="HGMaruGothicMPRO" panose="020F0600000000000000" pitchFamily="34" charset="-128"/>
              </a:rPr>
              <a:t>2004</a:t>
            </a:r>
            <a:r>
              <a:rPr lang="ja-JP" altLang="en-US" sz="8000" dirty="0">
                <a:latin typeface="HGMaruGothicMPRO" panose="020F0600000000000000" pitchFamily="34" charset="-128"/>
                <a:ea typeface="HGMaruGothicMPRO" panose="020F0600000000000000" pitchFamily="34" charset="-128"/>
              </a:rPr>
              <a:t>年</a:t>
            </a:r>
            <a:r>
              <a:rPr lang="ja-JP" altLang="en-US" sz="6400" dirty="0">
                <a:latin typeface="HGMaruGothicMPRO" panose="020F0600000000000000" pitchFamily="34" charset="-128"/>
                <a:ea typeface="HGMaruGothicMPRO" panose="020F0600000000000000" pitchFamily="34" charset="-128"/>
              </a:rPr>
              <a:t>の規定審議会で</a:t>
            </a:r>
            <a:r>
              <a:rPr lang="en-US" altLang="ja-JP" sz="6400" dirty="0">
                <a:latin typeface="HGMaruGothicMPRO" panose="020F0600000000000000" pitchFamily="34" charset="-128"/>
                <a:ea typeface="HGMaruGothicMPRO" panose="020F0600000000000000" pitchFamily="34" charset="-128"/>
              </a:rPr>
              <a:t>He</a:t>
            </a:r>
            <a:r>
              <a:rPr lang="ja-JP" altLang="en-US" sz="6400" dirty="0">
                <a:latin typeface="HGMaruGothicMPRO" panose="020F0600000000000000" pitchFamily="34" charset="-128"/>
                <a:ea typeface="HGMaruGothicMPRO" panose="020F0600000000000000" pitchFamily="34" charset="-128"/>
              </a:rPr>
              <a:t>を</a:t>
            </a:r>
            <a:r>
              <a:rPr lang="en-US" altLang="ja-JP" sz="6400" dirty="0">
                <a:latin typeface="HGMaruGothicMPRO" panose="020F0600000000000000" pitchFamily="34" charset="-128"/>
                <a:ea typeface="HGMaruGothicMPRO" panose="020F0600000000000000" pitchFamily="34" charset="-128"/>
              </a:rPr>
              <a:t>They</a:t>
            </a:r>
            <a:r>
              <a:rPr lang="ja-JP" altLang="en-US" sz="6400" dirty="0">
                <a:latin typeface="HGMaruGothicMPRO" panose="020F0600000000000000" pitchFamily="34" charset="-128"/>
                <a:ea typeface="HGMaruGothicMPRO" panose="020F0600000000000000" pitchFamily="34" charset="-128"/>
              </a:rPr>
              <a:t>、</a:t>
            </a:r>
            <a:r>
              <a:rPr lang="en-US" altLang="ja-JP" sz="8000" dirty="0">
                <a:latin typeface="HGMaruGothicMPRO" panose="020F0600000000000000" pitchFamily="34" charset="-128"/>
                <a:ea typeface="HGMaruGothicMPRO" panose="020F0600000000000000" pitchFamily="34" charset="-128"/>
              </a:rPr>
              <a:t>2010</a:t>
            </a:r>
            <a:r>
              <a:rPr lang="ja-JP" altLang="en-US" sz="8000" dirty="0">
                <a:latin typeface="HGMaruGothicMPRO" panose="020F0600000000000000" pitchFamily="34" charset="-128"/>
                <a:ea typeface="HGMaruGothicMPRO" panose="020F0600000000000000" pitchFamily="34" charset="-128"/>
              </a:rPr>
              <a:t>年</a:t>
            </a:r>
            <a:r>
              <a:rPr lang="ja-JP" altLang="en-US" sz="6400" dirty="0">
                <a:latin typeface="HGMaruGothicMPRO" panose="020F0600000000000000" pitchFamily="34" charset="-128"/>
                <a:ea typeface="HGMaruGothicMPRO" panose="020F0600000000000000" pitchFamily="34" charset="-128"/>
              </a:rPr>
              <a:t>の規定審議会で</a:t>
            </a:r>
            <a:r>
              <a:rPr lang="en-US" altLang="ja-JP" sz="6400" dirty="0">
                <a:latin typeface="HGMaruGothicMPRO" panose="020F0600000000000000" pitchFamily="34" charset="-128"/>
                <a:ea typeface="HGMaruGothicMPRO" panose="020F0600000000000000" pitchFamily="34" charset="-128"/>
              </a:rPr>
              <a:t>They</a:t>
            </a:r>
            <a:r>
              <a:rPr lang="ja-JP" altLang="en-US" sz="6400" dirty="0">
                <a:latin typeface="HGMaruGothicMPRO" panose="020F0600000000000000" pitchFamily="34" charset="-128"/>
                <a:ea typeface="HGMaruGothicMPRO" panose="020F0600000000000000" pitchFamily="34" charset="-128"/>
              </a:rPr>
              <a:t>を</a:t>
            </a:r>
            <a:r>
              <a:rPr lang="en-US" altLang="ja-JP" sz="6400" b="1" dirty="0">
                <a:latin typeface="HGMaruGothicMPRO" panose="020F0600000000000000" pitchFamily="34" charset="-128"/>
                <a:ea typeface="HGMaruGothicMPRO" panose="020F0600000000000000" pitchFamily="34" charset="-128"/>
              </a:rPr>
              <a:t>One</a:t>
            </a:r>
            <a:r>
              <a:rPr lang="ja-JP" altLang="en-US" sz="6400" dirty="0">
                <a:latin typeface="HGMaruGothicMPRO" panose="020F0600000000000000" pitchFamily="34" charset="-128"/>
                <a:ea typeface="HGMaruGothicMPRO" panose="020F0600000000000000" pitchFamily="34" charset="-128"/>
              </a:rPr>
              <a:t>に。　</a:t>
            </a:r>
            <a:endParaRPr lang="en-US" altLang="ja-JP" sz="6400" dirty="0">
              <a:latin typeface="HGMaruGothicMPRO" panose="020F0600000000000000" pitchFamily="34" charset="-128"/>
              <a:ea typeface="HGMaruGothicMPRO" panose="020F0600000000000000" pitchFamily="34" charset="-128"/>
            </a:endParaRPr>
          </a:p>
          <a:p>
            <a:pPr marL="0" indent="0" algn="l">
              <a:buNone/>
            </a:pPr>
            <a:r>
              <a:rPr lang="en-US" altLang="ja-JP" sz="6400" dirty="0">
                <a:latin typeface="HGMaruGothicMPRO" panose="020F0600000000000000" pitchFamily="34" charset="-128"/>
                <a:ea typeface="HGMaruGothicMPRO" panose="020F0600000000000000" pitchFamily="34" charset="-128"/>
              </a:rPr>
              <a:t>              </a:t>
            </a:r>
          </a:p>
          <a:p>
            <a:pPr marL="0" indent="0" algn="l">
              <a:buNone/>
            </a:pPr>
            <a:r>
              <a:rPr lang="ja-JP" altLang="en-US" sz="7200" b="1" dirty="0">
                <a:latin typeface="HGMaruGothicMPRO" panose="020F0600000000000000" pitchFamily="34" charset="-128"/>
                <a:ea typeface="HGMaruGothicMPRO" panose="020F0600000000000000" pitchFamily="34" charset="-128"/>
              </a:rPr>
              <a:t>　　　  </a:t>
            </a:r>
            <a:r>
              <a:rPr lang="ja-JP" altLang="ja-JP" sz="7200" b="1" dirty="0">
                <a:latin typeface="HGMaruGothicMPRO" panose="020F0600000000000000" pitchFamily="34" charset="-128"/>
                <a:ea typeface="HGMaruGothicMPRO" panose="020F0600000000000000" pitchFamily="34" charset="-128"/>
              </a:rPr>
              <a:t>ベンジャミン・フランクリン・コリンズ</a:t>
            </a:r>
            <a:endParaRPr lang="en-US" altLang="ja-JP" sz="7200" b="1" dirty="0">
              <a:latin typeface="HGMaruGothicMPRO" panose="020F0600000000000000" pitchFamily="34" charset="-128"/>
              <a:ea typeface="HGMaruGothicMPRO" panose="020F0600000000000000" pitchFamily="34" charset="-128"/>
            </a:endParaRPr>
          </a:p>
          <a:p>
            <a:pPr marL="0" indent="0" algn="l">
              <a:buNone/>
            </a:pPr>
            <a:r>
              <a:rPr lang="ja-JP" altLang="en-US" sz="6400" b="1" dirty="0">
                <a:latin typeface="HGMaruGothicMPRO" panose="020F0600000000000000" pitchFamily="34" charset="-128"/>
                <a:ea typeface="HGMaruGothicMPRO" panose="020F0600000000000000" pitchFamily="34" charset="-128"/>
              </a:rPr>
              <a:t>　　　      </a:t>
            </a:r>
            <a:r>
              <a:rPr lang="ja-JP" altLang="en-US" sz="6400" dirty="0">
                <a:latin typeface="HGMaruGothicMPRO" panose="020F0600000000000000" pitchFamily="34" charset="-128"/>
                <a:ea typeface="HGMaruGothicMPRO" panose="020F0600000000000000" pitchFamily="34" charset="-128"/>
              </a:rPr>
              <a:t>演説でコリンズが</a:t>
            </a:r>
            <a:r>
              <a:rPr lang="ja-JP" altLang="ja-JP" sz="6400" dirty="0">
                <a:latin typeface="HGMaruGothicMPRO" panose="020F0600000000000000" pitchFamily="34" charset="-128"/>
                <a:ea typeface="HGMaruGothicMPRO" panose="020F0600000000000000" pitchFamily="34" charset="-128"/>
              </a:rPr>
              <a:t>「</a:t>
            </a:r>
            <a:r>
              <a:rPr lang="ja-JP" altLang="en-US" sz="6400" dirty="0">
                <a:latin typeface="HGMaruGothicMPRO" panose="020F0600000000000000" pitchFamily="34" charset="-128"/>
                <a:ea typeface="HGMaruGothicMPRO" panose="020F0600000000000000" pitchFamily="34" charset="-128"/>
              </a:rPr>
              <a:t>無私の奉仕</a:t>
            </a:r>
            <a:r>
              <a:rPr lang="ja-JP" altLang="ja-JP" sz="6400" dirty="0">
                <a:latin typeface="HGMaruGothicMPRO" panose="020F0600000000000000" pitchFamily="34" charset="-128"/>
                <a:ea typeface="HGMaruGothicMPRO" panose="020F0600000000000000" pitchFamily="34" charset="-128"/>
              </a:rPr>
              <a:t>」（</a:t>
            </a:r>
            <a:r>
              <a:rPr lang="en-US" altLang="ja-JP" sz="6400" b="1" dirty="0">
                <a:latin typeface="HGMaruGothicMPRO" panose="020F0600000000000000" pitchFamily="34" charset="-128"/>
                <a:ea typeface="HGMaruGothicMPRO" panose="020F0600000000000000" pitchFamily="34" charset="-128"/>
              </a:rPr>
              <a:t>Service not Self</a:t>
            </a:r>
            <a:r>
              <a:rPr lang="ja-JP" altLang="ja-JP" sz="6400" dirty="0">
                <a:latin typeface="HGMaruGothicMPRO" panose="020F0600000000000000" pitchFamily="34" charset="-128"/>
                <a:ea typeface="HGMaruGothicMPRO" panose="020F0600000000000000" pitchFamily="34" charset="-128"/>
              </a:rPr>
              <a:t>）</a:t>
            </a:r>
            <a:r>
              <a:rPr lang="ja-JP" altLang="en-US" sz="6400" dirty="0">
                <a:latin typeface="HGMaruGothicMPRO" panose="020F0600000000000000" pitchFamily="34" charset="-128"/>
                <a:ea typeface="HGMaruGothicMPRO" panose="020F0600000000000000" pitchFamily="34" charset="-128"/>
              </a:rPr>
              <a:t>を引用</a:t>
            </a:r>
            <a:endParaRPr lang="en-US" altLang="ja-JP" sz="6400" dirty="0">
              <a:latin typeface="HGMaruGothicMPRO" panose="020F0600000000000000" pitchFamily="34" charset="-128"/>
              <a:ea typeface="HGMaruGothicMPRO" panose="020F0600000000000000" pitchFamily="34" charset="-128"/>
            </a:endParaRPr>
          </a:p>
          <a:p>
            <a:pPr marL="0" indent="0" algn="l">
              <a:buNone/>
            </a:pPr>
            <a:r>
              <a:rPr lang="ja-JP" altLang="en-US" sz="6400" dirty="0">
                <a:latin typeface="HGMaruGothicMPRO" panose="020F0600000000000000" pitchFamily="34" charset="-128"/>
                <a:ea typeface="HGMaruGothicMPRO" panose="020F0600000000000000" pitchFamily="34" charset="-128"/>
              </a:rPr>
              <a:t>　　　　　→ 後に、</a:t>
            </a:r>
            <a:r>
              <a:rPr lang="ja-JP" altLang="ja-JP" sz="6400" dirty="0">
                <a:latin typeface="HGMaruGothicMPRO" panose="020F0600000000000000" pitchFamily="34" charset="-128"/>
                <a:ea typeface="HGMaruGothicMPRO" panose="020F0600000000000000" pitchFamily="34" charset="-128"/>
              </a:rPr>
              <a:t>コリンズの</a:t>
            </a:r>
            <a:r>
              <a:rPr lang="ja-JP" altLang="en-US" sz="6400" dirty="0">
                <a:latin typeface="HGMaruGothicMPRO" panose="020F0600000000000000" pitchFamily="34" charset="-128"/>
                <a:ea typeface="HGMaruGothicMPRO" panose="020F0600000000000000" pitchFamily="34" charset="-128"/>
              </a:rPr>
              <a:t>「無私の奉仕</a:t>
            </a:r>
            <a:r>
              <a:rPr lang="ja-JP" altLang="ja-JP" sz="6400" dirty="0">
                <a:latin typeface="HGMaruGothicMPRO" panose="020F0600000000000000" pitchFamily="34" charset="-128"/>
                <a:ea typeface="HGMaruGothicMPRO" panose="020F0600000000000000" pitchFamily="34" charset="-128"/>
              </a:rPr>
              <a:t>」は</a:t>
            </a:r>
            <a:r>
              <a:rPr lang="ja-JP" altLang="en-US" sz="6400" dirty="0">
                <a:latin typeface="HGMaruGothicMPRO" panose="020F0600000000000000" pitchFamily="34" charset="-128"/>
                <a:ea typeface="HGMaruGothicMPRO" panose="020F0600000000000000" pitchFamily="34" charset="-128"/>
              </a:rPr>
              <a:t>行き過ぎ</a:t>
            </a:r>
            <a:r>
              <a:rPr lang="ja-JP" altLang="ja-JP" sz="6400" dirty="0">
                <a:latin typeface="HGMaruGothicMPRO" panose="020F0600000000000000" pitchFamily="34" charset="-128"/>
                <a:ea typeface="HGMaruGothicMPRO" panose="020F0600000000000000" pitchFamily="34" charset="-128"/>
              </a:rPr>
              <a:t>であると</a:t>
            </a:r>
            <a:r>
              <a:rPr lang="ja-JP" altLang="en-US" sz="6400" dirty="0">
                <a:latin typeface="HGMaruGothicMPRO" panose="020F0600000000000000" pitchFamily="34" charset="-128"/>
                <a:ea typeface="HGMaruGothicMPRO" panose="020F0600000000000000" pitchFamily="34" charset="-128"/>
              </a:rPr>
              <a:t>し、</a:t>
            </a:r>
            <a:endParaRPr lang="en-US" altLang="ja-JP" sz="6400" dirty="0">
              <a:latin typeface="HGMaruGothicMPRO" panose="020F0600000000000000" pitchFamily="34" charset="-128"/>
              <a:ea typeface="HGMaruGothicMPRO" panose="020F0600000000000000" pitchFamily="34" charset="-128"/>
            </a:endParaRPr>
          </a:p>
          <a:p>
            <a:pPr marL="0" indent="0" algn="l">
              <a:buNone/>
            </a:pPr>
            <a:r>
              <a:rPr lang="ja-JP" altLang="en-US" sz="6400" dirty="0">
                <a:latin typeface="HGMaruGothicMPRO" panose="020F0600000000000000" pitchFamily="34" charset="-128"/>
                <a:ea typeface="HGMaruGothicMPRO" panose="020F0600000000000000" pitchFamily="34" charset="-128"/>
              </a:rPr>
              <a:t>　　　　      </a:t>
            </a:r>
            <a:r>
              <a:rPr lang="ja-JP" altLang="ja-JP" sz="6400" dirty="0">
                <a:latin typeface="HGMaruGothicMPRO" panose="020F0600000000000000" pitchFamily="34" charset="-128"/>
                <a:ea typeface="HGMaruGothicMPRO" panose="020F0600000000000000" pitchFamily="34" charset="-128"/>
              </a:rPr>
              <a:t>「超我の奉仕」（</a:t>
            </a:r>
            <a:r>
              <a:rPr lang="en-US" altLang="ja-JP" sz="6400" b="1" dirty="0">
                <a:latin typeface="HGMaruGothicMPRO" panose="020F0600000000000000" pitchFamily="34" charset="-128"/>
                <a:ea typeface="HGMaruGothicMPRO" panose="020F0600000000000000" pitchFamily="34" charset="-128"/>
              </a:rPr>
              <a:t>Service above Self</a:t>
            </a:r>
            <a:r>
              <a:rPr lang="ja-JP" altLang="ja-JP" sz="6400" dirty="0">
                <a:latin typeface="HGMaruGothicMPRO" panose="020F0600000000000000" pitchFamily="34" charset="-128"/>
                <a:ea typeface="HGMaruGothicMPRO" panose="020F0600000000000000" pitchFamily="34" charset="-128"/>
              </a:rPr>
              <a:t>）に修正</a:t>
            </a:r>
            <a:r>
              <a:rPr lang="ja-JP" altLang="en-US" sz="6400" dirty="0">
                <a:latin typeface="HGMaruGothicMPRO" panose="020F0600000000000000" pitchFamily="34" charset="-128"/>
                <a:ea typeface="HGMaruGothicMPRO" panose="020F0600000000000000" pitchFamily="34" charset="-128"/>
              </a:rPr>
              <a:t>される。</a:t>
            </a:r>
            <a:endParaRPr lang="en-US" altLang="ja-JP" sz="6400" dirty="0">
              <a:latin typeface="HGMaruGothicMPRO" panose="020F0600000000000000" pitchFamily="34" charset="-128"/>
              <a:ea typeface="HGMaruGothicMPRO" panose="020F0600000000000000" pitchFamily="34" charset="-128"/>
            </a:endParaRPr>
          </a:p>
          <a:p>
            <a:pPr algn="l"/>
            <a:endParaRPr lang="en-US" altLang="ja-JP" sz="2800" dirty="0">
              <a:latin typeface="HGMaruGothicMPRO" panose="020F0600000000000000" pitchFamily="34" charset="-128"/>
              <a:ea typeface="HGMaruGothicMPRO" panose="020F0600000000000000" pitchFamily="34" charset="-128"/>
            </a:endParaRPr>
          </a:p>
          <a:p>
            <a:pPr marL="0" indent="0" algn="l">
              <a:buNone/>
            </a:pPr>
            <a:r>
              <a:rPr lang="en-US" altLang="ja-JP" sz="8000" dirty="0">
                <a:latin typeface="HGMaruGothicMPRO" panose="020F0600000000000000" pitchFamily="34" charset="-128"/>
                <a:ea typeface="HGMaruGothicMPRO" panose="020F0600000000000000" pitchFamily="34" charset="-128"/>
              </a:rPr>
              <a:t>1912</a:t>
            </a:r>
            <a:r>
              <a:rPr lang="ja-JP" altLang="ja-JP" sz="8000" dirty="0">
                <a:latin typeface="HGMaruGothicMPRO" panose="020F0600000000000000" pitchFamily="34" charset="-128"/>
                <a:ea typeface="HGMaruGothicMPRO" panose="020F0600000000000000" pitchFamily="34" charset="-128"/>
              </a:rPr>
              <a:t>　</a:t>
            </a:r>
            <a:r>
              <a:rPr lang="ja-JP" altLang="en-US" sz="8000" dirty="0">
                <a:latin typeface="HGMaruGothicMPRO" panose="020F0600000000000000" pitchFamily="34" charset="-128"/>
                <a:ea typeface="HGMaruGothicMPRO" panose="020F0600000000000000" pitchFamily="34" charset="-128"/>
              </a:rPr>
              <a:t>「ロータリーの目的」（旧「ロータリーの綱領」）を制定する</a:t>
            </a:r>
            <a:r>
              <a:rPr lang="ja-JP" altLang="ja-JP" sz="8000" dirty="0">
                <a:latin typeface="HGMaruGothicMPRO" panose="020F0600000000000000" pitchFamily="34" charset="-128"/>
                <a:ea typeface="HGMaruGothicMPRO" panose="020F0600000000000000" pitchFamily="34" charset="-128"/>
              </a:rPr>
              <a:t>。</a:t>
            </a:r>
            <a:endParaRPr lang="en-US" altLang="ja-JP" sz="8000" dirty="0">
              <a:latin typeface="HGMaruGothicMPRO" panose="020F0600000000000000" pitchFamily="34" charset="-128"/>
              <a:ea typeface="HGMaruGothicMPRO" panose="020F0600000000000000" pitchFamily="34" charset="-128"/>
            </a:endParaRPr>
          </a:p>
          <a:p>
            <a:pPr algn="l"/>
            <a:endParaRPr lang="en-US" altLang="ja-JP" sz="2800" dirty="0">
              <a:latin typeface="HGMaruGothicMPRO" panose="020F0600000000000000" pitchFamily="34" charset="-128"/>
              <a:ea typeface="HGMaruGothicMPRO" panose="020F0600000000000000" pitchFamily="34" charset="-128"/>
            </a:endParaRPr>
          </a:p>
          <a:p>
            <a:pPr marL="0" indent="0" algn="l">
              <a:buNone/>
            </a:pPr>
            <a:r>
              <a:rPr lang="en-US" altLang="ja-JP" sz="8000" dirty="0">
                <a:latin typeface="HGMaruGothicMPRO" panose="020F0600000000000000" pitchFamily="34" charset="-128"/>
                <a:ea typeface="HGMaruGothicMPRO" panose="020F0600000000000000" pitchFamily="34" charset="-128"/>
              </a:rPr>
              <a:t>1915</a:t>
            </a:r>
            <a:r>
              <a:rPr lang="ja-JP" altLang="ja-JP" sz="8000" dirty="0">
                <a:latin typeface="HGMaruGothicMPRO" panose="020F0600000000000000" pitchFamily="34" charset="-128"/>
                <a:ea typeface="HGMaruGothicMPRO" panose="020F0600000000000000" pitchFamily="34" charset="-128"/>
              </a:rPr>
              <a:t>　</a:t>
            </a:r>
            <a:r>
              <a:rPr lang="ja-JP" altLang="en-US" sz="8000" dirty="0">
                <a:latin typeface="HGMaruGothicMPRO" panose="020F0600000000000000" pitchFamily="34" charset="-128"/>
                <a:ea typeface="HGMaruGothicMPRO" panose="020F0600000000000000" pitchFamily="34" charset="-128"/>
              </a:rPr>
              <a:t>サンフランシスコ大会　</a:t>
            </a:r>
            <a:r>
              <a:rPr lang="ja-JP" altLang="ja-JP" sz="8000" dirty="0">
                <a:latin typeface="HGMaruGothicMPRO" panose="020F0600000000000000" pitchFamily="34" charset="-128"/>
                <a:ea typeface="HGMaruGothicMPRO" panose="020F0600000000000000" pitchFamily="34" charset="-128"/>
              </a:rPr>
              <a:t>ロータリーの倫理訓</a:t>
            </a:r>
            <a:r>
              <a:rPr lang="ja-JP" altLang="en-US" sz="8000" dirty="0">
                <a:latin typeface="HGMaruGothicMPRO" panose="020F0600000000000000" pitchFamily="34" charset="-128"/>
                <a:ea typeface="HGMaruGothicMPRO" panose="020F0600000000000000" pitchFamily="34" charset="-128"/>
              </a:rPr>
              <a:t>（道徳律）</a:t>
            </a:r>
            <a:r>
              <a:rPr lang="ja-JP" altLang="ja-JP" sz="8000" dirty="0">
                <a:latin typeface="HGMaruGothicMPRO" panose="020F0600000000000000" pitchFamily="34" charset="-128"/>
                <a:ea typeface="HGMaruGothicMPRO" panose="020F0600000000000000" pitchFamily="34" charset="-128"/>
              </a:rPr>
              <a:t>が採択される。</a:t>
            </a:r>
            <a:endParaRPr lang="en-US" altLang="ja-JP" sz="8000" dirty="0">
              <a:latin typeface="HGMaruGothicMPRO" panose="020F0600000000000000" pitchFamily="34" charset="-128"/>
              <a:ea typeface="HGMaruGothicMPRO" panose="020F0600000000000000" pitchFamily="34" charset="-128"/>
            </a:endParaRPr>
          </a:p>
          <a:p>
            <a:pPr marL="0" indent="0" algn="l">
              <a:buNone/>
            </a:pPr>
            <a:r>
              <a:rPr lang="ja-JP" altLang="en-US" sz="3600" dirty="0">
                <a:latin typeface="HGMaruGothicMPRO" panose="020F0600000000000000" pitchFamily="34" charset="-128"/>
                <a:ea typeface="HGMaruGothicMPRO" panose="020F0600000000000000" pitchFamily="34" charset="-128"/>
              </a:rPr>
              <a:t>　　　　　</a:t>
            </a:r>
            <a:r>
              <a:rPr lang="ja-JP" altLang="en-US" sz="6000" dirty="0">
                <a:latin typeface="HGMaruGothicMPRO" panose="020F0600000000000000" pitchFamily="34" charset="-128"/>
                <a:ea typeface="HGMaruGothicMPRO" panose="020F0600000000000000" pitchFamily="34" charset="-128"/>
              </a:rPr>
              <a:t>第</a:t>
            </a:r>
            <a:r>
              <a:rPr lang="en-US" altLang="ja-JP" sz="6000" dirty="0">
                <a:latin typeface="HGMaruGothicMPRO" panose="020F0600000000000000" pitchFamily="34" charset="-128"/>
                <a:ea typeface="HGMaruGothicMPRO" panose="020F0600000000000000" pitchFamily="34" charset="-128"/>
              </a:rPr>
              <a:t>11</a:t>
            </a:r>
            <a:r>
              <a:rPr lang="ja-JP" altLang="en-US" sz="6000" dirty="0">
                <a:latin typeface="HGMaruGothicMPRO" panose="020F0600000000000000" pitchFamily="34" charset="-128"/>
                <a:ea typeface="HGMaruGothicMPRO" panose="020F0600000000000000" pitchFamily="34" charset="-128"/>
              </a:rPr>
              <a:t>条 マタイ伝からの引用　第</a:t>
            </a:r>
            <a:r>
              <a:rPr lang="en-US" altLang="ja-JP" sz="6000" dirty="0">
                <a:latin typeface="HGMaruGothicMPRO" panose="020F0600000000000000" pitchFamily="34" charset="-128"/>
                <a:ea typeface="HGMaruGothicMPRO" panose="020F0600000000000000" pitchFamily="34" charset="-128"/>
              </a:rPr>
              <a:t>6</a:t>
            </a:r>
            <a:r>
              <a:rPr lang="ja-JP" altLang="en-US" sz="6000" dirty="0">
                <a:latin typeface="HGMaruGothicMPRO" panose="020F0600000000000000" pitchFamily="34" charset="-128"/>
                <a:ea typeface="HGMaruGothicMPRO" panose="020F0600000000000000" pitchFamily="34" charset="-128"/>
              </a:rPr>
              <a:t>条 厳しすぎるサービスなどの批判から、</a:t>
            </a:r>
            <a:r>
              <a:rPr lang="en-US" altLang="ja-JP" sz="6000" dirty="0">
                <a:latin typeface="HGMaruGothicMPRO" panose="020F0600000000000000" pitchFamily="34" charset="-128"/>
                <a:ea typeface="HGMaruGothicMPRO" panose="020F0600000000000000" pitchFamily="34" charset="-128"/>
              </a:rPr>
              <a:t>1951</a:t>
            </a:r>
            <a:r>
              <a:rPr lang="ja-JP" altLang="en-US" sz="6000" dirty="0">
                <a:latin typeface="HGMaruGothicMPRO" panose="020F0600000000000000" pitchFamily="34" charset="-128"/>
                <a:ea typeface="HGMaruGothicMPRO" panose="020F0600000000000000" pitchFamily="34" charset="-128"/>
              </a:rPr>
              <a:t>年にはロータリーのあらゆる文</a:t>
            </a:r>
            <a:endParaRPr lang="en-US" altLang="ja-JP" sz="6000" dirty="0">
              <a:latin typeface="HGMaruGothicMPRO" panose="020F0600000000000000" pitchFamily="34" charset="-128"/>
              <a:ea typeface="HGMaruGothicMPRO" panose="020F0600000000000000" pitchFamily="34" charset="-128"/>
            </a:endParaRPr>
          </a:p>
          <a:p>
            <a:pPr marL="0" indent="0" algn="l">
              <a:buNone/>
            </a:pPr>
            <a:r>
              <a:rPr lang="ja-JP" altLang="en-US" sz="6000" dirty="0">
                <a:latin typeface="HGMaruGothicMPRO" panose="020F0600000000000000" pitchFamily="34" charset="-128"/>
                <a:ea typeface="HGMaruGothicMPRO" panose="020F0600000000000000" pitchFamily="34" charset="-128"/>
              </a:rPr>
              <a:t>書から消える。これに代わるものとして、</a:t>
            </a:r>
            <a:r>
              <a:rPr lang="en-US" altLang="ja-JP" sz="6000" dirty="0">
                <a:latin typeface="HGMaruGothicMPRO" panose="020F0600000000000000" pitchFamily="34" charset="-128"/>
                <a:ea typeface="HGMaruGothicMPRO" panose="020F0600000000000000" pitchFamily="34" charset="-128"/>
              </a:rPr>
              <a:t>1989</a:t>
            </a:r>
            <a:r>
              <a:rPr lang="ja-JP" altLang="en-US" sz="6000" dirty="0">
                <a:latin typeface="HGMaruGothicMPRO" panose="020F0600000000000000" pitchFamily="34" charset="-128"/>
                <a:ea typeface="HGMaruGothicMPRO" panose="020F0600000000000000" pitchFamily="34" charset="-128"/>
              </a:rPr>
              <a:t>年、ロータリアンの職業宣言（</a:t>
            </a:r>
            <a:r>
              <a:rPr lang="en-US" altLang="ja-JP" sz="6000" dirty="0">
                <a:latin typeface="HGMaruGothicMPRO" panose="020F0600000000000000" pitchFamily="34" charset="-128"/>
                <a:ea typeface="HGMaruGothicMPRO" panose="020F0600000000000000" pitchFamily="34" charset="-128"/>
              </a:rPr>
              <a:t>Declaration of Rotarians </a:t>
            </a:r>
          </a:p>
          <a:p>
            <a:pPr marL="0" indent="0" algn="l">
              <a:buNone/>
            </a:pPr>
            <a:r>
              <a:rPr lang="en-US" altLang="ja-JP" sz="6000" dirty="0">
                <a:latin typeface="HGMaruGothicMPRO" panose="020F0600000000000000" pitchFamily="34" charset="-128"/>
                <a:ea typeface="HGMaruGothicMPRO" panose="020F0600000000000000" pitchFamily="34" charset="-128"/>
              </a:rPr>
              <a:t> in</a:t>
            </a:r>
            <a:r>
              <a:rPr lang="ja-JP" altLang="en-US" sz="6000" dirty="0">
                <a:latin typeface="HGMaruGothicMPRO" panose="020F0600000000000000" pitchFamily="34" charset="-128"/>
                <a:ea typeface="HGMaruGothicMPRO" panose="020F0600000000000000" pitchFamily="34" charset="-128"/>
              </a:rPr>
              <a:t> </a:t>
            </a:r>
            <a:r>
              <a:rPr lang="en-US" altLang="ja-JP" sz="6000" dirty="0">
                <a:latin typeface="HGMaruGothicMPRO" panose="020F0600000000000000" pitchFamily="34" charset="-128"/>
                <a:ea typeface="HGMaruGothicMPRO" panose="020F0600000000000000" pitchFamily="34" charset="-128"/>
              </a:rPr>
              <a:t>Businesses and Professions</a:t>
            </a:r>
            <a:r>
              <a:rPr lang="ja-JP" altLang="en-US" sz="6000" dirty="0">
                <a:latin typeface="HGMaruGothicMPRO" panose="020F0600000000000000" pitchFamily="34" charset="-128"/>
                <a:ea typeface="HGMaruGothicMPRO" panose="020F0600000000000000" pitchFamily="34" charset="-128"/>
              </a:rPr>
              <a:t>）を採択した。</a:t>
            </a:r>
            <a:endParaRPr lang="en-US" altLang="ja-JP" sz="6000" dirty="0">
              <a:latin typeface="HGMaruGothicMPRO" panose="020F0600000000000000" pitchFamily="34" charset="-128"/>
              <a:ea typeface="HGMaruGothicMPRO" panose="020F0600000000000000" pitchFamily="34" charset="-128"/>
            </a:endParaRPr>
          </a:p>
          <a:p>
            <a:pPr marL="0" indent="0" algn="l">
              <a:buNone/>
            </a:pPr>
            <a:r>
              <a:rPr lang="ja-JP" altLang="en-US" sz="6000" dirty="0">
                <a:latin typeface="HGMaruGothicMPRO" panose="020F0600000000000000" pitchFamily="34" charset="-128"/>
                <a:ea typeface="HGMaruGothicMPRO" panose="020F0600000000000000" pitchFamily="34" charset="-128"/>
              </a:rPr>
              <a:t>　（</a:t>
            </a:r>
            <a:r>
              <a:rPr lang="en-US" altLang="ja-JP" sz="6000" dirty="0">
                <a:latin typeface="HGMaruGothicMPRO" panose="020F0600000000000000" pitchFamily="34" charset="-128"/>
                <a:ea typeface="HGMaruGothicMPRO" panose="020F0600000000000000" pitchFamily="34" charset="-128"/>
              </a:rPr>
              <a:t>Ideal of Service</a:t>
            </a:r>
            <a:r>
              <a:rPr lang="ja-JP" altLang="en-US" sz="6000" dirty="0">
                <a:latin typeface="HGMaruGothicMPRO" panose="020F0600000000000000" pitchFamily="34" charset="-128"/>
                <a:ea typeface="HGMaruGothicMPRO" panose="020F0600000000000000" pitchFamily="34" charset="-128"/>
              </a:rPr>
              <a:t>の提唱）</a:t>
            </a:r>
            <a:endParaRPr lang="en-US" altLang="ja-JP" sz="6000" dirty="0">
              <a:latin typeface="HGMaruGothicMPRO" panose="020F0600000000000000" pitchFamily="34" charset="-128"/>
              <a:ea typeface="HGMaruGothicMPRO" panose="020F0600000000000000" pitchFamily="34" charset="-128"/>
            </a:endParaRPr>
          </a:p>
          <a:p>
            <a:endParaRPr kumimoji="1" lang="ja-JP" altLang="en-US" dirty="0"/>
          </a:p>
        </p:txBody>
      </p:sp>
    </p:spTree>
    <p:extLst>
      <p:ext uri="{BB962C8B-B14F-4D97-AF65-F5344CB8AC3E}">
        <p14:creationId xmlns:p14="http://schemas.microsoft.com/office/powerpoint/2010/main" val="3116286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3B4FE379-DA52-4D75-ACAE-6E25E8F57EC7}"/>
              </a:ext>
            </a:extLst>
          </p:cNvPr>
          <p:cNvSpPr>
            <a:spLocks noGrp="1"/>
          </p:cNvSpPr>
          <p:nvPr>
            <p:ph idx="1"/>
          </p:nvPr>
        </p:nvSpPr>
        <p:spPr>
          <a:xfrm>
            <a:off x="838200" y="226503"/>
            <a:ext cx="10515600" cy="5950460"/>
          </a:xfrm>
        </p:spPr>
        <p:txBody>
          <a:bodyPr>
            <a:normAutofit fontScale="70000" lnSpcReduction="20000"/>
          </a:bodyPr>
          <a:lstStyle/>
          <a:p>
            <a:pPr marL="0" indent="0" algn="l">
              <a:buNone/>
            </a:pPr>
            <a:r>
              <a:rPr lang="ja-JP" altLang="en-US" sz="4600" b="1" dirty="0">
                <a:latin typeface="HGMaruGothicMPRO" panose="020F0600000000000000" pitchFamily="34" charset="-128"/>
                <a:ea typeface="HGMaruGothicMPRO" panose="020F0600000000000000" pitchFamily="34" charset="-128"/>
              </a:rPr>
              <a:t>１９２２年ロサンゼルス大会以降</a:t>
            </a:r>
            <a:endParaRPr lang="en-US" altLang="ja-JP" sz="4600" b="1" dirty="0">
              <a:latin typeface="HGMaruGothicMPRO" panose="020F0600000000000000" pitchFamily="34" charset="-128"/>
              <a:ea typeface="HGMaruGothicMPRO" panose="020F0600000000000000" pitchFamily="34" charset="-128"/>
            </a:endParaRPr>
          </a:p>
          <a:p>
            <a:pPr marL="0" indent="0" algn="l">
              <a:buNone/>
            </a:pPr>
            <a:endParaRPr lang="en-US" altLang="ja-JP" sz="2900" dirty="0">
              <a:latin typeface="HGMaruGothicMPRO" panose="020F0600000000000000" pitchFamily="34" charset="-128"/>
              <a:ea typeface="HGMaruGothicMPRO" panose="020F0600000000000000" pitchFamily="34" charset="-128"/>
            </a:endParaRPr>
          </a:p>
          <a:p>
            <a:pPr marL="0" indent="0" algn="l">
              <a:buNone/>
            </a:pPr>
            <a:r>
              <a:rPr lang="en-US" altLang="ja-JP" sz="2900" dirty="0">
                <a:latin typeface="HGMaruGothicMPRO" panose="020F0600000000000000" pitchFamily="34" charset="-128"/>
                <a:ea typeface="HGMaruGothicMPRO" panose="020F0600000000000000" pitchFamily="34" charset="-128"/>
              </a:rPr>
              <a:t>1922</a:t>
            </a:r>
            <a:r>
              <a:rPr lang="ja-JP" altLang="en-US" sz="2900" dirty="0">
                <a:latin typeface="HGMaruGothicMPRO" panose="020F0600000000000000" pitchFamily="34" charset="-128"/>
                <a:ea typeface="HGMaruGothicMPRO" panose="020F0600000000000000" pitchFamily="34" charset="-128"/>
              </a:rPr>
              <a:t>　ロサンゼルス大会　身体障害児救済事業に関する決議案を提出。</a:t>
            </a:r>
            <a:endParaRPr lang="en-US" altLang="ja-JP" sz="2900" dirty="0">
              <a:latin typeface="HGMaruGothicMPRO" panose="020F0600000000000000" pitchFamily="34" charset="-128"/>
              <a:ea typeface="HGMaruGothicMPRO" panose="020F0600000000000000" pitchFamily="34" charset="-128"/>
            </a:endParaRPr>
          </a:p>
          <a:p>
            <a:pPr marL="0" indent="0" algn="l">
              <a:buNone/>
            </a:pPr>
            <a:r>
              <a:rPr lang="ja-JP" altLang="en-US" sz="3200" dirty="0">
                <a:latin typeface="HGMaruGothicMPRO" panose="020F0600000000000000" pitchFamily="34" charset="-128"/>
                <a:ea typeface="HGMaruGothicMPRO" panose="020F0600000000000000" pitchFamily="34" charset="-128"/>
              </a:rPr>
              <a:t>　　　　 </a:t>
            </a:r>
            <a:r>
              <a:rPr lang="ja-JP" altLang="en-US" sz="2600" dirty="0">
                <a:latin typeface="HGMaruGothicMPRO" panose="020F0600000000000000" pitchFamily="34" charset="-128"/>
                <a:ea typeface="HGMaruGothicMPRO" panose="020F0600000000000000" pitchFamily="34" charset="-128"/>
              </a:rPr>
              <a:t>シェルドンを中心とする理念派とアレンを中心とする実践派の対立が分裂の危機へ。</a:t>
            </a:r>
            <a:endParaRPr lang="en-US" altLang="ja-JP" sz="2600" dirty="0">
              <a:latin typeface="HGMaruGothicMPRO" panose="020F0600000000000000" pitchFamily="34" charset="-128"/>
              <a:ea typeface="HGMaruGothicMPRO" panose="020F0600000000000000" pitchFamily="34" charset="-128"/>
            </a:endParaRPr>
          </a:p>
          <a:p>
            <a:pPr marL="0" indent="0" algn="l">
              <a:buNone/>
            </a:pPr>
            <a:endParaRPr lang="en-US" altLang="ja-JP" sz="3200" dirty="0">
              <a:latin typeface="HGMaruGothicMPRO" panose="020F0600000000000000" pitchFamily="34" charset="-128"/>
              <a:ea typeface="HGMaruGothicMPRO" panose="020F0600000000000000" pitchFamily="34" charset="-128"/>
            </a:endParaRPr>
          </a:p>
          <a:p>
            <a:pPr marL="0" indent="0" algn="l">
              <a:buNone/>
            </a:pPr>
            <a:r>
              <a:rPr lang="en-US" altLang="ja-JP" sz="2900" dirty="0">
                <a:latin typeface="HGMaruGothicMPRO" panose="020F0600000000000000" pitchFamily="34" charset="-128"/>
                <a:ea typeface="HGMaruGothicMPRO" panose="020F0600000000000000" pitchFamily="34" charset="-128"/>
              </a:rPr>
              <a:t>1923</a:t>
            </a:r>
            <a:r>
              <a:rPr lang="ja-JP" altLang="en-US" sz="2900" dirty="0">
                <a:latin typeface="HGMaruGothicMPRO" panose="020F0600000000000000" pitchFamily="34" charset="-128"/>
                <a:ea typeface="HGMaruGothicMPRO" panose="020F0600000000000000" pitchFamily="34" charset="-128"/>
              </a:rPr>
              <a:t>   セントルイス大会　決議</a:t>
            </a:r>
            <a:r>
              <a:rPr lang="en-US" altLang="ja-JP" sz="2900" dirty="0">
                <a:latin typeface="HGMaruGothicMPRO" panose="020F0600000000000000" pitchFamily="34" charset="-128"/>
                <a:ea typeface="HGMaruGothicMPRO" panose="020F0600000000000000" pitchFamily="34" charset="-128"/>
              </a:rPr>
              <a:t>23-34</a:t>
            </a:r>
            <a:r>
              <a:rPr lang="ja-JP" altLang="en-US" sz="2900" dirty="0">
                <a:latin typeface="HGMaruGothicMPRO" panose="020F0600000000000000" pitchFamily="34" charset="-128"/>
                <a:ea typeface="HGMaruGothicMPRO" panose="020F0600000000000000" pitchFamily="34" charset="-128"/>
              </a:rPr>
              <a:t>（「綱領に基づく諸活動に関するロータリー</a:t>
            </a:r>
            <a:endParaRPr lang="en-US" altLang="ja-JP" sz="2900" dirty="0">
              <a:latin typeface="HGMaruGothicMPRO" panose="020F0600000000000000" pitchFamily="34" charset="-128"/>
              <a:ea typeface="HGMaruGothicMPRO" panose="020F0600000000000000" pitchFamily="34" charset="-128"/>
            </a:endParaRPr>
          </a:p>
          <a:p>
            <a:pPr marL="0" indent="0" algn="l">
              <a:buNone/>
            </a:pPr>
            <a:r>
              <a:rPr lang="ja-JP" altLang="en-US" sz="3200" dirty="0">
                <a:latin typeface="HGMaruGothicMPRO" panose="020F0600000000000000" pitchFamily="34" charset="-128"/>
                <a:ea typeface="HGMaruGothicMPRO" panose="020F0600000000000000" pitchFamily="34" charset="-128"/>
              </a:rPr>
              <a:t>　　　  の方針」） を採択。</a:t>
            </a:r>
            <a:endParaRPr lang="en-US" altLang="ja-JP" sz="3200" dirty="0">
              <a:latin typeface="HGMaruGothicMPRO" panose="020F0600000000000000" pitchFamily="34" charset="-128"/>
              <a:ea typeface="HGMaruGothicMPRO" panose="020F0600000000000000" pitchFamily="34" charset="-128"/>
            </a:endParaRPr>
          </a:p>
          <a:p>
            <a:pPr marL="0" indent="0" algn="l">
              <a:buNone/>
            </a:pPr>
            <a:r>
              <a:rPr lang="ja-JP" altLang="en-US" sz="3200" dirty="0">
                <a:latin typeface="HGMaruGothicMPRO" panose="020F0600000000000000" pitchFamily="34" charset="-128"/>
                <a:ea typeface="HGMaruGothicMPRO" panose="020F0600000000000000" pitchFamily="34" charset="-128"/>
              </a:rPr>
              <a:t>　　　　</a:t>
            </a:r>
            <a:r>
              <a:rPr lang="en-US" altLang="ja-JP" sz="2800" dirty="0">
                <a:latin typeface="HGMaruGothicMPRO" panose="020F0600000000000000" pitchFamily="34" charset="-128"/>
                <a:ea typeface="HGMaruGothicMPRO" panose="020F0600000000000000" pitchFamily="34" charset="-128"/>
              </a:rPr>
              <a:t>1926</a:t>
            </a:r>
            <a:r>
              <a:rPr lang="ja-JP" altLang="en-US" sz="2800" dirty="0">
                <a:latin typeface="HGMaruGothicMPRO" panose="020F0600000000000000" pitchFamily="34" charset="-128"/>
                <a:ea typeface="HGMaruGothicMPRO" panose="020F0600000000000000" pitchFamily="34" charset="-128"/>
              </a:rPr>
              <a:t>年のデンバー国際大会で「社会奉仕に関するロータリーの方針」に名称変</a:t>
            </a:r>
            <a:endParaRPr lang="en-US" altLang="ja-JP" sz="2800" dirty="0">
              <a:latin typeface="HGMaruGothicMPRO" panose="020F0600000000000000" pitchFamily="34" charset="-128"/>
              <a:ea typeface="HGMaruGothicMPRO" panose="020F0600000000000000" pitchFamily="34" charset="-128"/>
            </a:endParaRPr>
          </a:p>
          <a:p>
            <a:pPr marL="0" indent="0" algn="l">
              <a:buNone/>
            </a:pPr>
            <a:r>
              <a:rPr lang="ja-JP" altLang="en-US" sz="2800" dirty="0">
                <a:latin typeface="HGMaruGothicMPRO" panose="020F0600000000000000" pitchFamily="34" charset="-128"/>
                <a:ea typeface="HGMaruGothicMPRO" panose="020F0600000000000000" pitchFamily="34" charset="-128"/>
              </a:rPr>
              <a:t>　　　　　更がなされた（</a:t>
            </a:r>
            <a:r>
              <a:rPr lang="en-US" altLang="ja-JP" sz="2800" dirty="0">
                <a:latin typeface="HGMaruGothicMPRO" panose="020F0600000000000000" pitchFamily="34" charset="-128"/>
                <a:ea typeface="HGMaruGothicMPRO" panose="020F0600000000000000" pitchFamily="34" charset="-128"/>
              </a:rPr>
              <a:t>26-6</a:t>
            </a:r>
            <a:r>
              <a:rPr lang="ja-JP" altLang="en-US" sz="2800" dirty="0">
                <a:latin typeface="HGMaruGothicMPRO" panose="020F0600000000000000" pitchFamily="34" charset="-128"/>
                <a:ea typeface="HGMaruGothicMPRO" panose="020F0600000000000000" pitchFamily="34" charset="-128"/>
              </a:rPr>
              <a:t>）。その後も少しずつ改正を加えられ、現在にいたって</a:t>
            </a:r>
            <a:endParaRPr lang="en-US" altLang="ja-JP" sz="2800" dirty="0">
              <a:latin typeface="HGMaruGothicMPRO" panose="020F0600000000000000" pitchFamily="34" charset="-128"/>
              <a:ea typeface="HGMaruGothicMPRO" panose="020F0600000000000000" pitchFamily="34" charset="-128"/>
            </a:endParaRPr>
          </a:p>
          <a:p>
            <a:pPr marL="0" indent="0" algn="l">
              <a:buNone/>
            </a:pPr>
            <a:r>
              <a:rPr lang="ja-JP" altLang="en-US" dirty="0">
                <a:latin typeface="HGMaruGothicMPRO" panose="020F0600000000000000" pitchFamily="34" charset="-128"/>
                <a:ea typeface="HGMaruGothicMPRO" panose="020F0600000000000000" pitchFamily="34" charset="-128"/>
              </a:rPr>
              <a:t>　　　　　いる。</a:t>
            </a:r>
            <a:endParaRPr lang="en-US" altLang="ja-JP" dirty="0">
              <a:latin typeface="HGMaruGothicMPRO" panose="020F0600000000000000" pitchFamily="34" charset="-128"/>
              <a:ea typeface="HGMaruGothicMPRO" panose="020F0600000000000000" pitchFamily="34" charset="-128"/>
            </a:endParaRPr>
          </a:p>
          <a:p>
            <a:pPr marL="0" indent="0" algn="l">
              <a:buNone/>
            </a:pPr>
            <a:endParaRPr lang="en-US" altLang="ja-JP" sz="2800" dirty="0">
              <a:latin typeface="HGMaruGothicMPRO" panose="020F0600000000000000" pitchFamily="34" charset="-128"/>
              <a:ea typeface="HGMaruGothicMPRO" panose="020F0600000000000000" pitchFamily="34" charset="-128"/>
            </a:endParaRPr>
          </a:p>
          <a:p>
            <a:pPr marL="0" indent="0" algn="l">
              <a:buNone/>
            </a:pPr>
            <a:r>
              <a:rPr lang="en-US" altLang="ja-JP" sz="2800" dirty="0">
                <a:latin typeface="HGMaruGothicMPRO" panose="020F0600000000000000" pitchFamily="34" charset="-128"/>
                <a:ea typeface="HGMaruGothicMPRO" panose="020F0600000000000000" pitchFamily="34" charset="-128"/>
              </a:rPr>
              <a:t>             </a:t>
            </a:r>
            <a:r>
              <a:rPr lang="ja-JP" altLang="en-US" sz="2800" dirty="0"/>
              <a:t> </a:t>
            </a:r>
            <a:r>
              <a:rPr lang="ja-JP" altLang="en-US" sz="2600" dirty="0">
                <a:latin typeface="HG丸ｺﾞｼｯｸM-PRO" panose="020F0600000000000000" pitchFamily="50" charset="-128"/>
                <a:ea typeface="HG丸ｺﾞｼｯｸM-PRO" panose="020F0600000000000000" pitchFamily="50" charset="-128"/>
              </a:rPr>
              <a:t>→ 決議</a:t>
            </a:r>
            <a:r>
              <a:rPr lang="en-US" altLang="ja-JP" sz="2600" dirty="0">
                <a:latin typeface="HG丸ｺﾞｼｯｸM-PRO" panose="020F0600000000000000" pitchFamily="50" charset="-128"/>
                <a:ea typeface="HG丸ｺﾞｼｯｸM-PRO" panose="020F0600000000000000" pitchFamily="50" charset="-128"/>
              </a:rPr>
              <a:t>23-34 </a:t>
            </a:r>
            <a:r>
              <a:rPr lang="ja-JP" altLang="en-US" sz="2600" dirty="0">
                <a:latin typeface="HG丸ｺﾞｼｯｸM-PRO" panose="020F0600000000000000" pitchFamily="50" charset="-128"/>
                <a:ea typeface="HG丸ｺﾞｼｯｸM-PRO" panose="020F0600000000000000" pitchFamily="50" charset="-128"/>
              </a:rPr>
              <a:t>第</a:t>
            </a:r>
            <a:r>
              <a:rPr lang="en-US" altLang="ja-JP" sz="2600" dirty="0">
                <a:latin typeface="HG丸ｺﾞｼｯｸM-PRO" panose="020F0600000000000000" pitchFamily="50" charset="-128"/>
                <a:ea typeface="HG丸ｺﾞｼｯｸM-PRO" panose="020F0600000000000000" pitchFamily="50" charset="-128"/>
              </a:rPr>
              <a:t>6</a:t>
            </a:r>
            <a:r>
              <a:rPr lang="ja-JP" altLang="en-US" sz="2600" dirty="0">
                <a:latin typeface="HG丸ｺﾞｼｯｸM-PRO" panose="020F0600000000000000" pitchFamily="50" charset="-128"/>
                <a:ea typeface="HG丸ｺﾞｼｯｸM-PRO" panose="020F0600000000000000" pitchFamily="50" charset="-128"/>
              </a:rPr>
              <a:t>条</a:t>
            </a:r>
            <a:r>
              <a:rPr lang="en-US" altLang="ja-JP" sz="2600" dirty="0">
                <a:latin typeface="HG丸ｺﾞｼｯｸM-PRO" panose="020F0600000000000000" pitchFamily="50" charset="-128"/>
                <a:ea typeface="HG丸ｺﾞｼｯｸM-PRO" panose="020F0600000000000000" pitchFamily="50" charset="-128"/>
              </a:rPr>
              <a:t>g</a:t>
            </a:r>
            <a:r>
              <a:rPr lang="ja-JP" altLang="en-US" sz="2600" dirty="0">
                <a:latin typeface="HG丸ｺﾞｼｯｸM-PRO" panose="020F0600000000000000" pitchFamily="50" charset="-128"/>
                <a:ea typeface="HG丸ｺﾞｼｯｸM-PRO" panose="020F0600000000000000" pitchFamily="50" charset="-128"/>
              </a:rPr>
              <a:t>項が、「論争に終止符」と言われている。</a:t>
            </a:r>
            <a:endParaRPr lang="en-US" altLang="ja-JP" sz="2600" dirty="0">
              <a:latin typeface="HG丸ｺﾞｼｯｸM-PRO" panose="020F0600000000000000" pitchFamily="50" charset="-128"/>
              <a:ea typeface="HG丸ｺﾞｼｯｸM-PRO" panose="020F0600000000000000" pitchFamily="50" charset="-128"/>
            </a:endParaRPr>
          </a:p>
          <a:p>
            <a:pPr algn="l"/>
            <a:endParaRPr lang="en-US" altLang="ja-JP" sz="2800" dirty="0"/>
          </a:p>
          <a:p>
            <a:pPr marL="0" indent="0" algn="l">
              <a:buNone/>
            </a:pPr>
            <a:r>
              <a:rPr lang="ja-JP" altLang="en-US" sz="2800" dirty="0"/>
              <a:t>　　　　　</a:t>
            </a:r>
            <a:r>
              <a:rPr lang="ja-JP" altLang="en-US" sz="2600" dirty="0">
                <a:latin typeface="HG丸ｺﾞｼｯｸM-PRO" panose="020F0600000000000000" pitchFamily="50" charset="-128"/>
                <a:ea typeface="HG丸ｺﾞｼｯｸM-PRO" panose="020F0600000000000000" pitchFamily="50" charset="-128"/>
              </a:rPr>
              <a:t>「ロータリアン個人にも、ロータリークラブにも、奉仕の理念に基づく実践が</a:t>
            </a:r>
            <a:endParaRPr lang="en-US" altLang="ja-JP" sz="2600" dirty="0">
              <a:latin typeface="HG丸ｺﾞｼｯｸM-PRO" panose="020F0600000000000000" pitchFamily="50" charset="-128"/>
              <a:ea typeface="HG丸ｺﾞｼｯｸM-PRO" panose="020F0600000000000000" pitchFamily="50" charset="-128"/>
            </a:endParaRPr>
          </a:p>
          <a:p>
            <a:pPr marL="0" indent="0" algn="l">
              <a:buNone/>
            </a:pPr>
            <a:r>
              <a:rPr lang="ja-JP" altLang="en-US" sz="2600" dirty="0">
                <a:latin typeface="HG丸ｺﾞｼｯｸM-PRO" panose="020F0600000000000000" pitchFamily="50" charset="-128"/>
                <a:ea typeface="HG丸ｺﾞｼｯｸM-PRO" panose="020F0600000000000000" pitchFamily="50" charset="-128"/>
              </a:rPr>
              <a:t>　　　　　　求められているが、</a:t>
            </a:r>
            <a:r>
              <a:rPr lang="en-US" altLang="ja-JP" sz="2600" b="1" dirty="0">
                <a:latin typeface="HG丸ｺﾞｼｯｸM-PRO" panose="020F0600000000000000" pitchFamily="50" charset="-128"/>
                <a:ea typeface="HG丸ｺﾞｼｯｸM-PRO" panose="020F0600000000000000" pitchFamily="50" charset="-128"/>
              </a:rPr>
              <a:t> </a:t>
            </a:r>
            <a:r>
              <a:rPr lang="ja-JP" altLang="en-US" sz="2600" b="1" dirty="0">
                <a:latin typeface="HG丸ｺﾞｼｯｸM-PRO" panose="020F0600000000000000" pitchFamily="50" charset="-128"/>
                <a:ea typeface="HG丸ｺﾞｼｯｸM-PRO" panose="020F0600000000000000" pitchFamily="50" charset="-128"/>
              </a:rPr>
              <a:t>ロータリーの奉仕活動の実践は個人奉仕が原則であって、</a:t>
            </a:r>
            <a:endParaRPr lang="en-US" altLang="ja-JP" sz="2600" b="1" dirty="0">
              <a:latin typeface="HG丸ｺﾞｼｯｸM-PRO" panose="020F0600000000000000" pitchFamily="50" charset="-128"/>
              <a:ea typeface="HG丸ｺﾞｼｯｸM-PRO" panose="020F0600000000000000" pitchFamily="50" charset="-128"/>
            </a:endParaRPr>
          </a:p>
          <a:p>
            <a:pPr marL="0" indent="0" algn="l">
              <a:buNone/>
            </a:pPr>
            <a:r>
              <a:rPr lang="ja-JP" altLang="en-US" sz="2600" b="1" dirty="0">
                <a:latin typeface="HG丸ｺﾞｼｯｸM-PRO" panose="020F0600000000000000" pitchFamily="50" charset="-128"/>
                <a:ea typeface="HG丸ｺﾞｼｯｸM-PRO" panose="020F0600000000000000" pitchFamily="50" charset="-128"/>
              </a:rPr>
              <a:t>　　　　　　クラブが行う奉仕活動は会員の訓練のための例示である」</a:t>
            </a:r>
            <a:r>
              <a:rPr lang="ja-JP" altLang="en-US" sz="2600" dirty="0">
                <a:latin typeface="HG丸ｺﾞｼｯｸM-PRO" panose="020F0600000000000000" pitchFamily="50" charset="-128"/>
                <a:ea typeface="HG丸ｺﾞｼｯｸM-PRO" panose="020F0600000000000000" pitchFamily="50" charset="-128"/>
              </a:rPr>
              <a:t>ことが明記された。</a:t>
            </a:r>
            <a:endParaRPr lang="en-US" altLang="ja-JP" sz="26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521107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01D1FB0C-6B03-4DD2-AB60-E40963FA9E88}"/>
              </a:ext>
            </a:extLst>
          </p:cNvPr>
          <p:cNvSpPr>
            <a:spLocks noGrp="1"/>
          </p:cNvSpPr>
          <p:nvPr>
            <p:ph idx="1"/>
          </p:nvPr>
        </p:nvSpPr>
        <p:spPr>
          <a:xfrm>
            <a:off x="838200" y="444617"/>
            <a:ext cx="10515600" cy="6168834"/>
          </a:xfrm>
        </p:spPr>
        <p:txBody>
          <a:bodyPr>
            <a:normAutofit fontScale="25000" lnSpcReduction="20000"/>
          </a:bodyPr>
          <a:lstStyle/>
          <a:p>
            <a:pPr marL="0" indent="0" algn="l">
              <a:buNone/>
            </a:pPr>
            <a:r>
              <a:rPr lang="en-US" altLang="ja-JP" sz="12800" b="1" dirty="0">
                <a:latin typeface="HG丸ｺﾞｼｯｸM-PRO" panose="020F0600000000000000" pitchFamily="50" charset="-128"/>
                <a:ea typeface="HG丸ｺﾞｼｯｸM-PRO" panose="020F0600000000000000" pitchFamily="50" charset="-128"/>
              </a:rPr>
              <a:t>1927 </a:t>
            </a:r>
            <a:r>
              <a:rPr lang="ja-JP" altLang="en-US" sz="12800" b="1" dirty="0">
                <a:latin typeface="HG丸ｺﾞｼｯｸM-PRO" panose="020F0600000000000000" pitchFamily="50" charset="-128"/>
                <a:ea typeface="HG丸ｺﾞｼｯｸM-PRO" panose="020F0600000000000000" pitchFamily="50" charset="-128"/>
              </a:rPr>
              <a:t>ベルギーオステンド国際大会　</a:t>
            </a:r>
            <a:endParaRPr lang="en-US" altLang="ja-JP" sz="12800" b="1" dirty="0">
              <a:latin typeface="HG丸ｺﾞｼｯｸM-PRO" panose="020F0600000000000000" pitchFamily="50" charset="-128"/>
              <a:ea typeface="HG丸ｺﾞｼｯｸM-PRO" panose="020F0600000000000000" pitchFamily="50" charset="-128"/>
            </a:endParaRPr>
          </a:p>
          <a:p>
            <a:pPr marL="0" indent="0" algn="l">
              <a:buNone/>
            </a:pPr>
            <a:r>
              <a:rPr lang="ja-JP" altLang="en-US" sz="3200" b="1" dirty="0"/>
              <a:t>　　　　</a:t>
            </a:r>
            <a:endParaRPr lang="en-US" altLang="ja-JP" sz="3200" b="1" dirty="0"/>
          </a:p>
          <a:p>
            <a:pPr marL="0" indent="0">
              <a:buNone/>
            </a:pPr>
            <a:r>
              <a:rPr lang="ja-JP" altLang="en-US" sz="3200" dirty="0"/>
              <a:t>　　　　</a:t>
            </a:r>
            <a:r>
              <a:rPr lang="ja-JP" altLang="en-US" sz="7200" dirty="0">
                <a:latin typeface="HG丸ｺﾞｼｯｸM-PRO" panose="020F0600000000000000" pitchFamily="50" charset="-128"/>
                <a:ea typeface="HG丸ｺﾞｼｯｸM-PRO" panose="020F0600000000000000" pitchFamily="50" charset="-128"/>
              </a:rPr>
              <a:t>奉仕部門を、クラブ奉仕、職業奉仕、社会奉仕、に分けることを決定。翌年国際奉仕を加え、</a:t>
            </a:r>
            <a:endParaRPr lang="en-US" altLang="ja-JP" sz="7200" dirty="0"/>
          </a:p>
          <a:p>
            <a:pPr marL="0" indent="0" algn="l">
              <a:buNone/>
            </a:pPr>
            <a:r>
              <a:rPr lang="ja-JP" altLang="en-US" sz="7200" dirty="0">
                <a:latin typeface="HG丸ｺﾞｼｯｸM-PRO" panose="020F0600000000000000" pitchFamily="50" charset="-128"/>
                <a:ea typeface="HG丸ｺﾞｼｯｸM-PRO" panose="020F0600000000000000" pitchFamily="50" charset="-128"/>
              </a:rPr>
              <a:t>　　　四大奉仕となる。</a:t>
            </a:r>
            <a:endParaRPr lang="en-US" altLang="ja-JP" sz="7200" dirty="0">
              <a:latin typeface="HG丸ｺﾞｼｯｸM-PRO" panose="020F0600000000000000" pitchFamily="50" charset="-128"/>
              <a:ea typeface="HG丸ｺﾞｼｯｸM-PRO" panose="020F0600000000000000" pitchFamily="50" charset="-128"/>
            </a:endParaRPr>
          </a:p>
          <a:p>
            <a:pPr marL="0" indent="0" algn="l">
              <a:buNone/>
            </a:pPr>
            <a:r>
              <a:rPr lang="ja-JP" altLang="en-US" sz="7200" dirty="0">
                <a:latin typeface="HG丸ｺﾞｼｯｸM-PRO" panose="020F0600000000000000" pitchFamily="50" charset="-128"/>
                <a:ea typeface="HG丸ｺﾞｼｯｸM-PRO" panose="020F0600000000000000" pitchFamily="50" charset="-128"/>
              </a:rPr>
              <a:t>　　　　</a:t>
            </a:r>
            <a:endParaRPr lang="en-US" altLang="ja-JP" sz="2800" dirty="0"/>
          </a:p>
          <a:p>
            <a:pPr marL="0" indent="0" algn="l">
              <a:buNone/>
            </a:pPr>
            <a:r>
              <a:rPr lang="en-US" altLang="ja-JP" sz="8000" dirty="0">
                <a:latin typeface="HGMaruGothicMPRO" panose="020F0600000000000000" pitchFamily="34" charset="-128"/>
                <a:ea typeface="HGMaruGothicMPRO" panose="020F0600000000000000" pitchFamily="34" charset="-128"/>
              </a:rPr>
              <a:t>1932</a:t>
            </a:r>
            <a:r>
              <a:rPr lang="ja-JP" altLang="ja-JP" sz="8000" dirty="0">
                <a:latin typeface="HGMaruGothicMPRO" panose="020F0600000000000000" pitchFamily="34" charset="-128"/>
                <a:ea typeface="HGMaruGothicMPRO" panose="020F0600000000000000" pitchFamily="34" charset="-128"/>
              </a:rPr>
              <a:t>　ハーバー</a:t>
            </a:r>
            <a:r>
              <a:rPr lang="ja-JP" altLang="en-US" sz="8000" dirty="0">
                <a:latin typeface="HGMaruGothicMPRO" panose="020F0600000000000000" pitchFamily="34" charset="-128"/>
                <a:ea typeface="HGMaruGothicMPRO" panose="020F0600000000000000" pitchFamily="34" charset="-128"/>
              </a:rPr>
              <a:t>ト</a:t>
            </a:r>
            <a:r>
              <a:rPr lang="ja-JP" altLang="ja-JP" sz="8000" dirty="0">
                <a:latin typeface="HGMaruGothicMPRO" panose="020F0600000000000000" pitchFamily="34" charset="-128"/>
                <a:ea typeface="HGMaruGothicMPRO" panose="020F0600000000000000" pitchFamily="34" charset="-128"/>
              </a:rPr>
              <a:t>・テーラー</a:t>
            </a:r>
            <a:r>
              <a:rPr lang="en-US" altLang="ja-JP" sz="8000" dirty="0">
                <a:latin typeface="HGMaruGothicMPRO" panose="020F0600000000000000" pitchFamily="34" charset="-128"/>
                <a:ea typeface="HGMaruGothicMPRO" panose="020F0600000000000000" pitchFamily="34" charset="-128"/>
              </a:rPr>
              <a:t>  </a:t>
            </a:r>
            <a:r>
              <a:rPr lang="ja-JP" altLang="ja-JP" sz="8000" dirty="0">
                <a:latin typeface="HGMaruGothicMPRO" panose="020F0600000000000000" pitchFamily="34" charset="-128"/>
                <a:ea typeface="HGMaruGothicMPRO" panose="020F0600000000000000" pitchFamily="34" charset="-128"/>
              </a:rPr>
              <a:t>会社再建のため「四つのテスト」考案し実践する。</a:t>
            </a:r>
            <a:endParaRPr lang="en-US" altLang="ja-JP" sz="8000" dirty="0">
              <a:latin typeface="HGMaruGothicMPRO" panose="020F0600000000000000" pitchFamily="34" charset="-128"/>
              <a:ea typeface="HGMaruGothicMPRO" panose="020F0600000000000000" pitchFamily="34" charset="-128"/>
            </a:endParaRPr>
          </a:p>
          <a:p>
            <a:pPr marL="0" indent="0" algn="l">
              <a:buNone/>
            </a:pPr>
            <a:r>
              <a:rPr lang="ja-JP" altLang="en-US" sz="3200" dirty="0">
                <a:latin typeface="HGMaruGothicMPRO" panose="020F0600000000000000" pitchFamily="34" charset="-128"/>
                <a:ea typeface="HGMaruGothicMPRO" panose="020F0600000000000000" pitchFamily="34" charset="-128"/>
              </a:rPr>
              <a:t>　　　　 </a:t>
            </a:r>
            <a:r>
              <a:rPr lang="ja-JP" altLang="ja-JP" sz="7200" dirty="0">
                <a:latin typeface="HGMaruGothicMPRO" panose="020F0600000000000000" pitchFamily="34" charset="-128"/>
                <a:ea typeface="HGMaruGothicMPRO" panose="020F0600000000000000" pitchFamily="34" charset="-128"/>
              </a:rPr>
              <a:t>その後</a:t>
            </a:r>
            <a:r>
              <a:rPr lang="en-US" altLang="ja-JP" sz="7200" dirty="0">
                <a:latin typeface="HGMaruGothicMPRO" panose="020F0600000000000000" pitchFamily="34" charset="-128"/>
                <a:ea typeface="HGMaruGothicMPRO" panose="020F0600000000000000" pitchFamily="34" charset="-128"/>
              </a:rPr>
              <a:t>RI</a:t>
            </a:r>
            <a:r>
              <a:rPr lang="ja-JP" altLang="ja-JP" sz="7200" dirty="0">
                <a:latin typeface="HGMaruGothicMPRO" panose="020F0600000000000000" pitchFamily="34" charset="-128"/>
                <a:ea typeface="HGMaruGothicMPRO" panose="020F0600000000000000" pitchFamily="34" charset="-128"/>
              </a:rPr>
              <a:t>理事会は四つのテスト」を職業奉仕の構成要素として採用する。</a:t>
            </a:r>
          </a:p>
          <a:p>
            <a:pPr algn="l"/>
            <a:endParaRPr lang="en-US" altLang="ja-JP" sz="2800" dirty="0">
              <a:latin typeface="HGMaruGothicMPRO" panose="020F0600000000000000" pitchFamily="34" charset="-128"/>
              <a:ea typeface="HGMaruGothicMPRO" panose="020F0600000000000000" pitchFamily="34" charset="-128"/>
            </a:endParaRPr>
          </a:p>
          <a:p>
            <a:pPr marL="0" indent="0" algn="l">
              <a:buNone/>
            </a:pPr>
            <a:r>
              <a:rPr lang="en-US" altLang="ja-JP" sz="8000" dirty="0">
                <a:latin typeface="HGMaruGothicMPRO" panose="020F0600000000000000" pitchFamily="34" charset="-128"/>
                <a:ea typeface="HGMaruGothicMPRO" panose="020F0600000000000000" pitchFamily="34" charset="-128"/>
              </a:rPr>
              <a:t>1954</a:t>
            </a:r>
            <a:r>
              <a:rPr lang="ja-JP" altLang="ja-JP" sz="8000" dirty="0">
                <a:latin typeface="HGMaruGothicMPRO" panose="020F0600000000000000" pitchFamily="34" charset="-128"/>
                <a:ea typeface="HGMaruGothicMPRO" panose="020F0600000000000000" pitchFamily="34" charset="-128"/>
              </a:rPr>
              <a:t>　ハーバー</a:t>
            </a:r>
            <a:r>
              <a:rPr lang="ja-JP" altLang="en-US" sz="8000" dirty="0">
                <a:latin typeface="HGMaruGothicMPRO" panose="020F0600000000000000" pitchFamily="34" charset="-128"/>
                <a:ea typeface="HGMaruGothicMPRO" panose="020F0600000000000000" pitchFamily="34" charset="-128"/>
              </a:rPr>
              <a:t>ト</a:t>
            </a:r>
            <a:r>
              <a:rPr lang="ja-JP" altLang="ja-JP" sz="8000" dirty="0">
                <a:latin typeface="HGMaruGothicMPRO" panose="020F0600000000000000" pitchFamily="34" charset="-128"/>
                <a:ea typeface="HGMaruGothicMPRO" panose="020F0600000000000000" pitchFamily="34" charset="-128"/>
              </a:rPr>
              <a:t>・テーラー「四つのテスト」の版権を</a:t>
            </a:r>
            <a:r>
              <a:rPr lang="en-US" altLang="ja-JP" sz="8000" dirty="0">
                <a:latin typeface="HGMaruGothicMPRO" panose="020F0600000000000000" pitchFamily="34" charset="-128"/>
                <a:ea typeface="HGMaruGothicMPRO" panose="020F0600000000000000" pitchFamily="34" charset="-128"/>
              </a:rPr>
              <a:t>RI</a:t>
            </a:r>
            <a:r>
              <a:rPr lang="ja-JP" altLang="ja-JP" sz="8000" dirty="0">
                <a:latin typeface="HGMaruGothicMPRO" panose="020F0600000000000000" pitchFamily="34" charset="-128"/>
                <a:ea typeface="HGMaruGothicMPRO" panose="020F0600000000000000" pitchFamily="34" charset="-128"/>
              </a:rPr>
              <a:t>に寄贈する。</a:t>
            </a:r>
            <a:endParaRPr lang="ja-JP" altLang="en-US" sz="8000" dirty="0">
              <a:latin typeface="HGMaruGothicMPRO" panose="020F0600000000000000" pitchFamily="34" charset="-128"/>
              <a:ea typeface="HGMaruGothicMPRO" panose="020F0600000000000000" pitchFamily="34" charset="-128"/>
            </a:endParaRPr>
          </a:p>
          <a:p>
            <a:pPr marL="0" indent="0" algn="l">
              <a:buNone/>
            </a:pPr>
            <a:r>
              <a:rPr lang="en-US" altLang="ja-JP" sz="2800" dirty="0"/>
              <a:t> </a:t>
            </a:r>
          </a:p>
          <a:p>
            <a:pPr marL="742950" indent="-742950" algn="l">
              <a:buAutoNum type="arabicPlain" startAt="1987"/>
            </a:pPr>
            <a:r>
              <a:rPr lang="ja-JP" altLang="en-US" sz="8000" dirty="0">
                <a:latin typeface="HG丸ｺﾞｼｯｸM-PRO" panose="020F0600000000000000" pitchFamily="50" charset="-128"/>
                <a:ea typeface="HG丸ｺﾞｼｯｸM-PRO" panose="020F0600000000000000" pitchFamily="50" charset="-128"/>
              </a:rPr>
              <a:t>　職業奉仕に関する声明（</a:t>
            </a:r>
            <a:r>
              <a:rPr lang="en-US" altLang="ja-JP" sz="8000" dirty="0">
                <a:latin typeface="HG丸ｺﾞｼｯｸM-PRO" panose="020F0600000000000000" pitchFamily="50" charset="-128"/>
                <a:ea typeface="HG丸ｺﾞｼｯｸM-PRO" panose="020F0600000000000000" pitchFamily="50" charset="-128"/>
              </a:rPr>
              <a:t>Statement on</a:t>
            </a:r>
            <a:r>
              <a:rPr lang="ja-JP" altLang="en-US" sz="8000" dirty="0">
                <a:latin typeface="HG丸ｺﾞｼｯｸM-PRO" panose="020F0600000000000000" pitchFamily="50" charset="-128"/>
                <a:ea typeface="HG丸ｺﾞｼｯｸM-PRO" panose="020F0600000000000000" pitchFamily="50" charset="-128"/>
              </a:rPr>
              <a:t> </a:t>
            </a:r>
            <a:r>
              <a:rPr lang="en-US" altLang="ja-JP" sz="8000" dirty="0">
                <a:latin typeface="HG丸ｺﾞｼｯｸM-PRO" panose="020F0600000000000000" pitchFamily="50" charset="-128"/>
                <a:ea typeface="HG丸ｺﾞｼｯｸM-PRO" panose="020F0600000000000000" pitchFamily="50" charset="-128"/>
              </a:rPr>
              <a:t>Vocational</a:t>
            </a:r>
            <a:r>
              <a:rPr lang="ja-JP" altLang="en-US" sz="8000" dirty="0">
                <a:latin typeface="HG丸ｺﾞｼｯｸM-PRO" panose="020F0600000000000000" pitchFamily="50" charset="-128"/>
                <a:ea typeface="HG丸ｺﾞｼｯｸM-PRO" panose="020F0600000000000000" pitchFamily="50" charset="-128"/>
              </a:rPr>
              <a:t> </a:t>
            </a:r>
            <a:r>
              <a:rPr lang="en-US" altLang="ja-JP" sz="8000" dirty="0">
                <a:latin typeface="HG丸ｺﾞｼｯｸM-PRO" panose="020F0600000000000000" pitchFamily="50" charset="-128"/>
                <a:ea typeface="HG丸ｺﾞｼｯｸM-PRO" panose="020F0600000000000000" pitchFamily="50" charset="-128"/>
              </a:rPr>
              <a:t>Service</a:t>
            </a:r>
            <a:r>
              <a:rPr lang="ja-JP" altLang="en-US" sz="8000" dirty="0">
                <a:latin typeface="HG丸ｺﾞｼｯｸM-PRO" panose="020F0600000000000000" pitchFamily="50" charset="-128"/>
                <a:ea typeface="HG丸ｺﾞｼｯｸM-PRO" panose="020F0600000000000000" pitchFamily="50" charset="-128"/>
              </a:rPr>
              <a:t>）</a:t>
            </a:r>
            <a:endParaRPr lang="en-US" altLang="ja-JP" sz="8000" dirty="0">
              <a:latin typeface="HG丸ｺﾞｼｯｸM-PRO" panose="020F0600000000000000" pitchFamily="50" charset="-128"/>
              <a:ea typeface="HG丸ｺﾞｼｯｸM-PRO" panose="020F0600000000000000" pitchFamily="50" charset="-128"/>
            </a:endParaRPr>
          </a:p>
          <a:p>
            <a:pPr marL="0" indent="0" algn="l">
              <a:buNone/>
            </a:pPr>
            <a:r>
              <a:rPr lang="ja-JP" altLang="en-US" sz="7200" b="0" i="0" dirty="0">
                <a:effectLst/>
                <a:latin typeface="HG丸ｺﾞｼｯｸM-PRO" panose="020F0600000000000000" pitchFamily="50" charset="-128"/>
                <a:ea typeface="HG丸ｺﾞｼｯｸM-PRO" panose="020F0600000000000000" pitchFamily="50" charset="-128"/>
              </a:rPr>
              <a:t>職業奉仕とは、あらゆる職業に携わる中で、奉仕の理想を生かしていくことをロータリーが、育成支</a:t>
            </a:r>
            <a:endParaRPr lang="en-US" altLang="ja-JP" sz="7200" b="0" i="0" dirty="0">
              <a:effectLst/>
              <a:latin typeface="HG丸ｺﾞｼｯｸM-PRO" panose="020F0600000000000000" pitchFamily="50" charset="-128"/>
              <a:ea typeface="HG丸ｺﾞｼｯｸM-PRO" panose="020F0600000000000000" pitchFamily="50" charset="-128"/>
            </a:endParaRPr>
          </a:p>
          <a:p>
            <a:pPr marL="0" indent="0" algn="l">
              <a:buNone/>
            </a:pPr>
            <a:r>
              <a:rPr lang="ja-JP" altLang="en-US" sz="7200" b="0" i="0" dirty="0">
                <a:effectLst/>
                <a:latin typeface="HG丸ｺﾞｼｯｸM-PRO" panose="020F0600000000000000" pitchFamily="50" charset="-128"/>
                <a:ea typeface="HG丸ｺﾞｼｯｸM-PRO" panose="020F0600000000000000" pitchFamily="50" charset="-128"/>
              </a:rPr>
              <a:t>援する方法である</a:t>
            </a:r>
            <a:r>
              <a:rPr lang="ja-JP" altLang="en-US" sz="7200" b="0" i="0" dirty="0">
                <a:solidFill>
                  <a:srgbClr val="565555"/>
                </a:solidFill>
                <a:effectLst/>
                <a:latin typeface="HG丸ｺﾞｼｯｸM-PRO" panose="020F0600000000000000" pitchFamily="50" charset="-128"/>
                <a:ea typeface="HG丸ｺﾞｼｯｸM-PRO" panose="020F0600000000000000" pitchFamily="50" charset="-128"/>
              </a:rPr>
              <a:t>。</a:t>
            </a:r>
          </a:p>
          <a:p>
            <a:pPr algn="l">
              <a:buFont typeface="+mj-lt"/>
              <a:buAutoNum type="arabicPeriod"/>
            </a:pPr>
            <a:r>
              <a:rPr lang="ja-JP" altLang="en-US" sz="7200" b="0" i="0" dirty="0">
                <a:effectLst/>
                <a:latin typeface="HG丸ｺﾞｼｯｸM-PRO" panose="020F0600000000000000" pitchFamily="50" charset="-128"/>
                <a:ea typeface="HG丸ｺﾞｼｯｸM-PRO" panose="020F0600000000000000" pitchFamily="50" charset="-128"/>
              </a:rPr>
              <a:t> あらゆる職業において最も高度の道徳的水準を守り、推進すること。その中には、雇主、従業員、</a:t>
            </a:r>
            <a:endParaRPr lang="en-US" altLang="ja-JP" sz="7200" b="0" i="0" dirty="0">
              <a:effectLst/>
              <a:latin typeface="HG丸ｺﾞｼｯｸM-PRO" panose="020F0600000000000000" pitchFamily="50" charset="-128"/>
              <a:ea typeface="HG丸ｺﾞｼｯｸM-PRO" panose="020F0600000000000000" pitchFamily="50" charset="-128"/>
            </a:endParaRPr>
          </a:p>
          <a:p>
            <a:pPr marL="0" indent="0" algn="l">
              <a:buNone/>
            </a:pPr>
            <a:r>
              <a:rPr lang="ja-JP" altLang="en-US" sz="7200" b="0" i="0" dirty="0">
                <a:effectLst/>
                <a:latin typeface="HG丸ｺﾞｼｯｸM-PRO" panose="020F0600000000000000" pitchFamily="50" charset="-128"/>
                <a:ea typeface="HG丸ｺﾞｼｯｸM-PRO" panose="020F0600000000000000" pitchFamily="50" charset="-128"/>
              </a:rPr>
              <a:t>同僚への誠実、忠実さ、また、この人達や同業者、一般の人々、職業上の知己すべてへの公正な取</a:t>
            </a:r>
            <a:endParaRPr lang="en-US" altLang="ja-JP" sz="7200" b="0" i="0" dirty="0">
              <a:effectLst/>
              <a:latin typeface="HG丸ｺﾞｼｯｸM-PRO" panose="020F0600000000000000" pitchFamily="50" charset="-128"/>
              <a:ea typeface="HG丸ｺﾞｼｯｸM-PRO" panose="020F0600000000000000" pitchFamily="50" charset="-128"/>
            </a:endParaRPr>
          </a:p>
          <a:p>
            <a:pPr marL="0" indent="0" algn="l">
              <a:buNone/>
            </a:pPr>
            <a:r>
              <a:rPr lang="ja-JP" altLang="en-US" sz="7200" b="0" i="0" dirty="0">
                <a:effectLst/>
                <a:latin typeface="HG丸ｺﾞｼｯｸM-PRO" panose="020F0600000000000000" pitchFamily="50" charset="-128"/>
                <a:ea typeface="HG丸ｺﾞｼｯｸM-PRO" panose="020F0600000000000000" pitchFamily="50" charset="-128"/>
              </a:rPr>
              <a:t>り扱いも含まれる；</a:t>
            </a:r>
          </a:p>
          <a:p>
            <a:pPr marL="0" indent="0" algn="l">
              <a:buNone/>
            </a:pPr>
            <a:r>
              <a:rPr lang="en-US" altLang="ja-JP" sz="7200" b="0" i="0" dirty="0">
                <a:effectLst/>
                <a:latin typeface="HG丸ｺﾞｼｯｸM-PRO" panose="020F0600000000000000" pitchFamily="50" charset="-128"/>
                <a:ea typeface="HG丸ｺﾞｼｯｸM-PRO" panose="020F0600000000000000" pitchFamily="50" charset="-128"/>
              </a:rPr>
              <a:t>2.</a:t>
            </a:r>
            <a:r>
              <a:rPr lang="ja-JP" altLang="en-US" sz="7200" b="0" i="0" dirty="0">
                <a:effectLst/>
                <a:latin typeface="HG丸ｺﾞｼｯｸM-PRO" panose="020F0600000000000000" pitchFamily="50" charset="-128"/>
                <a:ea typeface="HG丸ｺﾞｼｯｸM-PRO" panose="020F0600000000000000" pitchFamily="50" charset="-128"/>
              </a:rPr>
              <a:t> 自己の職業またはロータリアンの携わる職業のみならず、あらゆる有用な職業の社会に対する価</a:t>
            </a:r>
            <a:endParaRPr lang="en-US" altLang="ja-JP" sz="7200" b="0" i="0" dirty="0">
              <a:effectLst/>
              <a:latin typeface="HG丸ｺﾞｼｯｸM-PRO" panose="020F0600000000000000" pitchFamily="50" charset="-128"/>
              <a:ea typeface="HG丸ｺﾞｼｯｸM-PRO" panose="020F0600000000000000" pitchFamily="50" charset="-128"/>
            </a:endParaRPr>
          </a:p>
          <a:p>
            <a:pPr marL="0" indent="0" algn="l">
              <a:buNone/>
            </a:pPr>
            <a:r>
              <a:rPr lang="ja-JP" altLang="en-US" sz="7200" b="0" i="0" dirty="0">
                <a:effectLst/>
                <a:latin typeface="HG丸ｺﾞｼｯｸM-PRO" panose="020F0600000000000000" pitchFamily="50" charset="-128"/>
                <a:ea typeface="HG丸ｺﾞｼｯｸM-PRO" panose="020F0600000000000000" pitchFamily="50" charset="-128"/>
              </a:rPr>
              <a:t>値を認めること；</a:t>
            </a:r>
          </a:p>
          <a:p>
            <a:pPr marL="0" indent="0" algn="l">
              <a:buNone/>
            </a:pPr>
            <a:r>
              <a:rPr lang="en-US" altLang="ja-JP" sz="7200" b="0" i="0" dirty="0">
                <a:effectLst/>
                <a:latin typeface="HG丸ｺﾞｼｯｸM-PRO" panose="020F0600000000000000" pitchFamily="50" charset="-128"/>
                <a:ea typeface="HG丸ｺﾞｼｯｸM-PRO" panose="020F0600000000000000" pitchFamily="50" charset="-128"/>
              </a:rPr>
              <a:t>3.</a:t>
            </a:r>
            <a:r>
              <a:rPr lang="ja-JP" altLang="en-US" sz="7200" b="0" i="0" dirty="0">
                <a:effectLst/>
                <a:latin typeface="HG丸ｺﾞｼｯｸM-PRO" panose="020F0600000000000000" pitchFamily="50" charset="-128"/>
                <a:ea typeface="HG丸ｺﾞｼｯｸM-PRO" panose="020F0600000000000000" pitchFamily="50" charset="-128"/>
              </a:rPr>
              <a:t> 自己の職業上の手腕を社会の問題やニーズに役立てること。</a:t>
            </a:r>
          </a:p>
          <a:p>
            <a:pPr marL="0" indent="0" algn="l">
              <a:buNone/>
            </a:pPr>
            <a:endParaRPr lang="ja-JP" altLang="en-US" sz="3200" b="0" i="0" dirty="0">
              <a:solidFill>
                <a:srgbClr val="565555"/>
              </a:solidFill>
              <a:effectLst/>
              <a:latin typeface="Lucida Grande"/>
            </a:endParaRPr>
          </a:p>
          <a:p>
            <a:pPr marL="0" indent="0" algn="l">
              <a:buNone/>
            </a:pPr>
            <a:endParaRPr lang="en-US" altLang="ja-JP" sz="4200" b="1" dirty="0"/>
          </a:p>
          <a:p>
            <a:pPr marL="0" indent="0" algn="l">
              <a:buNone/>
            </a:pPr>
            <a:r>
              <a:rPr lang="en-US" altLang="ja-JP" sz="3200" b="1" dirty="0"/>
              <a:t>                  </a:t>
            </a:r>
            <a:endParaRPr kumimoji="1" lang="ja-JP" altLang="en-US" dirty="0"/>
          </a:p>
        </p:txBody>
      </p:sp>
    </p:spTree>
    <p:extLst>
      <p:ext uri="{BB962C8B-B14F-4D97-AF65-F5344CB8AC3E}">
        <p14:creationId xmlns:p14="http://schemas.microsoft.com/office/powerpoint/2010/main" val="2909573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566F08-B8AC-4A07-999C-7ECD24647EB1}"/>
              </a:ext>
            </a:extLst>
          </p:cNvPr>
          <p:cNvSpPr>
            <a:spLocks noGrp="1"/>
          </p:cNvSpPr>
          <p:nvPr>
            <p:ph type="title"/>
          </p:nvPr>
        </p:nvSpPr>
        <p:spPr/>
        <p:txBody>
          <a:bodyPr>
            <a:normAutofit/>
          </a:bodyPr>
          <a:lstStyle/>
          <a:p>
            <a:pPr algn="ctr"/>
            <a:r>
              <a:rPr kumimoji="1" lang="en-US" altLang="ja-JP" sz="3200" dirty="0">
                <a:latin typeface="HGMaruGothicMPRO" panose="020F0600000000000000" pitchFamily="34" charset="-128"/>
                <a:ea typeface="HGMaruGothicMPRO" panose="020F0600000000000000" pitchFamily="34" charset="-128"/>
              </a:rPr>
              <a:t>2016</a:t>
            </a:r>
            <a:r>
              <a:rPr kumimoji="1" lang="ja-JP" altLang="en-US" sz="3200" dirty="0">
                <a:latin typeface="HGMaruGothicMPRO" panose="020F0600000000000000" pitchFamily="34" charset="-128"/>
                <a:ea typeface="HGMaruGothicMPRO" panose="020F0600000000000000" pitchFamily="34" charset="-128"/>
              </a:rPr>
              <a:t>年規定審議会</a:t>
            </a:r>
            <a:br>
              <a:rPr kumimoji="1" lang="en-US" altLang="ja-JP" sz="3200" dirty="0">
                <a:latin typeface="HGMaruGothicMPRO" panose="020F0600000000000000" pitchFamily="34" charset="-128"/>
                <a:ea typeface="HGMaruGothicMPRO" panose="020F0600000000000000" pitchFamily="34" charset="-128"/>
              </a:rPr>
            </a:br>
            <a:br>
              <a:rPr kumimoji="1" lang="en-US" altLang="ja-JP" sz="3200" dirty="0">
                <a:latin typeface="HGMaruGothicMPRO" panose="020F0600000000000000" pitchFamily="34" charset="-128"/>
                <a:ea typeface="HGMaruGothicMPRO" panose="020F0600000000000000" pitchFamily="34" charset="-128"/>
              </a:rPr>
            </a:br>
            <a:r>
              <a:rPr kumimoji="1" lang="ja-JP" altLang="en-US" sz="2400" dirty="0">
                <a:latin typeface="HGMaruGothicMPRO" panose="020F0600000000000000" pitchFamily="34" charset="-128"/>
                <a:ea typeface="HGMaruGothicMPRO" panose="020F0600000000000000" pitchFamily="34" charset="-128"/>
              </a:rPr>
              <a:t>「制定案</a:t>
            </a:r>
            <a:r>
              <a:rPr kumimoji="1" lang="en-US" altLang="ja-JP" sz="2400" dirty="0">
                <a:latin typeface="HGMaruGothicMPRO" panose="020F0600000000000000" pitchFamily="34" charset="-128"/>
                <a:ea typeface="HGMaruGothicMPRO" panose="020F0600000000000000" pitchFamily="34" charset="-128"/>
              </a:rPr>
              <a:t>16-10</a:t>
            </a:r>
            <a:r>
              <a:rPr kumimoji="1" lang="ja-JP" altLang="en-US" sz="2400" dirty="0">
                <a:latin typeface="HGMaruGothicMPRO" panose="020F0600000000000000" pitchFamily="34" charset="-128"/>
                <a:ea typeface="HGMaruGothicMPRO" panose="020F0600000000000000" pitchFamily="34" charset="-128"/>
              </a:rPr>
              <a:t> 奉仕の第二部門を改正する件」を採択</a:t>
            </a:r>
            <a:endParaRPr kumimoji="1" lang="ja-JP" altLang="en-US" sz="2400" dirty="0"/>
          </a:p>
        </p:txBody>
      </p:sp>
      <p:sp>
        <p:nvSpPr>
          <p:cNvPr id="3" name="コンテンツ プレースホルダー 2">
            <a:extLst>
              <a:ext uri="{FF2B5EF4-FFF2-40B4-BE49-F238E27FC236}">
                <a16:creationId xmlns:a16="http://schemas.microsoft.com/office/drawing/2014/main" id="{99BCCE46-E0D1-4F64-8E60-1E9B4E865064}"/>
              </a:ext>
            </a:extLst>
          </p:cNvPr>
          <p:cNvSpPr>
            <a:spLocks noGrp="1"/>
          </p:cNvSpPr>
          <p:nvPr>
            <p:ph idx="1"/>
          </p:nvPr>
        </p:nvSpPr>
        <p:spPr/>
        <p:txBody>
          <a:bodyPr/>
          <a:lstStyle/>
          <a:p>
            <a:pPr marL="0" indent="0">
              <a:buNone/>
            </a:pPr>
            <a:r>
              <a:rPr lang="ja-JP" altLang="en-US" sz="2000" b="1" dirty="0">
                <a:latin typeface="HGMaruGothicMPRO" panose="020F0600000000000000" pitchFamily="34" charset="-128"/>
                <a:ea typeface="HGMaruGothicMPRO" panose="020F0600000000000000" pitchFamily="34" charset="-128"/>
              </a:rPr>
              <a:t>標準ロータリークラブ</a:t>
            </a:r>
            <a:r>
              <a:rPr lang="ja-JP" altLang="ja-JP" sz="2000" b="1" dirty="0">
                <a:latin typeface="HGMaruGothicMPRO" panose="020F0600000000000000" pitchFamily="34" charset="-128"/>
                <a:ea typeface="HGMaruGothicMPRO" panose="020F0600000000000000" pitchFamily="34" charset="-128"/>
              </a:rPr>
              <a:t>定款　</a:t>
            </a:r>
            <a:endParaRPr lang="en-US" altLang="ja-JP" sz="2000" b="1" dirty="0">
              <a:latin typeface="HGMaruGothicMPRO" panose="020F0600000000000000" pitchFamily="34" charset="-128"/>
              <a:ea typeface="HGMaruGothicMPRO" panose="020F0600000000000000" pitchFamily="34" charset="-128"/>
            </a:endParaRPr>
          </a:p>
          <a:p>
            <a:pPr marL="0" indent="0">
              <a:buNone/>
            </a:pPr>
            <a:r>
              <a:rPr lang="ja-JP" altLang="ja-JP" sz="2000" b="1" dirty="0">
                <a:latin typeface="HGMaruGothicMPRO" panose="020F0600000000000000" pitchFamily="34" charset="-128"/>
                <a:ea typeface="HGMaruGothicMPRO" panose="020F0600000000000000" pitchFamily="34" charset="-128"/>
              </a:rPr>
              <a:t>第６条　五大奉仕部門</a:t>
            </a:r>
            <a:endParaRPr lang="en-US" altLang="ja-JP" sz="2000" b="1" dirty="0">
              <a:latin typeface="HGMaruGothicMPRO" panose="020F0600000000000000" pitchFamily="34" charset="-128"/>
              <a:ea typeface="HGMaruGothicMPRO" panose="020F0600000000000000" pitchFamily="34" charset="-128"/>
            </a:endParaRPr>
          </a:p>
          <a:p>
            <a:pPr marL="0" indent="0">
              <a:buNone/>
            </a:pPr>
            <a:endParaRPr lang="ja-JP" altLang="ja-JP" sz="2800" dirty="0">
              <a:latin typeface="HGMaruGothicMPRO" panose="020F0600000000000000" pitchFamily="34" charset="-128"/>
              <a:ea typeface="HGMaruGothicMPRO" panose="020F0600000000000000" pitchFamily="34" charset="-128"/>
            </a:endParaRPr>
          </a:p>
          <a:p>
            <a:pPr marL="0" indent="0">
              <a:buNone/>
            </a:pPr>
            <a:r>
              <a:rPr lang="ja-JP" altLang="ja-JP" sz="1800" dirty="0">
                <a:latin typeface="HGMaruGothicMPRO" panose="020F0600000000000000" pitchFamily="34" charset="-128"/>
                <a:ea typeface="HGMaruGothicMPRO" panose="020F0600000000000000" pitchFamily="34" charset="-128"/>
              </a:rPr>
              <a:t>２．奉仕の第二部門である職業奉仕は、事業および専門職務の道徳的水準を高め、品位ある業務はす</a:t>
            </a:r>
            <a:endParaRPr lang="en-US" altLang="ja-JP" sz="1800" dirty="0">
              <a:latin typeface="HGMaruGothicMPRO" panose="020F0600000000000000" pitchFamily="34" charset="-128"/>
              <a:ea typeface="HGMaruGothicMPRO" panose="020F0600000000000000" pitchFamily="34" charset="-128"/>
            </a:endParaRPr>
          </a:p>
          <a:p>
            <a:pPr marL="0" indent="0">
              <a:buNone/>
            </a:pPr>
            <a:r>
              <a:rPr lang="ja-JP" altLang="ja-JP" sz="1800" dirty="0">
                <a:latin typeface="HGMaruGothicMPRO" panose="020F0600000000000000" pitchFamily="34" charset="-128"/>
                <a:ea typeface="HGMaruGothicMPRO" panose="020F0600000000000000" pitchFamily="34" charset="-128"/>
              </a:rPr>
              <a:t>べて尊重されるべきであるという認識を深め、あらゆる職業に携わる中で奉仕の理念を実践していく</a:t>
            </a:r>
            <a:endParaRPr lang="en-US" altLang="ja-JP" sz="1800" dirty="0">
              <a:latin typeface="HGMaruGothicMPRO" panose="020F0600000000000000" pitchFamily="34" charset="-128"/>
              <a:ea typeface="HGMaruGothicMPRO" panose="020F0600000000000000" pitchFamily="34" charset="-128"/>
            </a:endParaRPr>
          </a:p>
          <a:p>
            <a:pPr marL="0" indent="0">
              <a:buNone/>
            </a:pPr>
            <a:r>
              <a:rPr lang="ja-JP" altLang="ja-JP" sz="1800" dirty="0">
                <a:latin typeface="HGMaruGothicMPRO" panose="020F0600000000000000" pitchFamily="34" charset="-128"/>
                <a:ea typeface="HGMaruGothicMPRO" panose="020F0600000000000000" pitchFamily="34" charset="-128"/>
              </a:rPr>
              <a:t>という目的を持つものである。会員の役割には、ロータリーの理念に従って自分自身を律し、事業を</a:t>
            </a:r>
            <a:endParaRPr lang="en-US" altLang="ja-JP" sz="1800" dirty="0">
              <a:latin typeface="HGMaruGothicMPRO" panose="020F0600000000000000" pitchFamily="34" charset="-128"/>
              <a:ea typeface="HGMaruGothicMPRO" panose="020F0600000000000000" pitchFamily="34" charset="-128"/>
            </a:endParaRPr>
          </a:p>
          <a:p>
            <a:pPr marL="0" indent="0">
              <a:buNone/>
            </a:pPr>
            <a:r>
              <a:rPr lang="ja-JP" altLang="ja-JP" sz="1800" dirty="0">
                <a:latin typeface="HGMaruGothicMPRO" panose="020F0600000000000000" pitchFamily="34" charset="-128"/>
                <a:ea typeface="HGMaruGothicMPRO" panose="020F0600000000000000" pitchFamily="34" charset="-128"/>
              </a:rPr>
              <a:t>行うこと</a:t>
            </a:r>
            <a:r>
              <a:rPr lang="ja-JP" altLang="en-US" sz="1800" dirty="0">
                <a:latin typeface="HGMaruGothicMPRO" panose="020F0600000000000000" pitchFamily="34" charset="-128"/>
                <a:ea typeface="HGMaruGothicMPRO" panose="020F0600000000000000" pitchFamily="34" charset="-128"/>
              </a:rPr>
              <a:t>、そして自己の職業上の手腕を社会の問題やニーズに役立てるために、クラブが開発したプ</a:t>
            </a:r>
            <a:endParaRPr lang="en-US" altLang="ja-JP" sz="1800" dirty="0">
              <a:latin typeface="HGMaruGothicMPRO" panose="020F0600000000000000" pitchFamily="34" charset="-128"/>
              <a:ea typeface="HGMaruGothicMPRO" panose="020F0600000000000000" pitchFamily="34" charset="-128"/>
            </a:endParaRPr>
          </a:p>
          <a:p>
            <a:pPr marL="0" indent="0">
              <a:buNone/>
            </a:pPr>
            <a:r>
              <a:rPr lang="ja-JP" altLang="en-US" sz="1800" dirty="0">
                <a:latin typeface="HGMaruGothicMPRO" panose="020F0600000000000000" pitchFamily="34" charset="-128"/>
                <a:ea typeface="HGMaruGothicMPRO" panose="020F0600000000000000" pitchFamily="34" charset="-128"/>
              </a:rPr>
              <a:t>ロジェクトに応えることが含まれる。</a:t>
            </a:r>
            <a:endParaRPr kumimoji="1" lang="ja-JP" altLang="en-US" sz="1800" dirty="0"/>
          </a:p>
        </p:txBody>
      </p:sp>
    </p:spTree>
    <p:extLst>
      <p:ext uri="{BB962C8B-B14F-4D97-AF65-F5344CB8AC3E}">
        <p14:creationId xmlns:p14="http://schemas.microsoft.com/office/powerpoint/2010/main" val="219786057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1045</TotalTime>
  <Words>975</Words>
  <Application>Microsoft Office PowerPoint</Application>
  <PresentationFormat>ワイド画面</PresentationFormat>
  <Paragraphs>77</Paragraphs>
  <Slides>6</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ＤＦＧ極太丸ゴシック体</vt:lpstr>
      <vt:lpstr>HGMaruGothicMPRO</vt:lpstr>
      <vt:lpstr>HGMaruGothicMPRO</vt:lpstr>
      <vt:lpstr>Lucida Grande</vt:lpstr>
      <vt:lpstr>游ゴシック</vt:lpstr>
      <vt:lpstr>游ゴシック Light</vt:lpstr>
      <vt:lpstr>Arial</vt:lpstr>
      <vt:lpstr>Office テーマ</vt:lpstr>
      <vt:lpstr>   RID2790職業奉仕委員会 ２０２２-２３年度 </vt:lpstr>
      <vt:lpstr>草　創　期</vt:lpstr>
      <vt:lpstr>その後の変遷</vt:lpstr>
      <vt:lpstr>PowerPoint プレゼンテーション</vt:lpstr>
      <vt:lpstr>PowerPoint プレゼンテーション</vt:lpstr>
      <vt:lpstr>2016年規定審議会  「制定案16-10 奉仕の第二部門を改正する件」を採択</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RID2790職業奉仕委員会</dc:title>
  <dc:creator>雄</dc:creator>
  <cp:lastModifiedBy>山下 清俊</cp:lastModifiedBy>
  <cp:revision>19</cp:revision>
  <dcterms:created xsi:type="dcterms:W3CDTF">2022-04-21T00:40:48Z</dcterms:created>
  <dcterms:modified xsi:type="dcterms:W3CDTF">2022-10-01T03:21:39Z</dcterms:modified>
</cp:coreProperties>
</file>